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50"/>
  </p:notesMasterIdLst>
  <p:sldIdLst>
    <p:sldId id="256" r:id="rId2"/>
    <p:sldId id="257" r:id="rId3"/>
    <p:sldId id="449" r:id="rId4"/>
    <p:sldId id="453" r:id="rId5"/>
    <p:sldId id="258" r:id="rId6"/>
    <p:sldId id="384" r:id="rId7"/>
    <p:sldId id="406" r:id="rId8"/>
    <p:sldId id="385" r:id="rId9"/>
    <p:sldId id="386" r:id="rId10"/>
    <p:sldId id="408" r:id="rId11"/>
    <p:sldId id="394" r:id="rId12"/>
    <p:sldId id="410" r:id="rId13"/>
    <p:sldId id="412" r:id="rId14"/>
    <p:sldId id="413" r:id="rId15"/>
    <p:sldId id="414" r:id="rId16"/>
    <p:sldId id="415" r:id="rId17"/>
    <p:sldId id="398" r:id="rId18"/>
    <p:sldId id="397" r:id="rId19"/>
    <p:sldId id="417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42" r:id="rId42"/>
    <p:sldId id="443" r:id="rId43"/>
    <p:sldId id="444" r:id="rId44"/>
    <p:sldId id="445" r:id="rId45"/>
    <p:sldId id="446" r:id="rId46"/>
    <p:sldId id="447" r:id="rId47"/>
    <p:sldId id="448" r:id="rId48"/>
    <p:sldId id="316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Vostro" initials="D" lastIdx="3" clrIdx="0">
    <p:extLst>
      <p:ext uri="{19B8F6BF-5375-455C-9EA6-DF929625EA0E}">
        <p15:presenceInfo xmlns:p15="http://schemas.microsoft.com/office/powerpoint/2012/main" xmlns="" userId="DellVost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0143" autoAdjust="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B6E7-72E9-40EE-AB13-D76F46A7D0BF}" type="datetimeFigureOut">
              <a:rPr lang="en-ID" smtClean="0"/>
              <a:pPr/>
              <a:t>05/02/2021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32AA1-FF64-4865-9C75-1A1D478A0BB1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4874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864FA706-B932-415D-A90C-E4B219787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061128DD-7BF1-4FE0-AEFC-4757414DB7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B6097632-A6E0-475A-94BF-99DF46CD9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B70175D6-059D-4AD4-A654-1E2741C49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1217D1-DBBC-4CD9-84B1-16F6B174C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F08A00-BCC1-496F-B804-F4460F8E6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DA079C-3A78-419D-9E56-A213D0F7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50DF-5941-40D1-A1FC-3721E27DC208}" type="datetime1">
              <a:rPr lang="en-ID" smtClean="0"/>
              <a:t>05/02/2021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42BA80-7DD6-4135-A7D0-3828ABD9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292305-04B3-4F7C-B766-EA44E314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14027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7A783-2C0C-4665-9168-952C4E72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2474C01-E7C9-4BEA-AA63-B7EEB676B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871AEE-471E-400F-8FDD-0551C001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CCF7-8704-4811-8E50-602FFB3143DD}" type="datetime1">
              <a:rPr lang="en-ID" smtClean="0"/>
              <a:t>05/02/2021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B2148B-9A8C-4298-ACB7-8F04F945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1C9E1A-D0DF-4F27-906F-D81E8D91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99526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B9F3E0F-1398-46E8-ABE4-D35B1B04E8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0D63D0-0958-4BDD-A87D-3C9F75BB9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1B1D1C-DE83-485E-A863-1B01935D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360B-8F9D-4EE9-9C14-CCED7E9DEF13}" type="datetime1">
              <a:rPr lang="en-ID" smtClean="0"/>
              <a:t>05/02/2021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2F5E47-5B74-462F-84AD-290E401A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7D0940-F97F-4B60-89D7-69295A60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5223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B9669-CFE3-4FA0-821A-4366E385B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7B3D45-1888-4070-868B-99DC2E677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3E4FC4-5631-4A63-BB49-D300C94D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0DF8-0E37-4FF8-AF09-22FC68A82638}" type="datetime1">
              <a:rPr lang="en-ID" smtClean="0"/>
              <a:t>05/02/2021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6CEA83-3C1A-4AA7-8A93-1AD75FE2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B5100F-2A92-46AD-BD71-5930670E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59301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7002E-4650-44C4-8DBB-8C85A5A0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31E8E7-4D32-4E6F-9653-7F0D83136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D6707D-51AB-4983-9844-12A04E9E3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5B7C-BF22-488A-AFBA-D097745EEC09}" type="datetime1">
              <a:rPr lang="en-ID" smtClean="0"/>
              <a:t>05/02/2021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BAB695-3675-4BBD-A259-C2E8E8EA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B9EEC4-53EF-474C-8831-D2F2B623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415119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1306B5-E472-49AE-AF0D-30B2AE4A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92ADC7-493D-46D2-A04E-0B0E4DDB1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FC925D-1A8F-42C4-8006-9DA5397A4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E1F6B-8589-4E50-9C78-61E70FF6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A3A7-28AC-4652-AC4F-ABDFECE933D8}" type="datetime1">
              <a:rPr lang="en-ID" smtClean="0"/>
              <a:t>05/02/2021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1B42CA-55B7-49D7-B456-08DC167A8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DC406E-2067-4417-A541-ED324A46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0959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56A0C-084B-4DB6-9C88-38AE78DC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A5AB60-4A8E-43D3-9A56-A0B8ED6DB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EA8318-DAD2-46FE-A4AD-7EB2E595B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2ACEEF5-3577-4A96-A8B5-4FCEC5050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D43543-B619-4B68-A053-1EB013394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A4AA955-399A-4228-8D22-A8A4BDA1C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C37-1096-429F-BD5C-1F6040BFB3D9}" type="datetime1">
              <a:rPr lang="en-ID" smtClean="0"/>
              <a:t>05/02/2021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32C5EE-8623-4CD1-A9D2-073908DE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29F0FCA-956B-4676-A255-64C74CA1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401401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3C392-0F30-4783-9DE2-705ECEC7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67455BE-6019-4A4F-8D3F-5613C1292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8628-FAB1-4A3D-931E-E8DB3E0F4DDF}" type="datetime1">
              <a:rPr lang="en-ID" smtClean="0"/>
              <a:t>05/02/2021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5930B0-BF55-4B1E-89B0-44602B0C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B7CEF2-E22E-49E2-8296-7BCD8E0C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07515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10FD2EB-8626-4D89-97E2-E9304332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A170-94B4-44E3-ADC6-E7906EE0F5BF}" type="datetime1">
              <a:rPr lang="en-ID" smtClean="0"/>
              <a:t>05/02/2021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43A6B2B-7355-4F20-AD9D-12CFE392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C8590E-E1E8-400F-9ADE-DF184196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77974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379DD-F6B9-4317-8733-9BFBE030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54FF9B-798B-4D89-B28A-EE78C5B1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FE3C31-8827-4875-BA35-61B8801E4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12596F-8A67-471C-9956-D6263924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02AB-EA52-40E6-8CF8-A199E035600B}" type="datetime1">
              <a:rPr lang="en-ID" smtClean="0"/>
              <a:t>05/02/2021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297480-41C8-4E78-B9D0-28F8712A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39114E-F7F3-41B0-AD52-2E1DB114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62236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986E0-32B4-49D9-B609-000BC479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D8F6AC4-8A9E-45AE-81B7-2055BB5D0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CBA386-81FA-4FEF-B01B-A586EFE76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176C07-722C-48AF-97E2-37DE7523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00EF-D1FC-45FB-AEB9-B9ADE50C2E79}" type="datetime1">
              <a:rPr lang="en-ID" smtClean="0"/>
              <a:t>05/02/2021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B0712B-6C35-4690-AFF7-51213ACC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2EBDFB-AFC7-413F-AC50-40344FC5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57229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EDB7D32-0B4E-467F-AAC3-2F25720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EA6A71-E9D5-4318-8039-CED273C1C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887CFE-C57B-4275-B36F-689C0B08D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AB96A-3A9A-4A6E-9ADD-E81D306B1BD1}" type="datetime1">
              <a:rPr lang="en-ID" smtClean="0"/>
              <a:t>05/02/2021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567ED4-ACE5-4189-A6C5-ABC0800E2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22815C-3A9F-45AD-9772-1C5E23894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39589-4457-49FE-84A9-FCA7BCC7A930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39003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>
            <a:extLst>
              <a:ext uri="{FF2B5EF4-FFF2-40B4-BE49-F238E27FC236}">
                <a16:creationId xmlns:a16="http://schemas.microsoft.com/office/drawing/2014/main" xmlns="" id="{0620D71A-AAE9-4120-A257-CD73CF64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981200"/>
            <a:ext cx="5257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Konsep Dasar Akuntansi Manajemen</a:t>
            </a:r>
            <a:endParaRPr lang="en-US" sz="60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xmlns="" id="{1FE07913-17E1-4077-B7C4-4066B1EB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28956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</a:t>
            </a:r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xmlns="" id="{7B6BFEA5-BCDF-4862-B92A-1660CB6F8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0"/>
            <a:ext cx="762000" cy="609600"/>
          </a:xfrm>
          <a:prstGeom prst="rect">
            <a:avLst/>
          </a:prstGeom>
          <a:solidFill>
            <a:srgbClr val="993300"/>
          </a:solidFill>
          <a:ln w="127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sp>
        <p:nvSpPr>
          <p:cNvPr id="27" name="Freeform 80">
            <a:extLst>
              <a:ext uri="{FF2B5EF4-FFF2-40B4-BE49-F238E27FC236}">
                <a16:creationId xmlns:a16="http://schemas.microsoft.com/office/drawing/2014/main" xmlns="" id="{9DCF474F-FE3B-4208-A4C8-219464310617}"/>
              </a:ext>
            </a:extLst>
          </p:cNvPr>
          <p:cNvSpPr>
            <a:spLocks/>
          </p:cNvSpPr>
          <p:nvPr/>
        </p:nvSpPr>
        <p:spPr bwMode="auto">
          <a:xfrm>
            <a:off x="2392363" y="3255963"/>
            <a:ext cx="11112" cy="4762"/>
          </a:xfrm>
          <a:custGeom>
            <a:avLst/>
            <a:gdLst>
              <a:gd name="T0" fmla="*/ 0 w 17"/>
              <a:gd name="T1" fmla="*/ 5 h 5"/>
              <a:gd name="T2" fmla="*/ 2 w 17"/>
              <a:gd name="T3" fmla="*/ 0 h 5"/>
              <a:gd name="T4" fmla="*/ 17 w 17"/>
              <a:gd name="T5" fmla="*/ 0 h 5"/>
              <a:gd name="T6" fmla="*/ 0 w 17"/>
              <a:gd name="T7" fmla="*/ 5 h 5"/>
              <a:gd name="T8" fmla="*/ 0 w 17"/>
              <a:gd name="T9" fmla="*/ 5 h 5"/>
              <a:gd name="T10" fmla="*/ 0 w 17"/>
              <a:gd name="T11" fmla="*/ 5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5"/>
              <a:gd name="T20" fmla="*/ 17 w 17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5">
                <a:moveTo>
                  <a:pt x="0" y="5"/>
                </a:moveTo>
                <a:lnTo>
                  <a:pt x="2" y="0"/>
                </a:lnTo>
                <a:lnTo>
                  <a:pt x="17" y="0"/>
                </a:lnTo>
                <a:lnTo>
                  <a:pt x="0" y="5"/>
                </a:lnTo>
                <a:close/>
              </a:path>
            </a:pathLst>
          </a:custGeom>
          <a:solidFill>
            <a:srgbClr val="9872E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grpSp>
        <p:nvGrpSpPr>
          <p:cNvPr id="28" name="Group 83">
            <a:extLst>
              <a:ext uri="{FF2B5EF4-FFF2-40B4-BE49-F238E27FC236}">
                <a16:creationId xmlns:a16="http://schemas.microsoft.com/office/drawing/2014/main" xmlns="" id="{B72891A4-695E-4573-995A-4EEB2611A71A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2205038"/>
            <a:ext cx="2527300" cy="3028950"/>
            <a:chOff x="616" y="1344"/>
            <a:chExt cx="1592" cy="1908"/>
          </a:xfrm>
        </p:grpSpPr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xmlns="" id="{22882E66-D9E6-44C1-AF5D-436CB008D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" y="1396"/>
              <a:ext cx="1503" cy="1856"/>
            </a:xfrm>
            <a:custGeom>
              <a:avLst/>
              <a:gdLst>
                <a:gd name="T0" fmla="*/ 2269 w 3461"/>
                <a:gd name="T1" fmla="*/ 4107 h 4189"/>
                <a:gd name="T2" fmla="*/ 2242 w 3461"/>
                <a:gd name="T3" fmla="*/ 3917 h 4189"/>
                <a:gd name="T4" fmla="*/ 2046 w 3461"/>
                <a:gd name="T5" fmla="*/ 3832 h 4189"/>
                <a:gd name="T6" fmla="*/ 3159 w 3461"/>
                <a:gd name="T7" fmla="*/ 2609 h 4189"/>
                <a:gd name="T8" fmla="*/ 3037 w 3461"/>
                <a:gd name="T9" fmla="*/ 2701 h 4189"/>
                <a:gd name="T10" fmla="*/ 2917 w 3461"/>
                <a:gd name="T11" fmla="*/ 2822 h 4189"/>
                <a:gd name="T12" fmla="*/ 2788 w 3461"/>
                <a:gd name="T13" fmla="*/ 2923 h 4189"/>
                <a:gd name="T14" fmla="*/ 2579 w 3461"/>
                <a:gd name="T15" fmla="*/ 3026 h 4189"/>
                <a:gd name="T16" fmla="*/ 2136 w 3461"/>
                <a:gd name="T17" fmla="*/ 3109 h 4189"/>
                <a:gd name="T18" fmla="*/ 2305 w 3461"/>
                <a:gd name="T19" fmla="*/ 3009 h 4189"/>
                <a:gd name="T20" fmla="*/ 2468 w 3461"/>
                <a:gd name="T21" fmla="*/ 2896 h 4189"/>
                <a:gd name="T22" fmla="*/ 2600 w 3461"/>
                <a:gd name="T23" fmla="*/ 2780 h 4189"/>
                <a:gd name="T24" fmla="*/ 2757 w 3461"/>
                <a:gd name="T25" fmla="*/ 2550 h 4189"/>
                <a:gd name="T26" fmla="*/ 2687 w 3461"/>
                <a:gd name="T27" fmla="*/ 2364 h 4189"/>
                <a:gd name="T28" fmla="*/ 2465 w 3461"/>
                <a:gd name="T29" fmla="*/ 2296 h 4189"/>
                <a:gd name="T30" fmla="*/ 2269 w 3461"/>
                <a:gd name="T31" fmla="*/ 2201 h 4189"/>
                <a:gd name="T32" fmla="*/ 2451 w 3461"/>
                <a:gd name="T33" fmla="*/ 2108 h 4189"/>
                <a:gd name="T34" fmla="*/ 2621 w 3461"/>
                <a:gd name="T35" fmla="*/ 1994 h 4189"/>
                <a:gd name="T36" fmla="*/ 2832 w 3461"/>
                <a:gd name="T37" fmla="*/ 1912 h 4189"/>
                <a:gd name="T38" fmla="*/ 3115 w 3461"/>
                <a:gd name="T39" fmla="*/ 1794 h 4189"/>
                <a:gd name="T40" fmla="*/ 3353 w 3461"/>
                <a:gd name="T41" fmla="*/ 1653 h 4189"/>
                <a:gd name="T42" fmla="*/ 3453 w 3461"/>
                <a:gd name="T43" fmla="*/ 1444 h 4189"/>
                <a:gd name="T44" fmla="*/ 3351 w 3461"/>
                <a:gd name="T45" fmla="*/ 1323 h 4189"/>
                <a:gd name="T46" fmla="*/ 3143 w 3461"/>
                <a:gd name="T47" fmla="*/ 1210 h 4189"/>
                <a:gd name="T48" fmla="*/ 3008 w 3461"/>
                <a:gd name="T49" fmla="*/ 961 h 4189"/>
                <a:gd name="T50" fmla="*/ 2911 w 3461"/>
                <a:gd name="T51" fmla="*/ 701 h 4189"/>
                <a:gd name="T52" fmla="*/ 2818 w 3461"/>
                <a:gd name="T53" fmla="*/ 566 h 4189"/>
                <a:gd name="T54" fmla="*/ 2697 w 3461"/>
                <a:gd name="T55" fmla="*/ 435 h 4189"/>
                <a:gd name="T56" fmla="*/ 2687 w 3461"/>
                <a:gd name="T57" fmla="*/ 313 h 4189"/>
                <a:gd name="T58" fmla="*/ 2478 w 3461"/>
                <a:gd name="T59" fmla="*/ 193 h 4189"/>
                <a:gd name="T60" fmla="*/ 2189 w 3461"/>
                <a:gd name="T61" fmla="*/ 131 h 4189"/>
                <a:gd name="T62" fmla="*/ 1833 w 3461"/>
                <a:gd name="T63" fmla="*/ 39 h 4189"/>
                <a:gd name="T64" fmla="*/ 1330 w 3461"/>
                <a:gd name="T65" fmla="*/ 0 h 4189"/>
                <a:gd name="T66" fmla="*/ 588 w 3461"/>
                <a:gd name="T67" fmla="*/ 100 h 4189"/>
                <a:gd name="T68" fmla="*/ 289 w 3461"/>
                <a:gd name="T69" fmla="*/ 197 h 4189"/>
                <a:gd name="T70" fmla="*/ 0 w 3461"/>
                <a:gd name="T71" fmla="*/ 315 h 4189"/>
                <a:gd name="T72" fmla="*/ 375 w 3461"/>
                <a:gd name="T73" fmla="*/ 1056 h 4189"/>
                <a:gd name="T74" fmla="*/ 464 w 3461"/>
                <a:gd name="T75" fmla="*/ 792 h 4189"/>
                <a:gd name="T76" fmla="*/ 590 w 3461"/>
                <a:gd name="T77" fmla="*/ 547 h 4189"/>
                <a:gd name="T78" fmla="*/ 744 w 3461"/>
                <a:gd name="T79" fmla="*/ 365 h 4189"/>
                <a:gd name="T80" fmla="*/ 854 w 3461"/>
                <a:gd name="T81" fmla="*/ 279 h 4189"/>
                <a:gd name="T82" fmla="*/ 1050 w 3461"/>
                <a:gd name="T83" fmla="*/ 192 h 4189"/>
                <a:gd name="T84" fmla="*/ 1484 w 3461"/>
                <a:gd name="T85" fmla="*/ 180 h 4189"/>
                <a:gd name="T86" fmla="*/ 1763 w 3461"/>
                <a:gd name="T87" fmla="*/ 325 h 4189"/>
                <a:gd name="T88" fmla="*/ 1833 w 3461"/>
                <a:gd name="T89" fmla="*/ 461 h 4189"/>
                <a:gd name="T90" fmla="*/ 1959 w 3461"/>
                <a:gd name="T91" fmla="*/ 853 h 4189"/>
                <a:gd name="T92" fmla="*/ 1833 w 3461"/>
                <a:gd name="T93" fmla="*/ 1564 h 4189"/>
                <a:gd name="T94" fmla="*/ 1833 w 3461"/>
                <a:gd name="T95" fmla="*/ 1636 h 4189"/>
                <a:gd name="T96" fmla="*/ 1529 w 3461"/>
                <a:gd name="T97" fmla="*/ 1735 h 4189"/>
                <a:gd name="T98" fmla="*/ 1569 w 3461"/>
                <a:gd name="T99" fmla="*/ 2644 h 4189"/>
                <a:gd name="T100" fmla="*/ 2006 w 3461"/>
                <a:gd name="T101" fmla="*/ 2651 h 4189"/>
                <a:gd name="T102" fmla="*/ 1774 w 3461"/>
                <a:gd name="T103" fmla="*/ 2763 h 4189"/>
                <a:gd name="T104" fmla="*/ 1533 w 3461"/>
                <a:gd name="T105" fmla="*/ 2872 h 4189"/>
                <a:gd name="T106" fmla="*/ 1350 w 3461"/>
                <a:gd name="T107" fmla="*/ 4105 h 4189"/>
                <a:gd name="T108" fmla="*/ 1833 w 3461"/>
                <a:gd name="T109" fmla="*/ 4189 h 41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61"/>
                <a:gd name="T166" fmla="*/ 0 h 4189"/>
                <a:gd name="T167" fmla="*/ 3461 w 3461"/>
                <a:gd name="T168" fmla="*/ 4189 h 41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61" h="4189">
                  <a:moveTo>
                    <a:pt x="1833" y="4189"/>
                  </a:moveTo>
                  <a:lnTo>
                    <a:pt x="2063" y="4185"/>
                  </a:lnTo>
                  <a:lnTo>
                    <a:pt x="2172" y="4159"/>
                  </a:lnTo>
                  <a:lnTo>
                    <a:pt x="2269" y="4107"/>
                  </a:lnTo>
                  <a:lnTo>
                    <a:pt x="2320" y="4024"/>
                  </a:lnTo>
                  <a:lnTo>
                    <a:pt x="2313" y="3984"/>
                  </a:lnTo>
                  <a:lnTo>
                    <a:pt x="2276" y="3940"/>
                  </a:lnTo>
                  <a:lnTo>
                    <a:pt x="2242" y="3917"/>
                  </a:lnTo>
                  <a:lnTo>
                    <a:pt x="2206" y="3896"/>
                  </a:lnTo>
                  <a:lnTo>
                    <a:pt x="2168" y="3879"/>
                  </a:lnTo>
                  <a:lnTo>
                    <a:pt x="2128" y="3862"/>
                  </a:lnTo>
                  <a:lnTo>
                    <a:pt x="2046" y="3832"/>
                  </a:lnTo>
                  <a:lnTo>
                    <a:pt x="1968" y="3803"/>
                  </a:lnTo>
                  <a:lnTo>
                    <a:pt x="2662" y="3815"/>
                  </a:lnTo>
                  <a:lnTo>
                    <a:pt x="2803" y="3820"/>
                  </a:lnTo>
                  <a:lnTo>
                    <a:pt x="3159" y="2609"/>
                  </a:lnTo>
                  <a:lnTo>
                    <a:pt x="3119" y="2602"/>
                  </a:lnTo>
                  <a:lnTo>
                    <a:pt x="3092" y="2636"/>
                  </a:lnTo>
                  <a:lnTo>
                    <a:pt x="3065" y="2668"/>
                  </a:lnTo>
                  <a:lnTo>
                    <a:pt x="3037" y="2701"/>
                  </a:lnTo>
                  <a:lnTo>
                    <a:pt x="3008" y="2733"/>
                  </a:lnTo>
                  <a:lnTo>
                    <a:pt x="2978" y="2763"/>
                  </a:lnTo>
                  <a:lnTo>
                    <a:pt x="2948" y="2794"/>
                  </a:lnTo>
                  <a:lnTo>
                    <a:pt x="2917" y="2822"/>
                  </a:lnTo>
                  <a:lnTo>
                    <a:pt x="2885" y="2851"/>
                  </a:lnTo>
                  <a:lnTo>
                    <a:pt x="2860" y="2870"/>
                  </a:lnTo>
                  <a:lnTo>
                    <a:pt x="2837" y="2889"/>
                  </a:lnTo>
                  <a:lnTo>
                    <a:pt x="2788" y="2923"/>
                  </a:lnTo>
                  <a:lnTo>
                    <a:pt x="2737" y="2953"/>
                  </a:lnTo>
                  <a:lnTo>
                    <a:pt x="2685" y="2980"/>
                  </a:lnTo>
                  <a:lnTo>
                    <a:pt x="2632" y="3005"/>
                  </a:lnTo>
                  <a:lnTo>
                    <a:pt x="2579" y="3026"/>
                  </a:lnTo>
                  <a:lnTo>
                    <a:pt x="2522" y="3045"/>
                  </a:lnTo>
                  <a:lnTo>
                    <a:pt x="2463" y="3062"/>
                  </a:lnTo>
                  <a:lnTo>
                    <a:pt x="2301" y="3090"/>
                  </a:lnTo>
                  <a:lnTo>
                    <a:pt x="2136" y="3109"/>
                  </a:lnTo>
                  <a:lnTo>
                    <a:pt x="2179" y="3085"/>
                  </a:lnTo>
                  <a:lnTo>
                    <a:pt x="2221" y="3060"/>
                  </a:lnTo>
                  <a:lnTo>
                    <a:pt x="2263" y="3033"/>
                  </a:lnTo>
                  <a:lnTo>
                    <a:pt x="2305" y="3009"/>
                  </a:lnTo>
                  <a:lnTo>
                    <a:pt x="2347" y="2982"/>
                  </a:lnTo>
                  <a:lnTo>
                    <a:pt x="2387" y="2953"/>
                  </a:lnTo>
                  <a:lnTo>
                    <a:pt x="2427" y="2927"/>
                  </a:lnTo>
                  <a:lnTo>
                    <a:pt x="2468" y="2896"/>
                  </a:lnTo>
                  <a:lnTo>
                    <a:pt x="2514" y="2858"/>
                  </a:lnTo>
                  <a:lnTo>
                    <a:pt x="2543" y="2836"/>
                  </a:lnTo>
                  <a:lnTo>
                    <a:pt x="2571" y="2809"/>
                  </a:lnTo>
                  <a:lnTo>
                    <a:pt x="2600" y="2780"/>
                  </a:lnTo>
                  <a:lnTo>
                    <a:pt x="2628" y="2752"/>
                  </a:lnTo>
                  <a:lnTo>
                    <a:pt x="2683" y="2687"/>
                  </a:lnTo>
                  <a:lnTo>
                    <a:pt x="2729" y="2619"/>
                  </a:lnTo>
                  <a:lnTo>
                    <a:pt x="2757" y="2550"/>
                  </a:lnTo>
                  <a:lnTo>
                    <a:pt x="2765" y="2484"/>
                  </a:lnTo>
                  <a:lnTo>
                    <a:pt x="2742" y="2419"/>
                  </a:lnTo>
                  <a:lnTo>
                    <a:pt x="2716" y="2389"/>
                  </a:lnTo>
                  <a:lnTo>
                    <a:pt x="2687" y="2364"/>
                  </a:lnTo>
                  <a:lnTo>
                    <a:pt x="2653" y="2347"/>
                  </a:lnTo>
                  <a:lnTo>
                    <a:pt x="2617" y="2332"/>
                  </a:lnTo>
                  <a:lnTo>
                    <a:pt x="2541" y="2311"/>
                  </a:lnTo>
                  <a:lnTo>
                    <a:pt x="2465" y="2296"/>
                  </a:lnTo>
                  <a:lnTo>
                    <a:pt x="2301" y="2273"/>
                  </a:lnTo>
                  <a:lnTo>
                    <a:pt x="2136" y="2256"/>
                  </a:lnTo>
                  <a:lnTo>
                    <a:pt x="2202" y="2227"/>
                  </a:lnTo>
                  <a:lnTo>
                    <a:pt x="2269" y="2201"/>
                  </a:lnTo>
                  <a:lnTo>
                    <a:pt x="2314" y="2180"/>
                  </a:lnTo>
                  <a:lnTo>
                    <a:pt x="2360" y="2157"/>
                  </a:lnTo>
                  <a:lnTo>
                    <a:pt x="2406" y="2132"/>
                  </a:lnTo>
                  <a:lnTo>
                    <a:pt x="2451" y="2108"/>
                  </a:lnTo>
                  <a:lnTo>
                    <a:pt x="2495" y="2081"/>
                  </a:lnTo>
                  <a:lnTo>
                    <a:pt x="2539" y="2052"/>
                  </a:lnTo>
                  <a:lnTo>
                    <a:pt x="2581" y="2024"/>
                  </a:lnTo>
                  <a:lnTo>
                    <a:pt x="2621" y="1994"/>
                  </a:lnTo>
                  <a:lnTo>
                    <a:pt x="2653" y="1975"/>
                  </a:lnTo>
                  <a:lnTo>
                    <a:pt x="2687" y="1959"/>
                  </a:lnTo>
                  <a:lnTo>
                    <a:pt x="2759" y="1937"/>
                  </a:lnTo>
                  <a:lnTo>
                    <a:pt x="2832" y="1912"/>
                  </a:lnTo>
                  <a:lnTo>
                    <a:pt x="2904" y="1885"/>
                  </a:lnTo>
                  <a:lnTo>
                    <a:pt x="2974" y="1857"/>
                  </a:lnTo>
                  <a:lnTo>
                    <a:pt x="3045" y="1826"/>
                  </a:lnTo>
                  <a:lnTo>
                    <a:pt x="3115" y="1794"/>
                  </a:lnTo>
                  <a:lnTo>
                    <a:pt x="3183" y="1760"/>
                  </a:lnTo>
                  <a:lnTo>
                    <a:pt x="3252" y="1722"/>
                  </a:lnTo>
                  <a:lnTo>
                    <a:pt x="3316" y="1682"/>
                  </a:lnTo>
                  <a:lnTo>
                    <a:pt x="3353" y="1653"/>
                  </a:lnTo>
                  <a:lnTo>
                    <a:pt x="3387" y="1623"/>
                  </a:lnTo>
                  <a:lnTo>
                    <a:pt x="3440" y="1560"/>
                  </a:lnTo>
                  <a:lnTo>
                    <a:pt x="3461" y="1486"/>
                  </a:lnTo>
                  <a:lnTo>
                    <a:pt x="3453" y="1444"/>
                  </a:lnTo>
                  <a:lnTo>
                    <a:pt x="3432" y="1399"/>
                  </a:lnTo>
                  <a:lnTo>
                    <a:pt x="3394" y="1359"/>
                  </a:lnTo>
                  <a:lnTo>
                    <a:pt x="3374" y="1340"/>
                  </a:lnTo>
                  <a:lnTo>
                    <a:pt x="3351" y="1323"/>
                  </a:lnTo>
                  <a:lnTo>
                    <a:pt x="3303" y="1290"/>
                  </a:lnTo>
                  <a:lnTo>
                    <a:pt x="3250" y="1260"/>
                  </a:lnTo>
                  <a:lnTo>
                    <a:pt x="3197" y="1233"/>
                  </a:lnTo>
                  <a:lnTo>
                    <a:pt x="3143" y="1210"/>
                  </a:lnTo>
                  <a:lnTo>
                    <a:pt x="3088" y="1189"/>
                  </a:lnTo>
                  <a:lnTo>
                    <a:pt x="3035" y="1172"/>
                  </a:lnTo>
                  <a:lnTo>
                    <a:pt x="3022" y="1030"/>
                  </a:lnTo>
                  <a:lnTo>
                    <a:pt x="3008" y="961"/>
                  </a:lnTo>
                  <a:lnTo>
                    <a:pt x="2991" y="895"/>
                  </a:lnTo>
                  <a:lnTo>
                    <a:pt x="2970" y="828"/>
                  </a:lnTo>
                  <a:lnTo>
                    <a:pt x="2944" y="764"/>
                  </a:lnTo>
                  <a:lnTo>
                    <a:pt x="2911" y="701"/>
                  </a:lnTo>
                  <a:lnTo>
                    <a:pt x="2894" y="669"/>
                  </a:lnTo>
                  <a:lnTo>
                    <a:pt x="2873" y="638"/>
                  </a:lnTo>
                  <a:lnTo>
                    <a:pt x="2847" y="600"/>
                  </a:lnTo>
                  <a:lnTo>
                    <a:pt x="2818" y="566"/>
                  </a:lnTo>
                  <a:lnTo>
                    <a:pt x="2790" y="532"/>
                  </a:lnTo>
                  <a:lnTo>
                    <a:pt x="2759" y="498"/>
                  </a:lnTo>
                  <a:lnTo>
                    <a:pt x="2729" y="465"/>
                  </a:lnTo>
                  <a:lnTo>
                    <a:pt x="2697" y="435"/>
                  </a:lnTo>
                  <a:lnTo>
                    <a:pt x="2662" y="404"/>
                  </a:lnTo>
                  <a:lnTo>
                    <a:pt x="2626" y="372"/>
                  </a:lnTo>
                  <a:lnTo>
                    <a:pt x="2657" y="344"/>
                  </a:lnTo>
                  <a:lnTo>
                    <a:pt x="2687" y="313"/>
                  </a:lnTo>
                  <a:lnTo>
                    <a:pt x="2742" y="250"/>
                  </a:lnTo>
                  <a:lnTo>
                    <a:pt x="2754" y="152"/>
                  </a:lnTo>
                  <a:lnTo>
                    <a:pt x="2571" y="167"/>
                  </a:lnTo>
                  <a:lnTo>
                    <a:pt x="2478" y="193"/>
                  </a:lnTo>
                  <a:lnTo>
                    <a:pt x="2392" y="222"/>
                  </a:lnTo>
                  <a:lnTo>
                    <a:pt x="2326" y="188"/>
                  </a:lnTo>
                  <a:lnTo>
                    <a:pt x="2257" y="157"/>
                  </a:lnTo>
                  <a:lnTo>
                    <a:pt x="2189" y="131"/>
                  </a:lnTo>
                  <a:lnTo>
                    <a:pt x="2119" y="108"/>
                  </a:lnTo>
                  <a:lnTo>
                    <a:pt x="2048" y="87"/>
                  </a:lnTo>
                  <a:lnTo>
                    <a:pt x="1978" y="68"/>
                  </a:lnTo>
                  <a:lnTo>
                    <a:pt x="1833" y="39"/>
                  </a:lnTo>
                  <a:lnTo>
                    <a:pt x="1714" y="22"/>
                  </a:lnTo>
                  <a:lnTo>
                    <a:pt x="1594" y="9"/>
                  </a:lnTo>
                  <a:lnTo>
                    <a:pt x="1350" y="1"/>
                  </a:lnTo>
                  <a:lnTo>
                    <a:pt x="1330" y="0"/>
                  </a:lnTo>
                  <a:lnTo>
                    <a:pt x="980" y="26"/>
                  </a:lnTo>
                  <a:lnTo>
                    <a:pt x="784" y="58"/>
                  </a:lnTo>
                  <a:lnTo>
                    <a:pt x="685" y="79"/>
                  </a:lnTo>
                  <a:lnTo>
                    <a:pt x="588" y="100"/>
                  </a:lnTo>
                  <a:lnTo>
                    <a:pt x="514" y="123"/>
                  </a:lnTo>
                  <a:lnTo>
                    <a:pt x="438" y="146"/>
                  </a:lnTo>
                  <a:lnTo>
                    <a:pt x="364" y="171"/>
                  </a:lnTo>
                  <a:lnTo>
                    <a:pt x="289" y="197"/>
                  </a:lnTo>
                  <a:lnTo>
                    <a:pt x="217" y="224"/>
                  </a:lnTo>
                  <a:lnTo>
                    <a:pt x="143" y="254"/>
                  </a:lnTo>
                  <a:lnTo>
                    <a:pt x="71" y="285"/>
                  </a:lnTo>
                  <a:lnTo>
                    <a:pt x="0" y="315"/>
                  </a:lnTo>
                  <a:lnTo>
                    <a:pt x="270" y="1328"/>
                  </a:lnTo>
                  <a:lnTo>
                    <a:pt x="314" y="1321"/>
                  </a:lnTo>
                  <a:lnTo>
                    <a:pt x="343" y="1189"/>
                  </a:lnTo>
                  <a:lnTo>
                    <a:pt x="375" y="1056"/>
                  </a:lnTo>
                  <a:lnTo>
                    <a:pt x="394" y="990"/>
                  </a:lnTo>
                  <a:lnTo>
                    <a:pt x="415" y="923"/>
                  </a:lnTo>
                  <a:lnTo>
                    <a:pt x="438" y="857"/>
                  </a:lnTo>
                  <a:lnTo>
                    <a:pt x="464" y="792"/>
                  </a:lnTo>
                  <a:lnTo>
                    <a:pt x="491" y="728"/>
                  </a:lnTo>
                  <a:lnTo>
                    <a:pt x="521" y="665"/>
                  </a:lnTo>
                  <a:lnTo>
                    <a:pt x="554" y="606"/>
                  </a:lnTo>
                  <a:lnTo>
                    <a:pt x="590" y="547"/>
                  </a:lnTo>
                  <a:lnTo>
                    <a:pt x="630" y="492"/>
                  </a:lnTo>
                  <a:lnTo>
                    <a:pt x="674" y="439"/>
                  </a:lnTo>
                  <a:lnTo>
                    <a:pt x="719" y="387"/>
                  </a:lnTo>
                  <a:lnTo>
                    <a:pt x="744" y="365"/>
                  </a:lnTo>
                  <a:lnTo>
                    <a:pt x="771" y="342"/>
                  </a:lnTo>
                  <a:lnTo>
                    <a:pt x="797" y="319"/>
                  </a:lnTo>
                  <a:lnTo>
                    <a:pt x="826" y="300"/>
                  </a:lnTo>
                  <a:lnTo>
                    <a:pt x="854" y="279"/>
                  </a:lnTo>
                  <a:lnTo>
                    <a:pt x="885" y="260"/>
                  </a:lnTo>
                  <a:lnTo>
                    <a:pt x="938" y="233"/>
                  </a:lnTo>
                  <a:lnTo>
                    <a:pt x="993" y="211"/>
                  </a:lnTo>
                  <a:lnTo>
                    <a:pt x="1050" y="192"/>
                  </a:lnTo>
                  <a:lnTo>
                    <a:pt x="1109" y="176"/>
                  </a:lnTo>
                  <a:lnTo>
                    <a:pt x="1229" y="159"/>
                  </a:lnTo>
                  <a:lnTo>
                    <a:pt x="1350" y="159"/>
                  </a:lnTo>
                  <a:lnTo>
                    <a:pt x="1484" y="180"/>
                  </a:lnTo>
                  <a:lnTo>
                    <a:pt x="1611" y="222"/>
                  </a:lnTo>
                  <a:lnTo>
                    <a:pt x="1679" y="258"/>
                  </a:lnTo>
                  <a:lnTo>
                    <a:pt x="1736" y="302"/>
                  </a:lnTo>
                  <a:lnTo>
                    <a:pt x="1763" y="325"/>
                  </a:lnTo>
                  <a:lnTo>
                    <a:pt x="1788" y="349"/>
                  </a:lnTo>
                  <a:lnTo>
                    <a:pt x="1833" y="406"/>
                  </a:lnTo>
                  <a:lnTo>
                    <a:pt x="1864" y="446"/>
                  </a:lnTo>
                  <a:lnTo>
                    <a:pt x="1833" y="461"/>
                  </a:lnTo>
                  <a:lnTo>
                    <a:pt x="1833" y="929"/>
                  </a:lnTo>
                  <a:lnTo>
                    <a:pt x="1875" y="904"/>
                  </a:lnTo>
                  <a:lnTo>
                    <a:pt x="1917" y="878"/>
                  </a:lnTo>
                  <a:lnTo>
                    <a:pt x="1959" y="853"/>
                  </a:lnTo>
                  <a:lnTo>
                    <a:pt x="1999" y="826"/>
                  </a:lnTo>
                  <a:lnTo>
                    <a:pt x="2022" y="1037"/>
                  </a:lnTo>
                  <a:lnTo>
                    <a:pt x="1833" y="1039"/>
                  </a:lnTo>
                  <a:lnTo>
                    <a:pt x="1833" y="1564"/>
                  </a:lnTo>
                  <a:lnTo>
                    <a:pt x="2031" y="1558"/>
                  </a:lnTo>
                  <a:lnTo>
                    <a:pt x="1982" y="1579"/>
                  </a:lnTo>
                  <a:lnTo>
                    <a:pt x="1932" y="1598"/>
                  </a:lnTo>
                  <a:lnTo>
                    <a:pt x="1833" y="1636"/>
                  </a:lnTo>
                  <a:lnTo>
                    <a:pt x="1771" y="1657"/>
                  </a:lnTo>
                  <a:lnTo>
                    <a:pt x="1706" y="1678"/>
                  </a:lnTo>
                  <a:lnTo>
                    <a:pt x="1619" y="1707"/>
                  </a:lnTo>
                  <a:lnTo>
                    <a:pt x="1529" y="1735"/>
                  </a:lnTo>
                  <a:lnTo>
                    <a:pt x="1440" y="1764"/>
                  </a:lnTo>
                  <a:lnTo>
                    <a:pt x="1350" y="1792"/>
                  </a:lnTo>
                  <a:lnTo>
                    <a:pt x="1350" y="2670"/>
                  </a:lnTo>
                  <a:lnTo>
                    <a:pt x="1569" y="2644"/>
                  </a:lnTo>
                  <a:lnTo>
                    <a:pt x="1788" y="2627"/>
                  </a:lnTo>
                  <a:lnTo>
                    <a:pt x="1833" y="2625"/>
                  </a:lnTo>
                  <a:lnTo>
                    <a:pt x="2063" y="2623"/>
                  </a:lnTo>
                  <a:lnTo>
                    <a:pt x="2006" y="2651"/>
                  </a:lnTo>
                  <a:lnTo>
                    <a:pt x="1949" y="2682"/>
                  </a:lnTo>
                  <a:lnTo>
                    <a:pt x="1892" y="2708"/>
                  </a:lnTo>
                  <a:lnTo>
                    <a:pt x="1833" y="2737"/>
                  </a:lnTo>
                  <a:lnTo>
                    <a:pt x="1774" y="2763"/>
                  </a:lnTo>
                  <a:lnTo>
                    <a:pt x="1714" y="2792"/>
                  </a:lnTo>
                  <a:lnTo>
                    <a:pt x="1653" y="2818"/>
                  </a:lnTo>
                  <a:lnTo>
                    <a:pt x="1594" y="2845"/>
                  </a:lnTo>
                  <a:lnTo>
                    <a:pt x="1533" y="2872"/>
                  </a:lnTo>
                  <a:lnTo>
                    <a:pt x="1472" y="2896"/>
                  </a:lnTo>
                  <a:lnTo>
                    <a:pt x="1411" y="2923"/>
                  </a:lnTo>
                  <a:lnTo>
                    <a:pt x="1350" y="2950"/>
                  </a:lnTo>
                  <a:lnTo>
                    <a:pt x="1350" y="4105"/>
                  </a:lnTo>
                  <a:lnTo>
                    <a:pt x="1508" y="4140"/>
                  </a:lnTo>
                  <a:lnTo>
                    <a:pt x="1664" y="4168"/>
                  </a:lnTo>
                  <a:lnTo>
                    <a:pt x="1833" y="41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" name="Freeform 67">
              <a:extLst>
                <a:ext uri="{FF2B5EF4-FFF2-40B4-BE49-F238E27FC236}">
                  <a16:creationId xmlns:a16="http://schemas.microsoft.com/office/drawing/2014/main" xmlns="" id="{42E79687-5179-4589-B471-DC745349A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1601"/>
              <a:ext cx="793" cy="556"/>
            </a:xfrm>
            <a:custGeom>
              <a:avLst/>
              <a:gdLst>
                <a:gd name="T0" fmla="*/ 943 w 1826"/>
                <a:gd name="T1" fmla="*/ 263 h 1255"/>
                <a:gd name="T2" fmla="*/ 1002 w 1826"/>
                <a:gd name="T3" fmla="*/ 229 h 1255"/>
                <a:gd name="T4" fmla="*/ 1063 w 1826"/>
                <a:gd name="T5" fmla="*/ 194 h 1255"/>
                <a:gd name="T6" fmla="*/ 1122 w 1826"/>
                <a:gd name="T7" fmla="*/ 162 h 1255"/>
                <a:gd name="T8" fmla="*/ 1183 w 1826"/>
                <a:gd name="T9" fmla="*/ 128 h 1255"/>
                <a:gd name="T10" fmla="*/ 1244 w 1826"/>
                <a:gd name="T11" fmla="*/ 96 h 1255"/>
                <a:gd name="T12" fmla="*/ 1305 w 1826"/>
                <a:gd name="T13" fmla="*/ 63 h 1255"/>
                <a:gd name="T14" fmla="*/ 1366 w 1826"/>
                <a:gd name="T15" fmla="*/ 33 h 1255"/>
                <a:gd name="T16" fmla="*/ 1426 w 1826"/>
                <a:gd name="T17" fmla="*/ 0 h 1255"/>
                <a:gd name="T18" fmla="*/ 1727 w 1826"/>
                <a:gd name="T19" fmla="*/ 65 h 1255"/>
                <a:gd name="T20" fmla="*/ 1426 w 1826"/>
                <a:gd name="T21" fmla="*/ 468 h 1255"/>
                <a:gd name="T22" fmla="*/ 1379 w 1826"/>
                <a:gd name="T23" fmla="*/ 498 h 1255"/>
                <a:gd name="T24" fmla="*/ 1331 w 1826"/>
                <a:gd name="T25" fmla="*/ 529 h 1255"/>
                <a:gd name="T26" fmla="*/ 1284 w 1826"/>
                <a:gd name="T27" fmla="*/ 557 h 1255"/>
                <a:gd name="T28" fmla="*/ 1238 w 1826"/>
                <a:gd name="T29" fmla="*/ 588 h 1255"/>
                <a:gd name="T30" fmla="*/ 1371 w 1826"/>
                <a:gd name="T31" fmla="*/ 580 h 1255"/>
                <a:gd name="T32" fmla="*/ 1426 w 1826"/>
                <a:gd name="T33" fmla="*/ 578 h 1255"/>
                <a:gd name="T34" fmla="*/ 1826 w 1826"/>
                <a:gd name="T35" fmla="*/ 799 h 1255"/>
                <a:gd name="T36" fmla="*/ 1426 w 1826"/>
                <a:gd name="T37" fmla="*/ 1103 h 1255"/>
                <a:gd name="T38" fmla="*/ 1419 w 1826"/>
                <a:gd name="T39" fmla="*/ 1103 h 1255"/>
                <a:gd name="T40" fmla="*/ 1181 w 1826"/>
                <a:gd name="T41" fmla="*/ 1137 h 1255"/>
                <a:gd name="T42" fmla="*/ 1061 w 1826"/>
                <a:gd name="T43" fmla="*/ 1160 h 1255"/>
                <a:gd name="T44" fmla="*/ 943 w 1826"/>
                <a:gd name="T45" fmla="*/ 1183 h 1255"/>
                <a:gd name="T46" fmla="*/ 810 w 1826"/>
                <a:gd name="T47" fmla="*/ 1207 h 1255"/>
                <a:gd name="T48" fmla="*/ 677 w 1826"/>
                <a:gd name="T49" fmla="*/ 1230 h 1255"/>
                <a:gd name="T50" fmla="*/ 542 w 1826"/>
                <a:gd name="T51" fmla="*/ 1247 h 1255"/>
                <a:gd name="T52" fmla="*/ 407 w 1826"/>
                <a:gd name="T53" fmla="*/ 1255 h 1255"/>
                <a:gd name="T54" fmla="*/ 187 w 1826"/>
                <a:gd name="T55" fmla="*/ 1242 h 1255"/>
                <a:gd name="T56" fmla="*/ 78 w 1826"/>
                <a:gd name="T57" fmla="*/ 1207 h 1255"/>
                <a:gd name="T58" fmla="*/ 2 w 1826"/>
                <a:gd name="T59" fmla="*/ 1141 h 1255"/>
                <a:gd name="T60" fmla="*/ 0 w 1826"/>
                <a:gd name="T61" fmla="*/ 1057 h 1255"/>
                <a:gd name="T62" fmla="*/ 14 w 1826"/>
                <a:gd name="T63" fmla="*/ 1016 h 1255"/>
                <a:gd name="T64" fmla="*/ 35 w 1826"/>
                <a:gd name="T65" fmla="*/ 977 h 1255"/>
                <a:gd name="T66" fmla="*/ 61 w 1826"/>
                <a:gd name="T67" fmla="*/ 939 h 1255"/>
                <a:gd name="T68" fmla="*/ 90 w 1826"/>
                <a:gd name="T69" fmla="*/ 903 h 1255"/>
                <a:gd name="T70" fmla="*/ 118 w 1826"/>
                <a:gd name="T71" fmla="*/ 871 h 1255"/>
                <a:gd name="T72" fmla="*/ 147 w 1826"/>
                <a:gd name="T73" fmla="*/ 841 h 1255"/>
                <a:gd name="T74" fmla="*/ 168 w 1826"/>
                <a:gd name="T75" fmla="*/ 820 h 1255"/>
                <a:gd name="T76" fmla="*/ 189 w 1826"/>
                <a:gd name="T77" fmla="*/ 801 h 1255"/>
                <a:gd name="T78" fmla="*/ 211 w 1826"/>
                <a:gd name="T79" fmla="*/ 780 h 1255"/>
                <a:gd name="T80" fmla="*/ 232 w 1826"/>
                <a:gd name="T81" fmla="*/ 761 h 1255"/>
                <a:gd name="T82" fmla="*/ 255 w 1826"/>
                <a:gd name="T83" fmla="*/ 742 h 1255"/>
                <a:gd name="T84" fmla="*/ 276 w 1826"/>
                <a:gd name="T85" fmla="*/ 723 h 1255"/>
                <a:gd name="T86" fmla="*/ 322 w 1826"/>
                <a:gd name="T87" fmla="*/ 685 h 1255"/>
                <a:gd name="T88" fmla="*/ 367 w 1826"/>
                <a:gd name="T89" fmla="*/ 649 h 1255"/>
                <a:gd name="T90" fmla="*/ 415 w 1826"/>
                <a:gd name="T91" fmla="*/ 613 h 1255"/>
                <a:gd name="T92" fmla="*/ 460 w 1826"/>
                <a:gd name="T93" fmla="*/ 576 h 1255"/>
                <a:gd name="T94" fmla="*/ 508 w 1826"/>
                <a:gd name="T95" fmla="*/ 542 h 1255"/>
                <a:gd name="T96" fmla="*/ 557 w 1826"/>
                <a:gd name="T97" fmla="*/ 510 h 1255"/>
                <a:gd name="T98" fmla="*/ 605 w 1826"/>
                <a:gd name="T99" fmla="*/ 476 h 1255"/>
                <a:gd name="T100" fmla="*/ 654 w 1826"/>
                <a:gd name="T101" fmla="*/ 443 h 1255"/>
                <a:gd name="T102" fmla="*/ 704 w 1826"/>
                <a:gd name="T103" fmla="*/ 411 h 1255"/>
                <a:gd name="T104" fmla="*/ 753 w 1826"/>
                <a:gd name="T105" fmla="*/ 379 h 1255"/>
                <a:gd name="T106" fmla="*/ 803 w 1826"/>
                <a:gd name="T107" fmla="*/ 348 h 1255"/>
                <a:gd name="T108" fmla="*/ 854 w 1826"/>
                <a:gd name="T109" fmla="*/ 318 h 1255"/>
                <a:gd name="T110" fmla="*/ 904 w 1826"/>
                <a:gd name="T111" fmla="*/ 286 h 1255"/>
                <a:gd name="T112" fmla="*/ 943 w 1826"/>
                <a:gd name="T113" fmla="*/ 263 h 1255"/>
                <a:gd name="T114" fmla="*/ 943 w 1826"/>
                <a:gd name="T115" fmla="*/ 263 h 12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26"/>
                <a:gd name="T175" fmla="*/ 0 h 1255"/>
                <a:gd name="T176" fmla="*/ 1826 w 1826"/>
                <a:gd name="T177" fmla="*/ 1255 h 12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26" h="1255">
                  <a:moveTo>
                    <a:pt x="943" y="263"/>
                  </a:moveTo>
                  <a:lnTo>
                    <a:pt x="1002" y="229"/>
                  </a:lnTo>
                  <a:lnTo>
                    <a:pt x="1063" y="194"/>
                  </a:lnTo>
                  <a:lnTo>
                    <a:pt x="1122" y="162"/>
                  </a:lnTo>
                  <a:lnTo>
                    <a:pt x="1183" y="128"/>
                  </a:lnTo>
                  <a:lnTo>
                    <a:pt x="1244" y="96"/>
                  </a:lnTo>
                  <a:lnTo>
                    <a:pt x="1305" y="63"/>
                  </a:lnTo>
                  <a:lnTo>
                    <a:pt x="1366" y="33"/>
                  </a:lnTo>
                  <a:lnTo>
                    <a:pt x="1426" y="0"/>
                  </a:lnTo>
                  <a:lnTo>
                    <a:pt x="1727" y="65"/>
                  </a:lnTo>
                  <a:lnTo>
                    <a:pt x="1426" y="468"/>
                  </a:lnTo>
                  <a:lnTo>
                    <a:pt x="1379" y="498"/>
                  </a:lnTo>
                  <a:lnTo>
                    <a:pt x="1331" y="529"/>
                  </a:lnTo>
                  <a:lnTo>
                    <a:pt x="1284" y="557"/>
                  </a:lnTo>
                  <a:lnTo>
                    <a:pt x="1238" y="588"/>
                  </a:lnTo>
                  <a:lnTo>
                    <a:pt x="1371" y="580"/>
                  </a:lnTo>
                  <a:lnTo>
                    <a:pt x="1426" y="578"/>
                  </a:lnTo>
                  <a:lnTo>
                    <a:pt x="1826" y="799"/>
                  </a:lnTo>
                  <a:lnTo>
                    <a:pt x="1426" y="1103"/>
                  </a:lnTo>
                  <a:lnTo>
                    <a:pt x="1419" y="1103"/>
                  </a:lnTo>
                  <a:lnTo>
                    <a:pt x="1181" y="1137"/>
                  </a:lnTo>
                  <a:lnTo>
                    <a:pt x="1061" y="1160"/>
                  </a:lnTo>
                  <a:lnTo>
                    <a:pt x="943" y="1183"/>
                  </a:lnTo>
                  <a:lnTo>
                    <a:pt x="810" y="1207"/>
                  </a:lnTo>
                  <a:lnTo>
                    <a:pt x="677" y="1230"/>
                  </a:lnTo>
                  <a:lnTo>
                    <a:pt x="542" y="1247"/>
                  </a:lnTo>
                  <a:lnTo>
                    <a:pt x="407" y="1255"/>
                  </a:lnTo>
                  <a:lnTo>
                    <a:pt x="187" y="1242"/>
                  </a:lnTo>
                  <a:lnTo>
                    <a:pt x="78" y="1207"/>
                  </a:lnTo>
                  <a:lnTo>
                    <a:pt x="2" y="1141"/>
                  </a:lnTo>
                  <a:lnTo>
                    <a:pt x="0" y="1057"/>
                  </a:lnTo>
                  <a:lnTo>
                    <a:pt x="14" y="1016"/>
                  </a:lnTo>
                  <a:lnTo>
                    <a:pt x="35" y="977"/>
                  </a:lnTo>
                  <a:lnTo>
                    <a:pt x="61" y="939"/>
                  </a:lnTo>
                  <a:lnTo>
                    <a:pt x="90" y="903"/>
                  </a:lnTo>
                  <a:lnTo>
                    <a:pt x="118" y="871"/>
                  </a:lnTo>
                  <a:lnTo>
                    <a:pt x="147" y="841"/>
                  </a:lnTo>
                  <a:lnTo>
                    <a:pt x="168" y="820"/>
                  </a:lnTo>
                  <a:lnTo>
                    <a:pt x="189" y="801"/>
                  </a:lnTo>
                  <a:lnTo>
                    <a:pt x="211" y="780"/>
                  </a:lnTo>
                  <a:lnTo>
                    <a:pt x="232" y="761"/>
                  </a:lnTo>
                  <a:lnTo>
                    <a:pt x="255" y="742"/>
                  </a:lnTo>
                  <a:lnTo>
                    <a:pt x="276" y="723"/>
                  </a:lnTo>
                  <a:lnTo>
                    <a:pt x="322" y="685"/>
                  </a:lnTo>
                  <a:lnTo>
                    <a:pt x="367" y="649"/>
                  </a:lnTo>
                  <a:lnTo>
                    <a:pt x="415" y="613"/>
                  </a:lnTo>
                  <a:lnTo>
                    <a:pt x="460" y="576"/>
                  </a:lnTo>
                  <a:lnTo>
                    <a:pt x="508" y="542"/>
                  </a:lnTo>
                  <a:lnTo>
                    <a:pt x="557" y="510"/>
                  </a:lnTo>
                  <a:lnTo>
                    <a:pt x="605" y="476"/>
                  </a:lnTo>
                  <a:lnTo>
                    <a:pt x="654" y="443"/>
                  </a:lnTo>
                  <a:lnTo>
                    <a:pt x="704" y="411"/>
                  </a:lnTo>
                  <a:lnTo>
                    <a:pt x="753" y="379"/>
                  </a:lnTo>
                  <a:lnTo>
                    <a:pt x="803" y="348"/>
                  </a:lnTo>
                  <a:lnTo>
                    <a:pt x="854" y="318"/>
                  </a:lnTo>
                  <a:lnTo>
                    <a:pt x="904" y="286"/>
                  </a:lnTo>
                  <a:lnTo>
                    <a:pt x="943" y="2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" name="Freeform 68">
              <a:extLst>
                <a:ext uri="{FF2B5EF4-FFF2-40B4-BE49-F238E27FC236}">
                  <a16:creationId xmlns:a16="http://schemas.microsoft.com/office/drawing/2014/main" xmlns="" id="{CACB602C-E126-4BF5-A0CD-E70673E2E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2191"/>
              <a:ext cx="837" cy="1024"/>
            </a:xfrm>
            <a:custGeom>
              <a:avLst/>
              <a:gdLst>
                <a:gd name="T0" fmla="*/ 1928 w 1928"/>
                <a:gd name="T1" fmla="*/ 202 h 2313"/>
                <a:gd name="T2" fmla="*/ 1337 w 1928"/>
                <a:gd name="T3" fmla="*/ 34 h 2313"/>
                <a:gd name="T4" fmla="*/ 1130 w 1928"/>
                <a:gd name="T5" fmla="*/ 106 h 2313"/>
                <a:gd name="T6" fmla="*/ 924 w 1928"/>
                <a:gd name="T7" fmla="*/ 183 h 2313"/>
                <a:gd name="T8" fmla="*/ 772 w 1928"/>
                <a:gd name="T9" fmla="*/ 243 h 2313"/>
                <a:gd name="T10" fmla="*/ 671 w 1928"/>
                <a:gd name="T11" fmla="*/ 285 h 2313"/>
                <a:gd name="T12" fmla="*/ 546 w 1928"/>
                <a:gd name="T13" fmla="*/ 346 h 2313"/>
                <a:gd name="T14" fmla="*/ 468 w 1928"/>
                <a:gd name="T15" fmla="*/ 390 h 2313"/>
                <a:gd name="T16" fmla="*/ 392 w 1928"/>
                <a:gd name="T17" fmla="*/ 437 h 2313"/>
                <a:gd name="T18" fmla="*/ 320 w 1928"/>
                <a:gd name="T19" fmla="*/ 490 h 2313"/>
                <a:gd name="T20" fmla="*/ 255 w 1928"/>
                <a:gd name="T21" fmla="*/ 551 h 2313"/>
                <a:gd name="T22" fmla="*/ 160 w 1928"/>
                <a:gd name="T23" fmla="*/ 696 h 2313"/>
                <a:gd name="T24" fmla="*/ 145 w 1928"/>
                <a:gd name="T25" fmla="*/ 857 h 2313"/>
                <a:gd name="T26" fmla="*/ 177 w 1928"/>
                <a:gd name="T27" fmla="*/ 912 h 2313"/>
                <a:gd name="T28" fmla="*/ 230 w 1928"/>
                <a:gd name="T29" fmla="*/ 949 h 2313"/>
                <a:gd name="T30" fmla="*/ 451 w 1928"/>
                <a:gd name="T31" fmla="*/ 987 h 2313"/>
                <a:gd name="T32" fmla="*/ 559 w 1928"/>
                <a:gd name="T33" fmla="*/ 1011 h 2313"/>
                <a:gd name="T34" fmla="*/ 464 w 1928"/>
                <a:gd name="T35" fmla="*/ 1108 h 2313"/>
                <a:gd name="T36" fmla="*/ 352 w 1928"/>
                <a:gd name="T37" fmla="*/ 1245 h 2313"/>
                <a:gd name="T38" fmla="*/ 262 w 1928"/>
                <a:gd name="T39" fmla="*/ 1372 h 2313"/>
                <a:gd name="T40" fmla="*/ 186 w 1928"/>
                <a:gd name="T41" fmla="*/ 1505 h 2313"/>
                <a:gd name="T42" fmla="*/ 120 w 1928"/>
                <a:gd name="T43" fmla="*/ 1648 h 2313"/>
                <a:gd name="T44" fmla="*/ 63 w 1928"/>
                <a:gd name="T45" fmla="*/ 1791 h 2313"/>
                <a:gd name="T46" fmla="*/ 27 w 1928"/>
                <a:gd name="T47" fmla="*/ 1901 h 2313"/>
                <a:gd name="T48" fmla="*/ 860 w 1928"/>
                <a:gd name="T49" fmla="*/ 2011 h 2313"/>
                <a:gd name="T50" fmla="*/ 915 w 1928"/>
                <a:gd name="T51" fmla="*/ 2099 h 2313"/>
                <a:gd name="T52" fmla="*/ 987 w 1928"/>
                <a:gd name="T53" fmla="*/ 2171 h 2313"/>
                <a:gd name="T54" fmla="*/ 1097 w 1928"/>
                <a:gd name="T55" fmla="*/ 2211 h 2313"/>
                <a:gd name="T56" fmla="*/ 1209 w 1928"/>
                <a:gd name="T57" fmla="*/ 2249 h 2313"/>
                <a:gd name="T58" fmla="*/ 1439 w 1928"/>
                <a:gd name="T59" fmla="*/ 2313 h 2313"/>
                <a:gd name="T60" fmla="*/ 1439 w 1928"/>
                <a:gd name="T61" fmla="*/ 1158 h 2313"/>
                <a:gd name="T62" fmla="*/ 1348 w 1928"/>
                <a:gd name="T63" fmla="*/ 1198 h 2313"/>
                <a:gd name="T64" fmla="*/ 1213 w 1928"/>
                <a:gd name="T65" fmla="*/ 1266 h 2313"/>
                <a:gd name="T66" fmla="*/ 1116 w 1928"/>
                <a:gd name="T67" fmla="*/ 1315 h 2313"/>
                <a:gd name="T68" fmla="*/ 736 w 1928"/>
                <a:gd name="T69" fmla="*/ 1275 h 2313"/>
                <a:gd name="T70" fmla="*/ 768 w 1928"/>
                <a:gd name="T71" fmla="*/ 1180 h 2313"/>
                <a:gd name="T72" fmla="*/ 818 w 1928"/>
                <a:gd name="T73" fmla="*/ 1097 h 2313"/>
                <a:gd name="T74" fmla="*/ 880 w 1928"/>
                <a:gd name="T75" fmla="*/ 1025 h 2313"/>
                <a:gd name="T76" fmla="*/ 956 w 1928"/>
                <a:gd name="T77" fmla="*/ 962 h 2313"/>
                <a:gd name="T78" fmla="*/ 1052 w 1928"/>
                <a:gd name="T79" fmla="*/ 935 h 2313"/>
                <a:gd name="T80" fmla="*/ 1439 w 1928"/>
                <a:gd name="T81" fmla="*/ 878 h 23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28"/>
                <a:gd name="T124" fmla="*/ 0 h 2313"/>
                <a:gd name="T125" fmla="*/ 1928 w 1928"/>
                <a:gd name="T126" fmla="*/ 2313 h 23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28" h="2313">
                  <a:moveTo>
                    <a:pt x="1439" y="878"/>
                  </a:moveTo>
                  <a:lnTo>
                    <a:pt x="1928" y="202"/>
                  </a:lnTo>
                  <a:lnTo>
                    <a:pt x="1439" y="0"/>
                  </a:lnTo>
                  <a:lnTo>
                    <a:pt x="1337" y="34"/>
                  </a:lnTo>
                  <a:lnTo>
                    <a:pt x="1232" y="70"/>
                  </a:lnTo>
                  <a:lnTo>
                    <a:pt x="1130" y="106"/>
                  </a:lnTo>
                  <a:lnTo>
                    <a:pt x="1027" y="145"/>
                  </a:lnTo>
                  <a:lnTo>
                    <a:pt x="924" y="183"/>
                  </a:lnTo>
                  <a:lnTo>
                    <a:pt x="821" y="222"/>
                  </a:lnTo>
                  <a:lnTo>
                    <a:pt x="772" y="243"/>
                  </a:lnTo>
                  <a:lnTo>
                    <a:pt x="721" y="264"/>
                  </a:lnTo>
                  <a:lnTo>
                    <a:pt x="671" y="285"/>
                  </a:lnTo>
                  <a:lnTo>
                    <a:pt x="622" y="308"/>
                  </a:lnTo>
                  <a:lnTo>
                    <a:pt x="546" y="346"/>
                  </a:lnTo>
                  <a:lnTo>
                    <a:pt x="506" y="367"/>
                  </a:lnTo>
                  <a:lnTo>
                    <a:pt x="468" y="390"/>
                  </a:lnTo>
                  <a:lnTo>
                    <a:pt x="428" y="413"/>
                  </a:lnTo>
                  <a:lnTo>
                    <a:pt x="392" y="437"/>
                  </a:lnTo>
                  <a:lnTo>
                    <a:pt x="354" y="464"/>
                  </a:lnTo>
                  <a:lnTo>
                    <a:pt x="320" y="490"/>
                  </a:lnTo>
                  <a:lnTo>
                    <a:pt x="285" y="521"/>
                  </a:lnTo>
                  <a:lnTo>
                    <a:pt x="255" y="551"/>
                  </a:lnTo>
                  <a:lnTo>
                    <a:pt x="202" y="620"/>
                  </a:lnTo>
                  <a:lnTo>
                    <a:pt x="160" y="696"/>
                  </a:lnTo>
                  <a:lnTo>
                    <a:pt x="137" y="781"/>
                  </a:lnTo>
                  <a:lnTo>
                    <a:pt x="145" y="857"/>
                  </a:lnTo>
                  <a:lnTo>
                    <a:pt x="158" y="888"/>
                  </a:lnTo>
                  <a:lnTo>
                    <a:pt x="177" y="912"/>
                  </a:lnTo>
                  <a:lnTo>
                    <a:pt x="202" y="933"/>
                  </a:lnTo>
                  <a:lnTo>
                    <a:pt x="230" y="949"/>
                  </a:lnTo>
                  <a:lnTo>
                    <a:pt x="299" y="971"/>
                  </a:lnTo>
                  <a:lnTo>
                    <a:pt x="451" y="987"/>
                  </a:lnTo>
                  <a:lnTo>
                    <a:pt x="590" y="981"/>
                  </a:lnTo>
                  <a:lnTo>
                    <a:pt x="559" y="1011"/>
                  </a:lnTo>
                  <a:lnTo>
                    <a:pt x="527" y="1044"/>
                  </a:lnTo>
                  <a:lnTo>
                    <a:pt x="464" y="1108"/>
                  </a:lnTo>
                  <a:lnTo>
                    <a:pt x="405" y="1175"/>
                  </a:lnTo>
                  <a:lnTo>
                    <a:pt x="352" y="1245"/>
                  </a:lnTo>
                  <a:lnTo>
                    <a:pt x="306" y="1308"/>
                  </a:lnTo>
                  <a:lnTo>
                    <a:pt x="262" y="1372"/>
                  </a:lnTo>
                  <a:lnTo>
                    <a:pt x="223" y="1439"/>
                  </a:lnTo>
                  <a:lnTo>
                    <a:pt x="186" y="1505"/>
                  </a:lnTo>
                  <a:lnTo>
                    <a:pt x="152" y="1576"/>
                  </a:lnTo>
                  <a:lnTo>
                    <a:pt x="120" y="1648"/>
                  </a:lnTo>
                  <a:lnTo>
                    <a:pt x="91" y="1718"/>
                  </a:lnTo>
                  <a:lnTo>
                    <a:pt x="63" y="1791"/>
                  </a:lnTo>
                  <a:lnTo>
                    <a:pt x="46" y="1846"/>
                  </a:lnTo>
                  <a:lnTo>
                    <a:pt x="27" y="1901"/>
                  </a:lnTo>
                  <a:lnTo>
                    <a:pt x="0" y="2011"/>
                  </a:lnTo>
                  <a:lnTo>
                    <a:pt x="860" y="2011"/>
                  </a:lnTo>
                  <a:lnTo>
                    <a:pt x="884" y="2055"/>
                  </a:lnTo>
                  <a:lnTo>
                    <a:pt x="915" y="2099"/>
                  </a:lnTo>
                  <a:lnTo>
                    <a:pt x="949" y="2138"/>
                  </a:lnTo>
                  <a:lnTo>
                    <a:pt x="987" y="2171"/>
                  </a:lnTo>
                  <a:lnTo>
                    <a:pt x="1040" y="2192"/>
                  </a:lnTo>
                  <a:lnTo>
                    <a:pt x="1097" y="2211"/>
                  </a:lnTo>
                  <a:lnTo>
                    <a:pt x="1152" y="2232"/>
                  </a:lnTo>
                  <a:lnTo>
                    <a:pt x="1209" y="2249"/>
                  </a:lnTo>
                  <a:lnTo>
                    <a:pt x="1323" y="2283"/>
                  </a:lnTo>
                  <a:lnTo>
                    <a:pt x="1439" y="2313"/>
                  </a:lnTo>
                  <a:lnTo>
                    <a:pt x="1867" y="1831"/>
                  </a:lnTo>
                  <a:lnTo>
                    <a:pt x="1439" y="1158"/>
                  </a:lnTo>
                  <a:lnTo>
                    <a:pt x="1417" y="1167"/>
                  </a:lnTo>
                  <a:lnTo>
                    <a:pt x="1348" y="1198"/>
                  </a:lnTo>
                  <a:lnTo>
                    <a:pt x="1280" y="1232"/>
                  </a:lnTo>
                  <a:lnTo>
                    <a:pt x="1213" y="1266"/>
                  </a:lnTo>
                  <a:lnTo>
                    <a:pt x="1147" y="1298"/>
                  </a:lnTo>
                  <a:lnTo>
                    <a:pt x="1116" y="1315"/>
                  </a:lnTo>
                  <a:lnTo>
                    <a:pt x="726" y="1315"/>
                  </a:lnTo>
                  <a:lnTo>
                    <a:pt x="736" y="1275"/>
                  </a:lnTo>
                  <a:lnTo>
                    <a:pt x="749" y="1226"/>
                  </a:lnTo>
                  <a:lnTo>
                    <a:pt x="768" y="1180"/>
                  </a:lnTo>
                  <a:lnTo>
                    <a:pt x="791" y="1137"/>
                  </a:lnTo>
                  <a:lnTo>
                    <a:pt x="818" y="1097"/>
                  </a:lnTo>
                  <a:lnTo>
                    <a:pt x="846" y="1059"/>
                  </a:lnTo>
                  <a:lnTo>
                    <a:pt x="880" y="1025"/>
                  </a:lnTo>
                  <a:lnTo>
                    <a:pt x="917" y="992"/>
                  </a:lnTo>
                  <a:lnTo>
                    <a:pt x="956" y="962"/>
                  </a:lnTo>
                  <a:lnTo>
                    <a:pt x="1000" y="941"/>
                  </a:lnTo>
                  <a:lnTo>
                    <a:pt x="1052" y="935"/>
                  </a:lnTo>
                  <a:lnTo>
                    <a:pt x="1245" y="907"/>
                  </a:lnTo>
                  <a:lnTo>
                    <a:pt x="1439" y="8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2" name="Freeform 69">
              <a:extLst>
                <a:ext uri="{FF2B5EF4-FFF2-40B4-BE49-F238E27FC236}">
                  <a16:creationId xmlns:a16="http://schemas.microsoft.com/office/drawing/2014/main" xmlns="" id="{837379C8-66FB-42EB-A282-47485029E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" y="1441"/>
              <a:ext cx="1172" cy="1695"/>
            </a:xfrm>
            <a:custGeom>
              <a:avLst/>
              <a:gdLst>
                <a:gd name="T0" fmla="*/ 1833 w 2694"/>
                <a:gd name="T1" fmla="*/ 6 h 3829"/>
                <a:gd name="T2" fmla="*/ 2211 w 2694"/>
                <a:gd name="T3" fmla="*/ 0 h 3829"/>
                <a:gd name="T4" fmla="*/ 2196 w 2694"/>
                <a:gd name="T5" fmla="*/ 287 h 3829"/>
                <a:gd name="T6" fmla="*/ 2694 w 2694"/>
                <a:gd name="T7" fmla="*/ 1126 h 3829"/>
                <a:gd name="T8" fmla="*/ 2468 w 2694"/>
                <a:gd name="T9" fmla="*/ 1664 h 3829"/>
                <a:gd name="T10" fmla="*/ 2008 w 2694"/>
                <a:gd name="T11" fmla="*/ 1884 h 3829"/>
                <a:gd name="T12" fmla="*/ 1688 w 2694"/>
                <a:gd name="T13" fmla="*/ 2015 h 3829"/>
                <a:gd name="T14" fmla="*/ 1886 w 2694"/>
                <a:gd name="T15" fmla="*/ 2131 h 3829"/>
                <a:gd name="T16" fmla="*/ 513 w 2694"/>
                <a:gd name="T17" fmla="*/ 2517 h 3829"/>
                <a:gd name="T18" fmla="*/ 281 w 2694"/>
                <a:gd name="T19" fmla="*/ 2643 h 3829"/>
                <a:gd name="T20" fmla="*/ 120 w 2694"/>
                <a:gd name="T21" fmla="*/ 2924 h 3829"/>
                <a:gd name="T22" fmla="*/ 399 w 2694"/>
                <a:gd name="T23" fmla="*/ 2952 h 3829"/>
                <a:gd name="T24" fmla="*/ 762 w 2694"/>
                <a:gd name="T25" fmla="*/ 2831 h 3829"/>
                <a:gd name="T26" fmla="*/ 1757 w 2694"/>
                <a:gd name="T27" fmla="*/ 2686 h 3829"/>
                <a:gd name="T28" fmla="*/ 1757 w 2694"/>
                <a:gd name="T29" fmla="*/ 3093 h 3829"/>
                <a:gd name="T30" fmla="*/ 1548 w 2694"/>
                <a:gd name="T31" fmla="*/ 3829 h 3829"/>
                <a:gd name="T32" fmla="*/ 409 w 2694"/>
                <a:gd name="T33" fmla="*/ 3679 h 3829"/>
                <a:gd name="T34" fmla="*/ 144 w 2694"/>
                <a:gd name="T35" fmla="*/ 3538 h 3829"/>
                <a:gd name="T36" fmla="*/ 6 w 2694"/>
                <a:gd name="T37" fmla="*/ 2730 h 3829"/>
                <a:gd name="T38" fmla="*/ 0 w 2694"/>
                <a:gd name="T39" fmla="*/ 2386 h 3829"/>
                <a:gd name="T40" fmla="*/ 1395 w 2694"/>
                <a:gd name="T41" fmla="*/ 1483 h 3829"/>
                <a:gd name="T42" fmla="*/ 1494 w 2694"/>
                <a:gd name="T43" fmla="*/ 1377 h 3829"/>
                <a:gd name="T44" fmla="*/ 1281 w 2694"/>
                <a:gd name="T45" fmla="*/ 1226 h 3829"/>
                <a:gd name="T46" fmla="*/ 1625 w 2694"/>
                <a:gd name="T47" fmla="*/ 702 h 3829"/>
                <a:gd name="T48" fmla="*/ 1424 w 2694"/>
                <a:gd name="T49" fmla="*/ 611 h 3829"/>
                <a:gd name="T50" fmla="*/ 1371 w 2694"/>
                <a:gd name="T51" fmla="*/ 69 h 3829"/>
                <a:gd name="T52" fmla="*/ 1833 w 2694"/>
                <a:gd name="T53" fmla="*/ 6 h 3829"/>
                <a:gd name="T54" fmla="*/ 1833 w 2694"/>
                <a:gd name="T55" fmla="*/ 6 h 38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94"/>
                <a:gd name="T85" fmla="*/ 0 h 3829"/>
                <a:gd name="T86" fmla="*/ 2694 w 2694"/>
                <a:gd name="T87" fmla="*/ 3829 h 38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94" h="3829">
                  <a:moveTo>
                    <a:pt x="1833" y="6"/>
                  </a:moveTo>
                  <a:lnTo>
                    <a:pt x="2211" y="0"/>
                  </a:lnTo>
                  <a:lnTo>
                    <a:pt x="2196" y="287"/>
                  </a:lnTo>
                  <a:lnTo>
                    <a:pt x="2694" y="1126"/>
                  </a:lnTo>
                  <a:lnTo>
                    <a:pt x="2468" y="1664"/>
                  </a:lnTo>
                  <a:lnTo>
                    <a:pt x="2008" y="1884"/>
                  </a:lnTo>
                  <a:lnTo>
                    <a:pt x="1688" y="2015"/>
                  </a:lnTo>
                  <a:lnTo>
                    <a:pt x="1886" y="2131"/>
                  </a:lnTo>
                  <a:lnTo>
                    <a:pt x="513" y="2517"/>
                  </a:lnTo>
                  <a:lnTo>
                    <a:pt x="281" y="2643"/>
                  </a:lnTo>
                  <a:lnTo>
                    <a:pt x="120" y="2924"/>
                  </a:lnTo>
                  <a:lnTo>
                    <a:pt x="399" y="2952"/>
                  </a:lnTo>
                  <a:lnTo>
                    <a:pt x="762" y="2831"/>
                  </a:lnTo>
                  <a:lnTo>
                    <a:pt x="1757" y="2686"/>
                  </a:lnTo>
                  <a:lnTo>
                    <a:pt x="1757" y="3093"/>
                  </a:lnTo>
                  <a:lnTo>
                    <a:pt x="1548" y="3829"/>
                  </a:lnTo>
                  <a:lnTo>
                    <a:pt x="409" y="3679"/>
                  </a:lnTo>
                  <a:lnTo>
                    <a:pt x="144" y="3538"/>
                  </a:lnTo>
                  <a:lnTo>
                    <a:pt x="6" y="2730"/>
                  </a:lnTo>
                  <a:lnTo>
                    <a:pt x="0" y="2386"/>
                  </a:lnTo>
                  <a:lnTo>
                    <a:pt x="1395" y="1483"/>
                  </a:lnTo>
                  <a:lnTo>
                    <a:pt x="1494" y="1377"/>
                  </a:lnTo>
                  <a:lnTo>
                    <a:pt x="1281" y="1226"/>
                  </a:lnTo>
                  <a:lnTo>
                    <a:pt x="1625" y="702"/>
                  </a:lnTo>
                  <a:lnTo>
                    <a:pt x="1424" y="611"/>
                  </a:lnTo>
                  <a:lnTo>
                    <a:pt x="1371" y="69"/>
                  </a:lnTo>
                  <a:lnTo>
                    <a:pt x="1833" y="6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3" name="Freeform 70">
              <a:extLst>
                <a:ext uri="{FF2B5EF4-FFF2-40B4-BE49-F238E27FC236}">
                  <a16:creationId xmlns:a16="http://schemas.microsoft.com/office/drawing/2014/main" xmlns="" id="{2A92476C-1CF5-4A20-9FB6-43713E1B8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1414"/>
              <a:ext cx="164" cy="104"/>
            </a:xfrm>
            <a:custGeom>
              <a:avLst/>
              <a:gdLst>
                <a:gd name="T0" fmla="*/ 0 w 378"/>
                <a:gd name="T1" fmla="*/ 65 h 234"/>
                <a:gd name="T2" fmla="*/ 65 w 378"/>
                <a:gd name="T3" fmla="*/ 42 h 234"/>
                <a:gd name="T4" fmla="*/ 126 w 378"/>
                <a:gd name="T5" fmla="*/ 25 h 234"/>
                <a:gd name="T6" fmla="*/ 232 w 378"/>
                <a:gd name="T7" fmla="*/ 0 h 234"/>
                <a:gd name="T8" fmla="*/ 378 w 378"/>
                <a:gd name="T9" fmla="*/ 2 h 234"/>
                <a:gd name="T10" fmla="*/ 363 w 378"/>
                <a:gd name="T11" fmla="*/ 120 h 234"/>
                <a:gd name="T12" fmla="*/ 314 w 378"/>
                <a:gd name="T13" fmla="*/ 177 h 234"/>
                <a:gd name="T14" fmla="*/ 285 w 378"/>
                <a:gd name="T15" fmla="*/ 206 h 234"/>
                <a:gd name="T16" fmla="*/ 257 w 378"/>
                <a:gd name="T17" fmla="*/ 234 h 234"/>
                <a:gd name="T18" fmla="*/ 224 w 378"/>
                <a:gd name="T19" fmla="*/ 210 h 234"/>
                <a:gd name="T20" fmla="*/ 192 w 378"/>
                <a:gd name="T21" fmla="*/ 185 h 234"/>
                <a:gd name="T22" fmla="*/ 146 w 378"/>
                <a:gd name="T23" fmla="*/ 153 h 234"/>
                <a:gd name="T24" fmla="*/ 99 w 378"/>
                <a:gd name="T25" fmla="*/ 120 h 234"/>
                <a:gd name="T26" fmla="*/ 49 w 378"/>
                <a:gd name="T27" fmla="*/ 92 h 234"/>
                <a:gd name="T28" fmla="*/ 0 w 378"/>
                <a:gd name="T29" fmla="*/ 65 h 234"/>
                <a:gd name="T30" fmla="*/ 0 w 378"/>
                <a:gd name="T31" fmla="*/ 65 h 2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234"/>
                <a:gd name="T50" fmla="*/ 378 w 378"/>
                <a:gd name="T51" fmla="*/ 234 h 2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234">
                  <a:moveTo>
                    <a:pt x="0" y="65"/>
                  </a:moveTo>
                  <a:lnTo>
                    <a:pt x="65" y="42"/>
                  </a:lnTo>
                  <a:lnTo>
                    <a:pt x="126" y="25"/>
                  </a:lnTo>
                  <a:lnTo>
                    <a:pt x="232" y="0"/>
                  </a:lnTo>
                  <a:lnTo>
                    <a:pt x="378" y="2"/>
                  </a:lnTo>
                  <a:lnTo>
                    <a:pt x="363" y="120"/>
                  </a:lnTo>
                  <a:lnTo>
                    <a:pt x="314" y="177"/>
                  </a:lnTo>
                  <a:lnTo>
                    <a:pt x="285" y="206"/>
                  </a:lnTo>
                  <a:lnTo>
                    <a:pt x="257" y="234"/>
                  </a:lnTo>
                  <a:lnTo>
                    <a:pt x="224" y="210"/>
                  </a:lnTo>
                  <a:lnTo>
                    <a:pt x="192" y="185"/>
                  </a:lnTo>
                  <a:lnTo>
                    <a:pt x="146" y="153"/>
                  </a:lnTo>
                  <a:lnTo>
                    <a:pt x="99" y="120"/>
                  </a:lnTo>
                  <a:lnTo>
                    <a:pt x="49" y="9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" name="Freeform 71">
              <a:extLst>
                <a:ext uri="{FF2B5EF4-FFF2-40B4-BE49-F238E27FC236}">
                  <a16:creationId xmlns:a16="http://schemas.microsoft.com/office/drawing/2014/main" xmlns="" id="{140E0960-910B-410F-8F01-AB7157325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054"/>
              <a:ext cx="830" cy="538"/>
            </a:xfrm>
            <a:custGeom>
              <a:avLst/>
              <a:gdLst>
                <a:gd name="T0" fmla="*/ 308 w 1909"/>
                <a:gd name="T1" fmla="*/ 1215 h 1215"/>
                <a:gd name="T2" fmla="*/ 68 w 1909"/>
                <a:gd name="T3" fmla="*/ 1154 h 1215"/>
                <a:gd name="T4" fmla="*/ 0 w 1909"/>
                <a:gd name="T5" fmla="*/ 1009 h 1215"/>
                <a:gd name="T6" fmla="*/ 38 w 1909"/>
                <a:gd name="T7" fmla="*/ 874 h 1215"/>
                <a:gd name="T8" fmla="*/ 97 w 1909"/>
                <a:gd name="T9" fmla="*/ 783 h 1215"/>
                <a:gd name="T10" fmla="*/ 156 w 1909"/>
                <a:gd name="T11" fmla="*/ 719 h 1215"/>
                <a:gd name="T12" fmla="*/ 201 w 1909"/>
                <a:gd name="T13" fmla="*/ 679 h 1215"/>
                <a:gd name="T14" fmla="*/ 264 w 1909"/>
                <a:gd name="T15" fmla="*/ 633 h 1215"/>
                <a:gd name="T16" fmla="*/ 348 w 1909"/>
                <a:gd name="T17" fmla="*/ 582 h 1215"/>
                <a:gd name="T18" fmla="*/ 439 w 1909"/>
                <a:gd name="T19" fmla="*/ 530 h 1215"/>
                <a:gd name="T20" fmla="*/ 538 w 1909"/>
                <a:gd name="T21" fmla="*/ 483 h 1215"/>
                <a:gd name="T22" fmla="*/ 640 w 1909"/>
                <a:gd name="T23" fmla="*/ 437 h 1215"/>
                <a:gd name="T24" fmla="*/ 749 w 1909"/>
                <a:gd name="T25" fmla="*/ 392 h 1215"/>
                <a:gd name="T26" fmla="*/ 861 w 1909"/>
                <a:gd name="T27" fmla="*/ 348 h 1215"/>
                <a:gd name="T28" fmla="*/ 975 w 1909"/>
                <a:gd name="T29" fmla="*/ 306 h 1215"/>
                <a:gd name="T30" fmla="*/ 1093 w 1909"/>
                <a:gd name="T31" fmla="*/ 266 h 1215"/>
                <a:gd name="T32" fmla="*/ 1268 w 1909"/>
                <a:gd name="T33" fmla="*/ 209 h 1215"/>
                <a:gd name="T34" fmla="*/ 1496 w 1909"/>
                <a:gd name="T35" fmla="*/ 135 h 1215"/>
                <a:gd name="T36" fmla="*/ 1713 w 1909"/>
                <a:gd name="T37" fmla="*/ 67 h 1215"/>
                <a:gd name="T38" fmla="*/ 1909 w 1909"/>
                <a:gd name="T39" fmla="*/ 0 h 1215"/>
                <a:gd name="T40" fmla="*/ 1886 w 1909"/>
                <a:gd name="T41" fmla="*/ 59 h 1215"/>
                <a:gd name="T42" fmla="*/ 1840 w 1909"/>
                <a:gd name="T43" fmla="*/ 148 h 1215"/>
                <a:gd name="T44" fmla="*/ 1785 w 1909"/>
                <a:gd name="T45" fmla="*/ 236 h 1215"/>
                <a:gd name="T46" fmla="*/ 1719 w 1909"/>
                <a:gd name="T47" fmla="*/ 318 h 1215"/>
                <a:gd name="T48" fmla="*/ 1648 w 1909"/>
                <a:gd name="T49" fmla="*/ 390 h 1215"/>
                <a:gd name="T50" fmla="*/ 1580 w 1909"/>
                <a:gd name="T51" fmla="*/ 445 h 1215"/>
                <a:gd name="T52" fmla="*/ 1523 w 1909"/>
                <a:gd name="T53" fmla="*/ 487 h 1215"/>
                <a:gd name="T54" fmla="*/ 1456 w 1909"/>
                <a:gd name="T55" fmla="*/ 532 h 1215"/>
                <a:gd name="T56" fmla="*/ 1378 w 1909"/>
                <a:gd name="T57" fmla="*/ 582 h 1215"/>
                <a:gd name="T58" fmla="*/ 1291 w 1909"/>
                <a:gd name="T59" fmla="*/ 637 h 1215"/>
                <a:gd name="T60" fmla="*/ 1194 w 1909"/>
                <a:gd name="T61" fmla="*/ 694 h 1215"/>
                <a:gd name="T62" fmla="*/ 1095 w 1909"/>
                <a:gd name="T63" fmla="*/ 749 h 1215"/>
                <a:gd name="T64" fmla="*/ 1009 w 1909"/>
                <a:gd name="T65" fmla="*/ 798 h 1215"/>
                <a:gd name="T66" fmla="*/ 901 w 1909"/>
                <a:gd name="T67" fmla="*/ 859 h 1215"/>
                <a:gd name="T68" fmla="*/ 787 w 1909"/>
                <a:gd name="T69" fmla="*/ 930 h 1215"/>
                <a:gd name="T70" fmla="*/ 675 w 1909"/>
                <a:gd name="T71" fmla="*/ 1006 h 1215"/>
                <a:gd name="T72" fmla="*/ 570 w 1909"/>
                <a:gd name="T73" fmla="*/ 1085 h 1215"/>
                <a:gd name="T74" fmla="*/ 519 w 1909"/>
                <a:gd name="T75" fmla="*/ 1125 h 1215"/>
                <a:gd name="T76" fmla="*/ 471 w 1909"/>
                <a:gd name="T77" fmla="*/ 1169 h 1215"/>
                <a:gd name="T78" fmla="*/ 426 w 1909"/>
                <a:gd name="T79" fmla="*/ 1211 h 12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09"/>
                <a:gd name="T121" fmla="*/ 0 h 1215"/>
                <a:gd name="T122" fmla="*/ 1909 w 1909"/>
                <a:gd name="T123" fmla="*/ 1215 h 12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09" h="1215">
                  <a:moveTo>
                    <a:pt x="426" y="1211"/>
                  </a:moveTo>
                  <a:lnTo>
                    <a:pt x="308" y="1215"/>
                  </a:lnTo>
                  <a:lnTo>
                    <a:pt x="165" y="1198"/>
                  </a:lnTo>
                  <a:lnTo>
                    <a:pt x="68" y="1154"/>
                  </a:lnTo>
                  <a:lnTo>
                    <a:pt x="15" y="1089"/>
                  </a:lnTo>
                  <a:lnTo>
                    <a:pt x="0" y="1009"/>
                  </a:lnTo>
                  <a:lnTo>
                    <a:pt x="17" y="920"/>
                  </a:lnTo>
                  <a:lnTo>
                    <a:pt x="38" y="874"/>
                  </a:lnTo>
                  <a:lnTo>
                    <a:pt x="62" y="829"/>
                  </a:lnTo>
                  <a:lnTo>
                    <a:pt x="97" y="783"/>
                  </a:lnTo>
                  <a:lnTo>
                    <a:pt x="135" y="740"/>
                  </a:lnTo>
                  <a:lnTo>
                    <a:pt x="156" y="719"/>
                  </a:lnTo>
                  <a:lnTo>
                    <a:pt x="178" y="698"/>
                  </a:lnTo>
                  <a:lnTo>
                    <a:pt x="201" y="679"/>
                  </a:lnTo>
                  <a:lnTo>
                    <a:pt x="226" y="660"/>
                  </a:lnTo>
                  <a:lnTo>
                    <a:pt x="264" y="633"/>
                  </a:lnTo>
                  <a:lnTo>
                    <a:pt x="306" y="606"/>
                  </a:lnTo>
                  <a:lnTo>
                    <a:pt x="348" y="582"/>
                  </a:lnTo>
                  <a:lnTo>
                    <a:pt x="393" y="557"/>
                  </a:lnTo>
                  <a:lnTo>
                    <a:pt x="439" y="530"/>
                  </a:lnTo>
                  <a:lnTo>
                    <a:pt x="488" y="508"/>
                  </a:lnTo>
                  <a:lnTo>
                    <a:pt x="538" y="483"/>
                  </a:lnTo>
                  <a:lnTo>
                    <a:pt x="589" y="460"/>
                  </a:lnTo>
                  <a:lnTo>
                    <a:pt x="640" y="437"/>
                  </a:lnTo>
                  <a:lnTo>
                    <a:pt x="696" y="414"/>
                  </a:lnTo>
                  <a:lnTo>
                    <a:pt x="749" y="392"/>
                  </a:lnTo>
                  <a:lnTo>
                    <a:pt x="806" y="369"/>
                  </a:lnTo>
                  <a:lnTo>
                    <a:pt x="861" y="348"/>
                  </a:lnTo>
                  <a:lnTo>
                    <a:pt x="918" y="327"/>
                  </a:lnTo>
                  <a:lnTo>
                    <a:pt x="975" y="306"/>
                  </a:lnTo>
                  <a:lnTo>
                    <a:pt x="1034" y="287"/>
                  </a:lnTo>
                  <a:lnTo>
                    <a:pt x="1093" y="266"/>
                  </a:lnTo>
                  <a:lnTo>
                    <a:pt x="1150" y="247"/>
                  </a:lnTo>
                  <a:lnTo>
                    <a:pt x="1268" y="209"/>
                  </a:lnTo>
                  <a:lnTo>
                    <a:pt x="1382" y="171"/>
                  </a:lnTo>
                  <a:lnTo>
                    <a:pt x="1496" y="135"/>
                  </a:lnTo>
                  <a:lnTo>
                    <a:pt x="1606" y="101"/>
                  </a:lnTo>
                  <a:lnTo>
                    <a:pt x="1713" y="67"/>
                  </a:lnTo>
                  <a:lnTo>
                    <a:pt x="1814" y="32"/>
                  </a:lnTo>
                  <a:lnTo>
                    <a:pt x="1909" y="0"/>
                  </a:lnTo>
                  <a:lnTo>
                    <a:pt x="1905" y="12"/>
                  </a:lnTo>
                  <a:lnTo>
                    <a:pt x="1886" y="59"/>
                  </a:lnTo>
                  <a:lnTo>
                    <a:pt x="1865" y="105"/>
                  </a:lnTo>
                  <a:lnTo>
                    <a:pt x="1840" y="148"/>
                  </a:lnTo>
                  <a:lnTo>
                    <a:pt x="1814" y="192"/>
                  </a:lnTo>
                  <a:lnTo>
                    <a:pt x="1785" y="236"/>
                  </a:lnTo>
                  <a:lnTo>
                    <a:pt x="1753" y="278"/>
                  </a:lnTo>
                  <a:lnTo>
                    <a:pt x="1719" y="318"/>
                  </a:lnTo>
                  <a:lnTo>
                    <a:pt x="1682" y="357"/>
                  </a:lnTo>
                  <a:lnTo>
                    <a:pt x="1648" y="390"/>
                  </a:lnTo>
                  <a:lnTo>
                    <a:pt x="1606" y="426"/>
                  </a:lnTo>
                  <a:lnTo>
                    <a:pt x="1580" y="445"/>
                  </a:lnTo>
                  <a:lnTo>
                    <a:pt x="1553" y="466"/>
                  </a:lnTo>
                  <a:lnTo>
                    <a:pt x="1523" y="487"/>
                  </a:lnTo>
                  <a:lnTo>
                    <a:pt x="1490" y="510"/>
                  </a:lnTo>
                  <a:lnTo>
                    <a:pt x="1456" y="532"/>
                  </a:lnTo>
                  <a:lnTo>
                    <a:pt x="1418" y="557"/>
                  </a:lnTo>
                  <a:lnTo>
                    <a:pt x="1378" y="582"/>
                  </a:lnTo>
                  <a:lnTo>
                    <a:pt x="1336" y="608"/>
                  </a:lnTo>
                  <a:lnTo>
                    <a:pt x="1291" y="637"/>
                  </a:lnTo>
                  <a:lnTo>
                    <a:pt x="1243" y="663"/>
                  </a:lnTo>
                  <a:lnTo>
                    <a:pt x="1194" y="694"/>
                  </a:lnTo>
                  <a:lnTo>
                    <a:pt x="1141" y="724"/>
                  </a:lnTo>
                  <a:lnTo>
                    <a:pt x="1095" y="749"/>
                  </a:lnTo>
                  <a:lnTo>
                    <a:pt x="1049" y="774"/>
                  </a:lnTo>
                  <a:lnTo>
                    <a:pt x="1009" y="798"/>
                  </a:lnTo>
                  <a:lnTo>
                    <a:pt x="971" y="819"/>
                  </a:lnTo>
                  <a:lnTo>
                    <a:pt x="901" y="859"/>
                  </a:lnTo>
                  <a:lnTo>
                    <a:pt x="844" y="893"/>
                  </a:lnTo>
                  <a:lnTo>
                    <a:pt x="787" y="930"/>
                  </a:lnTo>
                  <a:lnTo>
                    <a:pt x="730" y="968"/>
                  </a:lnTo>
                  <a:lnTo>
                    <a:pt x="675" y="1006"/>
                  </a:lnTo>
                  <a:lnTo>
                    <a:pt x="621" y="1044"/>
                  </a:lnTo>
                  <a:lnTo>
                    <a:pt x="570" y="1085"/>
                  </a:lnTo>
                  <a:lnTo>
                    <a:pt x="545" y="1104"/>
                  </a:lnTo>
                  <a:lnTo>
                    <a:pt x="519" y="1125"/>
                  </a:lnTo>
                  <a:lnTo>
                    <a:pt x="496" y="1146"/>
                  </a:lnTo>
                  <a:lnTo>
                    <a:pt x="471" y="1169"/>
                  </a:lnTo>
                  <a:lnTo>
                    <a:pt x="448" y="1190"/>
                  </a:lnTo>
                  <a:lnTo>
                    <a:pt x="426" y="1211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" name="Freeform 72">
              <a:extLst>
                <a:ext uri="{FF2B5EF4-FFF2-40B4-BE49-F238E27FC236}">
                  <a16:creationId xmlns:a16="http://schemas.microsoft.com/office/drawing/2014/main" xmlns="" id="{CC29CF88-F40D-4E79-B5FA-A6BBE045F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3046"/>
              <a:ext cx="687" cy="170"/>
            </a:xfrm>
            <a:custGeom>
              <a:avLst/>
              <a:gdLst>
                <a:gd name="T0" fmla="*/ 1304 w 1580"/>
                <a:gd name="T1" fmla="*/ 0 h 384"/>
                <a:gd name="T2" fmla="*/ 1373 w 1580"/>
                <a:gd name="T3" fmla="*/ 25 h 384"/>
                <a:gd name="T4" fmla="*/ 1434 w 1580"/>
                <a:gd name="T5" fmla="*/ 52 h 384"/>
                <a:gd name="T6" fmla="*/ 1487 w 1580"/>
                <a:gd name="T7" fmla="*/ 78 h 384"/>
                <a:gd name="T8" fmla="*/ 1529 w 1580"/>
                <a:gd name="T9" fmla="*/ 107 h 384"/>
                <a:gd name="T10" fmla="*/ 1578 w 1580"/>
                <a:gd name="T11" fmla="*/ 171 h 384"/>
                <a:gd name="T12" fmla="*/ 1580 w 1580"/>
                <a:gd name="T13" fmla="*/ 207 h 384"/>
                <a:gd name="T14" fmla="*/ 1567 w 1580"/>
                <a:gd name="T15" fmla="*/ 244 h 384"/>
                <a:gd name="T16" fmla="*/ 1548 w 1580"/>
                <a:gd name="T17" fmla="*/ 274 h 384"/>
                <a:gd name="T18" fmla="*/ 1521 w 1580"/>
                <a:gd name="T19" fmla="*/ 301 h 384"/>
                <a:gd name="T20" fmla="*/ 1493 w 1580"/>
                <a:gd name="T21" fmla="*/ 322 h 384"/>
                <a:gd name="T22" fmla="*/ 1458 w 1580"/>
                <a:gd name="T23" fmla="*/ 341 h 384"/>
                <a:gd name="T24" fmla="*/ 1378 w 1580"/>
                <a:gd name="T25" fmla="*/ 367 h 384"/>
                <a:gd name="T26" fmla="*/ 1287 w 1580"/>
                <a:gd name="T27" fmla="*/ 382 h 384"/>
                <a:gd name="T28" fmla="*/ 1076 w 1580"/>
                <a:gd name="T29" fmla="*/ 384 h 384"/>
                <a:gd name="T30" fmla="*/ 842 w 1580"/>
                <a:gd name="T31" fmla="*/ 354 h 384"/>
                <a:gd name="T32" fmla="*/ 726 w 1580"/>
                <a:gd name="T33" fmla="*/ 331 h 384"/>
                <a:gd name="T34" fmla="*/ 612 w 1580"/>
                <a:gd name="T35" fmla="*/ 306 h 384"/>
                <a:gd name="T36" fmla="*/ 504 w 1580"/>
                <a:gd name="T37" fmla="*/ 278 h 384"/>
                <a:gd name="T38" fmla="*/ 401 w 1580"/>
                <a:gd name="T39" fmla="*/ 249 h 384"/>
                <a:gd name="T40" fmla="*/ 312 w 1580"/>
                <a:gd name="T41" fmla="*/ 221 h 384"/>
                <a:gd name="T42" fmla="*/ 234 w 1580"/>
                <a:gd name="T43" fmla="*/ 196 h 384"/>
                <a:gd name="T44" fmla="*/ 129 w 1580"/>
                <a:gd name="T45" fmla="*/ 156 h 384"/>
                <a:gd name="T46" fmla="*/ 89 w 1580"/>
                <a:gd name="T47" fmla="*/ 122 h 384"/>
                <a:gd name="T48" fmla="*/ 55 w 1580"/>
                <a:gd name="T49" fmla="*/ 84 h 384"/>
                <a:gd name="T50" fmla="*/ 0 w 1580"/>
                <a:gd name="T51" fmla="*/ 0 h 384"/>
                <a:gd name="T52" fmla="*/ 1150 w 1580"/>
                <a:gd name="T53" fmla="*/ 0 h 384"/>
                <a:gd name="T54" fmla="*/ 1304 w 1580"/>
                <a:gd name="T55" fmla="*/ 0 h 384"/>
                <a:gd name="T56" fmla="*/ 1304 w 1580"/>
                <a:gd name="T57" fmla="*/ 0 h 3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80"/>
                <a:gd name="T88" fmla="*/ 0 h 384"/>
                <a:gd name="T89" fmla="*/ 1580 w 1580"/>
                <a:gd name="T90" fmla="*/ 384 h 3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80" h="384">
                  <a:moveTo>
                    <a:pt x="1304" y="0"/>
                  </a:moveTo>
                  <a:lnTo>
                    <a:pt x="1373" y="25"/>
                  </a:lnTo>
                  <a:lnTo>
                    <a:pt x="1434" y="52"/>
                  </a:lnTo>
                  <a:lnTo>
                    <a:pt x="1487" y="78"/>
                  </a:lnTo>
                  <a:lnTo>
                    <a:pt x="1529" y="107"/>
                  </a:lnTo>
                  <a:lnTo>
                    <a:pt x="1578" y="171"/>
                  </a:lnTo>
                  <a:lnTo>
                    <a:pt x="1580" y="207"/>
                  </a:lnTo>
                  <a:lnTo>
                    <a:pt x="1567" y="244"/>
                  </a:lnTo>
                  <a:lnTo>
                    <a:pt x="1548" y="274"/>
                  </a:lnTo>
                  <a:lnTo>
                    <a:pt x="1521" y="301"/>
                  </a:lnTo>
                  <a:lnTo>
                    <a:pt x="1493" y="322"/>
                  </a:lnTo>
                  <a:lnTo>
                    <a:pt x="1458" y="341"/>
                  </a:lnTo>
                  <a:lnTo>
                    <a:pt x="1378" y="367"/>
                  </a:lnTo>
                  <a:lnTo>
                    <a:pt x="1287" y="382"/>
                  </a:lnTo>
                  <a:lnTo>
                    <a:pt x="1076" y="384"/>
                  </a:lnTo>
                  <a:lnTo>
                    <a:pt x="842" y="354"/>
                  </a:lnTo>
                  <a:lnTo>
                    <a:pt x="726" y="331"/>
                  </a:lnTo>
                  <a:lnTo>
                    <a:pt x="612" y="306"/>
                  </a:lnTo>
                  <a:lnTo>
                    <a:pt x="504" y="278"/>
                  </a:lnTo>
                  <a:lnTo>
                    <a:pt x="401" y="249"/>
                  </a:lnTo>
                  <a:lnTo>
                    <a:pt x="312" y="221"/>
                  </a:lnTo>
                  <a:lnTo>
                    <a:pt x="234" y="196"/>
                  </a:lnTo>
                  <a:lnTo>
                    <a:pt x="129" y="156"/>
                  </a:lnTo>
                  <a:lnTo>
                    <a:pt x="89" y="122"/>
                  </a:lnTo>
                  <a:lnTo>
                    <a:pt x="55" y="84"/>
                  </a:lnTo>
                  <a:lnTo>
                    <a:pt x="0" y="0"/>
                  </a:lnTo>
                  <a:lnTo>
                    <a:pt x="1150" y="0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6" name="Freeform 73">
              <a:extLst>
                <a:ext uri="{FF2B5EF4-FFF2-40B4-BE49-F238E27FC236}">
                  <a16:creationId xmlns:a16="http://schemas.microsoft.com/office/drawing/2014/main" xmlns="" id="{686DF8FD-6BCC-47F4-9338-DAC943788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2348"/>
              <a:ext cx="820" cy="374"/>
            </a:xfrm>
            <a:custGeom>
              <a:avLst/>
              <a:gdLst>
                <a:gd name="T0" fmla="*/ 1690 w 1886"/>
                <a:gd name="T1" fmla="*/ 59 h 844"/>
                <a:gd name="T2" fmla="*/ 1875 w 1886"/>
                <a:gd name="T3" fmla="*/ 183 h 844"/>
                <a:gd name="T4" fmla="*/ 1875 w 1886"/>
                <a:gd name="T5" fmla="*/ 324 h 844"/>
                <a:gd name="T6" fmla="*/ 1818 w 1886"/>
                <a:gd name="T7" fmla="*/ 430 h 844"/>
                <a:gd name="T8" fmla="*/ 1719 w 1886"/>
                <a:gd name="T9" fmla="*/ 546 h 844"/>
                <a:gd name="T10" fmla="*/ 1656 w 1886"/>
                <a:gd name="T11" fmla="*/ 605 h 844"/>
                <a:gd name="T12" fmla="*/ 1582 w 1886"/>
                <a:gd name="T13" fmla="*/ 664 h 844"/>
                <a:gd name="T14" fmla="*/ 1502 w 1886"/>
                <a:gd name="T15" fmla="*/ 723 h 844"/>
                <a:gd name="T16" fmla="*/ 1413 w 1886"/>
                <a:gd name="T17" fmla="*/ 782 h 844"/>
                <a:gd name="T18" fmla="*/ 1316 w 1886"/>
                <a:gd name="T19" fmla="*/ 839 h 844"/>
                <a:gd name="T20" fmla="*/ 125 w 1886"/>
                <a:gd name="T21" fmla="*/ 844 h 844"/>
                <a:gd name="T22" fmla="*/ 238 w 1886"/>
                <a:gd name="T23" fmla="*/ 785 h 844"/>
                <a:gd name="T24" fmla="*/ 359 w 1886"/>
                <a:gd name="T25" fmla="*/ 727 h 844"/>
                <a:gd name="T26" fmla="*/ 488 w 1886"/>
                <a:gd name="T27" fmla="*/ 669 h 844"/>
                <a:gd name="T28" fmla="*/ 620 w 1886"/>
                <a:gd name="T29" fmla="*/ 612 h 844"/>
                <a:gd name="T30" fmla="*/ 751 w 1886"/>
                <a:gd name="T31" fmla="*/ 555 h 844"/>
                <a:gd name="T32" fmla="*/ 876 w 1886"/>
                <a:gd name="T33" fmla="*/ 500 h 844"/>
                <a:gd name="T34" fmla="*/ 994 w 1886"/>
                <a:gd name="T35" fmla="*/ 445 h 844"/>
                <a:gd name="T36" fmla="*/ 1101 w 1886"/>
                <a:gd name="T37" fmla="*/ 392 h 844"/>
                <a:gd name="T38" fmla="*/ 549 w 1886"/>
                <a:gd name="T39" fmla="*/ 428 h 844"/>
                <a:gd name="T40" fmla="*/ 137 w 1886"/>
                <a:gd name="T41" fmla="*/ 487 h 844"/>
                <a:gd name="T42" fmla="*/ 32 w 1886"/>
                <a:gd name="T43" fmla="*/ 483 h 844"/>
                <a:gd name="T44" fmla="*/ 108 w 1886"/>
                <a:gd name="T45" fmla="*/ 439 h 844"/>
                <a:gd name="T46" fmla="*/ 192 w 1886"/>
                <a:gd name="T47" fmla="*/ 398 h 844"/>
                <a:gd name="T48" fmla="*/ 287 w 1886"/>
                <a:gd name="T49" fmla="*/ 356 h 844"/>
                <a:gd name="T50" fmla="*/ 390 w 1886"/>
                <a:gd name="T51" fmla="*/ 314 h 844"/>
                <a:gd name="T52" fmla="*/ 515 w 1886"/>
                <a:gd name="T53" fmla="*/ 268 h 844"/>
                <a:gd name="T54" fmla="*/ 669 w 1886"/>
                <a:gd name="T55" fmla="*/ 215 h 844"/>
                <a:gd name="T56" fmla="*/ 854 w 1886"/>
                <a:gd name="T57" fmla="*/ 156 h 844"/>
                <a:gd name="T58" fmla="*/ 1055 w 1886"/>
                <a:gd name="T59" fmla="*/ 92 h 844"/>
                <a:gd name="T60" fmla="*/ 1232 w 1886"/>
                <a:gd name="T61" fmla="*/ 29 h 844"/>
                <a:gd name="T62" fmla="*/ 1308 w 1886"/>
                <a:gd name="T63" fmla="*/ 0 h 8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86"/>
                <a:gd name="T97" fmla="*/ 0 h 844"/>
                <a:gd name="T98" fmla="*/ 1886 w 1886"/>
                <a:gd name="T99" fmla="*/ 844 h 8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86" h="844">
                  <a:moveTo>
                    <a:pt x="1308" y="0"/>
                  </a:moveTo>
                  <a:lnTo>
                    <a:pt x="1690" y="59"/>
                  </a:lnTo>
                  <a:lnTo>
                    <a:pt x="1810" y="111"/>
                  </a:lnTo>
                  <a:lnTo>
                    <a:pt x="1875" y="183"/>
                  </a:lnTo>
                  <a:lnTo>
                    <a:pt x="1886" y="272"/>
                  </a:lnTo>
                  <a:lnTo>
                    <a:pt x="1875" y="324"/>
                  </a:lnTo>
                  <a:lnTo>
                    <a:pt x="1852" y="375"/>
                  </a:lnTo>
                  <a:lnTo>
                    <a:pt x="1818" y="430"/>
                  </a:lnTo>
                  <a:lnTo>
                    <a:pt x="1774" y="487"/>
                  </a:lnTo>
                  <a:lnTo>
                    <a:pt x="1719" y="546"/>
                  </a:lnTo>
                  <a:lnTo>
                    <a:pt x="1688" y="574"/>
                  </a:lnTo>
                  <a:lnTo>
                    <a:pt x="1656" y="605"/>
                  </a:lnTo>
                  <a:lnTo>
                    <a:pt x="1620" y="633"/>
                  </a:lnTo>
                  <a:lnTo>
                    <a:pt x="1582" y="664"/>
                  </a:lnTo>
                  <a:lnTo>
                    <a:pt x="1544" y="692"/>
                  </a:lnTo>
                  <a:lnTo>
                    <a:pt x="1502" y="723"/>
                  </a:lnTo>
                  <a:lnTo>
                    <a:pt x="1458" y="751"/>
                  </a:lnTo>
                  <a:lnTo>
                    <a:pt x="1413" y="782"/>
                  </a:lnTo>
                  <a:lnTo>
                    <a:pt x="1365" y="810"/>
                  </a:lnTo>
                  <a:lnTo>
                    <a:pt x="1316" y="839"/>
                  </a:lnTo>
                  <a:lnTo>
                    <a:pt x="1158" y="844"/>
                  </a:lnTo>
                  <a:lnTo>
                    <a:pt x="125" y="844"/>
                  </a:lnTo>
                  <a:lnTo>
                    <a:pt x="180" y="814"/>
                  </a:lnTo>
                  <a:lnTo>
                    <a:pt x="238" y="785"/>
                  </a:lnTo>
                  <a:lnTo>
                    <a:pt x="298" y="755"/>
                  </a:lnTo>
                  <a:lnTo>
                    <a:pt x="359" y="727"/>
                  </a:lnTo>
                  <a:lnTo>
                    <a:pt x="424" y="698"/>
                  </a:lnTo>
                  <a:lnTo>
                    <a:pt x="488" y="669"/>
                  </a:lnTo>
                  <a:lnTo>
                    <a:pt x="555" y="641"/>
                  </a:lnTo>
                  <a:lnTo>
                    <a:pt x="620" y="612"/>
                  </a:lnTo>
                  <a:lnTo>
                    <a:pt x="686" y="584"/>
                  </a:lnTo>
                  <a:lnTo>
                    <a:pt x="751" y="555"/>
                  </a:lnTo>
                  <a:lnTo>
                    <a:pt x="816" y="529"/>
                  </a:lnTo>
                  <a:lnTo>
                    <a:pt x="876" y="500"/>
                  </a:lnTo>
                  <a:lnTo>
                    <a:pt x="937" y="474"/>
                  </a:lnTo>
                  <a:lnTo>
                    <a:pt x="994" y="445"/>
                  </a:lnTo>
                  <a:lnTo>
                    <a:pt x="1049" y="419"/>
                  </a:lnTo>
                  <a:lnTo>
                    <a:pt x="1101" y="392"/>
                  </a:lnTo>
                  <a:lnTo>
                    <a:pt x="823" y="400"/>
                  </a:lnTo>
                  <a:lnTo>
                    <a:pt x="549" y="428"/>
                  </a:lnTo>
                  <a:lnTo>
                    <a:pt x="274" y="466"/>
                  </a:lnTo>
                  <a:lnTo>
                    <a:pt x="137" y="487"/>
                  </a:lnTo>
                  <a:lnTo>
                    <a:pt x="0" y="506"/>
                  </a:lnTo>
                  <a:lnTo>
                    <a:pt x="32" y="483"/>
                  </a:lnTo>
                  <a:lnTo>
                    <a:pt x="68" y="462"/>
                  </a:lnTo>
                  <a:lnTo>
                    <a:pt x="108" y="439"/>
                  </a:lnTo>
                  <a:lnTo>
                    <a:pt x="148" y="419"/>
                  </a:lnTo>
                  <a:lnTo>
                    <a:pt x="192" y="398"/>
                  </a:lnTo>
                  <a:lnTo>
                    <a:pt x="238" y="377"/>
                  </a:lnTo>
                  <a:lnTo>
                    <a:pt x="287" y="356"/>
                  </a:lnTo>
                  <a:lnTo>
                    <a:pt x="338" y="335"/>
                  </a:lnTo>
                  <a:lnTo>
                    <a:pt x="390" y="314"/>
                  </a:lnTo>
                  <a:lnTo>
                    <a:pt x="449" y="291"/>
                  </a:lnTo>
                  <a:lnTo>
                    <a:pt x="515" y="268"/>
                  </a:lnTo>
                  <a:lnTo>
                    <a:pt x="589" y="242"/>
                  </a:lnTo>
                  <a:lnTo>
                    <a:pt x="669" y="215"/>
                  </a:lnTo>
                  <a:lnTo>
                    <a:pt x="757" y="187"/>
                  </a:lnTo>
                  <a:lnTo>
                    <a:pt x="854" y="156"/>
                  </a:lnTo>
                  <a:lnTo>
                    <a:pt x="954" y="122"/>
                  </a:lnTo>
                  <a:lnTo>
                    <a:pt x="1055" y="92"/>
                  </a:lnTo>
                  <a:lnTo>
                    <a:pt x="1146" y="59"/>
                  </a:lnTo>
                  <a:lnTo>
                    <a:pt x="1232" y="29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7" name="Freeform 74">
              <a:extLst>
                <a:ext uri="{FF2B5EF4-FFF2-40B4-BE49-F238E27FC236}">
                  <a16:creationId xmlns:a16="http://schemas.microsoft.com/office/drawing/2014/main" xmlns="" id="{4F4EDD05-A616-43A6-9648-E6D667ACD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1867"/>
              <a:ext cx="358" cy="366"/>
            </a:xfrm>
            <a:custGeom>
              <a:avLst/>
              <a:gdLst>
                <a:gd name="T0" fmla="*/ 395 w 823"/>
                <a:gd name="T1" fmla="*/ 0 h 829"/>
                <a:gd name="T2" fmla="*/ 482 w 823"/>
                <a:gd name="T3" fmla="*/ 31 h 829"/>
                <a:gd name="T4" fmla="*/ 564 w 823"/>
                <a:gd name="T5" fmla="*/ 67 h 829"/>
                <a:gd name="T6" fmla="*/ 619 w 823"/>
                <a:gd name="T7" fmla="*/ 95 h 829"/>
                <a:gd name="T8" fmla="*/ 667 w 823"/>
                <a:gd name="T9" fmla="*/ 122 h 829"/>
                <a:gd name="T10" fmla="*/ 707 w 823"/>
                <a:gd name="T11" fmla="*/ 148 h 829"/>
                <a:gd name="T12" fmla="*/ 741 w 823"/>
                <a:gd name="T13" fmla="*/ 177 h 829"/>
                <a:gd name="T14" fmla="*/ 817 w 823"/>
                <a:gd name="T15" fmla="*/ 283 h 829"/>
                <a:gd name="T16" fmla="*/ 823 w 823"/>
                <a:gd name="T17" fmla="*/ 337 h 829"/>
                <a:gd name="T18" fmla="*/ 810 w 823"/>
                <a:gd name="T19" fmla="*/ 388 h 829"/>
                <a:gd name="T20" fmla="*/ 779 w 823"/>
                <a:gd name="T21" fmla="*/ 437 h 829"/>
                <a:gd name="T22" fmla="*/ 732 w 823"/>
                <a:gd name="T23" fmla="*/ 487 h 829"/>
                <a:gd name="T24" fmla="*/ 703 w 823"/>
                <a:gd name="T25" fmla="*/ 512 h 829"/>
                <a:gd name="T26" fmla="*/ 671 w 823"/>
                <a:gd name="T27" fmla="*/ 536 h 829"/>
                <a:gd name="T28" fmla="*/ 636 w 823"/>
                <a:gd name="T29" fmla="*/ 559 h 829"/>
                <a:gd name="T30" fmla="*/ 598 w 823"/>
                <a:gd name="T31" fmla="*/ 582 h 829"/>
                <a:gd name="T32" fmla="*/ 557 w 823"/>
                <a:gd name="T33" fmla="*/ 607 h 829"/>
                <a:gd name="T34" fmla="*/ 515 w 823"/>
                <a:gd name="T35" fmla="*/ 627 h 829"/>
                <a:gd name="T36" fmla="*/ 469 w 823"/>
                <a:gd name="T37" fmla="*/ 650 h 829"/>
                <a:gd name="T38" fmla="*/ 422 w 823"/>
                <a:gd name="T39" fmla="*/ 671 h 829"/>
                <a:gd name="T40" fmla="*/ 372 w 823"/>
                <a:gd name="T41" fmla="*/ 694 h 829"/>
                <a:gd name="T42" fmla="*/ 323 w 823"/>
                <a:gd name="T43" fmla="*/ 715 h 829"/>
                <a:gd name="T44" fmla="*/ 270 w 823"/>
                <a:gd name="T45" fmla="*/ 734 h 829"/>
                <a:gd name="T46" fmla="*/ 218 w 823"/>
                <a:gd name="T47" fmla="*/ 755 h 829"/>
                <a:gd name="T48" fmla="*/ 163 w 823"/>
                <a:gd name="T49" fmla="*/ 774 h 829"/>
                <a:gd name="T50" fmla="*/ 110 w 823"/>
                <a:gd name="T51" fmla="*/ 793 h 829"/>
                <a:gd name="T52" fmla="*/ 0 w 823"/>
                <a:gd name="T53" fmla="*/ 829 h 829"/>
                <a:gd name="T54" fmla="*/ 38 w 823"/>
                <a:gd name="T55" fmla="*/ 799 h 829"/>
                <a:gd name="T56" fmla="*/ 76 w 823"/>
                <a:gd name="T57" fmla="*/ 766 h 829"/>
                <a:gd name="T58" fmla="*/ 110 w 823"/>
                <a:gd name="T59" fmla="*/ 732 h 829"/>
                <a:gd name="T60" fmla="*/ 142 w 823"/>
                <a:gd name="T61" fmla="*/ 700 h 829"/>
                <a:gd name="T62" fmla="*/ 199 w 823"/>
                <a:gd name="T63" fmla="*/ 631 h 829"/>
                <a:gd name="T64" fmla="*/ 251 w 823"/>
                <a:gd name="T65" fmla="*/ 561 h 829"/>
                <a:gd name="T66" fmla="*/ 285 w 823"/>
                <a:gd name="T67" fmla="*/ 504 h 829"/>
                <a:gd name="T68" fmla="*/ 313 w 823"/>
                <a:gd name="T69" fmla="*/ 445 h 829"/>
                <a:gd name="T70" fmla="*/ 359 w 823"/>
                <a:gd name="T71" fmla="*/ 318 h 829"/>
                <a:gd name="T72" fmla="*/ 387 w 823"/>
                <a:gd name="T73" fmla="*/ 183 h 829"/>
                <a:gd name="T74" fmla="*/ 397 w 823"/>
                <a:gd name="T75" fmla="*/ 38 h 829"/>
                <a:gd name="T76" fmla="*/ 395 w 823"/>
                <a:gd name="T77" fmla="*/ 0 h 829"/>
                <a:gd name="T78" fmla="*/ 395 w 823"/>
                <a:gd name="T79" fmla="*/ 0 h 8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23"/>
                <a:gd name="T121" fmla="*/ 0 h 829"/>
                <a:gd name="T122" fmla="*/ 823 w 823"/>
                <a:gd name="T123" fmla="*/ 829 h 8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23" h="829">
                  <a:moveTo>
                    <a:pt x="395" y="0"/>
                  </a:moveTo>
                  <a:lnTo>
                    <a:pt x="482" y="31"/>
                  </a:lnTo>
                  <a:lnTo>
                    <a:pt x="564" y="67"/>
                  </a:lnTo>
                  <a:lnTo>
                    <a:pt x="619" y="95"/>
                  </a:lnTo>
                  <a:lnTo>
                    <a:pt x="667" y="122"/>
                  </a:lnTo>
                  <a:lnTo>
                    <a:pt x="707" y="148"/>
                  </a:lnTo>
                  <a:lnTo>
                    <a:pt x="741" y="177"/>
                  </a:lnTo>
                  <a:lnTo>
                    <a:pt x="817" y="283"/>
                  </a:lnTo>
                  <a:lnTo>
                    <a:pt x="823" y="337"/>
                  </a:lnTo>
                  <a:lnTo>
                    <a:pt x="810" y="388"/>
                  </a:lnTo>
                  <a:lnTo>
                    <a:pt x="779" y="437"/>
                  </a:lnTo>
                  <a:lnTo>
                    <a:pt x="732" y="487"/>
                  </a:lnTo>
                  <a:lnTo>
                    <a:pt x="703" y="512"/>
                  </a:lnTo>
                  <a:lnTo>
                    <a:pt x="671" y="536"/>
                  </a:lnTo>
                  <a:lnTo>
                    <a:pt x="636" y="559"/>
                  </a:lnTo>
                  <a:lnTo>
                    <a:pt x="598" y="582"/>
                  </a:lnTo>
                  <a:lnTo>
                    <a:pt x="557" y="607"/>
                  </a:lnTo>
                  <a:lnTo>
                    <a:pt x="515" y="627"/>
                  </a:lnTo>
                  <a:lnTo>
                    <a:pt x="469" y="650"/>
                  </a:lnTo>
                  <a:lnTo>
                    <a:pt x="422" y="671"/>
                  </a:lnTo>
                  <a:lnTo>
                    <a:pt x="372" y="694"/>
                  </a:lnTo>
                  <a:lnTo>
                    <a:pt x="323" y="715"/>
                  </a:lnTo>
                  <a:lnTo>
                    <a:pt x="270" y="734"/>
                  </a:lnTo>
                  <a:lnTo>
                    <a:pt x="218" y="755"/>
                  </a:lnTo>
                  <a:lnTo>
                    <a:pt x="163" y="774"/>
                  </a:lnTo>
                  <a:lnTo>
                    <a:pt x="110" y="793"/>
                  </a:lnTo>
                  <a:lnTo>
                    <a:pt x="0" y="829"/>
                  </a:lnTo>
                  <a:lnTo>
                    <a:pt x="38" y="799"/>
                  </a:lnTo>
                  <a:lnTo>
                    <a:pt x="76" y="766"/>
                  </a:lnTo>
                  <a:lnTo>
                    <a:pt x="110" y="732"/>
                  </a:lnTo>
                  <a:lnTo>
                    <a:pt x="142" y="700"/>
                  </a:lnTo>
                  <a:lnTo>
                    <a:pt x="199" y="631"/>
                  </a:lnTo>
                  <a:lnTo>
                    <a:pt x="251" y="561"/>
                  </a:lnTo>
                  <a:lnTo>
                    <a:pt x="285" y="504"/>
                  </a:lnTo>
                  <a:lnTo>
                    <a:pt x="313" y="445"/>
                  </a:lnTo>
                  <a:lnTo>
                    <a:pt x="359" y="318"/>
                  </a:lnTo>
                  <a:lnTo>
                    <a:pt x="387" y="183"/>
                  </a:lnTo>
                  <a:lnTo>
                    <a:pt x="397" y="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" name="Freeform 75">
              <a:extLst>
                <a:ext uri="{FF2B5EF4-FFF2-40B4-BE49-F238E27FC236}">
                  <a16:creationId xmlns:a16="http://schemas.microsoft.com/office/drawing/2014/main" xmlns="" id="{D1054171-6805-4BE0-AC58-24D952B94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" y="1547"/>
              <a:ext cx="706" cy="574"/>
            </a:xfrm>
            <a:custGeom>
              <a:avLst/>
              <a:gdLst>
                <a:gd name="T0" fmla="*/ 1622 w 1626"/>
                <a:gd name="T1" fmla="*/ 581 h 1294"/>
                <a:gd name="T2" fmla="*/ 1609 w 1626"/>
                <a:gd name="T3" fmla="*/ 939 h 1294"/>
                <a:gd name="T4" fmla="*/ 1560 w 1626"/>
                <a:gd name="T5" fmla="*/ 1138 h 1294"/>
                <a:gd name="T6" fmla="*/ 1107 w 1626"/>
                <a:gd name="T7" fmla="*/ 1192 h 1294"/>
                <a:gd name="T8" fmla="*/ 809 w 1626"/>
                <a:gd name="T9" fmla="*/ 1252 h 1294"/>
                <a:gd name="T10" fmla="*/ 506 w 1626"/>
                <a:gd name="T11" fmla="*/ 1292 h 1294"/>
                <a:gd name="T12" fmla="*/ 202 w 1626"/>
                <a:gd name="T13" fmla="*/ 1277 h 1294"/>
                <a:gd name="T14" fmla="*/ 29 w 1626"/>
                <a:gd name="T15" fmla="*/ 1197 h 1294"/>
                <a:gd name="T16" fmla="*/ 8 w 1626"/>
                <a:gd name="T17" fmla="*/ 1066 h 1294"/>
                <a:gd name="T18" fmla="*/ 48 w 1626"/>
                <a:gd name="T19" fmla="*/ 986 h 1294"/>
                <a:gd name="T20" fmla="*/ 115 w 1626"/>
                <a:gd name="T21" fmla="*/ 897 h 1294"/>
                <a:gd name="T22" fmla="*/ 183 w 1626"/>
                <a:gd name="T23" fmla="*/ 827 h 1294"/>
                <a:gd name="T24" fmla="*/ 234 w 1626"/>
                <a:gd name="T25" fmla="*/ 777 h 1294"/>
                <a:gd name="T26" fmla="*/ 293 w 1626"/>
                <a:gd name="T27" fmla="*/ 728 h 1294"/>
                <a:gd name="T28" fmla="*/ 354 w 1626"/>
                <a:gd name="T29" fmla="*/ 677 h 1294"/>
                <a:gd name="T30" fmla="*/ 421 w 1626"/>
                <a:gd name="T31" fmla="*/ 625 h 1294"/>
                <a:gd name="T32" fmla="*/ 491 w 1626"/>
                <a:gd name="T33" fmla="*/ 572 h 1294"/>
                <a:gd name="T34" fmla="*/ 565 w 1626"/>
                <a:gd name="T35" fmla="*/ 521 h 1294"/>
                <a:gd name="T36" fmla="*/ 643 w 1626"/>
                <a:gd name="T37" fmla="*/ 467 h 1294"/>
                <a:gd name="T38" fmla="*/ 723 w 1626"/>
                <a:gd name="T39" fmla="*/ 414 h 1294"/>
                <a:gd name="T40" fmla="*/ 807 w 1626"/>
                <a:gd name="T41" fmla="*/ 363 h 1294"/>
                <a:gd name="T42" fmla="*/ 890 w 1626"/>
                <a:gd name="T43" fmla="*/ 310 h 1294"/>
                <a:gd name="T44" fmla="*/ 976 w 1626"/>
                <a:gd name="T45" fmla="*/ 260 h 1294"/>
                <a:gd name="T46" fmla="*/ 1063 w 1626"/>
                <a:gd name="T47" fmla="*/ 209 h 1294"/>
                <a:gd name="T48" fmla="*/ 1153 w 1626"/>
                <a:gd name="T49" fmla="*/ 161 h 1294"/>
                <a:gd name="T50" fmla="*/ 1240 w 1626"/>
                <a:gd name="T51" fmla="*/ 112 h 1294"/>
                <a:gd name="T52" fmla="*/ 1328 w 1626"/>
                <a:gd name="T53" fmla="*/ 66 h 1294"/>
                <a:gd name="T54" fmla="*/ 1415 w 1626"/>
                <a:gd name="T55" fmla="*/ 23 h 1294"/>
                <a:gd name="T56" fmla="*/ 1485 w 1626"/>
                <a:gd name="T57" fmla="*/ 42 h 1294"/>
                <a:gd name="T58" fmla="*/ 1550 w 1626"/>
                <a:gd name="T59" fmla="*/ 184 h 1294"/>
                <a:gd name="T60" fmla="*/ 1567 w 1626"/>
                <a:gd name="T61" fmla="*/ 439 h 1294"/>
                <a:gd name="T62" fmla="*/ 1495 w 1626"/>
                <a:gd name="T63" fmla="*/ 483 h 1294"/>
                <a:gd name="T64" fmla="*/ 1425 w 1626"/>
                <a:gd name="T65" fmla="*/ 526 h 1294"/>
                <a:gd name="T66" fmla="*/ 1358 w 1626"/>
                <a:gd name="T67" fmla="*/ 568 h 1294"/>
                <a:gd name="T68" fmla="*/ 1326 w 1626"/>
                <a:gd name="T69" fmla="*/ 589 h 12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6"/>
                <a:gd name="T106" fmla="*/ 0 h 1294"/>
                <a:gd name="T107" fmla="*/ 1626 w 1626"/>
                <a:gd name="T108" fmla="*/ 1294 h 12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6" h="1294">
                  <a:moveTo>
                    <a:pt x="1326" y="589"/>
                  </a:moveTo>
                  <a:lnTo>
                    <a:pt x="1622" y="581"/>
                  </a:lnTo>
                  <a:lnTo>
                    <a:pt x="1626" y="713"/>
                  </a:lnTo>
                  <a:lnTo>
                    <a:pt x="1609" y="939"/>
                  </a:lnTo>
                  <a:lnTo>
                    <a:pt x="1588" y="1043"/>
                  </a:lnTo>
                  <a:lnTo>
                    <a:pt x="1560" y="1138"/>
                  </a:lnTo>
                  <a:lnTo>
                    <a:pt x="1257" y="1165"/>
                  </a:lnTo>
                  <a:lnTo>
                    <a:pt x="1107" y="1192"/>
                  </a:lnTo>
                  <a:lnTo>
                    <a:pt x="959" y="1222"/>
                  </a:lnTo>
                  <a:lnTo>
                    <a:pt x="809" y="1252"/>
                  </a:lnTo>
                  <a:lnTo>
                    <a:pt x="658" y="1277"/>
                  </a:lnTo>
                  <a:lnTo>
                    <a:pt x="506" y="1292"/>
                  </a:lnTo>
                  <a:lnTo>
                    <a:pt x="354" y="1294"/>
                  </a:lnTo>
                  <a:lnTo>
                    <a:pt x="202" y="1277"/>
                  </a:lnTo>
                  <a:lnTo>
                    <a:pt x="94" y="1245"/>
                  </a:lnTo>
                  <a:lnTo>
                    <a:pt x="29" y="1197"/>
                  </a:lnTo>
                  <a:lnTo>
                    <a:pt x="0" y="1138"/>
                  </a:lnTo>
                  <a:lnTo>
                    <a:pt x="8" y="1066"/>
                  </a:lnTo>
                  <a:lnTo>
                    <a:pt x="25" y="1028"/>
                  </a:lnTo>
                  <a:lnTo>
                    <a:pt x="48" y="986"/>
                  </a:lnTo>
                  <a:lnTo>
                    <a:pt x="78" y="943"/>
                  </a:lnTo>
                  <a:lnTo>
                    <a:pt x="115" y="897"/>
                  </a:lnTo>
                  <a:lnTo>
                    <a:pt x="158" y="849"/>
                  </a:lnTo>
                  <a:lnTo>
                    <a:pt x="183" y="827"/>
                  </a:lnTo>
                  <a:lnTo>
                    <a:pt x="208" y="802"/>
                  </a:lnTo>
                  <a:lnTo>
                    <a:pt x="234" y="777"/>
                  </a:lnTo>
                  <a:lnTo>
                    <a:pt x="263" y="753"/>
                  </a:lnTo>
                  <a:lnTo>
                    <a:pt x="293" y="728"/>
                  </a:lnTo>
                  <a:lnTo>
                    <a:pt x="324" y="701"/>
                  </a:lnTo>
                  <a:lnTo>
                    <a:pt x="354" y="677"/>
                  </a:lnTo>
                  <a:lnTo>
                    <a:pt x="386" y="650"/>
                  </a:lnTo>
                  <a:lnTo>
                    <a:pt x="421" y="625"/>
                  </a:lnTo>
                  <a:lnTo>
                    <a:pt x="457" y="599"/>
                  </a:lnTo>
                  <a:lnTo>
                    <a:pt x="491" y="572"/>
                  </a:lnTo>
                  <a:lnTo>
                    <a:pt x="529" y="545"/>
                  </a:lnTo>
                  <a:lnTo>
                    <a:pt x="565" y="521"/>
                  </a:lnTo>
                  <a:lnTo>
                    <a:pt x="605" y="494"/>
                  </a:lnTo>
                  <a:lnTo>
                    <a:pt x="643" y="467"/>
                  </a:lnTo>
                  <a:lnTo>
                    <a:pt x="683" y="441"/>
                  </a:lnTo>
                  <a:lnTo>
                    <a:pt x="723" y="414"/>
                  </a:lnTo>
                  <a:lnTo>
                    <a:pt x="765" y="388"/>
                  </a:lnTo>
                  <a:lnTo>
                    <a:pt x="807" y="363"/>
                  </a:lnTo>
                  <a:lnTo>
                    <a:pt x="848" y="336"/>
                  </a:lnTo>
                  <a:lnTo>
                    <a:pt x="890" y="310"/>
                  </a:lnTo>
                  <a:lnTo>
                    <a:pt x="934" y="285"/>
                  </a:lnTo>
                  <a:lnTo>
                    <a:pt x="976" y="260"/>
                  </a:lnTo>
                  <a:lnTo>
                    <a:pt x="1020" y="234"/>
                  </a:lnTo>
                  <a:lnTo>
                    <a:pt x="1063" y="209"/>
                  </a:lnTo>
                  <a:lnTo>
                    <a:pt x="1107" y="184"/>
                  </a:lnTo>
                  <a:lnTo>
                    <a:pt x="1153" y="161"/>
                  </a:lnTo>
                  <a:lnTo>
                    <a:pt x="1196" y="137"/>
                  </a:lnTo>
                  <a:lnTo>
                    <a:pt x="1240" y="112"/>
                  </a:lnTo>
                  <a:lnTo>
                    <a:pt x="1284" y="89"/>
                  </a:lnTo>
                  <a:lnTo>
                    <a:pt x="1328" y="66"/>
                  </a:lnTo>
                  <a:lnTo>
                    <a:pt x="1371" y="44"/>
                  </a:lnTo>
                  <a:lnTo>
                    <a:pt x="1415" y="23"/>
                  </a:lnTo>
                  <a:lnTo>
                    <a:pt x="1459" y="0"/>
                  </a:lnTo>
                  <a:lnTo>
                    <a:pt x="1485" y="42"/>
                  </a:lnTo>
                  <a:lnTo>
                    <a:pt x="1508" y="87"/>
                  </a:lnTo>
                  <a:lnTo>
                    <a:pt x="1550" y="184"/>
                  </a:lnTo>
                  <a:lnTo>
                    <a:pt x="1605" y="414"/>
                  </a:lnTo>
                  <a:lnTo>
                    <a:pt x="1567" y="439"/>
                  </a:lnTo>
                  <a:lnTo>
                    <a:pt x="1531" y="462"/>
                  </a:lnTo>
                  <a:lnTo>
                    <a:pt x="1495" y="483"/>
                  </a:lnTo>
                  <a:lnTo>
                    <a:pt x="1459" y="505"/>
                  </a:lnTo>
                  <a:lnTo>
                    <a:pt x="1425" y="526"/>
                  </a:lnTo>
                  <a:lnTo>
                    <a:pt x="1390" y="547"/>
                  </a:lnTo>
                  <a:lnTo>
                    <a:pt x="1358" y="568"/>
                  </a:lnTo>
                  <a:lnTo>
                    <a:pt x="1326" y="589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" name="Freeform 76">
              <a:extLst>
                <a:ext uri="{FF2B5EF4-FFF2-40B4-BE49-F238E27FC236}">
                  <a16:creationId xmlns:a16="http://schemas.microsoft.com/office/drawing/2014/main" xmlns="" id="{A914857C-FEEC-4EF0-A0E4-DBAF333AF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2496"/>
              <a:ext cx="833" cy="558"/>
            </a:xfrm>
            <a:custGeom>
              <a:avLst/>
              <a:gdLst>
                <a:gd name="T0" fmla="*/ 949 w 1916"/>
                <a:gd name="T1" fmla="*/ 502 h 1256"/>
                <a:gd name="T2" fmla="*/ 1196 w 1916"/>
                <a:gd name="T3" fmla="*/ 464 h 1256"/>
                <a:gd name="T4" fmla="*/ 1306 w 1916"/>
                <a:gd name="T5" fmla="*/ 431 h 1256"/>
                <a:gd name="T6" fmla="*/ 1407 w 1916"/>
                <a:gd name="T7" fmla="*/ 390 h 1256"/>
                <a:gd name="T8" fmla="*/ 1468 w 1916"/>
                <a:gd name="T9" fmla="*/ 357 h 1256"/>
                <a:gd name="T10" fmla="*/ 1527 w 1916"/>
                <a:gd name="T11" fmla="*/ 319 h 1256"/>
                <a:gd name="T12" fmla="*/ 1584 w 1916"/>
                <a:gd name="T13" fmla="*/ 277 h 1256"/>
                <a:gd name="T14" fmla="*/ 1612 w 1916"/>
                <a:gd name="T15" fmla="*/ 257 h 1256"/>
                <a:gd name="T16" fmla="*/ 1641 w 1916"/>
                <a:gd name="T17" fmla="*/ 232 h 1256"/>
                <a:gd name="T18" fmla="*/ 1667 w 1916"/>
                <a:gd name="T19" fmla="*/ 207 h 1256"/>
                <a:gd name="T20" fmla="*/ 1694 w 1916"/>
                <a:gd name="T21" fmla="*/ 181 h 1256"/>
                <a:gd name="T22" fmla="*/ 1747 w 1916"/>
                <a:gd name="T23" fmla="*/ 125 h 1256"/>
                <a:gd name="T24" fmla="*/ 1799 w 1916"/>
                <a:gd name="T25" fmla="*/ 65 h 1256"/>
                <a:gd name="T26" fmla="*/ 1850 w 1916"/>
                <a:gd name="T27" fmla="*/ 0 h 1256"/>
                <a:gd name="T28" fmla="*/ 1916 w 1916"/>
                <a:gd name="T29" fmla="*/ 13 h 1256"/>
                <a:gd name="T30" fmla="*/ 1555 w 1916"/>
                <a:gd name="T31" fmla="*/ 1256 h 1256"/>
                <a:gd name="T32" fmla="*/ 1167 w 1916"/>
                <a:gd name="T33" fmla="*/ 1241 h 1256"/>
                <a:gd name="T34" fmla="*/ 800 w 1916"/>
                <a:gd name="T35" fmla="*/ 1237 h 1256"/>
                <a:gd name="T36" fmla="*/ 732 w 1916"/>
                <a:gd name="T37" fmla="*/ 1215 h 1256"/>
                <a:gd name="T38" fmla="*/ 658 w 1916"/>
                <a:gd name="T39" fmla="*/ 1194 h 1256"/>
                <a:gd name="T40" fmla="*/ 584 w 1916"/>
                <a:gd name="T41" fmla="*/ 1173 h 1256"/>
                <a:gd name="T42" fmla="*/ 507 w 1916"/>
                <a:gd name="T43" fmla="*/ 1152 h 1256"/>
                <a:gd name="T44" fmla="*/ 431 w 1916"/>
                <a:gd name="T45" fmla="*/ 1129 h 1256"/>
                <a:gd name="T46" fmla="*/ 359 w 1916"/>
                <a:gd name="T47" fmla="*/ 1108 h 1256"/>
                <a:gd name="T48" fmla="*/ 289 w 1916"/>
                <a:gd name="T49" fmla="*/ 1087 h 1256"/>
                <a:gd name="T50" fmla="*/ 222 w 1916"/>
                <a:gd name="T51" fmla="*/ 1066 h 1256"/>
                <a:gd name="T52" fmla="*/ 110 w 1916"/>
                <a:gd name="T53" fmla="*/ 1021 h 1256"/>
                <a:gd name="T54" fmla="*/ 32 w 1916"/>
                <a:gd name="T55" fmla="*/ 969 h 1256"/>
                <a:gd name="T56" fmla="*/ 0 w 1916"/>
                <a:gd name="T57" fmla="*/ 914 h 1256"/>
                <a:gd name="T58" fmla="*/ 4 w 1916"/>
                <a:gd name="T59" fmla="*/ 884 h 1256"/>
                <a:gd name="T60" fmla="*/ 21 w 1916"/>
                <a:gd name="T61" fmla="*/ 852 h 1256"/>
                <a:gd name="T62" fmla="*/ 152 w 1916"/>
                <a:gd name="T63" fmla="*/ 819 h 1256"/>
                <a:gd name="T64" fmla="*/ 279 w 1916"/>
                <a:gd name="T65" fmla="*/ 785 h 1256"/>
                <a:gd name="T66" fmla="*/ 403 w 1916"/>
                <a:gd name="T67" fmla="*/ 745 h 1256"/>
                <a:gd name="T68" fmla="*/ 462 w 1916"/>
                <a:gd name="T69" fmla="*/ 724 h 1256"/>
                <a:gd name="T70" fmla="*/ 523 w 1916"/>
                <a:gd name="T71" fmla="*/ 701 h 1256"/>
                <a:gd name="T72" fmla="*/ 580 w 1916"/>
                <a:gd name="T73" fmla="*/ 679 h 1256"/>
                <a:gd name="T74" fmla="*/ 637 w 1916"/>
                <a:gd name="T75" fmla="*/ 656 h 1256"/>
                <a:gd name="T76" fmla="*/ 692 w 1916"/>
                <a:gd name="T77" fmla="*/ 631 h 1256"/>
                <a:gd name="T78" fmla="*/ 747 w 1916"/>
                <a:gd name="T79" fmla="*/ 606 h 1256"/>
                <a:gd name="T80" fmla="*/ 798 w 1916"/>
                <a:gd name="T81" fmla="*/ 582 h 1256"/>
                <a:gd name="T82" fmla="*/ 852 w 1916"/>
                <a:gd name="T83" fmla="*/ 555 h 1256"/>
                <a:gd name="T84" fmla="*/ 901 w 1916"/>
                <a:gd name="T85" fmla="*/ 528 h 1256"/>
                <a:gd name="T86" fmla="*/ 949 w 1916"/>
                <a:gd name="T87" fmla="*/ 502 h 1256"/>
                <a:gd name="T88" fmla="*/ 949 w 1916"/>
                <a:gd name="T89" fmla="*/ 502 h 1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16"/>
                <a:gd name="T136" fmla="*/ 0 h 1256"/>
                <a:gd name="T137" fmla="*/ 1916 w 1916"/>
                <a:gd name="T138" fmla="*/ 1256 h 12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16" h="1256">
                  <a:moveTo>
                    <a:pt x="949" y="502"/>
                  </a:moveTo>
                  <a:lnTo>
                    <a:pt x="1196" y="464"/>
                  </a:lnTo>
                  <a:lnTo>
                    <a:pt x="1306" y="431"/>
                  </a:lnTo>
                  <a:lnTo>
                    <a:pt x="1407" y="390"/>
                  </a:lnTo>
                  <a:lnTo>
                    <a:pt x="1468" y="357"/>
                  </a:lnTo>
                  <a:lnTo>
                    <a:pt x="1527" y="319"/>
                  </a:lnTo>
                  <a:lnTo>
                    <a:pt x="1584" y="277"/>
                  </a:lnTo>
                  <a:lnTo>
                    <a:pt x="1612" y="257"/>
                  </a:lnTo>
                  <a:lnTo>
                    <a:pt x="1641" y="232"/>
                  </a:lnTo>
                  <a:lnTo>
                    <a:pt x="1667" y="207"/>
                  </a:lnTo>
                  <a:lnTo>
                    <a:pt x="1694" y="181"/>
                  </a:lnTo>
                  <a:lnTo>
                    <a:pt x="1747" y="125"/>
                  </a:lnTo>
                  <a:lnTo>
                    <a:pt x="1799" y="65"/>
                  </a:lnTo>
                  <a:lnTo>
                    <a:pt x="1850" y="0"/>
                  </a:lnTo>
                  <a:lnTo>
                    <a:pt x="1916" y="13"/>
                  </a:lnTo>
                  <a:lnTo>
                    <a:pt x="1555" y="1256"/>
                  </a:lnTo>
                  <a:lnTo>
                    <a:pt x="1167" y="1241"/>
                  </a:lnTo>
                  <a:lnTo>
                    <a:pt x="800" y="1237"/>
                  </a:lnTo>
                  <a:lnTo>
                    <a:pt x="732" y="1215"/>
                  </a:lnTo>
                  <a:lnTo>
                    <a:pt x="658" y="1194"/>
                  </a:lnTo>
                  <a:lnTo>
                    <a:pt x="584" y="1173"/>
                  </a:lnTo>
                  <a:lnTo>
                    <a:pt x="507" y="1152"/>
                  </a:lnTo>
                  <a:lnTo>
                    <a:pt x="431" y="1129"/>
                  </a:lnTo>
                  <a:lnTo>
                    <a:pt x="359" y="1108"/>
                  </a:lnTo>
                  <a:lnTo>
                    <a:pt x="289" y="1087"/>
                  </a:lnTo>
                  <a:lnTo>
                    <a:pt x="222" y="1066"/>
                  </a:lnTo>
                  <a:lnTo>
                    <a:pt x="110" y="1021"/>
                  </a:lnTo>
                  <a:lnTo>
                    <a:pt x="32" y="969"/>
                  </a:lnTo>
                  <a:lnTo>
                    <a:pt x="0" y="914"/>
                  </a:lnTo>
                  <a:lnTo>
                    <a:pt x="4" y="884"/>
                  </a:lnTo>
                  <a:lnTo>
                    <a:pt x="21" y="852"/>
                  </a:lnTo>
                  <a:lnTo>
                    <a:pt x="152" y="819"/>
                  </a:lnTo>
                  <a:lnTo>
                    <a:pt x="279" y="785"/>
                  </a:lnTo>
                  <a:lnTo>
                    <a:pt x="403" y="745"/>
                  </a:lnTo>
                  <a:lnTo>
                    <a:pt x="462" y="724"/>
                  </a:lnTo>
                  <a:lnTo>
                    <a:pt x="523" y="701"/>
                  </a:lnTo>
                  <a:lnTo>
                    <a:pt x="580" y="679"/>
                  </a:lnTo>
                  <a:lnTo>
                    <a:pt x="637" y="656"/>
                  </a:lnTo>
                  <a:lnTo>
                    <a:pt x="692" y="631"/>
                  </a:lnTo>
                  <a:lnTo>
                    <a:pt x="747" y="606"/>
                  </a:lnTo>
                  <a:lnTo>
                    <a:pt x="798" y="582"/>
                  </a:lnTo>
                  <a:lnTo>
                    <a:pt x="852" y="555"/>
                  </a:lnTo>
                  <a:lnTo>
                    <a:pt x="901" y="528"/>
                  </a:lnTo>
                  <a:lnTo>
                    <a:pt x="949" y="502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xmlns="" id="{04174F39-41B8-43D4-B7BF-FD5BC5535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233"/>
              <a:ext cx="339" cy="115"/>
            </a:xfrm>
            <a:custGeom>
              <a:avLst/>
              <a:gdLst>
                <a:gd name="T0" fmla="*/ 782 w 782"/>
                <a:gd name="T1" fmla="*/ 0 h 258"/>
                <a:gd name="T2" fmla="*/ 732 w 782"/>
                <a:gd name="T3" fmla="*/ 36 h 258"/>
                <a:gd name="T4" fmla="*/ 681 w 782"/>
                <a:gd name="T5" fmla="*/ 74 h 258"/>
                <a:gd name="T6" fmla="*/ 626 w 782"/>
                <a:gd name="T7" fmla="*/ 110 h 258"/>
                <a:gd name="T8" fmla="*/ 567 w 782"/>
                <a:gd name="T9" fmla="*/ 144 h 258"/>
                <a:gd name="T10" fmla="*/ 521 w 782"/>
                <a:gd name="T11" fmla="*/ 173 h 258"/>
                <a:gd name="T12" fmla="*/ 466 w 782"/>
                <a:gd name="T13" fmla="*/ 200 h 258"/>
                <a:gd name="T14" fmla="*/ 401 w 782"/>
                <a:gd name="T15" fmla="*/ 228 h 258"/>
                <a:gd name="T16" fmla="*/ 329 w 782"/>
                <a:gd name="T17" fmla="*/ 258 h 258"/>
                <a:gd name="T18" fmla="*/ 0 w 782"/>
                <a:gd name="T19" fmla="*/ 222 h 258"/>
                <a:gd name="T20" fmla="*/ 112 w 782"/>
                <a:gd name="T21" fmla="*/ 190 h 258"/>
                <a:gd name="T22" fmla="*/ 196 w 782"/>
                <a:gd name="T23" fmla="*/ 167 h 258"/>
                <a:gd name="T24" fmla="*/ 295 w 782"/>
                <a:gd name="T25" fmla="*/ 141 h 258"/>
                <a:gd name="T26" fmla="*/ 407 w 782"/>
                <a:gd name="T27" fmla="*/ 110 h 258"/>
                <a:gd name="T28" fmla="*/ 527 w 782"/>
                <a:gd name="T29" fmla="*/ 76 h 258"/>
                <a:gd name="T30" fmla="*/ 652 w 782"/>
                <a:gd name="T31" fmla="*/ 40 h 258"/>
                <a:gd name="T32" fmla="*/ 782 w 782"/>
                <a:gd name="T33" fmla="*/ 0 h 258"/>
                <a:gd name="T34" fmla="*/ 782 w 782"/>
                <a:gd name="T35" fmla="*/ 0 h 2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2"/>
                <a:gd name="T55" fmla="*/ 0 h 258"/>
                <a:gd name="T56" fmla="*/ 782 w 782"/>
                <a:gd name="T57" fmla="*/ 258 h 2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2" h="258">
                  <a:moveTo>
                    <a:pt x="782" y="0"/>
                  </a:moveTo>
                  <a:lnTo>
                    <a:pt x="732" y="36"/>
                  </a:lnTo>
                  <a:lnTo>
                    <a:pt x="681" y="74"/>
                  </a:lnTo>
                  <a:lnTo>
                    <a:pt x="626" y="110"/>
                  </a:lnTo>
                  <a:lnTo>
                    <a:pt x="567" y="144"/>
                  </a:lnTo>
                  <a:lnTo>
                    <a:pt x="521" y="173"/>
                  </a:lnTo>
                  <a:lnTo>
                    <a:pt x="466" y="200"/>
                  </a:lnTo>
                  <a:lnTo>
                    <a:pt x="401" y="228"/>
                  </a:lnTo>
                  <a:lnTo>
                    <a:pt x="329" y="258"/>
                  </a:lnTo>
                  <a:lnTo>
                    <a:pt x="0" y="222"/>
                  </a:lnTo>
                  <a:lnTo>
                    <a:pt x="112" y="190"/>
                  </a:lnTo>
                  <a:lnTo>
                    <a:pt x="196" y="167"/>
                  </a:lnTo>
                  <a:lnTo>
                    <a:pt x="295" y="141"/>
                  </a:lnTo>
                  <a:lnTo>
                    <a:pt x="407" y="110"/>
                  </a:lnTo>
                  <a:lnTo>
                    <a:pt x="527" y="76"/>
                  </a:lnTo>
                  <a:lnTo>
                    <a:pt x="652" y="4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1" name="Freeform 78">
              <a:extLst>
                <a:ext uri="{FF2B5EF4-FFF2-40B4-BE49-F238E27FC236}">
                  <a16:creationId xmlns:a16="http://schemas.microsoft.com/office/drawing/2014/main" xmlns="" id="{B8ACBE17-A672-4475-AF73-2F208EAEF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1344"/>
              <a:ext cx="1050" cy="605"/>
            </a:xfrm>
            <a:custGeom>
              <a:avLst/>
              <a:gdLst>
                <a:gd name="T0" fmla="*/ 1849 w 2417"/>
                <a:gd name="T1" fmla="*/ 439 h 1365"/>
                <a:gd name="T2" fmla="*/ 1774 w 2417"/>
                <a:gd name="T3" fmla="*/ 355 h 1365"/>
                <a:gd name="T4" fmla="*/ 1719 w 2417"/>
                <a:gd name="T5" fmla="*/ 308 h 1365"/>
                <a:gd name="T6" fmla="*/ 1658 w 2417"/>
                <a:gd name="T7" fmla="*/ 270 h 1365"/>
                <a:gd name="T8" fmla="*/ 1556 w 2417"/>
                <a:gd name="T9" fmla="*/ 226 h 1365"/>
                <a:gd name="T10" fmla="*/ 1316 w 2417"/>
                <a:gd name="T11" fmla="*/ 192 h 1365"/>
                <a:gd name="T12" fmla="*/ 970 w 2417"/>
                <a:gd name="T13" fmla="*/ 262 h 1365"/>
                <a:gd name="T14" fmla="*/ 858 w 2417"/>
                <a:gd name="T15" fmla="*/ 327 h 1365"/>
                <a:gd name="T16" fmla="*/ 789 w 2417"/>
                <a:gd name="T17" fmla="*/ 380 h 1365"/>
                <a:gd name="T18" fmla="*/ 696 w 2417"/>
                <a:gd name="T19" fmla="*/ 477 h 1365"/>
                <a:gd name="T20" fmla="*/ 637 w 2417"/>
                <a:gd name="T21" fmla="*/ 553 h 1365"/>
                <a:gd name="T22" fmla="*/ 584 w 2417"/>
                <a:gd name="T23" fmla="*/ 638 h 1365"/>
                <a:gd name="T24" fmla="*/ 512 w 2417"/>
                <a:gd name="T25" fmla="*/ 785 h 1365"/>
                <a:gd name="T26" fmla="*/ 449 w 2417"/>
                <a:gd name="T27" fmla="*/ 954 h 1365"/>
                <a:gd name="T28" fmla="*/ 379 w 2417"/>
                <a:gd name="T29" fmla="*/ 1211 h 1365"/>
                <a:gd name="T30" fmla="*/ 278 w 2417"/>
                <a:gd name="T31" fmla="*/ 1365 h 1365"/>
                <a:gd name="T32" fmla="*/ 42 w 2417"/>
                <a:gd name="T33" fmla="*/ 304 h 1365"/>
                <a:gd name="T34" fmla="*/ 171 w 2417"/>
                <a:gd name="T35" fmla="*/ 249 h 1365"/>
                <a:gd name="T36" fmla="*/ 345 w 2417"/>
                <a:gd name="T37" fmla="*/ 182 h 1365"/>
                <a:gd name="T38" fmla="*/ 518 w 2417"/>
                <a:gd name="T39" fmla="*/ 127 h 1365"/>
                <a:gd name="T40" fmla="*/ 692 w 2417"/>
                <a:gd name="T41" fmla="*/ 81 h 1365"/>
                <a:gd name="T42" fmla="*/ 867 w 2417"/>
                <a:gd name="T43" fmla="*/ 45 h 1365"/>
                <a:gd name="T44" fmla="*/ 1217 w 2417"/>
                <a:gd name="T45" fmla="*/ 5 h 1365"/>
                <a:gd name="T46" fmla="*/ 1683 w 2417"/>
                <a:gd name="T47" fmla="*/ 15 h 1365"/>
                <a:gd name="T48" fmla="*/ 2075 w 2417"/>
                <a:gd name="T49" fmla="*/ 87 h 1365"/>
                <a:gd name="T50" fmla="*/ 2252 w 2417"/>
                <a:gd name="T51" fmla="*/ 146 h 1365"/>
                <a:gd name="T52" fmla="*/ 2364 w 2417"/>
                <a:gd name="T53" fmla="*/ 194 h 1365"/>
                <a:gd name="T54" fmla="*/ 2354 w 2417"/>
                <a:gd name="T55" fmla="*/ 243 h 1365"/>
                <a:gd name="T56" fmla="*/ 2223 w 2417"/>
                <a:gd name="T57" fmla="*/ 292 h 1365"/>
                <a:gd name="T58" fmla="*/ 2084 w 2417"/>
                <a:gd name="T59" fmla="*/ 353 h 1365"/>
                <a:gd name="T60" fmla="*/ 1938 w 2417"/>
                <a:gd name="T61" fmla="*/ 422 h 1365"/>
                <a:gd name="T62" fmla="*/ 1862 w 2417"/>
                <a:gd name="T63" fmla="*/ 458 h 13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17"/>
                <a:gd name="T97" fmla="*/ 0 h 1365"/>
                <a:gd name="T98" fmla="*/ 2417 w 2417"/>
                <a:gd name="T99" fmla="*/ 1365 h 13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17" h="1365">
                  <a:moveTo>
                    <a:pt x="1862" y="458"/>
                  </a:moveTo>
                  <a:lnTo>
                    <a:pt x="1849" y="439"/>
                  </a:lnTo>
                  <a:lnTo>
                    <a:pt x="1801" y="380"/>
                  </a:lnTo>
                  <a:lnTo>
                    <a:pt x="1774" y="355"/>
                  </a:lnTo>
                  <a:lnTo>
                    <a:pt x="1748" y="330"/>
                  </a:lnTo>
                  <a:lnTo>
                    <a:pt x="1719" y="308"/>
                  </a:lnTo>
                  <a:lnTo>
                    <a:pt x="1689" y="289"/>
                  </a:lnTo>
                  <a:lnTo>
                    <a:pt x="1658" y="270"/>
                  </a:lnTo>
                  <a:lnTo>
                    <a:pt x="1626" y="253"/>
                  </a:lnTo>
                  <a:lnTo>
                    <a:pt x="1556" y="226"/>
                  </a:lnTo>
                  <a:lnTo>
                    <a:pt x="1482" y="207"/>
                  </a:lnTo>
                  <a:lnTo>
                    <a:pt x="1316" y="192"/>
                  </a:lnTo>
                  <a:lnTo>
                    <a:pt x="1134" y="209"/>
                  </a:lnTo>
                  <a:lnTo>
                    <a:pt x="970" y="262"/>
                  </a:lnTo>
                  <a:lnTo>
                    <a:pt x="894" y="302"/>
                  </a:lnTo>
                  <a:lnTo>
                    <a:pt x="858" y="327"/>
                  </a:lnTo>
                  <a:lnTo>
                    <a:pt x="824" y="351"/>
                  </a:lnTo>
                  <a:lnTo>
                    <a:pt x="789" y="380"/>
                  </a:lnTo>
                  <a:lnTo>
                    <a:pt x="757" y="410"/>
                  </a:lnTo>
                  <a:lnTo>
                    <a:pt x="696" y="477"/>
                  </a:lnTo>
                  <a:lnTo>
                    <a:pt x="666" y="515"/>
                  </a:lnTo>
                  <a:lnTo>
                    <a:pt x="637" y="553"/>
                  </a:lnTo>
                  <a:lnTo>
                    <a:pt x="611" y="595"/>
                  </a:lnTo>
                  <a:lnTo>
                    <a:pt x="584" y="638"/>
                  </a:lnTo>
                  <a:lnTo>
                    <a:pt x="535" y="735"/>
                  </a:lnTo>
                  <a:lnTo>
                    <a:pt x="512" y="785"/>
                  </a:lnTo>
                  <a:lnTo>
                    <a:pt x="489" y="840"/>
                  </a:lnTo>
                  <a:lnTo>
                    <a:pt x="449" y="954"/>
                  </a:lnTo>
                  <a:lnTo>
                    <a:pt x="411" y="1077"/>
                  </a:lnTo>
                  <a:lnTo>
                    <a:pt x="379" y="1211"/>
                  </a:lnTo>
                  <a:lnTo>
                    <a:pt x="350" y="1353"/>
                  </a:lnTo>
                  <a:lnTo>
                    <a:pt x="278" y="1365"/>
                  </a:lnTo>
                  <a:lnTo>
                    <a:pt x="0" y="325"/>
                  </a:lnTo>
                  <a:lnTo>
                    <a:pt x="42" y="304"/>
                  </a:lnTo>
                  <a:lnTo>
                    <a:pt x="86" y="285"/>
                  </a:lnTo>
                  <a:lnTo>
                    <a:pt x="171" y="249"/>
                  </a:lnTo>
                  <a:lnTo>
                    <a:pt x="257" y="215"/>
                  </a:lnTo>
                  <a:lnTo>
                    <a:pt x="345" y="182"/>
                  </a:lnTo>
                  <a:lnTo>
                    <a:pt x="430" y="154"/>
                  </a:lnTo>
                  <a:lnTo>
                    <a:pt x="518" y="127"/>
                  </a:lnTo>
                  <a:lnTo>
                    <a:pt x="605" y="102"/>
                  </a:lnTo>
                  <a:lnTo>
                    <a:pt x="692" y="81"/>
                  </a:lnTo>
                  <a:lnTo>
                    <a:pt x="780" y="62"/>
                  </a:lnTo>
                  <a:lnTo>
                    <a:pt x="867" y="45"/>
                  </a:lnTo>
                  <a:lnTo>
                    <a:pt x="1042" y="21"/>
                  </a:lnTo>
                  <a:lnTo>
                    <a:pt x="1217" y="5"/>
                  </a:lnTo>
                  <a:lnTo>
                    <a:pt x="1394" y="0"/>
                  </a:lnTo>
                  <a:lnTo>
                    <a:pt x="1683" y="15"/>
                  </a:lnTo>
                  <a:lnTo>
                    <a:pt x="1951" y="55"/>
                  </a:lnTo>
                  <a:lnTo>
                    <a:pt x="2075" y="87"/>
                  </a:lnTo>
                  <a:lnTo>
                    <a:pt x="2195" y="125"/>
                  </a:lnTo>
                  <a:lnTo>
                    <a:pt x="2252" y="146"/>
                  </a:lnTo>
                  <a:lnTo>
                    <a:pt x="2309" y="169"/>
                  </a:lnTo>
                  <a:lnTo>
                    <a:pt x="2364" y="194"/>
                  </a:lnTo>
                  <a:lnTo>
                    <a:pt x="2417" y="220"/>
                  </a:lnTo>
                  <a:lnTo>
                    <a:pt x="2354" y="243"/>
                  </a:lnTo>
                  <a:lnTo>
                    <a:pt x="2290" y="266"/>
                  </a:lnTo>
                  <a:lnTo>
                    <a:pt x="2223" y="292"/>
                  </a:lnTo>
                  <a:lnTo>
                    <a:pt x="2155" y="323"/>
                  </a:lnTo>
                  <a:lnTo>
                    <a:pt x="2084" y="353"/>
                  </a:lnTo>
                  <a:lnTo>
                    <a:pt x="2012" y="386"/>
                  </a:lnTo>
                  <a:lnTo>
                    <a:pt x="1938" y="422"/>
                  </a:lnTo>
                  <a:lnTo>
                    <a:pt x="1862" y="458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2" name="Freeform 79">
              <a:extLst>
                <a:ext uri="{FF2B5EF4-FFF2-40B4-BE49-F238E27FC236}">
                  <a16:creationId xmlns:a16="http://schemas.microsoft.com/office/drawing/2014/main" xmlns="" id="{5C418CFE-A42C-4B58-97F0-797E9E879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1517"/>
              <a:ext cx="462" cy="349"/>
            </a:xfrm>
            <a:custGeom>
              <a:avLst/>
              <a:gdLst>
                <a:gd name="T0" fmla="*/ 17 w 1065"/>
                <a:gd name="T1" fmla="*/ 649 h 787"/>
                <a:gd name="T2" fmla="*/ 0 w 1065"/>
                <a:gd name="T3" fmla="*/ 483 h 787"/>
                <a:gd name="T4" fmla="*/ 44 w 1065"/>
                <a:gd name="T5" fmla="*/ 455 h 787"/>
                <a:gd name="T6" fmla="*/ 88 w 1065"/>
                <a:gd name="T7" fmla="*/ 428 h 787"/>
                <a:gd name="T8" fmla="*/ 131 w 1065"/>
                <a:gd name="T9" fmla="*/ 400 h 787"/>
                <a:gd name="T10" fmla="*/ 177 w 1065"/>
                <a:gd name="T11" fmla="*/ 371 h 787"/>
                <a:gd name="T12" fmla="*/ 221 w 1065"/>
                <a:gd name="T13" fmla="*/ 341 h 787"/>
                <a:gd name="T14" fmla="*/ 265 w 1065"/>
                <a:gd name="T15" fmla="*/ 312 h 787"/>
                <a:gd name="T16" fmla="*/ 308 w 1065"/>
                <a:gd name="T17" fmla="*/ 282 h 787"/>
                <a:gd name="T18" fmla="*/ 352 w 1065"/>
                <a:gd name="T19" fmla="*/ 251 h 787"/>
                <a:gd name="T20" fmla="*/ 394 w 1065"/>
                <a:gd name="T21" fmla="*/ 221 h 787"/>
                <a:gd name="T22" fmla="*/ 436 w 1065"/>
                <a:gd name="T23" fmla="*/ 190 h 787"/>
                <a:gd name="T24" fmla="*/ 477 w 1065"/>
                <a:gd name="T25" fmla="*/ 158 h 787"/>
                <a:gd name="T26" fmla="*/ 517 w 1065"/>
                <a:gd name="T27" fmla="*/ 128 h 787"/>
                <a:gd name="T28" fmla="*/ 557 w 1065"/>
                <a:gd name="T29" fmla="*/ 95 h 787"/>
                <a:gd name="T30" fmla="*/ 593 w 1065"/>
                <a:gd name="T31" fmla="*/ 65 h 787"/>
                <a:gd name="T32" fmla="*/ 631 w 1065"/>
                <a:gd name="T33" fmla="*/ 33 h 787"/>
                <a:gd name="T34" fmla="*/ 666 w 1065"/>
                <a:gd name="T35" fmla="*/ 0 h 787"/>
                <a:gd name="T36" fmla="*/ 711 w 1065"/>
                <a:gd name="T37" fmla="*/ 40 h 787"/>
                <a:gd name="T38" fmla="*/ 755 w 1065"/>
                <a:gd name="T39" fmla="*/ 82 h 787"/>
                <a:gd name="T40" fmla="*/ 797 w 1065"/>
                <a:gd name="T41" fmla="*/ 124 h 787"/>
                <a:gd name="T42" fmla="*/ 835 w 1065"/>
                <a:gd name="T43" fmla="*/ 168 h 787"/>
                <a:gd name="T44" fmla="*/ 869 w 1065"/>
                <a:gd name="T45" fmla="*/ 213 h 787"/>
                <a:gd name="T46" fmla="*/ 901 w 1065"/>
                <a:gd name="T47" fmla="*/ 259 h 787"/>
                <a:gd name="T48" fmla="*/ 932 w 1065"/>
                <a:gd name="T49" fmla="*/ 306 h 787"/>
                <a:gd name="T50" fmla="*/ 959 w 1065"/>
                <a:gd name="T51" fmla="*/ 356 h 787"/>
                <a:gd name="T52" fmla="*/ 1002 w 1065"/>
                <a:gd name="T53" fmla="*/ 457 h 787"/>
                <a:gd name="T54" fmla="*/ 1035 w 1065"/>
                <a:gd name="T55" fmla="*/ 561 h 787"/>
                <a:gd name="T56" fmla="*/ 1065 w 1065"/>
                <a:gd name="T57" fmla="*/ 787 h 787"/>
                <a:gd name="T58" fmla="*/ 1006 w 1065"/>
                <a:gd name="T59" fmla="*/ 768 h 787"/>
                <a:gd name="T60" fmla="*/ 945 w 1065"/>
                <a:gd name="T61" fmla="*/ 751 h 787"/>
                <a:gd name="T62" fmla="*/ 818 w 1065"/>
                <a:gd name="T63" fmla="*/ 723 h 787"/>
                <a:gd name="T64" fmla="*/ 687 w 1065"/>
                <a:gd name="T65" fmla="*/ 698 h 787"/>
                <a:gd name="T66" fmla="*/ 554 w 1065"/>
                <a:gd name="T67" fmla="*/ 679 h 787"/>
                <a:gd name="T68" fmla="*/ 282 w 1065"/>
                <a:gd name="T69" fmla="*/ 656 h 787"/>
                <a:gd name="T70" fmla="*/ 17 w 1065"/>
                <a:gd name="T71" fmla="*/ 649 h 787"/>
                <a:gd name="T72" fmla="*/ 17 w 1065"/>
                <a:gd name="T73" fmla="*/ 649 h 7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5"/>
                <a:gd name="T112" fmla="*/ 0 h 787"/>
                <a:gd name="T113" fmla="*/ 1065 w 1065"/>
                <a:gd name="T114" fmla="*/ 787 h 7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5" h="787">
                  <a:moveTo>
                    <a:pt x="17" y="649"/>
                  </a:moveTo>
                  <a:lnTo>
                    <a:pt x="0" y="483"/>
                  </a:lnTo>
                  <a:lnTo>
                    <a:pt x="44" y="455"/>
                  </a:lnTo>
                  <a:lnTo>
                    <a:pt x="88" y="428"/>
                  </a:lnTo>
                  <a:lnTo>
                    <a:pt x="131" y="400"/>
                  </a:lnTo>
                  <a:lnTo>
                    <a:pt x="177" y="371"/>
                  </a:lnTo>
                  <a:lnTo>
                    <a:pt x="221" y="341"/>
                  </a:lnTo>
                  <a:lnTo>
                    <a:pt x="265" y="312"/>
                  </a:lnTo>
                  <a:lnTo>
                    <a:pt x="308" y="282"/>
                  </a:lnTo>
                  <a:lnTo>
                    <a:pt x="352" y="251"/>
                  </a:lnTo>
                  <a:lnTo>
                    <a:pt x="394" y="221"/>
                  </a:lnTo>
                  <a:lnTo>
                    <a:pt x="436" y="190"/>
                  </a:lnTo>
                  <a:lnTo>
                    <a:pt x="477" y="158"/>
                  </a:lnTo>
                  <a:lnTo>
                    <a:pt x="517" y="128"/>
                  </a:lnTo>
                  <a:lnTo>
                    <a:pt x="557" y="95"/>
                  </a:lnTo>
                  <a:lnTo>
                    <a:pt x="593" y="65"/>
                  </a:lnTo>
                  <a:lnTo>
                    <a:pt x="631" y="33"/>
                  </a:lnTo>
                  <a:lnTo>
                    <a:pt x="666" y="0"/>
                  </a:lnTo>
                  <a:lnTo>
                    <a:pt x="711" y="40"/>
                  </a:lnTo>
                  <a:lnTo>
                    <a:pt x="755" y="82"/>
                  </a:lnTo>
                  <a:lnTo>
                    <a:pt x="797" y="124"/>
                  </a:lnTo>
                  <a:lnTo>
                    <a:pt x="835" y="168"/>
                  </a:lnTo>
                  <a:lnTo>
                    <a:pt x="869" y="213"/>
                  </a:lnTo>
                  <a:lnTo>
                    <a:pt x="901" y="259"/>
                  </a:lnTo>
                  <a:lnTo>
                    <a:pt x="932" y="306"/>
                  </a:lnTo>
                  <a:lnTo>
                    <a:pt x="959" y="356"/>
                  </a:lnTo>
                  <a:lnTo>
                    <a:pt x="1002" y="457"/>
                  </a:lnTo>
                  <a:lnTo>
                    <a:pt x="1035" y="561"/>
                  </a:lnTo>
                  <a:lnTo>
                    <a:pt x="1065" y="787"/>
                  </a:lnTo>
                  <a:lnTo>
                    <a:pt x="1006" y="768"/>
                  </a:lnTo>
                  <a:lnTo>
                    <a:pt x="945" y="751"/>
                  </a:lnTo>
                  <a:lnTo>
                    <a:pt x="818" y="723"/>
                  </a:lnTo>
                  <a:lnTo>
                    <a:pt x="687" y="698"/>
                  </a:lnTo>
                  <a:lnTo>
                    <a:pt x="554" y="679"/>
                  </a:lnTo>
                  <a:lnTo>
                    <a:pt x="282" y="656"/>
                  </a:lnTo>
                  <a:lnTo>
                    <a:pt x="17" y="649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3" name="Freeform 81">
              <a:extLst>
                <a:ext uri="{FF2B5EF4-FFF2-40B4-BE49-F238E27FC236}">
                  <a16:creationId xmlns:a16="http://schemas.microsoft.com/office/drawing/2014/main" xmlns="" id="{49E344FA-C690-4689-97A5-B54E42CA2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2572"/>
              <a:ext cx="492" cy="473"/>
            </a:xfrm>
            <a:custGeom>
              <a:avLst/>
              <a:gdLst>
                <a:gd name="T0" fmla="*/ 0 w 1131"/>
                <a:gd name="T1" fmla="*/ 1068 h 1068"/>
                <a:gd name="T2" fmla="*/ 27 w 1131"/>
                <a:gd name="T3" fmla="*/ 958 h 1068"/>
                <a:gd name="T4" fmla="*/ 59 w 1131"/>
                <a:gd name="T5" fmla="*/ 852 h 1068"/>
                <a:gd name="T6" fmla="*/ 97 w 1131"/>
                <a:gd name="T7" fmla="*/ 749 h 1068"/>
                <a:gd name="T8" fmla="*/ 116 w 1131"/>
                <a:gd name="T9" fmla="*/ 700 h 1068"/>
                <a:gd name="T10" fmla="*/ 137 w 1131"/>
                <a:gd name="T11" fmla="*/ 650 h 1068"/>
                <a:gd name="T12" fmla="*/ 160 w 1131"/>
                <a:gd name="T13" fmla="*/ 603 h 1068"/>
                <a:gd name="T14" fmla="*/ 183 w 1131"/>
                <a:gd name="T15" fmla="*/ 555 h 1068"/>
                <a:gd name="T16" fmla="*/ 207 w 1131"/>
                <a:gd name="T17" fmla="*/ 510 h 1068"/>
                <a:gd name="T18" fmla="*/ 232 w 1131"/>
                <a:gd name="T19" fmla="*/ 464 h 1068"/>
                <a:gd name="T20" fmla="*/ 259 w 1131"/>
                <a:gd name="T21" fmla="*/ 418 h 1068"/>
                <a:gd name="T22" fmla="*/ 287 w 1131"/>
                <a:gd name="T23" fmla="*/ 375 h 1068"/>
                <a:gd name="T24" fmla="*/ 316 w 1131"/>
                <a:gd name="T25" fmla="*/ 333 h 1068"/>
                <a:gd name="T26" fmla="*/ 346 w 1131"/>
                <a:gd name="T27" fmla="*/ 291 h 1068"/>
                <a:gd name="T28" fmla="*/ 371 w 1131"/>
                <a:gd name="T29" fmla="*/ 259 h 1068"/>
                <a:gd name="T30" fmla="*/ 397 w 1131"/>
                <a:gd name="T31" fmla="*/ 226 h 1068"/>
                <a:gd name="T32" fmla="*/ 422 w 1131"/>
                <a:gd name="T33" fmla="*/ 194 h 1068"/>
                <a:gd name="T34" fmla="*/ 451 w 1131"/>
                <a:gd name="T35" fmla="*/ 162 h 1068"/>
                <a:gd name="T36" fmla="*/ 506 w 1131"/>
                <a:gd name="T37" fmla="*/ 101 h 1068"/>
                <a:gd name="T38" fmla="*/ 536 w 1131"/>
                <a:gd name="T39" fmla="*/ 70 h 1068"/>
                <a:gd name="T40" fmla="*/ 567 w 1131"/>
                <a:gd name="T41" fmla="*/ 42 h 1068"/>
                <a:gd name="T42" fmla="*/ 1006 w 1131"/>
                <a:gd name="T43" fmla="*/ 0 h 1068"/>
                <a:gd name="T44" fmla="*/ 966 w 1131"/>
                <a:gd name="T45" fmla="*/ 29 h 1068"/>
                <a:gd name="T46" fmla="*/ 932 w 1131"/>
                <a:gd name="T47" fmla="*/ 57 h 1068"/>
                <a:gd name="T48" fmla="*/ 871 w 1131"/>
                <a:gd name="T49" fmla="*/ 120 h 1068"/>
                <a:gd name="T50" fmla="*/ 823 w 1131"/>
                <a:gd name="T51" fmla="*/ 188 h 1068"/>
                <a:gd name="T52" fmla="*/ 768 w 1131"/>
                <a:gd name="T53" fmla="*/ 338 h 1068"/>
                <a:gd name="T54" fmla="*/ 1131 w 1131"/>
                <a:gd name="T55" fmla="*/ 338 h 1068"/>
                <a:gd name="T56" fmla="*/ 1074 w 1131"/>
                <a:gd name="T57" fmla="*/ 373 h 1068"/>
                <a:gd name="T58" fmla="*/ 1021 w 1131"/>
                <a:gd name="T59" fmla="*/ 409 h 1068"/>
                <a:gd name="T60" fmla="*/ 987 w 1131"/>
                <a:gd name="T61" fmla="*/ 435 h 1068"/>
                <a:gd name="T62" fmla="*/ 954 w 1131"/>
                <a:gd name="T63" fmla="*/ 466 h 1068"/>
                <a:gd name="T64" fmla="*/ 899 w 1131"/>
                <a:gd name="T65" fmla="*/ 538 h 1068"/>
                <a:gd name="T66" fmla="*/ 858 w 1131"/>
                <a:gd name="T67" fmla="*/ 618 h 1068"/>
                <a:gd name="T68" fmla="*/ 829 w 1131"/>
                <a:gd name="T69" fmla="*/ 705 h 1068"/>
                <a:gd name="T70" fmla="*/ 816 w 1131"/>
                <a:gd name="T71" fmla="*/ 890 h 1068"/>
                <a:gd name="T72" fmla="*/ 833 w 1131"/>
                <a:gd name="T73" fmla="*/ 981 h 1068"/>
                <a:gd name="T74" fmla="*/ 850 w 1131"/>
                <a:gd name="T75" fmla="*/ 1025 h 1068"/>
                <a:gd name="T76" fmla="*/ 869 w 1131"/>
                <a:gd name="T77" fmla="*/ 1068 h 1068"/>
                <a:gd name="T78" fmla="*/ 0 w 1131"/>
                <a:gd name="T79" fmla="*/ 1068 h 1068"/>
                <a:gd name="T80" fmla="*/ 0 w 1131"/>
                <a:gd name="T81" fmla="*/ 1068 h 10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31"/>
                <a:gd name="T124" fmla="*/ 0 h 1068"/>
                <a:gd name="T125" fmla="*/ 1131 w 1131"/>
                <a:gd name="T126" fmla="*/ 1068 h 10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31" h="1068">
                  <a:moveTo>
                    <a:pt x="0" y="1068"/>
                  </a:moveTo>
                  <a:lnTo>
                    <a:pt x="27" y="958"/>
                  </a:lnTo>
                  <a:lnTo>
                    <a:pt x="59" y="852"/>
                  </a:lnTo>
                  <a:lnTo>
                    <a:pt x="97" y="749"/>
                  </a:lnTo>
                  <a:lnTo>
                    <a:pt x="116" y="700"/>
                  </a:lnTo>
                  <a:lnTo>
                    <a:pt x="137" y="650"/>
                  </a:lnTo>
                  <a:lnTo>
                    <a:pt x="160" y="603"/>
                  </a:lnTo>
                  <a:lnTo>
                    <a:pt x="183" y="555"/>
                  </a:lnTo>
                  <a:lnTo>
                    <a:pt x="207" y="510"/>
                  </a:lnTo>
                  <a:lnTo>
                    <a:pt x="232" y="464"/>
                  </a:lnTo>
                  <a:lnTo>
                    <a:pt x="259" y="418"/>
                  </a:lnTo>
                  <a:lnTo>
                    <a:pt x="287" y="375"/>
                  </a:lnTo>
                  <a:lnTo>
                    <a:pt x="316" y="333"/>
                  </a:lnTo>
                  <a:lnTo>
                    <a:pt x="346" y="291"/>
                  </a:lnTo>
                  <a:lnTo>
                    <a:pt x="371" y="259"/>
                  </a:lnTo>
                  <a:lnTo>
                    <a:pt x="397" y="226"/>
                  </a:lnTo>
                  <a:lnTo>
                    <a:pt x="422" y="194"/>
                  </a:lnTo>
                  <a:lnTo>
                    <a:pt x="451" y="162"/>
                  </a:lnTo>
                  <a:lnTo>
                    <a:pt x="506" y="101"/>
                  </a:lnTo>
                  <a:lnTo>
                    <a:pt x="536" y="70"/>
                  </a:lnTo>
                  <a:lnTo>
                    <a:pt x="567" y="42"/>
                  </a:lnTo>
                  <a:lnTo>
                    <a:pt x="1006" y="0"/>
                  </a:lnTo>
                  <a:lnTo>
                    <a:pt x="966" y="29"/>
                  </a:lnTo>
                  <a:lnTo>
                    <a:pt x="932" y="57"/>
                  </a:lnTo>
                  <a:lnTo>
                    <a:pt x="871" y="120"/>
                  </a:lnTo>
                  <a:lnTo>
                    <a:pt x="823" y="188"/>
                  </a:lnTo>
                  <a:lnTo>
                    <a:pt x="768" y="338"/>
                  </a:lnTo>
                  <a:lnTo>
                    <a:pt x="1131" y="338"/>
                  </a:lnTo>
                  <a:lnTo>
                    <a:pt x="1074" y="373"/>
                  </a:lnTo>
                  <a:lnTo>
                    <a:pt x="1021" y="409"/>
                  </a:lnTo>
                  <a:lnTo>
                    <a:pt x="987" y="435"/>
                  </a:lnTo>
                  <a:lnTo>
                    <a:pt x="954" y="466"/>
                  </a:lnTo>
                  <a:lnTo>
                    <a:pt x="899" y="538"/>
                  </a:lnTo>
                  <a:lnTo>
                    <a:pt x="858" y="618"/>
                  </a:lnTo>
                  <a:lnTo>
                    <a:pt x="829" y="705"/>
                  </a:lnTo>
                  <a:lnTo>
                    <a:pt x="816" y="890"/>
                  </a:lnTo>
                  <a:lnTo>
                    <a:pt x="833" y="981"/>
                  </a:lnTo>
                  <a:lnTo>
                    <a:pt x="850" y="1025"/>
                  </a:lnTo>
                  <a:lnTo>
                    <a:pt x="869" y="1068"/>
                  </a:lnTo>
                  <a:lnTo>
                    <a:pt x="0" y="1068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3302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86">
            <a:extLst>
              <a:ext uri="{FF2B5EF4-FFF2-40B4-BE49-F238E27FC236}">
                <a16:creationId xmlns:a16="http://schemas.microsoft.com/office/drawing/2014/main" xmlns="" id="{1AECC867-0B31-4695-BA4E-FD3899531683}"/>
              </a:ext>
            </a:extLst>
          </p:cNvPr>
          <p:cNvGrpSpPr>
            <a:grpSpLocks/>
          </p:cNvGrpSpPr>
          <p:nvPr/>
        </p:nvGrpSpPr>
        <p:grpSpPr bwMode="auto">
          <a:xfrm>
            <a:off x="2346614" y="3176155"/>
            <a:ext cx="5467350" cy="2667000"/>
            <a:chOff x="0" y="1344"/>
            <a:chExt cx="3444" cy="1680"/>
          </a:xfrm>
        </p:grpSpPr>
        <p:grpSp>
          <p:nvGrpSpPr>
            <p:cNvPr id="20485" name="Group 484">
              <a:extLst>
                <a:ext uri="{FF2B5EF4-FFF2-40B4-BE49-F238E27FC236}">
                  <a16:creationId xmlns:a16="http://schemas.microsoft.com/office/drawing/2014/main" xmlns="" id="{7E34AF0A-EAFB-491A-9172-56AC5C50E4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536"/>
              <a:ext cx="2052" cy="1488"/>
              <a:chOff x="1388" y="1239"/>
              <a:chExt cx="2868" cy="2054"/>
            </a:xfrm>
          </p:grpSpPr>
          <p:grpSp>
            <p:nvGrpSpPr>
              <p:cNvPr id="20590" name="Group 308">
                <a:extLst>
                  <a:ext uri="{FF2B5EF4-FFF2-40B4-BE49-F238E27FC236}">
                    <a16:creationId xmlns:a16="http://schemas.microsoft.com/office/drawing/2014/main" xmlns="" id="{E3217DB5-49FD-448A-B861-499EE6D77A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02" y="1240"/>
                <a:ext cx="2854" cy="2053"/>
                <a:chOff x="1402" y="1240"/>
                <a:chExt cx="2854" cy="2053"/>
              </a:xfrm>
            </p:grpSpPr>
            <p:sp>
              <p:nvSpPr>
                <p:cNvPr id="20766" name="Freeform 108">
                  <a:extLst>
                    <a:ext uri="{FF2B5EF4-FFF2-40B4-BE49-F238E27FC236}">
                      <a16:creationId xmlns:a16="http://schemas.microsoft.com/office/drawing/2014/main" xmlns="" id="{CD9FBD66-F82E-4436-9053-8558BA4DB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8" y="1625"/>
                  <a:ext cx="2807" cy="1668"/>
                </a:xfrm>
                <a:custGeom>
                  <a:avLst/>
                  <a:gdLst>
                    <a:gd name="T0" fmla="*/ 709 w 5614"/>
                    <a:gd name="T1" fmla="*/ 623 h 3336"/>
                    <a:gd name="T2" fmla="*/ 388 w 5614"/>
                    <a:gd name="T3" fmla="*/ 775 h 3336"/>
                    <a:gd name="T4" fmla="*/ 19 w 5614"/>
                    <a:gd name="T5" fmla="*/ 945 h 3336"/>
                    <a:gd name="T6" fmla="*/ 0 w 5614"/>
                    <a:gd name="T7" fmla="*/ 1182 h 3336"/>
                    <a:gd name="T8" fmla="*/ 9 w 5614"/>
                    <a:gd name="T9" fmla="*/ 1351 h 3336"/>
                    <a:gd name="T10" fmla="*/ 340 w 5614"/>
                    <a:gd name="T11" fmla="*/ 1465 h 3336"/>
                    <a:gd name="T12" fmla="*/ 680 w 5614"/>
                    <a:gd name="T13" fmla="*/ 1513 h 3336"/>
                    <a:gd name="T14" fmla="*/ 802 w 5614"/>
                    <a:gd name="T15" fmla="*/ 1456 h 3336"/>
                    <a:gd name="T16" fmla="*/ 1836 w 5614"/>
                    <a:gd name="T17" fmla="*/ 2372 h 3336"/>
                    <a:gd name="T18" fmla="*/ 2869 w 5614"/>
                    <a:gd name="T19" fmla="*/ 3288 h 3336"/>
                    <a:gd name="T20" fmla="*/ 3114 w 5614"/>
                    <a:gd name="T21" fmla="*/ 3336 h 3336"/>
                    <a:gd name="T22" fmla="*/ 3445 w 5614"/>
                    <a:gd name="T23" fmla="*/ 3155 h 3336"/>
                    <a:gd name="T24" fmla="*/ 4502 w 5614"/>
                    <a:gd name="T25" fmla="*/ 2420 h 3336"/>
                    <a:gd name="T26" fmla="*/ 5162 w 5614"/>
                    <a:gd name="T27" fmla="*/ 1984 h 3336"/>
                    <a:gd name="T28" fmla="*/ 5605 w 5614"/>
                    <a:gd name="T29" fmla="*/ 1663 h 3336"/>
                    <a:gd name="T30" fmla="*/ 5614 w 5614"/>
                    <a:gd name="T31" fmla="*/ 1418 h 3336"/>
                    <a:gd name="T32" fmla="*/ 5388 w 5614"/>
                    <a:gd name="T33" fmla="*/ 1154 h 3336"/>
                    <a:gd name="T34" fmla="*/ 2897 w 5614"/>
                    <a:gd name="T35" fmla="*/ 0 h 3336"/>
                    <a:gd name="T36" fmla="*/ 774 w 5614"/>
                    <a:gd name="T37" fmla="*/ 983 h 3336"/>
                    <a:gd name="T38" fmla="*/ 623 w 5614"/>
                    <a:gd name="T39" fmla="*/ 1154 h 3336"/>
                    <a:gd name="T40" fmla="*/ 435 w 5614"/>
                    <a:gd name="T41" fmla="*/ 1182 h 3336"/>
                    <a:gd name="T42" fmla="*/ 264 w 5614"/>
                    <a:gd name="T43" fmla="*/ 1154 h 3336"/>
                    <a:gd name="T44" fmla="*/ 274 w 5614"/>
                    <a:gd name="T45" fmla="*/ 1059 h 3336"/>
                    <a:gd name="T46" fmla="*/ 359 w 5614"/>
                    <a:gd name="T47" fmla="*/ 964 h 3336"/>
                    <a:gd name="T48" fmla="*/ 576 w 5614"/>
                    <a:gd name="T49" fmla="*/ 916 h 3336"/>
                    <a:gd name="T50" fmla="*/ 831 w 5614"/>
                    <a:gd name="T51" fmla="*/ 737 h 3336"/>
                    <a:gd name="T52" fmla="*/ 709 w 5614"/>
                    <a:gd name="T53" fmla="*/ 623 h 3336"/>
                    <a:gd name="T54" fmla="*/ 709 w 5614"/>
                    <a:gd name="T55" fmla="*/ 623 h 33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614"/>
                    <a:gd name="T85" fmla="*/ 0 h 3336"/>
                    <a:gd name="T86" fmla="*/ 5614 w 5614"/>
                    <a:gd name="T87" fmla="*/ 3336 h 33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614" h="3336">
                      <a:moveTo>
                        <a:pt x="709" y="623"/>
                      </a:moveTo>
                      <a:lnTo>
                        <a:pt x="388" y="775"/>
                      </a:lnTo>
                      <a:lnTo>
                        <a:pt x="19" y="945"/>
                      </a:lnTo>
                      <a:lnTo>
                        <a:pt x="0" y="1182"/>
                      </a:lnTo>
                      <a:lnTo>
                        <a:pt x="9" y="1351"/>
                      </a:lnTo>
                      <a:lnTo>
                        <a:pt x="340" y="1465"/>
                      </a:lnTo>
                      <a:lnTo>
                        <a:pt x="680" y="1513"/>
                      </a:lnTo>
                      <a:lnTo>
                        <a:pt x="802" y="1456"/>
                      </a:lnTo>
                      <a:lnTo>
                        <a:pt x="1836" y="2372"/>
                      </a:lnTo>
                      <a:lnTo>
                        <a:pt x="2869" y="3288"/>
                      </a:lnTo>
                      <a:lnTo>
                        <a:pt x="3114" y="3336"/>
                      </a:lnTo>
                      <a:lnTo>
                        <a:pt x="3445" y="3155"/>
                      </a:lnTo>
                      <a:lnTo>
                        <a:pt x="4502" y="2420"/>
                      </a:lnTo>
                      <a:lnTo>
                        <a:pt x="5162" y="1984"/>
                      </a:lnTo>
                      <a:lnTo>
                        <a:pt x="5605" y="1663"/>
                      </a:lnTo>
                      <a:lnTo>
                        <a:pt x="5614" y="1418"/>
                      </a:lnTo>
                      <a:lnTo>
                        <a:pt x="5388" y="1154"/>
                      </a:lnTo>
                      <a:lnTo>
                        <a:pt x="2897" y="0"/>
                      </a:lnTo>
                      <a:lnTo>
                        <a:pt x="774" y="983"/>
                      </a:lnTo>
                      <a:lnTo>
                        <a:pt x="623" y="1154"/>
                      </a:lnTo>
                      <a:lnTo>
                        <a:pt x="435" y="1182"/>
                      </a:lnTo>
                      <a:lnTo>
                        <a:pt x="264" y="1154"/>
                      </a:lnTo>
                      <a:lnTo>
                        <a:pt x="274" y="1059"/>
                      </a:lnTo>
                      <a:lnTo>
                        <a:pt x="359" y="964"/>
                      </a:lnTo>
                      <a:lnTo>
                        <a:pt x="576" y="916"/>
                      </a:lnTo>
                      <a:lnTo>
                        <a:pt x="831" y="737"/>
                      </a:lnTo>
                      <a:lnTo>
                        <a:pt x="709" y="62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67" name="Freeform 109">
                  <a:extLst>
                    <a:ext uri="{FF2B5EF4-FFF2-40B4-BE49-F238E27FC236}">
                      <a16:creationId xmlns:a16="http://schemas.microsoft.com/office/drawing/2014/main" xmlns="" id="{D1F4CA18-9D92-40EC-BC09-688BACAFFC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9" y="1240"/>
                  <a:ext cx="2540" cy="1965"/>
                </a:xfrm>
                <a:custGeom>
                  <a:avLst/>
                  <a:gdLst>
                    <a:gd name="T0" fmla="*/ 3 w 5080"/>
                    <a:gd name="T1" fmla="*/ 1707 h 3929"/>
                    <a:gd name="T2" fmla="*/ 133 w 5080"/>
                    <a:gd name="T3" fmla="*/ 1867 h 3929"/>
                    <a:gd name="T4" fmla="*/ 361 w 5080"/>
                    <a:gd name="T5" fmla="*/ 2102 h 3929"/>
                    <a:gd name="T6" fmla="*/ 832 w 5080"/>
                    <a:gd name="T7" fmla="*/ 2483 h 3929"/>
                    <a:gd name="T8" fmla="*/ 2393 w 5080"/>
                    <a:gd name="T9" fmla="*/ 3870 h 3929"/>
                    <a:gd name="T10" fmla="*/ 2524 w 5080"/>
                    <a:gd name="T11" fmla="*/ 3929 h 3929"/>
                    <a:gd name="T12" fmla="*/ 2827 w 5080"/>
                    <a:gd name="T13" fmla="*/ 3754 h 3929"/>
                    <a:gd name="T14" fmla="*/ 3272 w 5080"/>
                    <a:gd name="T15" fmla="*/ 3395 h 3929"/>
                    <a:gd name="T16" fmla="*/ 4707 w 5080"/>
                    <a:gd name="T17" fmla="*/ 2319 h 3929"/>
                    <a:gd name="T18" fmla="*/ 4768 w 5080"/>
                    <a:gd name="T19" fmla="*/ 2055 h 3929"/>
                    <a:gd name="T20" fmla="*/ 5061 w 5080"/>
                    <a:gd name="T21" fmla="*/ 1793 h 3929"/>
                    <a:gd name="T22" fmla="*/ 5061 w 5080"/>
                    <a:gd name="T23" fmla="*/ 1599 h 3929"/>
                    <a:gd name="T24" fmla="*/ 5080 w 5080"/>
                    <a:gd name="T25" fmla="*/ 1547 h 3929"/>
                    <a:gd name="T26" fmla="*/ 5080 w 5080"/>
                    <a:gd name="T27" fmla="*/ 1448 h 3929"/>
                    <a:gd name="T28" fmla="*/ 5009 w 5080"/>
                    <a:gd name="T29" fmla="*/ 1371 h 3929"/>
                    <a:gd name="T30" fmla="*/ 2933 w 5080"/>
                    <a:gd name="T31" fmla="*/ 346 h 3929"/>
                    <a:gd name="T32" fmla="*/ 2793 w 5080"/>
                    <a:gd name="T33" fmla="*/ 449 h 3929"/>
                    <a:gd name="T34" fmla="*/ 2825 w 5080"/>
                    <a:gd name="T35" fmla="*/ 224 h 3929"/>
                    <a:gd name="T36" fmla="*/ 2619 w 5080"/>
                    <a:gd name="T37" fmla="*/ 101 h 3929"/>
                    <a:gd name="T38" fmla="*/ 2399 w 5080"/>
                    <a:gd name="T39" fmla="*/ 0 h 3929"/>
                    <a:gd name="T40" fmla="*/ 2157 w 5080"/>
                    <a:gd name="T41" fmla="*/ 74 h 3929"/>
                    <a:gd name="T42" fmla="*/ 1386 w 5080"/>
                    <a:gd name="T43" fmla="*/ 441 h 3929"/>
                    <a:gd name="T44" fmla="*/ 872 w 5080"/>
                    <a:gd name="T45" fmla="*/ 840 h 3929"/>
                    <a:gd name="T46" fmla="*/ 509 w 5080"/>
                    <a:gd name="T47" fmla="*/ 1156 h 3929"/>
                    <a:gd name="T48" fmla="*/ 184 w 5080"/>
                    <a:gd name="T49" fmla="*/ 1523 h 3929"/>
                    <a:gd name="T50" fmla="*/ 34 w 5080"/>
                    <a:gd name="T51" fmla="*/ 1601 h 3929"/>
                    <a:gd name="T52" fmla="*/ 0 w 5080"/>
                    <a:gd name="T53" fmla="*/ 1677 h 3929"/>
                    <a:gd name="T54" fmla="*/ 3 w 5080"/>
                    <a:gd name="T55" fmla="*/ 1707 h 3929"/>
                    <a:gd name="T56" fmla="*/ 3 w 5080"/>
                    <a:gd name="T57" fmla="*/ 1707 h 39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080"/>
                    <a:gd name="T88" fmla="*/ 0 h 3929"/>
                    <a:gd name="T89" fmla="*/ 5080 w 5080"/>
                    <a:gd name="T90" fmla="*/ 3929 h 39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080" h="3929">
                      <a:moveTo>
                        <a:pt x="3" y="1707"/>
                      </a:moveTo>
                      <a:lnTo>
                        <a:pt x="133" y="1867"/>
                      </a:lnTo>
                      <a:lnTo>
                        <a:pt x="361" y="2102"/>
                      </a:lnTo>
                      <a:lnTo>
                        <a:pt x="832" y="2483"/>
                      </a:lnTo>
                      <a:lnTo>
                        <a:pt x="2393" y="3870"/>
                      </a:lnTo>
                      <a:lnTo>
                        <a:pt x="2524" y="3929"/>
                      </a:lnTo>
                      <a:lnTo>
                        <a:pt x="2827" y="3754"/>
                      </a:lnTo>
                      <a:lnTo>
                        <a:pt x="3272" y="3395"/>
                      </a:lnTo>
                      <a:lnTo>
                        <a:pt x="4707" y="2319"/>
                      </a:lnTo>
                      <a:lnTo>
                        <a:pt x="4768" y="2055"/>
                      </a:lnTo>
                      <a:lnTo>
                        <a:pt x="5061" y="1793"/>
                      </a:lnTo>
                      <a:lnTo>
                        <a:pt x="5061" y="1599"/>
                      </a:lnTo>
                      <a:lnTo>
                        <a:pt x="5080" y="1547"/>
                      </a:lnTo>
                      <a:lnTo>
                        <a:pt x="5080" y="1448"/>
                      </a:lnTo>
                      <a:lnTo>
                        <a:pt x="5009" y="1371"/>
                      </a:lnTo>
                      <a:lnTo>
                        <a:pt x="2933" y="346"/>
                      </a:lnTo>
                      <a:lnTo>
                        <a:pt x="2793" y="449"/>
                      </a:lnTo>
                      <a:lnTo>
                        <a:pt x="2825" y="224"/>
                      </a:lnTo>
                      <a:lnTo>
                        <a:pt x="2619" y="101"/>
                      </a:lnTo>
                      <a:lnTo>
                        <a:pt x="2399" y="0"/>
                      </a:lnTo>
                      <a:lnTo>
                        <a:pt x="2157" y="74"/>
                      </a:lnTo>
                      <a:lnTo>
                        <a:pt x="1386" y="441"/>
                      </a:lnTo>
                      <a:lnTo>
                        <a:pt x="872" y="840"/>
                      </a:lnTo>
                      <a:lnTo>
                        <a:pt x="509" y="1156"/>
                      </a:lnTo>
                      <a:lnTo>
                        <a:pt x="184" y="1523"/>
                      </a:lnTo>
                      <a:lnTo>
                        <a:pt x="34" y="1601"/>
                      </a:lnTo>
                      <a:lnTo>
                        <a:pt x="0" y="1677"/>
                      </a:lnTo>
                      <a:lnTo>
                        <a:pt x="3" y="1707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68" name="Freeform 110">
                  <a:extLst>
                    <a:ext uri="{FF2B5EF4-FFF2-40B4-BE49-F238E27FC236}">
                      <a16:creationId xmlns:a16="http://schemas.microsoft.com/office/drawing/2014/main" xmlns="" id="{3C531675-E213-438A-ACE0-D0B9F9D57B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8" y="1516"/>
                  <a:ext cx="566" cy="400"/>
                </a:xfrm>
                <a:custGeom>
                  <a:avLst/>
                  <a:gdLst>
                    <a:gd name="T0" fmla="*/ 630 w 1131"/>
                    <a:gd name="T1" fmla="*/ 40 h 800"/>
                    <a:gd name="T2" fmla="*/ 33 w 1131"/>
                    <a:gd name="T3" fmla="*/ 468 h 800"/>
                    <a:gd name="T4" fmla="*/ 527 w 1131"/>
                    <a:gd name="T5" fmla="*/ 759 h 800"/>
                    <a:gd name="T6" fmla="*/ 1118 w 1131"/>
                    <a:gd name="T7" fmla="*/ 299 h 800"/>
                    <a:gd name="T8" fmla="*/ 1131 w 1131"/>
                    <a:gd name="T9" fmla="*/ 312 h 800"/>
                    <a:gd name="T10" fmla="*/ 538 w 1131"/>
                    <a:gd name="T11" fmla="*/ 800 h 800"/>
                    <a:gd name="T12" fmla="*/ 0 w 1131"/>
                    <a:gd name="T13" fmla="*/ 466 h 800"/>
                    <a:gd name="T14" fmla="*/ 591 w 1131"/>
                    <a:gd name="T15" fmla="*/ 0 h 800"/>
                    <a:gd name="T16" fmla="*/ 630 w 1131"/>
                    <a:gd name="T17" fmla="*/ 40 h 800"/>
                    <a:gd name="T18" fmla="*/ 630 w 1131"/>
                    <a:gd name="T19" fmla="*/ 40 h 8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31"/>
                    <a:gd name="T31" fmla="*/ 0 h 800"/>
                    <a:gd name="T32" fmla="*/ 1131 w 1131"/>
                    <a:gd name="T33" fmla="*/ 800 h 8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31" h="800">
                      <a:moveTo>
                        <a:pt x="630" y="40"/>
                      </a:moveTo>
                      <a:lnTo>
                        <a:pt x="33" y="468"/>
                      </a:lnTo>
                      <a:lnTo>
                        <a:pt x="527" y="759"/>
                      </a:lnTo>
                      <a:lnTo>
                        <a:pt x="1118" y="299"/>
                      </a:lnTo>
                      <a:lnTo>
                        <a:pt x="1131" y="312"/>
                      </a:lnTo>
                      <a:lnTo>
                        <a:pt x="538" y="800"/>
                      </a:lnTo>
                      <a:lnTo>
                        <a:pt x="0" y="466"/>
                      </a:lnTo>
                      <a:lnTo>
                        <a:pt x="591" y="0"/>
                      </a:lnTo>
                      <a:lnTo>
                        <a:pt x="630" y="40"/>
                      </a:lnTo>
                      <a:close/>
                    </a:path>
                  </a:pathLst>
                </a:custGeom>
                <a:solidFill>
                  <a:srgbClr val="756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69" name="Freeform 111">
                  <a:extLst>
                    <a:ext uri="{FF2B5EF4-FFF2-40B4-BE49-F238E27FC236}">
                      <a16:creationId xmlns:a16="http://schemas.microsoft.com/office/drawing/2014/main" xmlns="" id="{B7A3CA0C-A5FE-4EDE-9CB9-2DA26C5B56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7" y="1985"/>
                  <a:ext cx="954" cy="951"/>
                </a:xfrm>
                <a:custGeom>
                  <a:avLst/>
                  <a:gdLst>
                    <a:gd name="T0" fmla="*/ 1857 w 1908"/>
                    <a:gd name="T1" fmla="*/ 265 h 1901"/>
                    <a:gd name="T2" fmla="*/ 783 w 1908"/>
                    <a:gd name="T3" fmla="*/ 1215 h 1901"/>
                    <a:gd name="T4" fmla="*/ 0 w 1908"/>
                    <a:gd name="T5" fmla="*/ 1901 h 1901"/>
                    <a:gd name="T6" fmla="*/ 849 w 1908"/>
                    <a:gd name="T7" fmla="*/ 1340 h 1901"/>
                    <a:gd name="T8" fmla="*/ 1530 w 1908"/>
                    <a:gd name="T9" fmla="*/ 816 h 1901"/>
                    <a:gd name="T10" fmla="*/ 1608 w 1908"/>
                    <a:gd name="T11" fmla="*/ 567 h 1901"/>
                    <a:gd name="T12" fmla="*/ 1882 w 1908"/>
                    <a:gd name="T13" fmla="*/ 306 h 1901"/>
                    <a:gd name="T14" fmla="*/ 1893 w 1908"/>
                    <a:gd name="T15" fmla="*/ 130 h 1901"/>
                    <a:gd name="T16" fmla="*/ 1908 w 1908"/>
                    <a:gd name="T17" fmla="*/ 0 h 1901"/>
                    <a:gd name="T18" fmla="*/ 960 w 1908"/>
                    <a:gd name="T19" fmla="*/ 918 h 1901"/>
                    <a:gd name="T20" fmla="*/ 1842 w 1908"/>
                    <a:gd name="T21" fmla="*/ 181 h 1901"/>
                    <a:gd name="T22" fmla="*/ 1857 w 1908"/>
                    <a:gd name="T23" fmla="*/ 265 h 1901"/>
                    <a:gd name="T24" fmla="*/ 1857 w 1908"/>
                    <a:gd name="T25" fmla="*/ 265 h 190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08"/>
                    <a:gd name="T40" fmla="*/ 0 h 1901"/>
                    <a:gd name="T41" fmla="*/ 1908 w 1908"/>
                    <a:gd name="T42" fmla="*/ 1901 h 190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08" h="1901">
                      <a:moveTo>
                        <a:pt x="1857" y="265"/>
                      </a:moveTo>
                      <a:lnTo>
                        <a:pt x="783" y="1215"/>
                      </a:lnTo>
                      <a:lnTo>
                        <a:pt x="0" y="1901"/>
                      </a:lnTo>
                      <a:lnTo>
                        <a:pt x="849" y="1340"/>
                      </a:lnTo>
                      <a:lnTo>
                        <a:pt x="1530" y="816"/>
                      </a:lnTo>
                      <a:lnTo>
                        <a:pt x="1608" y="567"/>
                      </a:lnTo>
                      <a:lnTo>
                        <a:pt x="1882" y="306"/>
                      </a:lnTo>
                      <a:lnTo>
                        <a:pt x="1893" y="130"/>
                      </a:lnTo>
                      <a:lnTo>
                        <a:pt x="1908" y="0"/>
                      </a:lnTo>
                      <a:lnTo>
                        <a:pt x="960" y="918"/>
                      </a:lnTo>
                      <a:lnTo>
                        <a:pt x="1842" y="181"/>
                      </a:lnTo>
                      <a:lnTo>
                        <a:pt x="1857" y="265"/>
                      </a:lnTo>
                      <a:close/>
                    </a:path>
                  </a:pathLst>
                </a:custGeom>
                <a:solidFill>
                  <a:srgbClr val="7568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70" name="Freeform 112">
                  <a:extLst>
                    <a:ext uri="{FF2B5EF4-FFF2-40B4-BE49-F238E27FC236}">
                      <a16:creationId xmlns:a16="http://schemas.microsoft.com/office/drawing/2014/main" xmlns="" id="{238336C5-0959-4D6F-A771-2DB8F55DA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8" y="1868"/>
                  <a:ext cx="899" cy="798"/>
                </a:xfrm>
                <a:custGeom>
                  <a:avLst/>
                  <a:gdLst>
                    <a:gd name="T0" fmla="*/ 1745 w 1796"/>
                    <a:gd name="T1" fmla="*/ 124 h 1595"/>
                    <a:gd name="T2" fmla="*/ 1790 w 1796"/>
                    <a:gd name="T3" fmla="*/ 181 h 1595"/>
                    <a:gd name="T4" fmla="*/ 1796 w 1796"/>
                    <a:gd name="T5" fmla="*/ 255 h 1595"/>
                    <a:gd name="T6" fmla="*/ 1692 w 1796"/>
                    <a:gd name="T7" fmla="*/ 343 h 1595"/>
                    <a:gd name="T8" fmla="*/ 1157 w 1796"/>
                    <a:gd name="T9" fmla="*/ 768 h 1595"/>
                    <a:gd name="T10" fmla="*/ 1515 w 1796"/>
                    <a:gd name="T11" fmla="*/ 348 h 1595"/>
                    <a:gd name="T12" fmla="*/ 0 w 1796"/>
                    <a:gd name="T13" fmla="*/ 1595 h 1595"/>
                    <a:gd name="T14" fmla="*/ 764 w 1796"/>
                    <a:gd name="T15" fmla="*/ 858 h 1595"/>
                    <a:gd name="T16" fmla="*/ 728 w 1796"/>
                    <a:gd name="T17" fmla="*/ 744 h 1595"/>
                    <a:gd name="T18" fmla="*/ 836 w 1796"/>
                    <a:gd name="T19" fmla="*/ 744 h 1595"/>
                    <a:gd name="T20" fmla="*/ 1692 w 1796"/>
                    <a:gd name="T21" fmla="*/ 99 h 1595"/>
                    <a:gd name="T22" fmla="*/ 1614 w 1796"/>
                    <a:gd name="T23" fmla="*/ 0 h 1595"/>
                    <a:gd name="T24" fmla="*/ 1796 w 1796"/>
                    <a:gd name="T25" fmla="*/ 99 h 1595"/>
                    <a:gd name="T26" fmla="*/ 1745 w 1796"/>
                    <a:gd name="T27" fmla="*/ 124 h 1595"/>
                    <a:gd name="T28" fmla="*/ 1745 w 1796"/>
                    <a:gd name="T29" fmla="*/ 124 h 159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96"/>
                    <a:gd name="T46" fmla="*/ 0 h 1595"/>
                    <a:gd name="T47" fmla="*/ 1796 w 1796"/>
                    <a:gd name="T48" fmla="*/ 1595 h 159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96" h="1595">
                      <a:moveTo>
                        <a:pt x="1745" y="124"/>
                      </a:moveTo>
                      <a:lnTo>
                        <a:pt x="1790" y="181"/>
                      </a:lnTo>
                      <a:lnTo>
                        <a:pt x="1796" y="255"/>
                      </a:lnTo>
                      <a:lnTo>
                        <a:pt x="1692" y="343"/>
                      </a:lnTo>
                      <a:lnTo>
                        <a:pt x="1157" y="768"/>
                      </a:lnTo>
                      <a:lnTo>
                        <a:pt x="1515" y="348"/>
                      </a:lnTo>
                      <a:lnTo>
                        <a:pt x="0" y="1595"/>
                      </a:lnTo>
                      <a:lnTo>
                        <a:pt x="764" y="858"/>
                      </a:lnTo>
                      <a:lnTo>
                        <a:pt x="728" y="744"/>
                      </a:lnTo>
                      <a:lnTo>
                        <a:pt x="836" y="744"/>
                      </a:lnTo>
                      <a:lnTo>
                        <a:pt x="1692" y="99"/>
                      </a:lnTo>
                      <a:lnTo>
                        <a:pt x="1614" y="0"/>
                      </a:lnTo>
                      <a:lnTo>
                        <a:pt x="1796" y="99"/>
                      </a:lnTo>
                      <a:lnTo>
                        <a:pt x="1745" y="124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71" name="Freeform 113">
                  <a:extLst>
                    <a:ext uri="{FF2B5EF4-FFF2-40B4-BE49-F238E27FC236}">
                      <a16:creationId xmlns:a16="http://schemas.microsoft.com/office/drawing/2014/main" xmlns="" id="{EC13D19A-A97B-44CC-B3EC-CCD383418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1" y="1969"/>
                  <a:ext cx="675" cy="484"/>
                </a:xfrm>
                <a:custGeom>
                  <a:avLst/>
                  <a:gdLst>
                    <a:gd name="T0" fmla="*/ 492 w 1350"/>
                    <a:gd name="T1" fmla="*/ 0 h 968"/>
                    <a:gd name="T2" fmla="*/ 0 w 1350"/>
                    <a:gd name="T3" fmla="*/ 422 h 968"/>
                    <a:gd name="T4" fmla="*/ 144 w 1350"/>
                    <a:gd name="T5" fmla="*/ 521 h 968"/>
                    <a:gd name="T6" fmla="*/ 789 w 1350"/>
                    <a:gd name="T7" fmla="*/ 968 h 968"/>
                    <a:gd name="T8" fmla="*/ 1350 w 1350"/>
                    <a:gd name="T9" fmla="*/ 521 h 968"/>
                    <a:gd name="T10" fmla="*/ 492 w 1350"/>
                    <a:gd name="T11" fmla="*/ 0 h 968"/>
                    <a:gd name="T12" fmla="*/ 492 w 1350"/>
                    <a:gd name="T13" fmla="*/ 0 h 9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50"/>
                    <a:gd name="T22" fmla="*/ 0 h 968"/>
                    <a:gd name="T23" fmla="*/ 1350 w 1350"/>
                    <a:gd name="T24" fmla="*/ 968 h 9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50" h="968">
                      <a:moveTo>
                        <a:pt x="492" y="0"/>
                      </a:moveTo>
                      <a:lnTo>
                        <a:pt x="0" y="422"/>
                      </a:lnTo>
                      <a:lnTo>
                        <a:pt x="144" y="521"/>
                      </a:lnTo>
                      <a:lnTo>
                        <a:pt x="789" y="968"/>
                      </a:lnTo>
                      <a:lnTo>
                        <a:pt x="1350" y="521"/>
                      </a:lnTo>
                      <a:lnTo>
                        <a:pt x="492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72" name="Freeform 114">
                  <a:extLst>
                    <a:ext uri="{FF2B5EF4-FFF2-40B4-BE49-F238E27FC236}">
                      <a16:creationId xmlns:a16="http://schemas.microsoft.com/office/drawing/2014/main" xmlns="" id="{E633F2A2-3379-43A1-88A5-C897BE42C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1889"/>
                  <a:ext cx="2538" cy="1314"/>
                </a:xfrm>
                <a:custGeom>
                  <a:avLst/>
                  <a:gdLst>
                    <a:gd name="T0" fmla="*/ 99 w 5076"/>
                    <a:gd name="T1" fmla="*/ 426 h 2627"/>
                    <a:gd name="T2" fmla="*/ 456 w 5076"/>
                    <a:gd name="T3" fmla="*/ 732 h 2627"/>
                    <a:gd name="T4" fmla="*/ 861 w 5076"/>
                    <a:gd name="T5" fmla="*/ 457 h 2627"/>
                    <a:gd name="T6" fmla="*/ 1023 w 5076"/>
                    <a:gd name="T7" fmla="*/ 253 h 2627"/>
                    <a:gd name="T8" fmla="*/ 1106 w 5076"/>
                    <a:gd name="T9" fmla="*/ 379 h 2627"/>
                    <a:gd name="T10" fmla="*/ 530 w 5076"/>
                    <a:gd name="T11" fmla="*/ 820 h 2627"/>
                    <a:gd name="T12" fmla="*/ 660 w 5076"/>
                    <a:gd name="T13" fmla="*/ 936 h 2627"/>
                    <a:gd name="T14" fmla="*/ 2376 w 5076"/>
                    <a:gd name="T15" fmla="*/ 2363 h 2627"/>
                    <a:gd name="T16" fmla="*/ 2430 w 5076"/>
                    <a:gd name="T17" fmla="*/ 2441 h 2627"/>
                    <a:gd name="T18" fmla="*/ 2511 w 5076"/>
                    <a:gd name="T19" fmla="*/ 2447 h 2627"/>
                    <a:gd name="T20" fmla="*/ 4588 w 5076"/>
                    <a:gd name="T21" fmla="*/ 675 h 2627"/>
                    <a:gd name="T22" fmla="*/ 3660 w 5076"/>
                    <a:gd name="T23" fmla="*/ 1386 h 2627"/>
                    <a:gd name="T24" fmla="*/ 4987 w 5076"/>
                    <a:gd name="T25" fmla="*/ 192 h 2627"/>
                    <a:gd name="T26" fmla="*/ 4987 w 5076"/>
                    <a:gd name="T27" fmla="*/ 135 h 2627"/>
                    <a:gd name="T28" fmla="*/ 4869 w 5076"/>
                    <a:gd name="T29" fmla="*/ 0 h 2627"/>
                    <a:gd name="T30" fmla="*/ 5029 w 5076"/>
                    <a:gd name="T31" fmla="*/ 88 h 2627"/>
                    <a:gd name="T32" fmla="*/ 5076 w 5076"/>
                    <a:gd name="T33" fmla="*/ 202 h 2627"/>
                    <a:gd name="T34" fmla="*/ 5055 w 5076"/>
                    <a:gd name="T35" fmla="*/ 301 h 2627"/>
                    <a:gd name="T36" fmla="*/ 5044 w 5076"/>
                    <a:gd name="T37" fmla="*/ 514 h 2627"/>
                    <a:gd name="T38" fmla="*/ 4432 w 5076"/>
                    <a:gd name="T39" fmla="*/ 1029 h 2627"/>
                    <a:gd name="T40" fmla="*/ 4977 w 5076"/>
                    <a:gd name="T41" fmla="*/ 498 h 2627"/>
                    <a:gd name="T42" fmla="*/ 5008 w 5076"/>
                    <a:gd name="T43" fmla="*/ 394 h 2627"/>
                    <a:gd name="T44" fmla="*/ 2667 w 5076"/>
                    <a:gd name="T45" fmla="*/ 2468 h 2627"/>
                    <a:gd name="T46" fmla="*/ 3783 w 5076"/>
                    <a:gd name="T47" fmla="*/ 1595 h 2627"/>
                    <a:gd name="T48" fmla="*/ 2823 w 5076"/>
                    <a:gd name="T49" fmla="*/ 2456 h 2627"/>
                    <a:gd name="T50" fmla="*/ 2502 w 5076"/>
                    <a:gd name="T51" fmla="*/ 2627 h 2627"/>
                    <a:gd name="T52" fmla="*/ 2397 w 5076"/>
                    <a:gd name="T53" fmla="*/ 2582 h 2627"/>
                    <a:gd name="T54" fmla="*/ 2175 w 5076"/>
                    <a:gd name="T55" fmla="*/ 2420 h 2627"/>
                    <a:gd name="T56" fmla="*/ 648 w 5076"/>
                    <a:gd name="T57" fmla="*/ 1050 h 2627"/>
                    <a:gd name="T58" fmla="*/ 186 w 5076"/>
                    <a:gd name="T59" fmla="*/ 669 h 2627"/>
                    <a:gd name="T60" fmla="*/ 27 w 5076"/>
                    <a:gd name="T61" fmla="*/ 472 h 2627"/>
                    <a:gd name="T62" fmla="*/ 0 w 5076"/>
                    <a:gd name="T63" fmla="*/ 358 h 2627"/>
                    <a:gd name="T64" fmla="*/ 53 w 5076"/>
                    <a:gd name="T65" fmla="*/ 270 h 2627"/>
                    <a:gd name="T66" fmla="*/ 182 w 5076"/>
                    <a:gd name="T67" fmla="*/ 202 h 2627"/>
                    <a:gd name="T68" fmla="*/ 120 w 5076"/>
                    <a:gd name="T69" fmla="*/ 322 h 2627"/>
                    <a:gd name="T70" fmla="*/ 99 w 5076"/>
                    <a:gd name="T71" fmla="*/ 426 h 2627"/>
                    <a:gd name="T72" fmla="*/ 99 w 5076"/>
                    <a:gd name="T73" fmla="*/ 426 h 262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76"/>
                    <a:gd name="T112" fmla="*/ 0 h 2627"/>
                    <a:gd name="T113" fmla="*/ 5076 w 5076"/>
                    <a:gd name="T114" fmla="*/ 2627 h 262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76" h="2627">
                      <a:moveTo>
                        <a:pt x="99" y="426"/>
                      </a:moveTo>
                      <a:lnTo>
                        <a:pt x="456" y="732"/>
                      </a:lnTo>
                      <a:lnTo>
                        <a:pt x="861" y="457"/>
                      </a:lnTo>
                      <a:lnTo>
                        <a:pt x="1023" y="253"/>
                      </a:lnTo>
                      <a:lnTo>
                        <a:pt x="1106" y="379"/>
                      </a:lnTo>
                      <a:lnTo>
                        <a:pt x="530" y="820"/>
                      </a:lnTo>
                      <a:lnTo>
                        <a:pt x="660" y="936"/>
                      </a:lnTo>
                      <a:lnTo>
                        <a:pt x="2376" y="2363"/>
                      </a:lnTo>
                      <a:lnTo>
                        <a:pt x="2430" y="2441"/>
                      </a:lnTo>
                      <a:lnTo>
                        <a:pt x="2511" y="2447"/>
                      </a:lnTo>
                      <a:lnTo>
                        <a:pt x="4588" y="675"/>
                      </a:lnTo>
                      <a:lnTo>
                        <a:pt x="3660" y="1386"/>
                      </a:lnTo>
                      <a:lnTo>
                        <a:pt x="4987" y="192"/>
                      </a:lnTo>
                      <a:lnTo>
                        <a:pt x="4987" y="135"/>
                      </a:lnTo>
                      <a:lnTo>
                        <a:pt x="4869" y="0"/>
                      </a:lnTo>
                      <a:lnTo>
                        <a:pt x="5029" y="88"/>
                      </a:lnTo>
                      <a:lnTo>
                        <a:pt x="5076" y="202"/>
                      </a:lnTo>
                      <a:lnTo>
                        <a:pt x="5055" y="301"/>
                      </a:lnTo>
                      <a:lnTo>
                        <a:pt x="5044" y="514"/>
                      </a:lnTo>
                      <a:lnTo>
                        <a:pt x="4432" y="1029"/>
                      </a:lnTo>
                      <a:lnTo>
                        <a:pt x="4977" y="498"/>
                      </a:lnTo>
                      <a:lnTo>
                        <a:pt x="5008" y="394"/>
                      </a:lnTo>
                      <a:lnTo>
                        <a:pt x="2667" y="2468"/>
                      </a:lnTo>
                      <a:lnTo>
                        <a:pt x="3783" y="1595"/>
                      </a:lnTo>
                      <a:lnTo>
                        <a:pt x="2823" y="2456"/>
                      </a:lnTo>
                      <a:lnTo>
                        <a:pt x="2502" y="2627"/>
                      </a:lnTo>
                      <a:lnTo>
                        <a:pt x="2397" y="2582"/>
                      </a:lnTo>
                      <a:lnTo>
                        <a:pt x="2175" y="2420"/>
                      </a:lnTo>
                      <a:lnTo>
                        <a:pt x="648" y="1050"/>
                      </a:lnTo>
                      <a:lnTo>
                        <a:pt x="186" y="669"/>
                      </a:lnTo>
                      <a:lnTo>
                        <a:pt x="27" y="472"/>
                      </a:lnTo>
                      <a:lnTo>
                        <a:pt x="0" y="358"/>
                      </a:lnTo>
                      <a:lnTo>
                        <a:pt x="53" y="270"/>
                      </a:lnTo>
                      <a:lnTo>
                        <a:pt x="182" y="202"/>
                      </a:lnTo>
                      <a:lnTo>
                        <a:pt x="120" y="322"/>
                      </a:lnTo>
                      <a:lnTo>
                        <a:pt x="99" y="426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73" name="Freeform 115">
                  <a:extLst>
                    <a:ext uri="{FF2B5EF4-FFF2-40B4-BE49-F238E27FC236}">
                      <a16:creationId xmlns:a16="http://schemas.microsoft.com/office/drawing/2014/main" xmlns="" id="{0C0EDC39-E713-442F-9F5B-88338CF29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4" y="2513"/>
                  <a:ext cx="177" cy="124"/>
                </a:xfrm>
                <a:custGeom>
                  <a:avLst/>
                  <a:gdLst>
                    <a:gd name="T0" fmla="*/ 156 w 354"/>
                    <a:gd name="T1" fmla="*/ 25 h 249"/>
                    <a:gd name="T2" fmla="*/ 99 w 354"/>
                    <a:gd name="T3" fmla="*/ 0 h 249"/>
                    <a:gd name="T4" fmla="*/ 0 w 354"/>
                    <a:gd name="T5" fmla="*/ 78 h 249"/>
                    <a:gd name="T6" fmla="*/ 240 w 354"/>
                    <a:gd name="T7" fmla="*/ 249 h 249"/>
                    <a:gd name="T8" fmla="*/ 354 w 354"/>
                    <a:gd name="T9" fmla="*/ 187 h 249"/>
                    <a:gd name="T10" fmla="*/ 156 w 354"/>
                    <a:gd name="T11" fmla="*/ 25 h 249"/>
                    <a:gd name="T12" fmla="*/ 156 w 354"/>
                    <a:gd name="T13" fmla="*/ 25 h 2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4"/>
                    <a:gd name="T22" fmla="*/ 0 h 249"/>
                    <a:gd name="T23" fmla="*/ 354 w 354"/>
                    <a:gd name="T24" fmla="*/ 249 h 2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4" h="249">
                      <a:moveTo>
                        <a:pt x="156" y="25"/>
                      </a:moveTo>
                      <a:lnTo>
                        <a:pt x="99" y="0"/>
                      </a:lnTo>
                      <a:lnTo>
                        <a:pt x="0" y="78"/>
                      </a:lnTo>
                      <a:lnTo>
                        <a:pt x="240" y="249"/>
                      </a:lnTo>
                      <a:lnTo>
                        <a:pt x="354" y="187"/>
                      </a:lnTo>
                      <a:lnTo>
                        <a:pt x="156" y="25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74" name="Freeform 116">
                  <a:extLst>
                    <a:ext uri="{FF2B5EF4-FFF2-40B4-BE49-F238E27FC236}">
                      <a16:creationId xmlns:a16="http://schemas.microsoft.com/office/drawing/2014/main" xmlns="" id="{28A98DCA-171D-4996-B537-5A60A585E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2" y="2578"/>
                  <a:ext cx="173" cy="154"/>
                </a:xfrm>
                <a:custGeom>
                  <a:avLst/>
                  <a:gdLst>
                    <a:gd name="T0" fmla="*/ 146 w 344"/>
                    <a:gd name="T1" fmla="*/ 16 h 308"/>
                    <a:gd name="T2" fmla="*/ 105 w 344"/>
                    <a:gd name="T3" fmla="*/ 0 h 308"/>
                    <a:gd name="T4" fmla="*/ 0 w 344"/>
                    <a:gd name="T5" fmla="*/ 99 h 308"/>
                    <a:gd name="T6" fmla="*/ 266 w 344"/>
                    <a:gd name="T7" fmla="*/ 308 h 308"/>
                    <a:gd name="T8" fmla="*/ 344 w 344"/>
                    <a:gd name="T9" fmla="*/ 177 h 308"/>
                    <a:gd name="T10" fmla="*/ 146 w 344"/>
                    <a:gd name="T11" fmla="*/ 16 h 308"/>
                    <a:gd name="T12" fmla="*/ 146 w 344"/>
                    <a:gd name="T13" fmla="*/ 16 h 3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4"/>
                    <a:gd name="T22" fmla="*/ 0 h 308"/>
                    <a:gd name="T23" fmla="*/ 344 w 344"/>
                    <a:gd name="T24" fmla="*/ 308 h 3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4" h="308">
                      <a:moveTo>
                        <a:pt x="146" y="16"/>
                      </a:moveTo>
                      <a:lnTo>
                        <a:pt x="105" y="0"/>
                      </a:lnTo>
                      <a:lnTo>
                        <a:pt x="0" y="99"/>
                      </a:lnTo>
                      <a:lnTo>
                        <a:pt x="266" y="308"/>
                      </a:lnTo>
                      <a:lnTo>
                        <a:pt x="344" y="177"/>
                      </a:lnTo>
                      <a:lnTo>
                        <a:pt x="146" y="16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75" name="Freeform 117">
                  <a:extLst>
                    <a:ext uri="{FF2B5EF4-FFF2-40B4-BE49-F238E27FC236}">
                      <a16:creationId xmlns:a16="http://schemas.microsoft.com/office/drawing/2014/main" xmlns="" id="{792C5016-4144-4E9A-9167-29A4E733B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2" y="2648"/>
                  <a:ext cx="197" cy="151"/>
                </a:xfrm>
                <a:custGeom>
                  <a:avLst/>
                  <a:gdLst>
                    <a:gd name="T0" fmla="*/ 158 w 394"/>
                    <a:gd name="T1" fmla="*/ 25 h 302"/>
                    <a:gd name="T2" fmla="*/ 101 w 394"/>
                    <a:gd name="T3" fmla="*/ 0 h 302"/>
                    <a:gd name="T4" fmla="*/ 0 w 394"/>
                    <a:gd name="T5" fmla="*/ 80 h 302"/>
                    <a:gd name="T6" fmla="*/ 244 w 394"/>
                    <a:gd name="T7" fmla="*/ 302 h 302"/>
                    <a:gd name="T8" fmla="*/ 394 w 394"/>
                    <a:gd name="T9" fmla="*/ 226 h 302"/>
                    <a:gd name="T10" fmla="*/ 158 w 394"/>
                    <a:gd name="T11" fmla="*/ 25 h 302"/>
                    <a:gd name="T12" fmla="*/ 158 w 394"/>
                    <a:gd name="T13" fmla="*/ 25 h 3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94"/>
                    <a:gd name="T22" fmla="*/ 0 h 302"/>
                    <a:gd name="T23" fmla="*/ 394 w 394"/>
                    <a:gd name="T24" fmla="*/ 302 h 3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94" h="302">
                      <a:moveTo>
                        <a:pt x="158" y="25"/>
                      </a:moveTo>
                      <a:lnTo>
                        <a:pt x="101" y="0"/>
                      </a:lnTo>
                      <a:lnTo>
                        <a:pt x="0" y="80"/>
                      </a:lnTo>
                      <a:lnTo>
                        <a:pt x="244" y="302"/>
                      </a:lnTo>
                      <a:lnTo>
                        <a:pt x="394" y="226"/>
                      </a:lnTo>
                      <a:lnTo>
                        <a:pt x="158" y="25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76" name="Freeform 118">
                  <a:extLst>
                    <a:ext uri="{FF2B5EF4-FFF2-40B4-BE49-F238E27FC236}">
                      <a16:creationId xmlns:a16="http://schemas.microsoft.com/office/drawing/2014/main" xmlns="" id="{21F6041A-A5DD-446A-B196-0BA0F56542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2" y="2433"/>
                  <a:ext cx="176" cy="124"/>
                </a:xfrm>
                <a:custGeom>
                  <a:avLst/>
                  <a:gdLst>
                    <a:gd name="T0" fmla="*/ 156 w 352"/>
                    <a:gd name="T1" fmla="*/ 26 h 249"/>
                    <a:gd name="T2" fmla="*/ 99 w 352"/>
                    <a:gd name="T3" fmla="*/ 0 h 249"/>
                    <a:gd name="T4" fmla="*/ 0 w 352"/>
                    <a:gd name="T5" fmla="*/ 78 h 249"/>
                    <a:gd name="T6" fmla="*/ 238 w 352"/>
                    <a:gd name="T7" fmla="*/ 249 h 249"/>
                    <a:gd name="T8" fmla="*/ 352 w 352"/>
                    <a:gd name="T9" fmla="*/ 188 h 249"/>
                    <a:gd name="T10" fmla="*/ 156 w 352"/>
                    <a:gd name="T11" fmla="*/ 26 h 249"/>
                    <a:gd name="T12" fmla="*/ 156 w 352"/>
                    <a:gd name="T13" fmla="*/ 26 h 2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2"/>
                    <a:gd name="T22" fmla="*/ 0 h 249"/>
                    <a:gd name="T23" fmla="*/ 352 w 352"/>
                    <a:gd name="T24" fmla="*/ 249 h 2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2" h="249">
                      <a:moveTo>
                        <a:pt x="156" y="26"/>
                      </a:moveTo>
                      <a:lnTo>
                        <a:pt x="99" y="0"/>
                      </a:lnTo>
                      <a:lnTo>
                        <a:pt x="0" y="78"/>
                      </a:lnTo>
                      <a:lnTo>
                        <a:pt x="238" y="249"/>
                      </a:lnTo>
                      <a:lnTo>
                        <a:pt x="352" y="188"/>
                      </a:lnTo>
                      <a:lnTo>
                        <a:pt x="156" y="26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77" name="Freeform 119">
                  <a:extLst>
                    <a:ext uri="{FF2B5EF4-FFF2-40B4-BE49-F238E27FC236}">
                      <a16:creationId xmlns:a16="http://schemas.microsoft.com/office/drawing/2014/main" xmlns="" id="{CACDA284-6328-475F-9A2F-C7459CD0F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2" y="1903"/>
                  <a:ext cx="457" cy="465"/>
                </a:xfrm>
                <a:custGeom>
                  <a:avLst/>
                  <a:gdLst>
                    <a:gd name="T0" fmla="*/ 846 w 912"/>
                    <a:gd name="T1" fmla="*/ 0 h 929"/>
                    <a:gd name="T2" fmla="*/ 733 w 912"/>
                    <a:gd name="T3" fmla="*/ 30 h 929"/>
                    <a:gd name="T4" fmla="*/ 606 w 912"/>
                    <a:gd name="T5" fmla="*/ 68 h 929"/>
                    <a:gd name="T6" fmla="*/ 585 w 912"/>
                    <a:gd name="T7" fmla="*/ 82 h 929"/>
                    <a:gd name="T8" fmla="*/ 505 w 912"/>
                    <a:gd name="T9" fmla="*/ 99 h 929"/>
                    <a:gd name="T10" fmla="*/ 429 w 912"/>
                    <a:gd name="T11" fmla="*/ 123 h 929"/>
                    <a:gd name="T12" fmla="*/ 376 w 912"/>
                    <a:gd name="T13" fmla="*/ 163 h 929"/>
                    <a:gd name="T14" fmla="*/ 296 w 912"/>
                    <a:gd name="T15" fmla="*/ 213 h 929"/>
                    <a:gd name="T16" fmla="*/ 226 w 912"/>
                    <a:gd name="T17" fmla="*/ 277 h 929"/>
                    <a:gd name="T18" fmla="*/ 165 w 912"/>
                    <a:gd name="T19" fmla="*/ 340 h 929"/>
                    <a:gd name="T20" fmla="*/ 77 w 912"/>
                    <a:gd name="T21" fmla="*/ 382 h 929"/>
                    <a:gd name="T22" fmla="*/ 22 w 912"/>
                    <a:gd name="T23" fmla="*/ 513 h 929"/>
                    <a:gd name="T24" fmla="*/ 0 w 912"/>
                    <a:gd name="T25" fmla="*/ 585 h 929"/>
                    <a:gd name="T26" fmla="*/ 1 w 912"/>
                    <a:gd name="T27" fmla="*/ 667 h 929"/>
                    <a:gd name="T28" fmla="*/ 15 w 912"/>
                    <a:gd name="T29" fmla="*/ 754 h 929"/>
                    <a:gd name="T30" fmla="*/ 58 w 912"/>
                    <a:gd name="T31" fmla="*/ 817 h 929"/>
                    <a:gd name="T32" fmla="*/ 127 w 912"/>
                    <a:gd name="T33" fmla="*/ 876 h 929"/>
                    <a:gd name="T34" fmla="*/ 150 w 912"/>
                    <a:gd name="T35" fmla="*/ 848 h 929"/>
                    <a:gd name="T36" fmla="*/ 178 w 912"/>
                    <a:gd name="T37" fmla="*/ 889 h 929"/>
                    <a:gd name="T38" fmla="*/ 241 w 912"/>
                    <a:gd name="T39" fmla="*/ 895 h 929"/>
                    <a:gd name="T40" fmla="*/ 353 w 912"/>
                    <a:gd name="T41" fmla="*/ 914 h 929"/>
                    <a:gd name="T42" fmla="*/ 475 w 912"/>
                    <a:gd name="T43" fmla="*/ 929 h 929"/>
                    <a:gd name="T44" fmla="*/ 680 w 912"/>
                    <a:gd name="T45" fmla="*/ 889 h 929"/>
                    <a:gd name="T46" fmla="*/ 737 w 912"/>
                    <a:gd name="T47" fmla="*/ 874 h 929"/>
                    <a:gd name="T48" fmla="*/ 781 w 912"/>
                    <a:gd name="T49" fmla="*/ 836 h 929"/>
                    <a:gd name="T50" fmla="*/ 806 w 912"/>
                    <a:gd name="T51" fmla="*/ 703 h 929"/>
                    <a:gd name="T52" fmla="*/ 912 w 912"/>
                    <a:gd name="T53" fmla="*/ 504 h 929"/>
                    <a:gd name="T54" fmla="*/ 840 w 912"/>
                    <a:gd name="T55" fmla="*/ 448 h 929"/>
                    <a:gd name="T56" fmla="*/ 790 w 912"/>
                    <a:gd name="T57" fmla="*/ 519 h 929"/>
                    <a:gd name="T58" fmla="*/ 731 w 912"/>
                    <a:gd name="T59" fmla="*/ 648 h 929"/>
                    <a:gd name="T60" fmla="*/ 692 w 912"/>
                    <a:gd name="T61" fmla="*/ 718 h 929"/>
                    <a:gd name="T62" fmla="*/ 576 w 912"/>
                    <a:gd name="T63" fmla="*/ 677 h 929"/>
                    <a:gd name="T64" fmla="*/ 520 w 912"/>
                    <a:gd name="T65" fmla="*/ 718 h 929"/>
                    <a:gd name="T66" fmla="*/ 471 w 912"/>
                    <a:gd name="T67" fmla="*/ 673 h 929"/>
                    <a:gd name="T68" fmla="*/ 403 w 912"/>
                    <a:gd name="T69" fmla="*/ 697 h 929"/>
                    <a:gd name="T70" fmla="*/ 277 w 912"/>
                    <a:gd name="T71" fmla="*/ 703 h 929"/>
                    <a:gd name="T72" fmla="*/ 180 w 912"/>
                    <a:gd name="T73" fmla="*/ 652 h 929"/>
                    <a:gd name="T74" fmla="*/ 192 w 912"/>
                    <a:gd name="T75" fmla="*/ 517 h 929"/>
                    <a:gd name="T76" fmla="*/ 298 w 912"/>
                    <a:gd name="T77" fmla="*/ 397 h 929"/>
                    <a:gd name="T78" fmla="*/ 368 w 912"/>
                    <a:gd name="T79" fmla="*/ 376 h 929"/>
                    <a:gd name="T80" fmla="*/ 372 w 912"/>
                    <a:gd name="T81" fmla="*/ 313 h 929"/>
                    <a:gd name="T82" fmla="*/ 460 w 912"/>
                    <a:gd name="T83" fmla="*/ 245 h 929"/>
                    <a:gd name="T84" fmla="*/ 524 w 912"/>
                    <a:gd name="T85" fmla="*/ 216 h 929"/>
                    <a:gd name="T86" fmla="*/ 617 w 912"/>
                    <a:gd name="T87" fmla="*/ 180 h 929"/>
                    <a:gd name="T88" fmla="*/ 682 w 912"/>
                    <a:gd name="T89" fmla="*/ 180 h 929"/>
                    <a:gd name="T90" fmla="*/ 709 w 912"/>
                    <a:gd name="T91" fmla="*/ 152 h 929"/>
                    <a:gd name="T92" fmla="*/ 861 w 912"/>
                    <a:gd name="T93" fmla="*/ 101 h 929"/>
                    <a:gd name="T94" fmla="*/ 908 w 912"/>
                    <a:gd name="T95" fmla="*/ 28 h 929"/>
                    <a:gd name="T96" fmla="*/ 846 w 912"/>
                    <a:gd name="T97" fmla="*/ 0 h 929"/>
                    <a:gd name="T98" fmla="*/ 846 w 912"/>
                    <a:gd name="T99" fmla="*/ 0 h 92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912"/>
                    <a:gd name="T151" fmla="*/ 0 h 929"/>
                    <a:gd name="T152" fmla="*/ 912 w 912"/>
                    <a:gd name="T153" fmla="*/ 929 h 92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912" h="929">
                      <a:moveTo>
                        <a:pt x="846" y="0"/>
                      </a:moveTo>
                      <a:lnTo>
                        <a:pt x="733" y="30"/>
                      </a:lnTo>
                      <a:lnTo>
                        <a:pt x="606" y="68"/>
                      </a:lnTo>
                      <a:lnTo>
                        <a:pt x="585" y="82"/>
                      </a:lnTo>
                      <a:lnTo>
                        <a:pt x="505" y="99"/>
                      </a:lnTo>
                      <a:lnTo>
                        <a:pt x="429" y="123"/>
                      </a:lnTo>
                      <a:lnTo>
                        <a:pt x="376" y="163"/>
                      </a:lnTo>
                      <a:lnTo>
                        <a:pt x="296" y="213"/>
                      </a:lnTo>
                      <a:lnTo>
                        <a:pt x="226" y="277"/>
                      </a:lnTo>
                      <a:lnTo>
                        <a:pt x="165" y="340"/>
                      </a:lnTo>
                      <a:lnTo>
                        <a:pt x="77" y="382"/>
                      </a:lnTo>
                      <a:lnTo>
                        <a:pt x="22" y="513"/>
                      </a:lnTo>
                      <a:lnTo>
                        <a:pt x="0" y="585"/>
                      </a:lnTo>
                      <a:lnTo>
                        <a:pt x="1" y="667"/>
                      </a:lnTo>
                      <a:lnTo>
                        <a:pt x="15" y="754"/>
                      </a:lnTo>
                      <a:lnTo>
                        <a:pt x="58" y="817"/>
                      </a:lnTo>
                      <a:lnTo>
                        <a:pt x="127" y="876"/>
                      </a:lnTo>
                      <a:lnTo>
                        <a:pt x="150" y="848"/>
                      </a:lnTo>
                      <a:lnTo>
                        <a:pt x="178" y="889"/>
                      </a:lnTo>
                      <a:lnTo>
                        <a:pt x="241" y="895"/>
                      </a:lnTo>
                      <a:lnTo>
                        <a:pt x="353" y="914"/>
                      </a:lnTo>
                      <a:lnTo>
                        <a:pt x="475" y="929"/>
                      </a:lnTo>
                      <a:lnTo>
                        <a:pt x="680" y="889"/>
                      </a:lnTo>
                      <a:lnTo>
                        <a:pt x="737" y="874"/>
                      </a:lnTo>
                      <a:lnTo>
                        <a:pt x="781" y="836"/>
                      </a:lnTo>
                      <a:lnTo>
                        <a:pt x="806" y="703"/>
                      </a:lnTo>
                      <a:lnTo>
                        <a:pt x="912" y="504"/>
                      </a:lnTo>
                      <a:lnTo>
                        <a:pt x="840" y="448"/>
                      </a:lnTo>
                      <a:lnTo>
                        <a:pt x="790" y="519"/>
                      </a:lnTo>
                      <a:lnTo>
                        <a:pt x="731" y="648"/>
                      </a:lnTo>
                      <a:lnTo>
                        <a:pt x="692" y="718"/>
                      </a:lnTo>
                      <a:lnTo>
                        <a:pt x="576" y="677"/>
                      </a:lnTo>
                      <a:lnTo>
                        <a:pt x="520" y="718"/>
                      </a:lnTo>
                      <a:lnTo>
                        <a:pt x="471" y="673"/>
                      </a:lnTo>
                      <a:lnTo>
                        <a:pt x="403" y="697"/>
                      </a:lnTo>
                      <a:lnTo>
                        <a:pt x="277" y="703"/>
                      </a:lnTo>
                      <a:lnTo>
                        <a:pt x="180" y="652"/>
                      </a:lnTo>
                      <a:lnTo>
                        <a:pt x="192" y="517"/>
                      </a:lnTo>
                      <a:lnTo>
                        <a:pt x="298" y="397"/>
                      </a:lnTo>
                      <a:lnTo>
                        <a:pt x="368" y="376"/>
                      </a:lnTo>
                      <a:lnTo>
                        <a:pt x="372" y="313"/>
                      </a:lnTo>
                      <a:lnTo>
                        <a:pt x="460" y="245"/>
                      </a:lnTo>
                      <a:lnTo>
                        <a:pt x="524" y="216"/>
                      </a:lnTo>
                      <a:lnTo>
                        <a:pt x="617" y="180"/>
                      </a:lnTo>
                      <a:lnTo>
                        <a:pt x="682" y="180"/>
                      </a:lnTo>
                      <a:lnTo>
                        <a:pt x="709" y="152"/>
                      </a:lnTo>
                      <a:lnTo>
                        <a:pt x="861" y="101"/>
                      </a:lnTo>
                      <a:lnTo>
                        <a:pt x="908" y="28"/>
                      </a:lnTo>
                      <a:lnTo>
                        <a:pt x="846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78" name="Freeform 120">
                  <a:extLst>
                    <a:ext uri="{FF2B5EF4-FFF2-40B4-BE49-F238E27FC236}">
                      <a16:creationId xmlns:a16="http://schemas.microsoft.com/office/drawing/2014/main" xmlns="" id="{99FEBEE2-A8DE-4C5B-87E0-822265C1AD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6" y="2721"/>
                  <a:ext cx="220" cy="157"/>
                </a:xfrm>
                <a:custGeom>
                  <a:avLst/>
                  <a:gdLst>
                    <a:gd name="T0" fmla="*/ 229 w 441"/>
                    <a:gd name="T1" fmla="*/ 62 h 313"/>
                    <a:gd name="T2" fmla="*/ 141 w 441"/>
                    <a:gd name="T3" fmla="*/ 0 h 313"/>
                    <a:gd name="T4" fmla="*/ 0 w 441"/>
                    <a:gd name="T5" fmla="*/ 95 h 313"/>
                    <a:gd name="T6" fmla="*/ 270 w 441"/>
                    <a:gd name="T7" fmla="*/ 313 h 313"/>
                    <a:gd name="T8" fmla="*/ 441 w 441"/>
                    <a:gd name="T9" fmla="*/ 239 h 313"/>
                    <a:gd name="T10" fmla="*/ 229 w 441"/>
                    <a:gd name="T11" fmla="*/ 62 h 313"/>
                    <a:gd name="T12" fmla="*/ 229 w 441"/>
                    <a:gd name="T13" fmla="*/ 62 h 3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1"/>
                    <a:gd name="T22" fmla="*/ 0 h 313"/>
                    <a:gd name="T23" fmla="*/ 441 w 441"/>
                    <a:gd name="T24" fmla="*/ 313 h 3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1" h="313">
                      <a:moveTo>
                        <a:pt x="229" y="62"/>
                      </a:moveTo>
                      <a:lnTo>
                        <a:pt x="141" y="0"/>
                      </a:lnTo>
                      <a:lnTo>
                        <a:pt x="0" y="95"/>
                      </a:lnTo>
                      <a:lnTo>
                        <a:pt x="270" y="313"/>
                      </a:lnTo>
                      <a:lnTo>
                        <a:pt x="441" y="239"/>
                      </a:lnTo>
                      <a:lnTo>
                        <a:pt x="229" y="62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79" name="Freeform 121">
                  <a:extLst>
                    <a:ext uri="{FF2B5EF4-FFF2-40B4-BE49-F238E27FC236}">
                      <a16:creationId xmlns:a16="http://schemas.microsoft.com/office/drawing/2014/main" xmlns="" id="{FD6E11A8-51E6-4299-9B78-133DF0577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9" y="2478"/>
                  <a:ext cx="221" cy="156"/>
                </a:xfrm>
                <a:custGeom>
                  <a:avLst/>
                  <a:gdLst>
                    <a:gd name="T0" fmla="*/ 228 w 441"/>
                    <a:gd name="T1" fmla="*/ 63 h 312"/>
                    <a:gd name="T2" fmla="*/ 141 w 441"/>
                    <a:gd name="T3" fmla="*/ 0 h 312"/>
                    <a:gd name="T4" fmla="*/ 0 w 441"/>
                    <a:gd name="T5" fmla="*/ 93 h 312"/>
                    <a:gd name="T6" fmla="*/ 270 w 441"/>
                    <a:gd name="T7" fmla="*/ 312 h 312"/>
                    <a:gd name="T8" fmla="*/ 441 w 441"/>
                    <a:gd name="T9" fmla="*/ 239 h 312"/>
                    <a:gd name="T10" fmla="*/ 228 w 441"/>
                    <a:gd name="T11" fmla="*/ 63 h 312"/>
                    <a:gd name="T12" fmla="*/ 228 w 441"/>
                    <a:gd name="T13" fmla="*/ 63 h 3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1"/>
                    <a:gd name="T22" fmla="*/ 0 h 312"/>
                    <a:gd name="T23" fmla="*/ 441 w 441"/>
                    <a:gd name="T24" fmla="*/ 312 h 3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1" h="312">
                      <a:moveTo>
                        <a:pt x="228" y="63"/>
                      </a:moveTo>
                      <a:lnTo>
                        <a:pt x="141" y="0"/>
                      </a:lnTo>
                      <a:lnTo>
                        <a:pt x="0" y="93"/>
                      </a:lnTo>
                      <a:lnTo>
                        <a:pt x="270" y="312"/>
                      </a:lnTo>
                      <a:lnTo>
                        <a:pt x="441" y="239"/>
                      </a:lnTo>
                      <a:lnTo>
                        <a:pt x="228" y="63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80" name="Freeform 122">
                  <a:extLst>
                    <a:ext uri="{FF2B5EF4-FFF2-40B4-BE49-F238E27FC236}">
                      <a16:creationId xmlns:a16="http://schemas.microsoft.com/office/drawing/2014/main" xmlns="" id="{3E81CEC9-C612-4B1C-9628-4E9BB152A6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9" y="2269"/>
                  <a:ext cx="175" cy="125"/>
                </a:xfrm>
                <a:custGeom>
                  <a:avLst/>
                  <a:gdLst>
                    <a:gd name="T0" fmla="*/ 156 w 352"/>
                    <a:gd name="T1" fmla="*/ 26 h 249"/>
                    <a:gd name="T2" fmla="*/ 99 w 352"/>
                    <a:gd name="T3" fmla="*/ 0 h 249"/>
                    <a:gd name="T4" fmla="*/ 0 w 352"/>
                    <a:gd name="T5" fmla="*/ 78 h 249"/>
                    <a:gd name="T6" fmla="*/ 238 w 352"/>
                    <a:gd name="T7" fmla="*/ 249 h 249"/>
                    <a:gd name="T8" fmla="*/ 352 w 352"/>
                    <a:gd name="T9" fmla="*/ 186 h 249"/>
                    <a:gd name="T10" fmla="*/ 156 w 352"/>
                    <a:gd name="T11" fmla="*/ 26 h 249"/>
                    <a:gd name="T12" fmla="*/ 156 w 352"/>
                    <a:gd name="T13" fmla="*/ 26 h 2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2"/>
                    <a:gd name="T22" fmla="*/ 0 h 249"/>
                    <a:gd name="T23" fmla="*/ 352 w 352"/>
                    <a:gd name="T24" fmla="*/ 249 h 2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2" h="249">
                      <a:moveTo>
                        <a:pt x="156" y="26"/>
                      </a:moveTo>
                      <a:lnTo>
                        <a:pt x="99" y="0"/>
                      </a:lnTo>
                      <a:lnTo>
                        <a:pt x="0" y="78"/>
                      </a:lnTo>
                      <a:lnTo>
                        <a:pt x="238" y="249"/>
                      </a:lnTo>
                      <a:lnTo>
                        <a:pt x="352" y="186"/>
                      </a:lnTo>
                      <a:lnTo>
                        <a:pt x="156" y="26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81" name="Freeform 123">
                  <a:extLst>
                    <a:ext uri="{FF2B5EF4-FFF2-40B4-BE49-F238E27FC236}">
                      <a16:creationId xmlns:a16="http://schemas.microsoft.com/office/drawing/2014/main" xmlns="" id="{D264C2FC-8800-4CFB-891D-775A1AC2FA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" y="2336"/>
                  <a:ext cx="171" cy="153"/>
                </a:xfrm>
                <a:custGeom>
                  <a:avLst/>
                  <a:gdLst>
                    <a:gd name="T0" fmla="*/ 144 w 342"/>
                    <a:gd name="T1" fmla="*/ 15 h 306"/>
                    <a:gd name="T2" fmla="*/ 102 w 342"/>
                    <a:gd name="T3" fmla="*/ 0 h 306"/>
                    <a:gd name="T4" fmla="*/ 0 w 342"/>
                    <a:gd name="T5" fmla="*/ 99 h 306"/>
                    <a:gd name="T6" fmla="*/ 264 w 342"/>
                    <a:gd name="T7" fmla="*/ 306 h 306"/>
                    <a:gd name="T8" fmla="*/ 342 w 342"/>
                    <a:gd name="T9" fmla="*/ 177 h 306"/>
                    <a:gd name="T10" fmla="*/ 144 w 342"/>
                    <a:gd name="T11" fmla="*/ 15 h 306"/>
                    <a:gd name="T12" fmla="*/ 144 w 342"/>
                    <a:gd name="T13" fmla="*/ 15 h 3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2"/>
                    <a:gd name="T22" fmla="*/ 0 h 306"/>
                    <a:gd name="T23" fmla="*/ 342 w 342"/>
                    <a:gd name="T24" fmla="*/ 306 h 3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2" h="306">
                      <a:moveTo>
                        <a:pt x="144" y="15"/>
                      </a:moveTo>
                      <a:lnTo>
                        <a:pt x="102" y="0"/>
                      </a:lnTo>
                      <a:lnTo>
                        <a:pt x="0" y="99"/>
                      </a:lnTo>
                      <a:lnTo>
                        <a:pt x="264" y="306"/>
                      </a:lnTo>
                      <a:lnTo>
                        <a:pt x="342" y="177"/>
                      </a:lnTo>
                      <a:lnTo>
                        <a:pt x="144" y="15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82" name="Freeform 124">
                  <a:extLst>
                    <a:ext uri="{FF2B5EF4-FFF2-40B4-BE49-F238E27FC236}">
                      <a16:creationId xmlns:a16="http://schemas.microsoft.com/office/drawing/2014/main" xmlns="" id="{A0E06ACD-21D5-4AD7-AB24-3826273CFE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6" y="2404"/>
                  <a:ext cx="197" cy="152"/>
                </a:xfrm>
                <a:custGeom>
                  <a:avLst/>
                  <a:gdLst>
                    <a:gd name="T0" fmla="*/ 158 w 396"/>
                    <a:gd name="T1" fmla="*/ 26 h 304"/>
                    <a:gd name="T2" fmla="*/ 101 w 396"/>
                    <a:gd name="T3" fmla="*/ 0 h 304"/>
                    <a:gd name="T4" fmla="*/ 0 w 396"/>
                    <a:gd name="T5" fmla="*/ 79 h 304"/>
                    <a:gd name="T6" fmla="*/ 243 w 396"/>
                    <a:gd name="T7" fmla="*/ 304 h 304"/>
                    <a:gd name="T8" fmla="*/ 396 w 396"/>
                    <a:gd name="T9" fmla="*/ 226 h 304"/>
                    <a:gd name="T10" fmla="*/ 158 w 396"/>
                    <a:gd name="T11" fmla="*/ 26 h 304"/>
                    <a:gd name="T12" fmla="*/ 158 w 396"/>
                    <a:gd name="T13" fmla="*/ 26 h 3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96"/>
                    <a:gd name="T22" fmla="*/ 0 h 304"/>
                    <a:gd name="T23" fmla="*/ 396 w 396"/>
                    <a:gd name="T24" fmla="*/ 304 h 3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96" h="304">
                      <a:moveTo>
                        <a:pt x="158" y="26"/>
                      </a:moveTo>
                      <a:lnTo>
                        <a:pt x="101" y="0"/>
                      </a:lnTo>
                      <a:lnTo>
                        <a:pt x="0" y="79"/>
                      </a:lnTo>
                      <a:lnTo>
                        <a:pt x="243" y="304"/>
                      </a:lnTo>
                      <a:lnTo>
                        <a:pt x="396" y="226"/>
                      </a:lnTo>
                      <a:lnTo>
                        <a:pt x="158" y="26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83" name="Freeform 125">
                  <a:extLst>
                    <a:ext uri="{FF2B5EF4-FFF2-40B4-BE49-F238E27FC236}">
                      <a16:creationId xmlns:a16="http://schemas.microsoft.com/office/drawing/2014/main" xmlns="" id="{FED676C0-CE89-4164-BAD3-801106279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5" y="2190"/>
                  <a:ext cx="177" cy="125"/>
                </a:xfrm>
                <a:custGeom>
                  <a:avLst/>
                  <a:gdLst>
                    <a:gd name="T0" fmla="*/ 156 w 354"/>
                    <a:gd name="T1" fmla="*/ 25 h 249"/>
                    <a:gd name="T2" fmla="*/ 99 w 354"/>
                    <a:gd name="T3" fmla="*/ 0 h 249"/>
                    <a:gd name="T4" fmla="*/ 0 w 354"/>
                    <a:gd name="T5" fmla="*/ 78 h 249"/>
                    <a:gd name="T6" fmla="*/ 240 w 354"/>
                    <a:gd name="T7" fmla="*/ 249 h 249"/>
                    <a:gd name="T8" fmla="*/ 354 w 354"/>
                    <a:gd name="T9" fmla="*/ 186 h 249"/>
                    <a:gd name="T10" fmla="*/ 156 w 354"/>
                    <a:gd name="T11" fmla="*/ 25 h 249"/>
                    <a:gd name="T12" fmla="*/ 156 w 354"/>
                    <a:gd name="T13" fmla="*/ 25 h 2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4"/>
                    <a:gd name="T22" fmla="*/ 0 h 249"/>
                    <a:gd name="T23" fmla="*/ 354 w 354"/>
                    <a:gd name="T24" fmla="*/ 249 h 2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4" h="249">
                      <a:moveTo>
                        <a:pt x="156" y="25"/>
                      </a:moveTo>
                      <a:lnTo>
                        <a:pt x="99" y="0"/>
                      </a:lnTo>
                      <a:lnTo>
                        <a:pt x="0" y="78"/>
                      </a:lnTo>
                      <a:lnTo>
                        <a:pt x="240" y="249"/>
                      </a:lnTo>
                      <a:lnTo>
                        <a:pt x="354" y="186"/>
                      </a:lnTo>
                      <a:lnTo>
                        <a:pt x="156" y="25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84" name="Freeform 126">
                  <a:extLst>
                    <a:ext uri="{FF2B5EF4-FFF2-40B4-BE49-F238E27FC236}">
                      <a16:creationId xmlns:a16="http://schemas.microsoft.com/office/drawing/2014/main" xmlns="" id="{82AC7AA1-1C3A-43C4-963E-35F26B05C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0" y="1982"/>
                  <a:ext cx="631" cy="499"/>
                </a:xfrm>
                <a:custGeom>
                  <a:avLst/>
                  <a:gdLst>
                    <a:gd name="T0" fmla="*/ 810 w 1262"/>
                    <a:gd name="T1" fmla="*/ 26 h 998"/>
                    <a:gd name="T2" fmla="*/ 0 w 1262"/>
                    <a:gd name="T3" fmla="*/ 659 h 998"/>
                    <a:gd name="T4" fmla="*/ 359 w 1262"/>
                    <a:gd name="T5" fmla="*/ 998 h 998"/>
                    <a:gd name="T6" fmla="*/ 456 w 1262"/>
                    <a:gd name="T7" fmla="*/ 971 h 998"/>
                    <a:gd name="T8" fmla="*/ 534 w 1262"/>
                    <a:gd name="T9" fmla="*/ 920 h 998"/>
                    <a:gd name="T10" fmla="*/ 375 w 1262"/>
                    <a:gd name="T11" fmla="*/ 690 h 998"/>
                    <a:gd name="T12" fmla="*/ 618 w 1262"/>
                    <a:gd name="T13" fmla="*/ 863 h 998"/>
                    <a:gd name="T14" fmla="*/ 738 w 1262"/>
                    <a:gd name="T15" fmla="*/ 768 h 998"/>
                    <a:gd name="T16" fmla="*/ 576 w 1262"/>
                    <a:gd name="T17" fmla="*/ 545 h 998"/>
                    <a:gd name="T18" fmla="*/ 795 w 1262"/>
                    <a:gd name="T19" fmla="*/ 716 h 998"/>
                    <a:gd name="T20" fmla="*/ 903 w 1262"/>
                    <a:gd name="T21" fmla="*/ 617 h 998"/>
                    <a:gd name="T22" fmla="*/ 753 w 1262"/>
                    <a:gd name="T23" fmla="*/ 431 h 998"/>
                    <a:gd name="T24" fmla="*/ 954 w 1262"/>
                    <a:gd name="T25" fmla="*/ 596 h 998"/>
                    <a:gd name="T26" fmla="*/ 1080 w 1262"/>
                    <a:gd name="T27" fmla="*/ 498 h 998"/>
                    <a:gd name="T28" fmla="*/ 909 w 1262"/>
                    <a:gd name="T29" fmla="*/ 285 h 998"/>
                    <a:gd name="T30" fmla="*/ 1126 w 1262"/>
                    <a:gd name="T31" fmla="*/ 452 h 998"/>
                    <a:gd name="T32" fmla="*/ 1262 w 1262"/>
                    <a:gd name="T33" fmla="*/ 353 h 998"/>
                    <a:gd name="T34" fmla="*/ 861 w 1262"/>
                    <a:gd name="T35" fmla="*/ 0 h 998"/>
                    <a:gd name="T36" fmla="*/ 810 w 1262"/>
                    <a:gd name="T37" fmla="*/ 26 h 998"/>
                    <a:gd name="T38" fmla="*/ 810 w 1262"/>
                    <a:gd name="T39" fmla="*/ 26 h 99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62"/>
                    <a:gd name="T61" fmla="*/ 0 h 998"/>
                    <a:gd name="T62" fmla="*/ 1262 w 1262"/>
                    <a:gd name="T63" fmla="*/ 998 h 99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62" h="998">
                      <a:moveTo>
                        <a:pt x="810" y="26"/>
                      </a:moveTo>
                      <a:lnTo>
                        <a:pt x="0" y="659"/>
                      </a:lnTo>
                      <a:lnTo>
                        <a:pt x="359" y="998"/>
                      </a:lnTo>
                      <a:lnTo>
                        <a:pt x="456" y="971"/>
                      </a:lnTo>
                      <a:lnTo>
                        <a:pt x="534" y="920"/>
                      </a:lnTo>
                      <a:lnTo>
                        <a:pt x="375" y="690"/>
                      </a:lnTo>
                      <a:lnTo>
                        <a:pt x="618" y="863"/>
                      </a:lnTo>
                      <a:lnTo>
                        <a:pt x="738" y="768"/>
                      </a:lnTo>
                      <a:lnTo>
                        <a:pt x="576" y="545"/>
                      </a:lnTo>
                      <a:lnTo>
                        <a:pt x="795" y="716"/>
                      </a:lnTo>
                      <a:lnTo>
                        <a:pt x="903" y="617"/>
                      </a:lnTo>
                      <a:lnTo>
                        <a:pt x="753" y="431"/>
                      </a:lnTo>
                      <a:lnTo>
                        <a:pt x="954" y="596"/>
                      </a:lnTo>
                      <a:lnTo>
                        <a:pt x="1080" y="498"/>
                      </a:lnTo>
                      <a:lnTo>
                        <a:pt x="909" y="285"/>
                      </a:lnTo>
                      <a:lnTo>
                        <a:pt x="1126" y="452"/>
                      </a:lnTo>
                      <a:lnTo>
                        <a:pt x="1262" y="353"/>
                      </a:lnTo>
                      <a:lnTo>
                        <a:pt x="861" y="0"/>
                      </a:lnTo>
                      <a:lnTo>
                        <a:pt x="810" y="26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85" name="Freeform 127">
                  <a:extLst>
                    <a:ext uri="{FF2B5EF4-FFF2-40B4-BE49-F238E27FC236}">
                      <a16:creationId xmlns:a16="http://schemas.microsoft.com/office/drawing/2014/main" xmlns="" id="{4AFFAB29-9AAD-487A-9290-D0D1AA988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8" y="1460"/>
                  <a:ext cx="810" cy="767"/>
                </a:xfrm>
                <a:custGeom>
                  <a:avLst/>
                  <a:gdLst>
                    <a:gd name="T0" fmla="*/ 705 w 1620"/>
                    <a:gd name="T1" fmla="*/ 342 h 1532"/>
                    <a:gd name="T2" fmla="*/ 0 w 1620"/>
                    <a:gd name="T3" fmla="*/ 939 h 1532"/>
                    <a:gd name="T4" fmla="*/ 960 w 1620"/>
                    <a:gd name="T5" fmla="*/ 1532 h 1532"/>
                    <a:gd name="T6" fmla="*/ 1086 w 1620"/>
                    <a:gd name="T7" fmla="*/ 1397 h 1532"/>
                    <a:gd name="T8" fmla="*/ 306 w 1620"/>
                    <a:gd name="T9" fmla="*/ 897 h 1532"/>
                    <a:gd name="T10" fmla="*/ 1152 w 1620"/>
                    <a:gd name="T11" fmla="*/ 1350 h 1532"/>
                    <a:gd name="T12" fmla="*/ 1287 w 1620"/>
                    <a:gd name="T13" fmla="*/ 1215 h 1532"/>
                    <a:gd name="T14" fmla="*/ 462 w 1620"/>
                    <a:gd name="T15" fmla="*/ 738 h 1532"/>
                    <a:gd name="T16" fmla="*/ 1365 w 1620"/>
                    <a:gd name="T17" fmla="*/ 1173 h 1532"/>
                    <a:gd name="T18" fmla="*/ 1506 w 1620"/>
                    <a:gd name="T19" fmla="*/ 1038 h 1532"/>
                    <a:gd name="T20" fmla="*/ 690 w 1620"/>
                    <a:gd name="T21" fmla="*/ 606 h 1532"/>
                    <a:gd name="T22" fmla="*/ 1572 w 1620"/>
                    <a:gd name="T23" fmla="*/ 996 h 1532"/>
                    <a:gd name="T24" fmla="*/ 1620 w 1620"/>
                    <a:gd name="T25" fmla="*/ 882 h 1532"/>
                    <a:gd name="T26" fmla="*/ 690 w 1620"/>
                    <a:gd name="T27" fmla="*/ 426 h 1532"/>
                    <a:gd name="T28" fmla="*/ 763 w 1620"/>
                    <a:gd name="T29" fmla="*/ 295 h 1532"/>
                    <a:gd name="T30" fmla="*/ 171 w 1620"/>
                    <a:gd name="T31" fmla="*/ 0 h 1532"/>
                    <a:gd name="T32" fmla="*/ 690 w 1620"/>
                    <a:gd name="T33" fmla="*/ 291 h 1532"/>
                    <a:gd name="T34" fmla="*/ 705 w 1620"/>
                    <a:gd name="T35" fmla="*/ 342 h 1532"/>
                    <a:gd name="T36" fmla="*/ 705 w 1620"/>
                    <a:gd name="T37" fmla="*/ 342 h 15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620"/>
                    <a:gd name="T58" fmla="*/ 0 h 1532"/>
                    <a:gd name="T59" fmla="*/ 1620 w 1620"/>
                    <a:gd name="T60" fmla="*/ 1532 h 153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620" h="1532">
                      <a:moveTo>
                        <a:pt x="705" y="342"/>
                      </a:moveTo>
                      <a:lnTo>
                        <a:pt x="0" y="939"/>
                      </a:lnTo>
                      <a:lnTo>
                        <a:pt x="960" y="1532"/>
                      </a:lnTo>
                      <a:lnTo>
                        <a:pt x="1086" y="1397"/>
                      </a:lnTo>
                      <a:lnTo>
                        <a:pt x="306" y="897"/>
                      </a:lnTo>
                      <a:lnTo>
                        <a:pt x="1152" y="1350"/>
                      </a:lnTo>
                      <a:lnTo>
                        <a:pt x="1287" y="1215"/>
                      </a:lnTo>
                      <a:lnTo>
                        <a:pt x="462" y="738"/>
                      </a:lnTo>
                      <a:lnTo>
                        <a:pt x="1365" y="1173"/>
                      </a:lnTo>
                      <a:lnTo>
                        <a:pt x="1506" y="1038"/>
                      </a:lnTo>
                      <a:lnTo>
                        <a:pt x="690" y="606"/>
                      </a:lnTo>
                      <a:lnTo>
                        <a:pt x="1572" y="996"/>
                      </a:lnTo>
                      <a:lnTo>
                        <a:pt x="1620" y="882"/>
                      </a:lnTo>
                      <a:lnTo>
                        <a:pt x="690" y="426"/>
                      </a:lnTo>
                      <a:lnTo>
                        <a:pt x="763" y="295"/>
                      </a:lnTo>
                      <a:lnTo>
                        <a:pt x="171" y="0"/>
                      </a:lnTo>
                      <a:lnTo>
                        <a:pt x="690" y="291"/>
                      </a:lnTo>
                      <a:lnTo>
                        <a:pt x="705" y="342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86" name="Freeform 128">
                  <a:extLst>
                    <a:ext uri="{FF2B5EF4-FFF2-40B4-BE49-F238E27FC236}">
                      <a16:creationId xmlns:a16="http://schemas.microsoft.com/office/drawing/2014/main" xmlns="" id="{EEC67F88-F784-4E3F-96FD-45FFF95F4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1317"/>
                  <a:ext cx="1315" cy="946"/>
                </a:xfrm>
                <a:custGeom>
                  <a:avLst/>
                  <a:gdLst>
                    <a:gd name="T0" fmla="*/ 2469 w 2631"/>
                    <a:gd name="T1" fmla="*/ 0 h 1891"/>
                    <a:gd name="T2" fmla="*/ 1821 w 2631"/>
                    <a:gd name="T3" fmla="*/ 245 h 1891"/>
                    <a:gd name="T4" fmla="*/ 1593 w 2631"/>
                    <a:gd name="T5" fmla="*/ 380 h 1891"/>
                    <a:gd name="T6" fmla="*/ 1842 w 2631"/>
                    <a:gd name="T7" fmla="*/ 276 h 1891"/>
                    <a:gd name="T8" fmla="*/ 2230 w 2631"/>
                    <a:gd name="T9" fmla="*/ 146 h 1891"/>
                    <a:gd name="T10" fmla="*/ 2460 w 2631"/>
                    <a:gd name="T11" fmla="*/ 72 h 1891"/>
                    <a:gd name="T12" fmla="*/ 2541 w 2631"/>
                    <a:gd name="T13" fmla="*/ 95 h 1891"/>
                    <a:gd name="T14" fmla="*/ 2418 w 2631"/>
                    <a:gd name="T15" fmla="*/ 161 h 1891"/>
                    <a:gd name="T16" fmla="*/ 2112 w 2631"/>
                    <a:gd name="T17" fmla="*/ 260 h 1891"/>
                    <a:gd name="T18" fmla="*/ 1956 w 2631"/>
                    <a:gd name="T19" fmla="*/ 329 h 1891"/>
                    <a:gd name="T20" fmla="*/ 1701 w 2631"/>
                    <a:gd name="T21" fmla="*/ 447 h 1891"/>
                    <a:gd name="T22" fmla="*/ 1458 w 2631"/>
                    <a:gd name="T23" fmla="*/ 602 h 1891"/>
                    <a:gd name="T24" fmla="*/ 1266 w 2631"/>
                    <a:gd name="T25" fmla="*/ 758 h 1891"/>
                    <a:gd name="T26" fmla="*/ 1068 w 2631"/>
                    <a:gd name="T27" fmla="*/ 929 h 1891"/>
                    <a:gd name="T28" fmla="*/ 809 w 2631"/>
                    <a:gd name="T29" fmla="*/ 1180 h 1891"/>
                    <a:gd name="T30" fmla="*/ 420 w 2631"/>
                    <a:gd name="T31" fmla="*/ 1580 h 1891"/>
                    <a:gd name="T32" fmla="*/ 315 w 2631"/>
                    <a:gd name="T33" fmla="*/ 1669 h 1891"/>
                    <a:gd name="T34" fmla="*/ 290 w 2631"/>
                    <a:gd name="T35" fmla="*/ 1627 h 1891"/>
                    <a:gd name="T36" fmla="*/ 290 w 2631"/>
                    <a:gd name="T37" fmla="*/ 1507 h 1891"/>
                    <a:gd name="T38" fmla="*/ 222 w 2631"/>
                    <a:gd name="T39" fmla="*/ 1601 h 1891"/>
                    <a:gd name="T40" fmla="*/ 0 w 2631"/>
                    <a:gd name="T41" fmla="*/ 1523 h 1891"/>
                    <a:gd name="T42" fmla="*/ 24 w 2631"/>
                    <a:gd name="T43" fmla="*/ 1616 h 1891"/>
                    <a:gd name="T44" fmla="*/ 155 w 2631"/>
                    <a:gd name="T45" fmla="*/ 1694 h 1891"/>
                    <a:gd name="T46" fmla="*/ 186 w 2631"/>
                    <a:gd name="T47" fmla="*/ 1789 h 1891"/>
                    <a:gd name="T48" fmla="*/ 321 w 2631"/>
                    <a:gd name="T49" fmla="*/ 1891 h 1891"/>
                    <a:gd name="T50" fmla="*/ 543 w 2631"/>
                    <a:gd name="T51" fmla="*/ 1741 h 1891"/>
                    <a:gd name="T52" fmla="*/ 809 w 2631"/>
                    <a:gd name="T53" fmla="*/ 1450 h 1891"/>
                    <a:gd name="T54" fmla="*/ 882 w 2631"/>
                    <a:gd name="T55" fmla="*/ 1435 h 1891"/>
                    <a:gd name="T56" fmla="*/ 939 w 2631"/>
                    <a:gd name="T57" fmla="*/ 1283 h 1891"/>
                    <a:gd name="T58" fmla="*/ 1692 w 2631"/>
                    <a:gd name="T59" fmla="*/ 680 h 1891"/>
                    <a:gd name="T60" fmla="*/ 1785 w 2631"/>
                    <a:gd name="T61" fmla="*/ 686 h 1891"/>
                    <a:gd name="T62" fmla="*/ 1872 w 2631"/>
                    <a:gd name="T63" fmla="*/ 599 h 1891"/>
                    <a:gd name="T64" fmla="*/ 1935 w 2631"/>
                    <a:gd name="T65" fmla="*/ 536 h 1891"/>
                    <a:gd name="T66" fmla="*/ 2079 w 2631"/>
                    <a:gd name="T67" fmla="*/ 614 h 1891"/>
                    <a:gd name="T68" fmla="*/ 2464 w 2631"/>
                    <a:gd name="T69" fmla="*/ 411 h 1891"/>
                    <a:gd name="T70" fmla="*/ 2268 w 2631"/>
                    <a:gd name="T71" fmla="*/ 479 h 1891"/>
                    <a:gd name="T72" fmla="*/ 2100 w 2631"/>
                    <a:gd name="T73" fmla="*/ 551 h 1891"/>
                    <a:gd name="T74" fmla="*/ 2097 w 2631"/>
                    <a:gd name="T75" fmla="*/ 431 h 1891"/>
                    <a:gd name="T76" fmla="*/ 2304 w 2631"/>
                    <a:gd name="T77" fmla="*/ 338 h 1891"/>
                    <a:gd name="T78" fmla="*/ 2454 w 2631"/>
                    <a:gd name="T79" fmla="*/ 291 h 1891"/>
                    <a:gd name="T80" fmla="*/ 2511 w 2631"/>
                    <a:gd name="T81" fmla="*/ 291 h 1891"/>
                    <a:gd name="T82" fmla="*/ 2418 w 2631"/>
                    <a:gd name="T83" fmla="*/ 401 h 1891"/>
                    <a:gd name="T84" fmla="*/ 2574 w 2631"/>
                    <a:gd name="T85" fmla="*/ 317 h 1891"/>
                    <a:gd name="T86" fmla="*/ 2625 w 2631"/>
                    <a:gd name="T87" fmla="*/ 230 h 1891"/>
                    <a:gd name="T88" fmla="*/ 2631 w 2631"/>
                    <a:gd name="T89" fmla="*/ 78 h 1891"/>
                    <a:gd name="T90" fmla="*/ 2469 w 2631"/>
                    <a:gd name="T91" fmla="*/ 0 h 1891"/>
                    <a:gd name="T92" fmla="*/ 2469 w 2631"/>
                    <a:gd name="T93" fmla="*/ 0 h 189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631"/>
                    <a:gd name="T142" fmla="*/ 0 h 1891"/>
                    <a:gd name="T143" fmla="*/ 2631 w 2631"/>
                    <a:gd name="T144" fmla="*/ 1891 h 189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631" h="1891">
                      <a:moveTo>
                        <a:pt x="2469" y="0"/>
                      </a:moveTo>
                      <a:lnTo>
                        <a:pt x="1821" y="245"/>
                      </a:lnTo>
                      <a:lnTo>
                        <a:pt x="1593" y="380"/>
                      </a:lnTo>
                      <a:lnTo>
                        <a:pt x="1842" y="276"/>
                      </a:lnTo>
                      <a:lnTo>
                        <a:pt x="2230" y="146"/>
                      </a:lnTo>
                      <a:lnTo>
                        <a:pt x="2460" y="72"/>
                      </a:lnTo>
                      <a:lnTo>
                        <a:pt x="2541" y="95"/>
                      </a:lnTo>
                      <a:lnTo>
                        <a:pt x="2418" y="161"/>
                      </a:lnTo>
                      <a:lnTo>
                        <a:pt x="2112" y="260"/>
                      </a:lnTo>
                      <a:lnTo>
                        <a:pt x="1956" y="329"/>
                      </a:lnTo>
                      <a:lnTo>
                        <a:pt x="1701" y="447"/>
                      </a:lnTo>
                      <a:lnTo>
                        <a:pt x="1458" y="602"/>
                      </a:lnTo>
                      <a:lnTo>
                        <a:pt x="1266" y="758"/>
                      </a:lnTo>
                      <a:lnTo>
                        <a:pt x="1068" y="929"/>
                      </a:lnTo>
                      <a:lnTo>
                        <a:pt x="809" y="1180"/>
                      </a:lnTo>
                      <a:lnTo>
                        <a:pt x="420" y="1580"/>
                      </a:lnTo>
                      <a:lnTo>
                        <a:pt x="315" y="1669"/>
                      </a:lnTo>
                      <a:lnTo>
                        <a:pt x="290" y="1627"/>
                      </a:lnTo>
                      <a:lnTo>
                        <a:pt x="290" y="1507"/>
                      </a:lnTo>
                      <a:lnTo>
                        <a:pt x="222" y="1601"/>
                      </a:lnTo>
                      <a:lnTo>
                        <a:pt x="0" y="1523"/>
                      </a:lnTo>
                      <a:lnTo>
                        <a:pt x="24" y="1616"/>
                      </a:lnTo>
                      <a:lnTo>
                        <a:pt x="155" y="1694"/>
                      </a:lnTo>
                      <a:lnTo>
                        <a:pt x="186" y="1789"/>
                      </a:lnTo>
                      <a:lnTo>
                        <a:pt x="321" y="1891"/>
                      </a:lnTo>
                      <a:lnTo>
                        <a:pt x="543" y="1741"/>
                      </a:lnTo>
                      <a:lnTo>
                        <a:pt x="809" y="1450"/>
                      </a:lnTo>
                      <a:lnTo>
                        <a:pt x="882" y="1435"/>
                      </a:lnTo>
                      <a:lnTo>
                        <a:pt x="939" y="1283"/>
                      </a:lnTo>
                      <a:lnTo>
                        <a:pt x="1692" y="680"/>
                      </a:lnTo>
                      <a:lnTo>
                        <a:pt x="1785" y="686"/>
                      </a:lnTo>
                      <a:lnTo>
                        <a:pt x="1872" y="599"/>
                      </a:lnTo>
                      <a:lnTo>
                        <a:pt x="1935" y="536"/>
                      </a:lnTo>
                      <a:lnTo>
                        <a:pt x="2079" y="614"/>
                      </a:lnTo>
                      <a:lnTo>
                        <a:pt x="2464" y="411"/>
                      </a:lnTo>
                      <a:lnTo>
                        <a:pt x="2268" y="479"/>
                      </a:lnTo>
                      <a:lnTo>
                        <a:pt x="2100" y="551"/>
                      </a:lnTo>
                      <a:lnTo>
                        <a:pt x="2097" y="431"/>
                      </a:lnTo>
                      <a:lnTo>
                        <a:pt x="2304" y="338"/>
                      </a:lnTo>
                      <a:lnTo>
                        <a:pt x="2454" y="291"/>
                      </a:lnTo>
                      <a:lnTo>
                        <a:pt x="2511" y="291"/>
                      </a:lnTo>
                      <a:lnTo>
                        <a:pt x="2418" y="401"/>
                      </a:lnTo>
                      <a:lnTo>
                        <a:pt x="2574" y="317"/>
                      </a:lnTo>
                      <a:lnTo>
                        <a:pt x="2625" y="230"/>
                      </a:lnTo>
                      <a:lnTo>
                        <a:pt x="2631" y="78"/>
                      </a:lnTo>
                      <a:lnTo>
                        <a:pt x="2469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87" name="Freeform 129">
                  <a:extLst>
                    <a:ext uri="{FF2B5EF4-FFF2-40B4-BE49-F238E27FC236}">
                      <a16:creationId xmlns:a16="http://schemas.microsoft.com/office/drawing/2014/main" xmlns="" id="{3B46DD67-E864-458C-8983-9B81C615F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0" y="1491"/>
                  <a:ext cx="1199" cy="671"/>
                </a:xfrm>
                <a:custGeom>
                  <a:avLst/>
                  <a:gdLst>
                    <a:gd name="T0" fmla="*/ 1774 w 2398"/>
                    <a:gd name="T1" fmla="*/ 32 h 1342"/>
                    <a:gd name="T2" fmla="*/ 1076 w 2398"/>
                    <a:gd name="T3" fmla="*/ 524 h 1342"/>
                    <a:gd name="T4" fmla="*/ 1516 w 2398"/>
                    <a:gd name="T5" fmla="*/ 121 h 1342"/>
                    <a:gd name="T6" fmla="*/ 561 w 2398"/>
                    <a:gd name="T7" fmla="*/ 882 h 1342"/>
                    <a:gd name="T8" fmla="*/ 0 w 2398"/>
                    <a:gd name="T9" fmla="*/ 1342 h 1342"/>
                    <a:gd name="T10" fmla="*/ 529 w 2398"/>
                    <a:gd name="T11" fmla="*/ 1005 h 1342"/>
                    <a:gd name="T12" fmla="*/ 1016 w 2398"/>
                    <a:gd name="T13" fmla="*/ 1317 h 1342"/>
                    <a:gd name="T14" fmla="*/ 597 w 2398"/>
                    <a:gd name="T15" fmla="*/ 992 h 1342"/>
                    <a:gd name="T16" fmla="*/ 1162 w 2398"/>
                    <a:gd name="T17" fmla="*/ 1317 h 1342"/>
                    <a:gd name="T18" fmla="*/ 1124 w 2398"/>
                    <a:gd name="T19" fmla="*/ 1270 h 1342"/>
                    <a:gd name="T20" fmla="*/ 614 w 2398"/>
                    <a:gd name="T21" fmla="*/ 920 h 1342"/>
                    <a:gd name="T22" fmla="*/ 1124 w 2398"/>
                    <a:gd name="T23" fmla="*/ 1218 h 1342"/>
                    <a:gd name="T24" fmla="*/ 911 w 2398"/>
                    <a:gd name="T25" fmla="*/ 1053 h 1342"/>
                    <a:gd name="T26" fmla="*/ 934 w 2398"/>
                    <a:gd name="T27" fmla="*/ 996 h 1342"/>
                    <a:gd name="T28" fmla="*/ 1016 w 2398"/>
                    <a:gd name="T29" fmla="*/ 948 h 1342"/>
                    <a:gd name="T30" fmla="*/ 894 w 2398"/>
                    <a:gd name="T31" fmla="*/ 973 h 1342"/>
                    <a:gd name="T32" fmla="*/ 816 w 2398"/>
                    <a:gd name="T33" fmla="*/ 977 h 1342"/>
                    <a:gd name="T34" fmla="*/ 639 w 2398"/>
                    <a:gd name="T35" fmla="*/ 878 h 1342"/>
                    <a:gd name="T36" fmla="*/ 843 w 2398"/>
                    <a:gd name="T37" fmla="*/ 722 h 1342"/>
                    <a:gd name="T38" fmla="*/ 1322 w 2398"/>
                    <a:gd name="T39" fmla="*/ 1011 h 1342"/>
                    <a:gd name="T40" fmla="*/ 1124 w 2398"/>
                    <a:gd name="T41" fmla="*/ 849 h 1342"/>
                    <a:gd name="T42" fmla="*/ 1080 w 2398"/>
                    <a:gd name="T43" fmla="*/ 677 h 1342"/>
                    <a:gd name="T44" fmla="*/ 915 w 2398"/>
                    <a:gd name="T45" fmla="*/ 692 h 1342"/>
                    <a:gd name="T46" fmla="*/ 1029 w 2398"/>
                    <a:gd name="T47" fmla="*/ 623 h 1342"/>
                    <a:gd name="T48" fmla="*/ 1149 w 2398"/>
                    <a:gd name="T49" fmla="*/ 536 h 1342"/>
                    <a:gd name="T50" fmla="*/ 2398 w 2398"/>
                    <a:gd name="T51" fmla="*/ 1285 h 1342"/>
                    <a:gd name="T52" fmla="*/ 1223 w 2398"/>
                    <a:gd name="T53" fmla="*/ 515 h 1342"/>
                    <a:gd name="T54" fmla="*/ 1826 w 2398"/>
                    <a:gd name="T55" fmla="*/ 61 h 1342"/>
                    <a:gd name="T56" fmla="*/ 2369 w 2398"/>
                    <a:gd name="T57" fmla="*/ 334 h 1342"/>
                    <a:gd name="T58" fmla="*/ 2369 w 2398"/>
                    <a:gd name="T59" fmla="*/ 293 h 1342"/>
                    <a:gd name="T60" fmla="*/ 1835 w 2398"/>
                    <a:gd name="T61" fmla="*/ 23 h 1342"/>
                    <a:gd name="T62" fmla="*/ 1803 w 2398"/>
                    <a:gd name="T63" fmla="*/ 0 h 1342"/>
                    <a:gd name="T64" fmla="*/ 1774 w 2398"/>
                    <a:gd name="T65" fmla="*/ 32 h 1342"/>
                    <a:gd name="T66" fmla="*/ 1774 w 2398"/>
                    <a:gd name="T67" fmla="*/ 32 h 13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98"/>
                    <a:gd name="T103" fmla="*/ 0 h 1342"/>
                    <a:gd name="T104" fmla="*/ 2398 w 2398"/>
                    <a:gd name="T105" fmla="*/ 1342 h 13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98" h="1342">
                      <a:moveTo>
                        <a:pt x="1774" y="32"/>
                      </a:moveTo>
                      <a:lnTo>
                        <a:pt x="1076" y="524"/>
                      </a:lnTo>
                      <a:lnTo>
                        <a:pt x="1516" y="121"/>
                      </a:lnTo>
                      <a:lnTo>
                        <a:pt x="561" y="882"/>
                      </a:lnTo>
                      <a:lnTo>
                        <a:pt x="0" y="1342"/>
                      </a:lnTo>
                      <a:lnTo>
                        <a:pt x="529" y="1005"/>
                      </a:lnTo>
                      <a:lnTo>
                        <a:pt x="1016" y="1317"/>
                      </a:lnTo>
                      <a:lnTo>
                        <a:pt x="597" y="992"/>
                      </a:lnTo>
                      <a:lnTo>
                        <a:pt x="1162" y="1317"/>
                      </a:lnTo>
                      <a:lnTo>
                        <a:pt x="1124" y="1270"/>
                      </a:lnTo>
                      <a:lnTo>
                        <a:pt x="614" y="920"/>
                      </a:lnTo>
                      <a:lnTo>
                        <a:pt x="1124" y="1218"/>
                      </a:lnTo>
                      <a:lnTo>
                        <a:pt x="911" y="1053"/>
                      </a:lnTo>
                      <a:lnTo>
                        <a:pt x="934" y="996"/>
                      </a:lnTo>
                      <a:lnTo>
                        <a:pt x="1016" y="948"/>
                      </a:lnTo>
                      <a:lnTo>
                        <a:pt x="894" y="973"/>
                      </a:lnTo>
                      <a:lnTo>
                        <a:pt x="816" y="977"/>
                      </a:lnTo>
                      <a:lnTo>
                        <a:pt x="639" y="878"/>
                      </a:lnTo>
                      <a:lnTo>
                        <a:pt x="843" y="722"/>
                      </a:lnTo>
                      <a:lnTo>
                        <a:pt x="1322" y="1011"/>
                      </a:lnTo>
                      <a:lnTo>
                        <a:pt x="1124" y="849"/>
                      </a:lnTo>
                      <a:lnTo>
                        <a:pt x="1080" y="677"/>
                      </a:lnTo>
                      <a:lnTo>
                        <a:pt x="915" y="692"/>
                      </a:lnTo>
                      <a:lnTo>
                        <a:pt x="1029" y="623"/>
                      </a:lnTo>
                      <a:lnTo>
                        <a:pt x="1149" y="536"/>
                      </a:lnTo>
                      <a:lnTo>
                        <a:pt x="2398" y="1285"/>
                      </a:lnTo>
                      <a:lnTo>
                        <a:pt x="1223" y="515"/>
                      </a:lnTo>
                      <a:lnTo>
                        <a:pt x="1826" y="61"/>
                      </a:lnTo>
                      <a:lnTo>
                        <a:pt x="2369" y="334"/>
                      </a:lnTo>
                      <a:lnTo>
                        <a:pt x="2369" y="293"/>
                      </a:lnTo>
                      <a:lnTo>
                        <a:pt x="1835" y="23"/>
                      </a:lnTo>
                      <a:lnTo>
                        <a:pt x="1803" y="0"/>
                      </a:lnTo>
                      <a:lnTo>
                        <a:pt x="1774" y="32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88" name="Freeform 130">
                  <a:extLst>
                    <a:ext uri="{FF2B5EF4-FFF2-40B4-BE49-F238E27FC236}">
                      <a16:creationId xmlns:a16="http://schemas.microsoft.com/office/drawing/2014/main" xmlns="" id="{8E8403EC-E748-4A46-BF01-B3063F9E13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7" y="2330"/>
                  <a:ext cx="164" cy="155"/>
                </a:xfrm>
                <a:custGeom>
                  <a:avLst/>
                  <a:gdLst>
                    <a:gd name="T0" fmla="*/ 99 w 329"/>
                    <a:gd name="T1" fmla="*/ 0 h 310"/>
                    <a:gd name="T2" fmla="*/ 329 w 329"/>
                    <a:gd name="T3" fmla="*/ 175 h 310"/>
                    <a:gd name="T4" fmla="*/ 322 w 329"/>
                    <a:gd name="T5" fmla="*/ 234 h 310"/>
                    <a:gd name="T6" fmla="*/ 211 w 329"/>
                    <a:gd name="T7" fmla="*/ 310 h 310"/>
                    <a:gd name="T8" fmla="*/ 0 w 329"/>
                    <a:gd name="T9" fmla="*/ 128 h 310"/>
                    <a:gd name="T10" fmla="*/ 0 w 329"/>
                    <a:gd name="T11" fmla="*/ 92 h 310"/>
                    <a:gd name="T12" fmla="*/ 99 w 329"/>
                    <a:gd name="T13" fmla="*/ 0 h 310"/>
                    <a:gd name="T14" fmla="*/ 99 w 329"/>
                    <a:gd name="T15" fmla="*/ 0 h 3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9"/>
                    <a:gd name="T25" fmla="*/ 0 h 310"/>
                    <a:gd name="T26" fmla="*/ 329 w 329"/>
                    <a:gd name="T27" fmla="*/ 310 h 3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9" h="310">
                      <a:moveTo>
                        <a:pt x="99" y="0"/>
                      </a:moveTo>
                      <a:lnTo>
                        <a:pt x="329" y="175"/>
                      </a:lnTo>
                      <a:lnTo>
                        <a:pt x="322" y="234"/>
                      </a:lnTo>
                      <a:lnTo>
                        <a:pt x="211" y="310"/>
                      </a:lnTo>
                      <a:lnTo>
                        <a:pt x="0" y="128"/>
                      </a:lnTo>
                      <a:lnTo>
                        <a:pt x="0" y="92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89" name="Freeform 131">
                  <a:extLst>
                    <a:ext uri="{FF2B5EF4-FFF2-40B4-BE49-F238E27FC236}">
                      <a16:creationId xmlns:a16="http://schemas.microsoft.com/office/drawing/2014/main" xmlns="" id="{6A633B5C-C774-4BA9-8829-F0274A3F9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1" y="1877"/>
                  <a:ext cx="156" cy="130"/>
                </a:xfrm>
                <a:custGeom>
                  <a:avLst/>
                  <a:gdLst>
                    <a:gd name="T0" fmla="*/ 4 w 314"/>
                    <a:gd name="T1" fmla="*/ 89 h 260"/>
                    <a:gd name="T2" fmla="*/ 217 w 314"/>
                    <a:gd name="T3" fmla="*/ 260 h 260"/>
                    <a:gd name="T4" fmla="*/ 310 w 314"/>
                    <a:gd name="T5" fmla="*/ 195 h 260"/>
                    <a:gd name="T6" fmla="*/ 314 w 314"/>
                    <a:gd name="T7" fmla="*/ 127 h 260"/>
                    <a:gd name="T8" fmla="*/ 93 w 314"/>
                    <a:gd name="T9" fmla="*/ 0 h 260"/>
                    <a:gd name="T10" fmla="*/ 0 w 314"/>
                    <a:gd name="T11" fmla="*/ 76 h 260"/>
                    <a:gd name="T12" fmla="*/ 4 w 314"/>
                    <a:gd name="T13" fmla="*/ 89 h 260"/>
                    <a:gd name="T14" fmla="*/ 4 w 314"/>
                    <a:gd name="T15" fmla="*/ 89 h 2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14"/>
                    <a:gd name="T25" fmla="*/ 0 h 260"/>
                    <a:gd name="T26" fmla="*/ 314 w 314"/>
                    <a:gd name="T27" fmla="*/ 260 h 2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14" h="260">
                      <a:moveTo>
                        <a:pt x="4" y="89"/>
                      </a:moveTo>
                      <a:lnTo>
                        <a:pt x="217" y="260"/>
                      </a:lnTo>
                      <a:lnTo>
                        <a:pt x="310" y="195"/>
                      </a:lnTo>
                      <a:lnTo>
                        <a:pt x="314" y="127"/>
                      </a:lnTo>
                      <a:lnTo>
                        <a:pt x="93" y="0"/>
                      </a:lnTo>
                      <a:lnTo>
                        <a:pt x="0" y="76"/>
                      </a:lnTo>
                      <a:lnTo>
                        <a:pt x="4" y="89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90" name="Freeform 132">
                  <a:extLst>
                    <a:ext uri="{FF2B5EF4-FFF2-40B4-BE49-F238E27FC236}">
                      <a16:creationId xmlns:a16="http://schemas.microsoft.com/office/drawing/2014/main" xmlns="" id="{4E737173-EC0D-4276-8073-6EF94EA25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3" y="1822"/>
                  <a:ext cx="95" cy="93"/>
                </a:xfrm>
                <a:custGeom>
                  <a:avLst/>
                  <a:gdLst>
                    <a:gd name="T0" fmla="*/ 88 w 190"/>
                    <a:gd name="T1" fmla="*/ 187 h 187"/>
                    <a:gd name="T2" fmla="*/ 190 w 190"/>
                    <a:gd name="T3" fmla="*/ 118 h 187"/>
                    <a:gd name="T4" fmla="*/ 187 w 190"/>
                    <a:gd name="T5" fmla="*/ 65 h 187"/>
                    <a:gd name="T6" fmla="*/ 93 w 190"/>
                    <a:gd name="T7" fmla="*/ 0 h 187"/>
                    <a:gd name="T8" fmla="*/ 0 w 190"/>
                    <a:gd name="T9" fmla="*/ 65 h 187"/>
                    <a:gd name="T10" fmla="*/ 14 w 190"/>
                    <a:gd name="T11" fmla="*/ 114 h 187"/>
                    <a:gd name="T12" fmla="*/ 88 w 190"/>
                    <a:gd name="T13" fmla="*/ 187 h 187"/>
                    <a:gd name="T14" fmla="*/ 88 w 190"/>
                    <a:gd name="T15" fmla="*/ 187 h 1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0"/>
                    <a:gd name="T25" fmla="*/ 0 h 187"/>
                    <a:gd name="T26" fmla="*/ 190 w 190"/>
                    <a:gd name="T27" fmla="*/ 187 h 1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0" h="187">
                      <a:moveTo>
                        <a:pt x="88" y="187"/>
                      </a:moveTo>
                      <a:lnTo>
                        <a:pt x="190" y="118"/>
                      </a:lnTo>
                      <a:lnTo>
                        <a:pt x="187" y="65"/>
                      </a:lnTo>
                      <a:lnTo>
                        <a:pt x="93" y="0"/>
                      </a:lnTo>
                      <a:lnTo>
                        <a:pt x="0" y="65"/>
                      </a:lnTo>
                      <a:lnTo>
                        <a:pt x="14" y="114"/>
                      </a:lnTo>
                      <a:lnTo>
                        <a:pt x="88" y="18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91" name="Freeform 133">
                  <a:extLst>
                    <a:ext uri="{FF2B5EF4-FFF2-40B4-BE49-F238E27FC236}">
                      <a16:creationId xmlns:a16="http://schemas.microsoft.com/office/drawing/2014/main" xmlns="" id="{B68A08C1-9BF0-4A72-B50A-83AD4CAA34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6" y="1969"/>
                  <a:ext cx="148" cy="125"/>
                </a:xfrm>
                <a:custGeom>
                  <a:avLst/>
                  <a:gdLst>
                    <a:gd name="T0" fmla="*/ 0 w 295"/>
                    <a:gd name="T1" fmla="*/ 97 h 251"/>
                    <a:gd name="T2" fmla="*/ 202 w 295"/>
                    <a:gd name="T3" fmla="*/ 251 h 251"/>
                    <a:gd name="T4" fmla="*/ 295 w 295"/>
                    <a:gd name="T5" fmla="*/ 194 h 251"/>
                    <a:gd name="T6" fmla="*/ 289 w 295"/>
                    <a:gd name="T7" fmla="*/ 125 h 251"/>
                    <a:gd name="T8" fmla="*/ 118 w 295"/>
                    <a:gd name="T9" fmla="*/ 0 h 251"/>
                    <a:gd name="T10" fmla="*/ 9 w 295"/>
                    <a:gd name="T11" fmla="*/ 46 h 251"/>
                    <a:gd name="T12" fmla="*/ 0 w 295"/>
                    <a:gd name="T13" fmla="*/ 97 h 251"/>
                    <a:gd name="T14" fmla="*/ 0 w 295"/>
                    <a:gd name="T15" fmla="*/ 97 h 2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5"/>
                    <a:gd name="T25" fmla="*/ 0 h 251"/>
                    <a:gd name="T26" fmla="*/ 295 w 295"/>
                    <a:gd name="T27" fmla="*/ 251 h 25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5" h="251">
                      <a:moveTo>
                        <a:pt x="0" y="97"/>
                      </a:moveTo>
                      <a:lnTo>
                        <a:pt x="202" y="251"/>
                      </a:lnTo>
                      <a:lnTo>
                        <a:pt x="295" y="194"/>
                      </a:lnTo>
                      <a:lnTo>
                        <a:pt x="289" y="125"/>
                      </a:lnTo>
                      <a:lnTo>
                        <a:pt x="118" y="0"/>
                      </a:lnTo>
                      <a:lnTo>
                        <a:pt x="9" y="46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FF2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92" name="Freeform 134">
                  <a:extLst>
                    <a:ext uri="{FF2B5EF4-FFF2-40B4-BE49-F238E27FC236}">
                      <a16:creationId xmlns:a16="http://schemas.microsoft.com/office/drawing/2014/main" xmlns="" id="{3CC265BB-1AAD-496E-A284-EEFF88B7D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203"/>
                  <a:ext cx="79" cy="57"/>
                </a:xfrm>
                <a:custGeom>
                  <a:avLst/>
                  <a:gdLst>
                    <a:gd name="T0" fmla="*/ 0 w 157"/>
                    <a:gd name="T1" fmla="*/ 41 h 114"/>
                    <a:gd name="T2" fmla="*/ 157 w 157"/>
                    <a:gd name="T3" fmla="*/ 114 h 114"/>
                    <a:gd name="T4" fmla="*/ 152 w 157"/>
                    <a:gd name="T5" fmla="*/ 64 h 114"/>
                    <a:gd name="T6" fmla="*/ 7 w 157"/>
                    <a:gd name="T7" fmla="*/ 0 h 114"/>
                    <a:gd name="T8" fmla="*/ 0 w 157"/>
                    <a:gd name="T9" fmla="*/ 41 h 114"/>
                    <a:gd name="T10" fmla="*/ 0 w 157"/>
                    <a:gd name="T11" fmla="*/ 41 h 1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7"/>
                    <a:gd name="T19" fmla="*/ 0 h 114"/>
                    <a:gd name="T20" fmla="*/ 157 w 157"/>
                    <a:gd name="T21" fmla="*/ 114 h 1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7" h="114">
                      <a:moveTo>
                        <a:pt x="0" y="41"/>
                      </a:moveTo>
                      <a:lnTo>
                        <a:pt x="157" y="114"/>
                      </a:lnTo>
                      <a:lnTo>
                        <a:pt x="152" y="64"/>
                      </a:lnTo>
                      <a:lnTo>
                        <a:pt x="7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93" name="Freeform 135">
                  <a:extLst>
                    <a:ext uri="{FF2B5EF4-FFF2-40B4-BE49-F238E27FC236}">
                      <a16:creationId xmlns:a16="http://schemas.microsoft.com/office/drawing/2014/main" xmlns="" id="{66294D7F-3679-4BE5-8BF8-835AB6E12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3" y="1403"/>
                  <a:ext cx="949" cy="735"/>
                </a:xfrm>
                <a:custGeom>
                  <a:avLst/>
                  <a:gdLst>
                    <a:gd name="T0" fmla="*/ 1810 w 1900"/>
                    <a:gd name="T1" fmla="*/ 26 h 1469"/>
                    <a:gd name="T2" fmla="*/ 1624 w 1900"/>
                    <a:gd name="T3" fmla="*/ 91 h 1469"/>
                    <a:gd name="T4" fmla="*/ 1400 w 1900"/>
                    <a:gd name="T5" fmla="*/ 190 h 1469"/>
                    <a:gd name="T6" fmla="*/ 1154 w 1900"/>
                    <a:gd name="T7" fmla="*/ 325 h 1469"/>
                    <a:gd name="T8" fmla="*/ 911 w 1900"/>
                    <a:gd name="T9" fmla="*/ 506 h 1469"/>
                    <a:gd name="T10" fmla="*/ 639 w 1900"/>
                    <a:gd name="T11" fmla="*/ 728 h 1469"/>
                    <a:gd name="T12" fmla="*/ 420 w 1900"/>
                    <a:gd name="T13" fmla="*/ 928 h 1469"/>
                    <a:gd name="T14" fmla="*/ 261 w 1900"/>
                    <a:gd name="T15" fmla="*/ 1095 h 1469"/>
                    <a:gd name="T16" fmla="*/ 97 w 1900"/>
                    <a:gd name="T17" fmla="*/ 1272 h 1469"/>
                    <a:gd name="T18" fmla="*/ 10 w 1900"/>
                    <a:gd name="T19" fmla="*/ 1372 h 1469"/>
                    <a:gd name="T20" fmla="*/ 0 w 1900"/>
                    <a:gd name="T21" fmla="*/ 1424 h 1469"/>
                    <a:gd name="T22" fmla="*/ 14 w 1900"/>
                    <a:gd name="T23" fmla="*/ 1469 h 1469"/>
                    <a:gd name="T24" fmla="*/ 238 w 1900"/>
                    <a:gd name="T25" fmla="*/ 1234 h 1469"/>
                    <a:gd name="T26" fmla="*/ 605 w 1900"/>
                    <a:gd name="T27" fmla="*/ 872 h 1469"/>
                    <a:gd name="T28" fmla="*/ 898 w 1900"/>
                    <a:gd name="T29" fmla="*/ 604 h 1469"/>
                    <a:gd name="T30" fmla="*/ 1244 w 1900"/>
                    <a:gd name="T31" fmla="*/ 338 h 1469"/>
                    <a:gd name="T32" fmla="*/ 1447 w 1900"/>
                    <a:gd name="T33" fmla="*/ 226 h 1469"/>
                    <a:gd name="T34" fmla="*/ 1637 w 1900"/>
                    <a:gd name="T35" fmla="*/ 131 h 1469"/>
                    <a:gd name="T36" fmla="*/ 1808 w 1900"/>
                    <a:gd name="T37" fmla="*/ 84 h 1469"/>
                    <a:gd name="T38" fmla="*/ 1900 w 1900"/>
                    <a:gd name="T39" fmla="*/ 0 h 1469"/>
                    <a:gd name="T40" fmla="*/ 1810 w 1900"/>
                    <a:gd name="T41" fmla="*/ 26 h 1469"/>
                    <a:gd name="T42" fmla="*/ 1810 w 1900"/>
                    <a:gd name="T43" fmla="*/ 26 h 146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900"/>
                    <a:gd name="T67" fmla="*/ 0 h 1469"/>
                    <a:gd name="T68" fmla="*/ 1900 w 1900"/>
                    <a:gd name="T69" fmla="*/ 1469 h 146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900" h="1469">
                      <a:moveTo>
                        <a:pt x="1810" y="26"/>
                      </a:moveTo>
                      <a:lnTo>
                        <a:pt x="1624" y="91"/>
                      </a:lnTo>
                      <a:lnTo>
                        <a:pt x="1400" y="190"/>
                      </a:lnTo>
                      <a:lnTo>
                        <a:pt x="1154" y="325"/>
                      </a:lnTo>
                      <a:lnTo>
                        <a:pt x="911" y="506"/>
                      </a:lnTo>
                      <a:lnTo>
                        <a:pt x="639" y="728"/>
                      </a:lnTo>
                      <a:lnTo>
                        <a:pt x="420" y="928"/>
                      </a:lnTo>
                      <a:lnTo>
                        <a:pt x="261" y="1095"/>
                      </a:lnTo>
                      <a:lnTo>
                        <a:pt x="97" y="1272"/>
                      </a:lnTo>
                      <a:lnTo>
                        <a:pt x="10" y="1372"/>
                      </a:lnTo>
                      <a:lnTo>
                        <a:pt x="0" y="1424"/>
                      </a:lnTo>
                      <a:lnTo>
                        <a:pt x="14" y="1469"/>
                      </a:lnTo>
                      <a:lnTo>
                        <a:pt x="238" y="1234"/>
                      </a:lnTo>
                      <a:lnTo>
                        <a:pt x="605" y="872"/>
                      </a:lnTo>
                      <a:lnTo>
                        <a:pt x="898" y="604"/>
                      </a:lnTo>
                      <a:lnTo>
                        <a:pt x="1244" y="338"/>
                      </a:lnTo>
                      <a:lnTo>
                        <a:pt x="1447" y="226"/>
                      </a:lnTo>
                      <a:lnTo>
                        <a:pt x="1637" y="131"/>
                      </a:lnTo>
                      <a:lnTo>
                        <a:pt x="1808" y="84"/>
                      </a:lnTo>
                      <a:lnTo>
                        <a:pt x="1900" y="0"/>
                      </a:lnTo>
                      <a:lnTo>
                        <a:pt x="1810" y="26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94" name="Freeform 136">
                  <a:extLst>
                    <a:ext uri="{FF2B5EF4-FFF2-40B4-BE49-F238E27FC236}">
                      <a16:creationId xmlns:a16="http://schemas.microsoft.com/office/drawing/2014/main" xmlns="" id="{64172832-E4CC-4410-81A0-D0DF614FB9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0" y="2048"/>
                  <a:ext cx="401" cy="274"/>
                </a:xfrm>
                <a:custGeom>
                  <a:avLst/>
                  <a:gdLst>
                    <a:gd name="T0" fmla="*/ 133 w 803"/>
                    <a:gd name="T1" fmla="*/ 0 h 547"/>
                    <a:gd name="T2" fmla="*/ 0 w 803"/>
                    <a:gd name="T3" fmla="*/ 127 h 547"/>
                    <a:gd name="T4" fmla="*/ 643 w 803"/>
                    <a:gd name="T5" fmla="*/ 547 h 547"/>
                    <a:gd name="T6" fmla="*/ 803 w 803"/>
                    <a:gd name="T7" fmla="*/ 401 h 547"/>
                    <a:gd name="T8" fmla="*/ 133 w 803"/>
                    <a:gd name="T9" fmla="*/ 0 h 547"/>
                    <a:gd name="T10" fmla="*/ 133 w 803"/>
                    <a:gd name="T11" fmla="*/ 0 h 5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03"/>
                    <a:gd name="T19" fmla="*/ 0 h 547"/>
                    <a:gd name="T20" fmla="*/ 803 w 803"/>
                    <a:gd name="T21" fmla="*/ 547 h 54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03" h="547">
                      <a:moveTo>
                        <a:pt x="133" y="0"/>
                      </a:moveTo>
                      <a:lnTo>
                        <a:pt x="0" y="127"/>
                      </a:lnTo>
                      <a:lnTo>
                        <a:pt x="643" y="547"/>
                      </a:lnTo>
                      <a:lnTo>
                        <a:pt x="803" y="401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95" name="Freeform 137">
                  <a:extLst>
                    <a:ext uri="{FF2B5EF4-FFF2-40B4-BE49-F238E27FC236}">
                      <a16:creationId xmlns:a16="http://schemas.microsoft.com/office/drawing/2014/main" xmlns="" id="{85A5F870-1686-4E5D-92AC-7C824BD607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1" y="1728"/>
                  <a:ext cx="369" cy="396"/>
                </a:xfrm>
                <a:custGeom>
                  <a:avLst/>
                  <a:gdLst>
                    <a:gd name="T0" fmla="*/ 0 w 738"/>
                    <a:gd name="T1" fmla="*/ 732 h 793"/>
                    <a:gd name="T2" fmla="*/ 217 w 738"/>
                    <a:gd name="T3" fmla="*/ 494 h 793"/>
                    <a:gd name="T4" fmla="*/ 493 w 738"/>
                    <a:gd name="T5" fmla="*/ 219 h 793"/>
                    <a:gd name="T6" fmla="*/ 738 w 738"/>
                    <a:gd name="T7" fmla="*/ 0 h 793"/>
                    <a:gd name="T8" fmla="*/ 597 w 738"/>
                    <a:gd name="T9" fmla="*/ 185 h 793"/>
                    <a:gd name="T10" fmla="*/ 339 w 738"/>
                    <a:gd name="T11" fmla="*/ 447 h 793"/>
                    <a:gd name="T12" fmla="*/ 204 w 738"/>
                    <a:gd name="T13" fmla="*/ 586 h 793"/>
                    <a:gd name="T14" fmla="*/ 80 w 738"/>
                    <a:gd name="T15" fmla="*/ 732 h 793"/>
                    <a:gd name="T16" fmla="*/ 18 w 738"/>
                    <a:gd name="T17" fmla="*/ 793 h 793"/>
                    <a:gd name="T18" fmla="*/ 0 w 738"/>
                    <a:gd name="T19" fmla="*/ 774 h 793"/>
                    <a:gd name="T20" fmla="*/ 0 w 738"/>
                    <a:gd name="T21" fmla="*/ 732 h 793"/>
                    <a:gd name="T22" fmla="*/ 0 w 738"/>
                    <a:gd name="T23" fmla="*/ 732 h 7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38"/>
                    <a:gd name="T37" fmla="*/ 0 h 793"/>
                    <a:gd name="T38" fmla="*/ 738 w 738"/>
                    <a:gd name="T39" fmla="*/ 793 h 79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38" h="793">
                      <a:moveTo>
                        <a:pt x="0" y="732"/>
                      </a:moveTo>
                      <a:lnTo>
                        <a:pt x="217" y="494"/>
                      </a:lnTo>
                      <a:lnTo>
                        <a:pt x="493" y="219"/>
                      </a:lnTo>
                      <a:lnTo>
                        <a:pt x="738" y="0"/>
                      </a:lnTo>
                      <a:lnTo>
                        <a:pt x="597" y="185"/>
                      </a:lnTo>
                      <a:lnTo>
                        <a:pt x="339" y="447"/>
                      </a:lnTo>
                      <a:lnTo>
                        <a:pt x="204" y="586"/>
                      </a:lnTo>
                      <a:lnTo>
                        <a:pt x="80" y="732"/>
                      </a:lnTo>
                      <a:lnTo>
                        <a:pt x="18" y="793"/>
                      </a:lnTo>
                      <a:lnTo>
                        <a:pt x="0" y="774"/>
                      </a:lnTo>
                      <a:lnTo>
                        <a:pt x="0" y="732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96" name="Freeform 138">
                  <a:extLst>
                    <a:ext uri="{FF2B5EF4-FFF2-40B4-BE49-F238E27FC236}">
                      <a16:creationId xmlns:a16="http://schemas.microsoft.com/office/drawing/2014/main" xmlns="" id="{AC728438-32E1-4F27-873F-C5D80E4C79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5" y="1884"/>
                  <a:ext cx="205" cy="222"/>
                </a:xfrm>
                <a:custGeom>
                  <a:avLst/>
                  <a:gdLst>
                    <a:gd name="T0" fmla="*/ 411 w 411"/>
                    <a:gd name="T1" fmla="*/ 0 h 443"/>
                    <a:gd name="T2" fmla="*/ 186 w 411"/>
                    <a:gd name="T3" fmla="*/ 254 h 443"/>
                    <a:gd name="T4" fmla="*/ 42 w 411"/>
                    <a:gd name="T5" fmla="*/ 418 h 443"/>
                    <a:gd name="T6" fmla="*/ 0 w 411"/>
                    <a:gd name="T7" fmla="*/ 443 h 443"/>
                    <a:gd name="T8" fmla="*/ 0 w 411"/>
                    <a:gd name="T9" fmla="*/ 414 h 443"/>
                    <a:gd name="T10" fmla="*/ 74 w 411"/>
                    <a:gd name="T11" fmla="*/ 323 h 443"/>
                    <a:gd name="T12" fmla="*/ 333 w 411"/>
                    <a:gd name="T13" fmla="*/ 51 h 443"/>
                    <a:gd name="T14" fmla="*/ 411 w 411"/>
                    <a:gd name="T15" fmla="*/ 0 h 443"/>
                    <a:gd name="T16" fmla="*/ 411 w 411"/>
                    <a:gd name="T17" fmla="*/ 0 h 4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11"/>
                    <a:gd name="T28" fmla="*/ 0 h 443"/>
                    <a:gd name="T29" fmla="*/ 411 w 411"/>
                    <a:gd name="T30" fmla="*/ 443 h 4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11" h="443">
                      <a:moveTo>
                        <a:pt x="411" y="0"/>
                      </a:moveTo>
                      <a:lnTo>
                        <a:pt x="186" y="254"/>
                      </a:lnTo>
                      <a:lnTo>
                        <a:pt x="42" y="418"/>
                      </a:lnTo>
                      <a:lnTo>
                        <a:pt x="0" y="443"/>
                      </a:lnTo>
                      <a:lnTo>
                        <a:pt x="0" y="414"/>
                      </a:lnTo>
                      <a:lnTo>
                        <a:pt x="74" y="323"/>
                      </a:lnTo>
                      <a:lnTo>
                        <a:pt x="333" y="5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FFFD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97" name="Freeform 139">
                  <a:extLst>
                    <a:ext uri="{FF2B5EF4-FFF2-40B4-BE49-F238E27FC236}">
                      <a16:creationId xmlns:a16="http://schemas.microsoft.com/office/drawing/2014/main" xmlns="" id="{29FF05B6-3688-42D0-B12F-5A6E3EA86F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4" y="1308"/>
                  <a:ext cx="784" cy="296"/>
                </a:xfrm>
                <a:custGeom>
                  <a:avLst/>
                  <a:gdLst>
                    <a:gd name="T0" fmla="*/ 489 w 1569"/>
                    <a:gd name="T1" fmla="*/ 498 h 591"/>
                    <a:gd name="T2" fmla="*/ 0 w 1569"/>
                    <a:gd name="T3" fmla="*/ 591 h 591"/>
                    <a:gd name="T4" fmla="*/ 323 w 1569"/>
                    <a:gd name="T5" fmla="*/ 389 h 591"/>
                    <a:gd name="T6" fmla="*/ 664 w 1569"/>
                    <a:gd name="T7" fmla="*/ 192 h 591"/>
                    <a:gd name="T8" fmla="*/ 877 w 1569"/>
                    <a:gd name="T9" fmla="*/ 87 h 591"/>
                    <a:gd name="T10" fmla="*/ 1063 w 1569"/>
                    <a:gd name="T11" fmla="*/ 0 h 591"/>
                    <a:gd name="T12" fmla="*/ 1569 w 1569"/>
                    <a:gd name="T13" fmla="*/ 9 h 591"/>
                    <a:gd name="T14" fmla="*/ 1057 w 1569"/>
                    <a:gd name="T15" fmla="*/ 197 h 591"/>
                    <a:gd name="T16" fmla="*/ 783 w 1569"/>
                    <a:gd name="T17" fmla="*/ 329 h 591"/>
                    <a:gd name="T18" fmla="*/ 489 w 1569"/>
                    <a:gd name="T19" fmla="*/ 498 h 591"/>
                    <a:gd name="T20" fmla="*/ 489 w 1569"/>
                    <a:gd name="T21" fmla="*/ 498 h 5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69"/>
                    <a:gd name="T34" fmla="*/ 0 h 591"/>
                    <a:gd name="T35" fmla="*/ 1569 w 1569"/>
                    <a:gd name="T36" fmla="*/ 591 h 59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69" h="591">
                      <a:moveTo>
                        <a:pt x="489" y="498"/>
                      </a:moveTo>
                      <a:lnTo>
                        <a:pt x="0" y="591"/>
                      </a:lnTo>
                      <a:lnTo>
                        <a:pt x="323" y="389"/>
                      </a:lnTo>
                      <a:lnTo>
                        <a:pt x="664" y="192"/>
                      </a:lnTo>
                      <a:lnTo>
                        <a:pt x="877" y="87"/>
                      </a:lnTo>
                      <a:lnTo>
                        <a:pt x="1063" y="0"/>
                      </a:lnTo>
                      <a:lnTo>
                        <a:pt x="1569" y="9"/>
                      </a:lnTo>
                      <a:lnTo>
                        <a:pt x="1057" y="197"/>
                      </a:lnTo>
                      <a:lnTo>
                        <a:pt x="783" y="329"/>
                      </a:lnTo>
                      <a:lnTo>
                        <a:pt x="489" y="498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98" name="Freeform 140">
                  <a:extLst>
                    <a:ext uri="{FF2B5EF4-FFF2-40B4-BE49-F238E27FC236}">
                      <a16:creationId xmlns:a16="http://schemas.microsoft.com/office/drawing/2014/main" xmlns="" id="{2C0C1329-BCAC-4C66-9DAA-52F7EF212C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2" y="1582"/>
                  <a:ext cx="652" cy="519"/>
                </a:xfrm>
                <a:custGeom>
                  <a:avLst/>
                  <a:gdLst>
                    <a:gd name="T0" fmla="*/ 1234 w 1304"/>
                    <a:gd name="T1" fmla="*/ 0 h 1038"/>
                    <a:gd name="T2" fmla="*/ 658 w 1304"/>
                    <a:gd name="T3" fmla="*/ 143 h 1038"/>
                    <a:gd name="T4" fmla="*/ 110 w 1304"/>
                    <a:gd name="T5" fmla="*/ 763 h 1038"/>
                    <a:gd name="T6" fmla="*/ 0 w 1304"/>
                    <a:gd name="T7" fmla="*/ 934 h 1038"/>
                    <a:gd name="T8" fmla="*/ 110 w 1304"/>
                    <a:gd name="T9" fmla="*/ 1010 h 1038"/>
                    <a:gd name="T10" fmla="*/ 171 w 1304"/>
                    <a:gd name="T11" fmla="*/ 1038 h 1038"/>
                    <a:gd name="T12" fmla="*/ 1304 w 1304"/>
                    <a:gd name="T13" fmla="*/ 0 h 1038"/>
                    <a:gd name="T14" fmla="*/ 1234 w 1304"/>
                    <a:gd name="T15" fmla="*/ 0 h 1038"/>
                    <a:gd name="T16" fmla="*/ 1234 w 1304"/>
                    <a:gd name="T17" fmla="*/ 0 h 10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04"/>
                    <a:gd name="T28" fmla="*/ 0 h 1038"/>
                    <a:gd name="T29" fmla="*/ 1304 w 1304"/>
                    <a:gd name="T30" fmla="*/ 1038 h 10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04" h="1038">
                      <a:moveTo>
                        <a:pt x="1234" y="0"/>
                      </a:moveTo>
                      <a:lnTo>
                        <a:pt x="658" y="143"/>
                      </a:lnTo>
                      <a:lnTo>
                        <a:pt x="110" y="763"/>
                      </a:lnTo>
                      <a:lnTo>
                        <a:pt x="0" y="934"/>
                      </a:lnTo>
                      <a:lnTo>
                        <a:pt x="110" y="1010"/>
                      </a:lnTo>
                      <a:lnTo>
                        <a:pt x="171" y="1038"/>
                      </a:lnTo>
                      <a:lnTo>
                        <a:pt x="1304" y="0"/>
                      </a:lnTo>
                      <a:lnTo>
                        <a:pt x="1234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799" name="Freeform 141">
                  <a:extLst>
                    <a:ext uri="{FF2B5EF4-FFF2-40B4-BE49-F238E27FC236}">
                      <a16:creationId xmlns:a16="http://schemas.microsoft.com/office/drawing/2014/main" xmlns="" id="{A1E1D272-71C6-49F5-B30B-A13783059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3" y="1269"/>
                  <a:ext cx="312" cy="66"/>
                </a:xfrm>
                <a:custGeom>
                  <a:avLst/>
                  <a:gdLst>
                    <a:gd name="T0" fmla="*/ 495 w 626"/>
                    <a:gd name="T1" fmla="*/ 131 h 131"/>
                    <a:gd name="T2" fmla="*/ 0 w 626"/>
                    <a:gd name="T3" fmla="*/ 122 h 131"/>
                    <a:gd name="T4" fmla="*/ 219 w 626"/>
                    <a:gd name="T5" fmla="*/ 55 h 131"/>
                    <a:gd name="T6" fmla="*/ 422 w 626"/>
                    <a:gd name="T7" fmla="*/ 0 h 131"/>
                    <a:gd name="T8" fmla="*/ 626 w 626"/>
                    <a:gd name="T9" fmla="*/ 83 h 131"/>
                    <a:gd name="T10" fmla="*/ 495 w 626"/>
                    <a:gd name="T11" fmla="*/ 131 h 131"/>
                    <a:gd name="T12" fmla="*/ 495 w 626"/>
                    <a:gd name="T13" fmla="*/ 131 h 1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6"/>
                    <a:gd name="T22" fmla="*/ 0 h 131"/>
                    <a:gd name="T23" fmla="*/ 626 w 626"/>
                    <a:gd name="T24" fmla="*/ 131 h 1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6" h="131">
                      <a:moveTo>
                        <a:pt x="495" y="131"/>
                      </a:moveTo>
                      <a:lnTo>
                        <a:pt x="0" y="122"/>
                      </a:lnTo>
                      <a:lnTo>
                        <a:pt x="219" y="55"/>
                      </a:lnTo>
                      <a:lnTo>
                        <a:pt x="422" y="0"/>
                      </a:lnTo>
                      <a:lnTo>
                        <a:pt x="626" y="83"/>
                      </a:lnTo>
                      <a:lnTo>
                        <a:pt x="495" y="131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00" name="Freeform 142">
                  <a:extLst>
                    <a:ext uri="{FF2B5EF4-FFF2-40B4-BE49-F238E27FC236}">
                      <a16:creationId xmlns:a16="http://schemas.microsoft.com/office/drawing/2014/main" xmlns="" id="{BCA00EDC-9F45-494D-A6AF-B4E24609E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8" y="2348"/>
                  <a:ext cx="460" cy="382"/>
                </a:xfrm>
                <a:custGeom>
                  <a:avLst/>
                  <a:gdLst>
                    <a:gd name="T0" fmla="*/ 778 w 921"/>
                    <a:gd name="T1" fmla="*/ 0 h 765"/>
                    <a:gd name="T2" fmla="*/ 0 w 921"/>
                    <a:gd name="T3" fmla="*/ 643 h 765"/>
                    <a:gd name="T4" fmla="*/ 113 w 921"/>
                    <a:gd name="T5" fmla="*/ 765 h 765"/>
                    <a:gd name="T6" fmla="*/ 921 w 921"/>
                    <a:gd name="T7" fmla="*/ 103 h 765"/>
                    <a:gd name="T8" fmla="*/ 778 w 921"/>
                    <a:gd name="T9" fmla="*/ 0 h 765"/>
                    <a:gd name="T10" fmla="*/ 778 w 921"/>
                    <a:gd name="T11" fmla="*/ 0 h 7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21"/>
                    <a:gd name="T19" fmla="*/ 0 h 765"/>
                    <a:gd name="T20" fmla="*/ 921 w 921"/>
                    <a:gd name="T21" fmla="*/ 765 h 7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21" h="765">
                      <a:moveTo>
                        <a:pt x="778" y="0"/>
                      </a:moveTo>
                      <a:lnTo>
                        <a:pt x="0" y="643"/>
                      </a:lnTo>
                      <a:lnTo>
                        <a:pt x="113" y="765"/>
                      </a:lnTo>
                      <a:lnTo>
                        <a:pt x="921" y="103"/>
                      </a:lnTo>
                      <a:lnTo>
                        <a:pt x="778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01" name="Freeform 143">
                  <a:extLst>
                    <a:ext uri="{FF2B5EF4-FFF2-40B4-BE49-F238E27FC236}">
                      <a16:creationId xmlns:a16="http://schemas.microsoft.com/office/drawing/2014/main" xmlns="" id="{026C3119-3F83-4DC1-AC4B-0616848843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4" y="2132"/>
                  <a:ext cx="1157" cy="923"/>
                </a:xfrm>
                <a:custGeom>
                  <a:avLst/>
                  <a:gdLst>
                    <a:gd name="T0" fmla="*/ 768 w 2313"/>
                    <a:gd name="T1" fmla="*/ 1150 h 1846"/>
                    <a:gd name="T2" fmla="*/ 0 w 2313"/>
                    <a:gd name="T3" fmla="*/ 1642 h 1846"/>
                    <a:gd name="T4" fmla="*/ 216 w 2313"/>
                    <a:gd name="T5" fmla="*/ 1846 h 1846"/>
                    <a:gd name="T6" fmla="*/ 834 w 2313"/>
                    <a:gd name="T7" fmla="*/ 1274 h 1846"/>
                    <a:gd name="T8" fmla="*/ 2313 w 2313"/>
                    <a:gd name="T9" fmla="*/ 0 h 1846"/>
                    <a:gd name="T10" fmla="*/ 1753 w 2313"/>
                    <a:gd name="T11" fmla="*/ 437 h 1846"/>
                    <a:gd name="T12" fmla="*/ 2076 w 2313"/>
                    <a:gd name="T13" fmla="*/ 95 h 1846"/>
                    <a:gd name="T14" fmla="*/ 768 w 2313"/>
                    <a:gd name="T15" fmla="*/ 1150 h 1846"/>
                    <a:gd name="T16" fmla="*/ 768 w 2313"/>
                    <a:gd name="T17" fmla="*/ 1150 h 18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13"/>
                    <a:gd name="T28" fmla="*/ 0 h 1846"/>
                    <a:gd name="T29" fmla="*/ 2313 w 2313"/>
                    <a:gd name="T30" fmla="*/ 1846 h 18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13" h="1846">
                      <a:moveTo>
                        <a:pt x="768" y="1150"/>
                      </a:moveTo>
                      <a:lnTo>
                        <a:pt x="0" y="1642"/>
                      </a:lnTo>
                      <a:lnTo>
                        <a:pt x="216" y="1846"/>
                      </a:lnTo>
                      <a:lnTo>
                        <a:pt x="834" y="1274"/>
                      </a:lnTo>
                      <a:lnTo>
                        <a:pt x="2313" y="0"/>
                      </a:lnTo>
                      <a:lnTo>
                        <a:pt x="1753" y="437"/>
                      </a:lnTo>
                      <a:lnTo>
                        <a:pt x="2076" y="95"/>
                      </a:lnTo>
                      <a:lnTo>
                        <a:pt x="768" y="1150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02" name="Freeform 144">
                  <a:extLst>
                    <a:ext uri="{FF2B5EF4-FFF2-40B4-BE49-F238E27FC236}">
                      <a16:creationId xmlns:a16="http://schemas.microsoft.com/office/drawing/2014/main" xmlns="" id="{E86E2649-D89F-497C-AB9E-9312BD099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1787"/>
                  <a:ext cx="680" cy="372"/>
                </a:xfrm>
                <a:custGeom>
                  <a:avLst/>
                  <a:gdLst>
                    <a:gd name="T0" fmla="*/ 468 w 1362"/>
                    <a:gd name="T1" fmla="*/ 198 h 743"/>
                    <a:gd name="T2" fmla="*/ 114 w 1362"/>
                    <a:gd name="T3" fmla="*/ 0 h 743"/>
                    <a:gd name="T4" fmla="*/ 453 w 1362"/>
                    <a:gd name="T5" fmla="*/ 327 h 743"/>
                    <a:gd name="T6" fmla="*/ 324 w 1362"/>
                    <a:gd name="T7" fmla="*/ 462 h 743"/>
                    <a:gd name="T8" fmla="*/ 0 w 1362"/>
                    <a:gd name="T9" fmla="*/ 306 h 743"/>
                    <a:gd name="T10" fmla="*/ 225 w 1362"/>
                    <a:gd name="T11" fmla="*/ 530 h 743"/>
                    <a:gd name="T12" fmla="*/ 75 w 1362"/>
                    <a:gd name="T13" fmla="*/ 654 h 743"/>
                    <a:gd name="T14" fmla="*/ 171 w 1362"/>
                    <a:gd name="T15" fmla="*/ 743 h 743"/>
                    <a:gd name="T16" fmla="*/ 639 w 1362"/>
                    <a:gd name="T17" fmla="*/ 338 h 743"/>
                    <a:gd name="T18" fmla="*/ 1362 w 1362"/>
                    <a:gd name="T19" fmla="*/ 737 h 743"/>
                    <a:gd name="T20" fmla="*/ 468 w 1362"/>
                    <a:gd name="T21" fmla="*/ 198 h 743"/>
                    <a:gd name="T22" fmla="*/ 468 w 1362"/>
                    <a:gd name="T23" fmla="*/ 198 h 7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62"/>
                    <a:gd name="T37" fmla="*/ 0 h 743"/>
                    <a:gd name="T38" fmla="*/ 1362 w 1362"/>
                    <a:gd name="T39" fmla="*/ 743 h 74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62" h="743">
                      <a:moveTo>
                        <a:pt x="468" y="198"/>
                      </a:moveTo>
                      <a:lnTo>
                        <a:pt x="114" y="0"/>
                      </a:lnTo>
                      <a:lnTo>
                        <a:pt x="453" y="327"/>
                      </a:lnTo>
                      <a:lnTo>
                        <a:pt x="324" y="462"/>
                      </a:lnTo>
                      <a:lnTo>
                        <a:pt x="0" y="306"/>
                      </a:lnTo>
                      <a:lnTo>
                        <a:pt x="225" y="530"/>
                      </a:lnTo>
                      <a:lnTo>
                        <a:pt x="75" y="654"/>
                      </a:lnTo>
                      <a:lnTo>
                        <a:pt x="171" y="743"/>
                      </a:lnTo>
                      <a:lnTo>
                        <a:pt x="639" y="338"/>
                      </a:lnTo>
                      <a:lnTo>
                        <a:pt x="1362" y="737"/>
                      </a:lnTo>
                      <a:lnTo>
                        <a:pt x="468" y="198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03" name="Freeform 145">
                  <a:extLst>
                    <a:ext uri="{FF2B5EF4-FFF2-40B4-BE49-F238E27FC236}">
                      <a16:creationId xmlns:a16="http://schemas.microsoft.com/office/drawing/2014/main" xmlns="" id="{C7D2AFE0-EC52-4BAE-B2E4-A196071EC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3" y="2450"/>
                  <a:ext cx="688" cy="597"/>
                </a:xfrm>
                <a:custGeom>
                  <a:avLst/>
                  <a:gdLst>
                    <a:gd name="T0" fmla="*/ 597 w 1377"/>
                    <a:gd name="T1" fmla="*/ 743 h 1194"/>
                    <a:gd name="T2" fmla="*/ 0 w 1377"/>
                    <a:gd name="T3" fmla="*/ 1194 h 1194"/>
                    <a:gd name="T4" fmla="*/ 1377 w 1377"/>
                    <a:gd name="T5" fmla="*/ 0 h 1194"/>
                    <a:gd name="T6" fmla="*/ 597 w 1377"/>
                    <a:gd name="T7" fmla="*/ 743 h 1194"/>
                    <a:gd name="T8" fmla="*/ 597 w 1377"/>
                    <a:gd name="T9" fmla="*/ 743 h 11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77"/>
                    <a:gd name="T16" fmla="*/ 0 h 1194"/>
                    <a:gd name="T17" fmla="*/ 1377 w 1377"/>
                    <a:gd name="T18" fmla="*/ 1194 h 11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77" h="1194">
                      <a:moveTo>
                        <a:pt x="597" y="743"/>
                      </a:moveTo>
                      <a:lnTo>
                        <a:pt x="0" y="1194"/>
                      </a:lnTo>
                      <a:lnTo>
                        <a:pt x="1377" y="0"/>
                      </a:lnTo>
                      <a:lnTo>
                        <a:pt x="597" y="743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04" name="Freeform 146">
                  <a:extLst>
                    <a:ext uri="{FF2B5EF4-FFF2-40B4-BE49-F238E27FC236}">
                      <a16:creationId xmlns:a16="http://schemas.microsoft.com/office/drawing/2014/main" xmlns="" id="{D92A4AE1-335E-43D0-B386-DADBDB2BF0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0" y="2138"/>
                  <a:ext cx="864" cy="813"/>
                </a:xfrm>
                <a:custGeom>
                  <a:avLst/>
                  <a:gdLst>
                    <a:gd name="T0" fmla="*/ 1729 w 1729"/>
                    <a:gd name="T1" fmla="*/ 312 h 1626"/>
                    <a:gd name="T2" fmla="*/ 822 w 1729"/>
                    <a:gd name="T3" fmla="*/ 1200 h 1626"/>
                    <a:gd name="T4" fmla="*/ 690 w 1729"/>
                    <a:gd name="T5" fmla="*/ 1076 h 1626"/>
                    <a:gd name="T6" fmla="*/ 36 w 1729"/>
                    <a:gd name="T7" fmla="*/ 1626 h 1626"/>
                    <a:gd name="T8" fmla="*/ 0 w 1729"/>
                    <a:gd name="T9" fmla="*/ 1569 h 1626"/>
                    <a:gd name="T10" fmla="*/ 1552 w 1729"/>
                    <a:gd name="T11" fmla="*/ 187 h 1626"/>
                    <a:gd name="T12" fmla="*/ 1308 w 1729"/>
                    <a:gd name="T13" fmla="*/ 0 h 1626"/>
                    <a:gd name="T14" fmla="*/ 1647 w 1729"/>
                    <a:gd name="T15" fmla="*/ 183 h 1626"/>
                    <a:gd name="T16" fmla="*/ 1729 w 1729"/>
                    <a:gd name="T17" fmla="*/ 312 h 1626"/>
                    <a:gd name="T18" fmla="*/ 1729 w 1729"/>
                    <a:gd name="T19" fmla="*/ 312 h 16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29"/>
                    <a:gd name="T31" fmla="*/ 0 h 1626"/>
                    <a:gd name="T32" fmla="*/ 1729 w 1729"/>
                    <a:gd name="T33" fmla="*/ 1626 h 162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29" h="1626">
                      <a:moveTo>
                        <a:pt x="1729" y="312"/>
                      </a:moveTo>
                      <a:lnTo>
                        <a:pt x="822" y="1200"/>
                      </a:lnTo>
                      <a:lnTo>
                        <a:pt x="690" y="1076"/>
                      </a:lnTo>
                      <a:lnTo>
                        <a:pt x="36" y="1626"/>
                      </a:lnTo>
                      <a:lnTo>
                        <a:pt x="0" y="1569"/>
                      </a:lnTo>
                      <a:lnTo>
                        <a:pt x="1552" y="187"/>
                      </a:lnTo>
                      <a:lnTo>
                        <a:pt x="1308" y="0"/>
                      </a:lnTo>
                      <a:lnTo>
                        <a:pt x="1647" y="183"/>
                      </a:lnTo>
                      <a:lnTo>
                        <a:pt x="1729" y="312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05" name="Freeform 147">
                  <a:extLst>
                    <a:ext uri="{FF2B5EF4-FFF2-40B4-BE49-F238E27FC236}">
                      <a16:creationId xmlns:a16="http://schemas.microsoft.com/office/drawing/2014/main" xmlns="" id="{ACB6702B-C4E0-4F89-8EF0-0A6D1279C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5" y="1661"/>
                  <a:ext cx="160" cy="93"/>
                </a:xfrm>
                <a:custGeom>
                  <a:avLst/>
                  <a:gdLst>
                    <a:gd name="T0" fmla="*/ 0 w 322"/>
                    <a:gd name="T1" fmla="*/ 86 h 186"/>
                    <a:gd name="T2" fmla="*/ 206 w 322"/>
                    <a:gd name="T3" fmla="*/ 186 h 186"/>
                    <a:gd name="T4" fmla="*/ 322 w 322"/>
                    <a:gd name="T5" fmla="*/ 103 h 186"/>
                    <a:gd name="T6" fmla="*/ 101 w 322"/>
                    <a:gd name="T7" fmla="*/ 0 h 186"/>
                    <a:gd name="T8" fmla="*/ 0 w 322"/>
                    <a:gd name="T9" fmla="*/ 86 h 186"/>
                    <a:gd name="T10" fmla="*/ 0 w 322"/>
                    <a:gd name="T11" fmla="*/ 86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2"/>
                    <a:gd name="T19" fmla="*/ 0 h 186"/>
                    <a:gd name="T20" fmla="*/ 322 w 322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2" h="186">
                      <a:moveTo>
                        <a:pt x="0" y="86"/>
                      </a:moveTo>
                      <a:lnTo>
                        <a:pt x="206" y="186"/>
                      </a:lnTo>
                      <a:lnTo>
                        <a:pt x="322" y="103"/>
                      </a:lnTo>
                      <a:lnTo>
                        <a:pt x="101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E5F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06" name="Freeform 148">
                  <a:extLst>
                    <a:ext uri="{FF2B5EF4-FFF2-40B4-BE49-F238E27FC236}">
                      <a16:creationId xmlns:a16="http://schemas.microsoft.com/office/drawing/2014/main" xmlns="" id="{5145C26B-A6A4-4550-93FA-F0A46D10A3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2" y="1735"/>
                  <a:ext cx="172" cy="107"/>
                </a:xfrm>
                <a:custGeom>
                  <a:avLst/>
                  <a:gdLst>
                    <a:gd name="T0" fmla="*/ 0 w 342"/>
                    <a:gd name="T1" fmla="*/ 93 h 213"/>
                    <a:gd name="T2" fmla="*/ 226 w 342"/>
                    <a:gd name="T3" fmla="*/ 213 h 213"/>
                    <a:gd name="T4" fmla="*/ 342 w 342"/>
                    <a:gd name="T5" fmla="*/ 122 h 213"/>
                    <a:gd name="T6" fmla="*/ 99 w 342"/>
                    <a:gd name="T7" fmla="*/ 0 h 213"/>
                    <a:gd name="T8" fmla="*/ 0 w 342"/>
                    <a:gd name="T9" fmla="*/ 93 h 213"/>
                    <a:gd name="T10" fmla="*/ 0 w 342"/>
                    <a:gd name="T11" fmla="*/ 93 h 2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2"/>
                    <a:gd name="T19" fmla="*/ 0 h 213"/>
                    <a:gd name="T20" fmla="*/ 342 w 342"/>
                    <a:gd name="T21" fmla="*/ 213 h 2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2" h="213">
                      <a:moveTo>
                        <a:pt x="0" y="93"/>
                      </a:moveTo>
                      <a:lnTo>
                        <a:pt x="226" y="213"/>
                      </a:lnTo>
                      <a:lnTo>
                        <a:pt x="342" y="122"/>
                      </a:lnTo>
                      <a:lnTo>
                        <a:pt x="99" y="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E5F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07" name="Freeform 149">
                  <a:extLst>
                    <a:ext uri="{FF2B5EF4-FFF2-40B4-BE49-F238E27FC236}">
                      <a16:creationId xmlns:a16="http://schemas.microsoft.com/office/drawing/2014/main" xmlns="" id="{49E43323-97A5-4EC9-ACE8-47B68EFF91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2" y="1823"/>
                  <a:ext cx="180" cy="104"/>
                </a:xfrm>
                <a:custGeom>
                  <a:avLst/>
                  <a:gdLst>
                    <a:gd name="T0" fmla="*/ 107 w 360"/>
                    <a:gd name="T1" fmla="*/ 0 h 209"/>
                    <a:gd name="T2" fmla="*/ 0 w 360"/>
                    <a:gd name="T3" fmla="*/ 91 h 209"/>
                    <a:gd name="T4" fmla="*/ 242 w 360"/>
                    <a:gd name="T5" fmla="*/ 209 h 209"/>
                    <a:gd name="T6" fmla="*/ 360 w 360"/>
                    <a:gd name="T7" fmla="*/ 120 h 209"/>
                    <a:gd name="T8" fmla="*/ 107 w 360"/>
                    <a:gd name="T9" fmla="*/ 0 h 209"/>
                    <a:gd name="T10" fmla="*/ 107 w 360"/>
                    <a:gd name="T11" fmla="*/ 0 h 2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0"/>
                    <a:gd name="T19" fmla="*/ 0 h 209"/>
                    <a:gd name="T20" fmla="*/ 360 w 360"/>
                    <a:gd name="T21" fmla="*/ 209 h 2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0" h="209">
                      <a:moveTo>
                        <a:pt x="107" y="0"/>
                      </a:moveTo>
                      <a:lnTo>
                        <a:pt x="0" y="91"/>
                      </a:lnTo>
                      <a:lnTo>
                        <a:pt x="242" y="209"/>
                      </a:lnTo>
                      <a:lnTo>
                        <a:pt x="360" y="120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E5F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08" name="Freeform 150">
                  <a:extLst>
                    <a:ext uri="{FF2B5EF4-FFF2-40B4-BE49-F238E27FC236}">
                      <a16:creationId xmlns:a16="http://schemas.microsoft.com/office/drawing/2014/main" xmlns="" id="{0482C0F0-CA03-4DEA-BD30-21CD1877CB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6" y="1902"/>
                  <a:ext cx="178" cy="111"/>
                </a:xfrm>
                <a:custGeom>
                  <a:avLst/>
                  <a:gdLst>
                    <a:gd name="T0" fmla="*/ 356 w 356"/>
                    <a:gd name="T1" fmla="*/ 127 h 220"/>
                    <a:gd name="T2" fmla="*/ 238 w 356"/>
                    <a:gd name="T3" fmla="*/ 220 h 220"/>
                    <a:gd name="T4" fmla="*/ 0 w 356"/>
                    <a:gd name="T5" fmla="*/ 103 h 220"/>
                    <a:gd name="T6" fmla="*/ 114 w 356"/>
                    <a:gd name="T7" fmla="*/ 0 h 220"/>
                    <a:gd name="T8" fmla="*/ 356 w 356"/>
                    <a:gd name="T9" fmla="*/ 127 h 220"/>
                    <a:gd name="T10" fmla="*/ 356 w 356"/>
                    <a:gd name="T11" fmla="*/ 127 h 2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6"/>
                    <a:gd name="T19" fmla="*/ 0 h 220"/>
                    <a:gd name="T20" fmla="*/ 356 w 356"/>
                    <a:gd name="T21" fmla="*/ 220 h 2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6" h="220">
                      <a:moveTo>
                        <a:pt x="356" y="127"/>
                      </a:moveTo>
                      <a:lnTo>
                        <a:pt x="238" y="220"/>
                      </a:lnTo>
                      <a:lnTo>
                        <a:pt x="0" y="103"/>
                      </a:lnTo>
                      <a:lnTo>
                        <a:pt x="114" y="0"/>
                      </a:lnTo>
                      <a:lnTo>
                        <a:pt x="356" y="127"/>
                      </a:lnTo>
                      <a:close/>
                    </a:path>
                  </a:pathLst>
                </a:custGeom>
                <a:solidFill>
                  <a:srgbClr val="E5F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09" name="Freeform 151">
                  <a:extLst>
                    <a:ext uri="{FF2B5EF4-FFF2-40B4-BE49-F238E27FC236}">
                      <a16:creationId xmlns:a16="http://schemas.microsoft.com/office/drawing/2014/main" xmlns="" id="{2FF450D2-CE11-4B3B-A008-AB4DDE145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4" y="1814"/>
                  <a:ext cx="170" cy="106"/>
                </a:xfrm>
                <a:custGeom>
                  <a:avLst/>
                  <a:gdLst>
                    <a:gd name="T0" fmla="*/ 340 w 340"/>
                    <a:gd name="T1" fmla="*/ 122 h 211"/>
                    <a:gd name="T2" fmla="*/ 226 w 340"/>
                    <a:gd name="T3" fmla="*/ 211 h 211"/>
                    <a:gd name="T4" fmla="*/ 0 w 340"/>
                    <a:gd name="T5" fmla="*/ 95 h 211"/>
                    <a:gd name="T6" fmla="*/ 108 w 340"/>
                    <a:gd name="T7" fmla="*/ 0 h 211"/>
                    <a:gd name="T8" fmla="*/ 340 w 340"/>
                    <a:gd name="T9" fmla="*/ 122 h 211"/>
                    <a:gd name="T10" fmla="*/ 340 w 340"/>
                    <a:gd name="T11" fmla="*/ 122 h 2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0"/>
                    <a:gd name="T19" fmla="*/ 0 h 211"/>
                    <a:gd name="T20" fmla="*/ 340 w 340"/>
                    <a:gd name="T21" fmla="*/ 211 h 2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0" h="211">
                      <a:moveTo>
                        <a:pt x="340" y="122"/>
                      </a:moveTo>
                      <a:lnTo>
                        <a:pt x="226" y="211"/>
                      </a:lnTo>
                      <a:lnTo>
                        <a:pt x="0" y="95"/>
                      </a:lnTo>
                      <a:lnTo>
                        <a:pt x="108" y="0"/>
                      </a:lnTo>
                      <a:lnTo>
                        <a:pt x="340" y="122"/>
                      </a:lnTo>
                      <a:close/>
                    </a:path>
                  </a:pathLst>
                </a:custGeom>
                <a:solidFill>
                  <a:srgbClr val="E5F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10" name="Freeform 152">
                  <a:extLst>
                    <a:ext uri="{FF2B5EF4-FFF2-40B4-BE49-F238E27FC236}">
                      <a16:creationId xmlns:a16="http://schemas.microsoft.com/office/drawing/2014/main" xmlns="" id="{913BD935-7F00-48C5-9865-8C7BC7766B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7" y="1734"/>
                  <a:ext cx="159" cy="97"/>
                </a:xfrm>
                <a:custGeom>
                  <a:avLst/>
                  <a:gdLst>
                    <a:gd name="T0" fmla="*/ 320 w 320"/>
                    <a:gd name="T1" fmla="*/ 113 h 194"/>
                    <a:gd name="T2" fmla="*/ 219 w 320"/>
                    <a:gd name="T3" fmla="*/ 194 h 194"/>
                    <a:gd name="T4" fmla="*/ 0 w 320"/>
                    <a:gd name="T5" fmla="*/ 82 h 194"/>
                    <a:gd name="T6" fmla="*/ 105 w 320"/>
                    <a:gd name="T7" fmla="*/ 0 h 194"/>
                    <a:gd name="T8" fmla="*/ 320 w 320"/>
                    <a:gd name="T9" fmla="*/ 113 h 194"/>
                    <a:gd name="T10" fmla="*/ 320 w 320"/>
                    <a:gd name="T11" fmla="*/ 113 h 1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0"/>
                    <a:gd name="T19" fmla="*/ 0 h 194"/>
                    <a:gd name="T20" fmla="*/ 320 w 320"/>
                    <a:gd name="T21" fmla="*/ 194 h 1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0" h="194">
                      <a:moveTo>
                        <a:pt x="320" y="113"/>
                      </a:moveTo>
                      <a:lnTo>
                        <a:pt x="219" y="194"/>
                      </a:lnTo>
                      <a:lnTo>
                        <a:pt x="0" y="82"/>
                      </a:lnTo>
                      <a:lnTo>
                        <a:pt x="105" y="0"/>
                      </a:lnTo>
                      <a:lnTo>
                        <a:pt x="320" y="113"/>
                      </a:lnTo>
                      <a:close/>
                    </a:path>
                  </a:pathLst>
                </a:custGeom>
                <a:solidFill>
                  <a:srgbClr val="E5F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11" name="Freeform 153">
                  <a:extLst>
                    <a:ext uri="{FF2B5EF4-FFF2-40B4-BE49-F238E27FC236}">
                      <a16:creationId xmlns:a16="http://schemas.microsoft.com/office/drawing/2014/main" xmlns="" id="{B14BA6FC-FE74-491A-8BB8-ACDAEADCC0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8" y="1808"/>
                  <a:ext cx="167" cy="100"/>
                </a:xfrm>
                <a:custGeom>
                  <a:avLst/>
                  <a:gdLst>
                    <a:gd name="T0" fmla="*/ 334 w 334"/>
                    <a:gd name="T1" fmla="*/ 119 h 199"/>
                    <a:gd name="T2" fmla="*/ 220 w 334"/>
                    <a:gd name="T3" fmla="*/ 199 h 199"/>
                    <a:gd name="T4" fmla="*/ 0 w 334"/>
                    <a:gd name="T5" fmla="*/ 87 h 199"/>
                    <a:gd name="T6" fmla="*/ 114 w 334"/>
                    <a:gd name="T7" fmla="*/ 0 h 199"/>
                    <a:gd name="T8" fmla="*/ 334 w 334"/>
                    <a:gd name="T9" fmla="*/ 119 h 199"/>
                    <a:gd name="T10" fmla="*/ 334 w 334"/>
                    <a:gd name="T11" fmla="*/ 119 h 1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4"/>
                    <a:gd name="T19" fmla="*/ 0 h 199"/>
                    <a:gd name="T20" fmla="*/ 334 w 334"/>
                    <a:gd name="T21" fmla="*/ 199 h 19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4" h="199">
                      <a:moveTo>
                        <a:pt x="334" y="119"/>
                      </a:moveTo>
                      <a:lnTo>
                        <a:pt x="220" y="199"/>
                      </a:lnTo>
                      <a:lnTo>
                        <a:pt x="0" y="87"/>
                      </a:lnTo>
                      <a:lnTo>
                        <a:pt x="114" y="0"/>
                      </a:lnTo>
                      <a:lnTo>
                        <a:pt x="334" y="119"/>
                      </a:lnTo>
                      <a:close/>
                    </a:path>
                  </a:pathLst>
                </a:custGeom>
                <a:solidFill>
                  <a:srgbClr val="E5F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12" name="Freeform 154">
                  <a:extLst>
                    <a:ext uri="{FF2B5EF4-FFF2-40B4-BE49-F238E27FC236}">
                      <a16:creationId xmlns:a16="http://schemas.microsoft.com/office/drawing/2014/main" xmlns="" id="{8D7DBD7C-4BDD-4F45-8BDE-A9DA44EE6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2" y="1891"/>
                  <a:ext cx="176" cy="109"/>
                </a:xfrm>
                <a:custGeom>
                  <a:avLst/>
                  <a:gdLst>
                    <a:gd name="T0" fmla="*/ 119 w 351"/>
                    <a:gd name="T1" fmla="*/ 0 h 219"/>
                    <a:gd name="T2" fmla="*/ 0 w 351"/>
                    <a:gd name="T3" fmla="*/ 84 h 219"/>
                    <a:gd name="T4" fmla="*/ 234 w 351"/>
                    <a:gd name="T5" fmla="*/ 219 h 219"/>
                    <a:gd name="T6" fmla="*/ 351 w 351"/>
                    <a:gd name="T7" fmla="*/ 126 h 219"/>
                    <a:gd name="T8" fmla="*/ 119 w 351"/>
                    <a:gd name="T9" fmla="*/ 0 h 219"/>
                    <a:gd name="T10" fmla="*/ 119 w 351"/>
                    <a:gd name="T11" fmla="*/ 0 h 2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1"/>
                    <a:gd name="T19" fmla="*/ 0 h 219"/>
                    <a:gd name="T20" fmla="*/ 351 w 351"/>
                    <a:gd name="T21" fmla="*/ 219 h 2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1" h="219">
                      <a:moveTo>
                        <a:pt x="119" y="0"/>
                      </a:moveTo>
                      <a:lnTo>
                        <a:pt x="0" y="84"/>
                      </a:lnTo>
                      <a:lnTo>
                        <a:pt x="234" y="219"/>
                      </a:lnTo>
                      <a:lnTo>
                        <a:pt x="351" y="126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E5F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13" name="Freeform 155">
                  <a:extLst>
                    <a:ext uri="{FF2B5EF4-FFF2-40B4-BE49-F238E27FC236}">
                      <a16:creationId xmlns:a16="http://schemas.microsoft.com/office/drawing/2014/main" xmlns="" id="{C1725BA8-2C74-4E3F-845B-2A36BF9FE7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2" y="1982"/>
                  <a:ext cx="184" cy="115"/>
                </a:xfrm>
                <a:custGeom>
                  <a:avLst/>
                  <a:gdLst>
                    <a:gd name="T0" fmla="*/ 116 w 369"/>
                    <a:gd name="T1" fmla="*/ 0 h 230"/>
                    <a:gd name="T2" fmla="*/ 0 w 369"/>
                    <a:gd name="T3" fmla="*/ 93 h 230"/>
                    <a:gd name="T4" fmla="*/ 257 w 369"/>
                    <a:gd name="T5" fmla="*/ 230 h 230"/>
                    <a:gd name="T6" fmla="*/ 369 w 369"/>
                    <a:gd name="T7" fmla="*/ 125 h 230"/>
                    <a:gd name="T8" fmla="*/ 116 w 369"/>
                    <a:gd name="T9" fmla="*/ 0 h 230"/>
                    <a:gd name="T10" fmla="*/ 116 w 369"/>
                    <a:gd name="T11" fmla="*/ 0 h 2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9"/>
                    <a:gd name="T19" fmla="*/ 0 h 230"/>
                    <a:gd name="T20" fmla="*/ 369 w 369"/>
                    <a:gd name="T21" fmla="*/ 230 h 2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9" h="230">
                      <a:moveTo>
                        <a:pt x="116" y="0"/>
                      </a:moveTo>
                      <a:lnTo>
                        <a:pt x="0" y="93"/>
                      </a:lnTo>
                      <a:lnTo>
                        <a:pt x="257" y="230"/>
                      </a:lnTo>
                      <a:lnTo>
                        <a:pt x="369" y="125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E5F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14" name="Freeform 156">
                  <a:extLst>
                    <a:ext uri="{FF2B5EF4-FFF2-40B4-BE49-F238E27FC236}">
                      <a16:creationId xmlns:a16="http://schemas.microsoft.com/office/drawing/2014/main" xmlns="" id="{535F1EB4-C9A9-42FE-89D8-249D44AC4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6" y="2061"/>
                  <a:ext cx="182" cy="122"/>
                </a:xfrm>
                <a:custGeom>
                  <a:avLst/>
                  <a:gdLst>
                    <a:gd name="T0" fmla="*/ 363 w 363"/>
                    <a:gd name="T1" fmla="*/ 139 h 244"/>
                    <a:gd name="T2" fmla="*/ 240 w 363"/>
                    <a:gd name="T3" fmla="*/ 244 h 244"/>
                    <a:gd name="T4" fmla="*/ 0 w 363"/>
                    <a:gd name="T5" fmla="*/ 95 h 244"/>
                    <a:gd name="T6" fmla="*/ 105 w 363"/>
                    <a:gd name="T7" fmla="*/ 0 h 244"/>
                    <a:gd name="T8" fmla="*/ 363 w 363"/>
                    <a:gd name="T9" fmla="*/ 139 h 244"/>
                    <a:gd name="T10" fmla="*/ 363 w 363"/>
                    <a:gd name="T11" fmla="*/ 139 h 2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3"/>
                    <a:gd name="T19" fmla="*/ 0 h 244"/>
                    <a:gd name="T20" fmla="*/ 363 w 363"/>
                    <a:gd name="T21" fmla="*/ 244 h 2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3" h="244">
                      <a:moveTo>
                        <a:pt x="363" y="139"/>
                      </a:moveTo>
                      <a:lnTo>
                        <a:pt x="240" y="244"/>
                      </a:lnTo>
                      <a:lnTo>
                        <a:pt x="0" y="95"/>
                      </a:lnTo>
                      <a:lnTo>
                        <a:pt x="105" y="0"/>
                      </a:lnTo>
                      <a:lnTo>
                        <a:pt x="363" y="139"/>
                      </a:lnTo>
                      <a:close/>
                    </a:path>
                  </a:pathLst>
                </a:custGeom>
                <a:solidFill>
                  <a:srgbClr val="E5F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15" name="Freeform 157">
                  <a:extLst>
                    <a:ext uri="{FF2B5EF4-FFF2-40B4-BE49-F238E27FC236}">
                      <a16:creationId xmlns:a16="http://schemas.microsoft.com/office/drawing/2014/main" xmlns="" id="{AEFF91C9-8D04-414F-B938-4A9DD1A8B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5" y="1969"/>
                  <a:ext cx="174" cy="112"/>
                </a:xfrm>
                <a:custGeom>
                  <a:avLst/>
                  <a:gdLst>
                    <a:gd name="T0" fmla="*/ 348 w 348"/>
                    <a:gd name="T1" fmla="*/ 131 h 224"/>
                    <a:gd name="T2" fmla="*/ 230 w 348"/>
                    <a:gd name="T3" fmla="*/ 224 h 224"/>
                    <a:gd name="T4" fmla="*/ 0 w 348"/>
                    <a:gd name="T5" fmla="*/ 97 h 224"/>
                    <a:gd name="T6" fmla="*/ 106 w 348"/>
                    <a:gd name="T7" fmla="*/ 0 h 224"/>
                    <a:gd name="T8" fmla="*/ 348 w 348"/>
                    <a:gd name="T9" fmla="*/ 131 h 224"/>
                    <a:gd name="T10" fmla="*/ 348 w 348"/>
                    <a:gd name="T11" fmla="*/ 131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8"/>
                    <a:gd name="T19" fmla="*/ 0 h 224"/>
                    <a:gd name="T20" fmla="*/ 348 w 348"/>
                    <a:gd name="T21" fmla="*/ 224 h 2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8" h="224">
                      <a:moveTo>
                        <a:pt x="348" y="131"/>
                      </a:moveTo>
                      <a:lnTo>
                        <a:pt x="230" y="224"/>
                      </a:lnTo>
                      <a:lnTo>
                        <a:pt x="0" y="97"/>
                      </a:lnTo>
                      <a:lnTo>
                        <a:pt x="106" y="0"/>
                      </a:lnTo>
                      <a:lnTo>
                        <a:pt x="348" y="131"/>
                      </a:lnTo>
                      <a:close/>
                    </a:path>
                  </a:pathLst>
                </a:custGeom>
                <a:solidFill>
                  <a:srgbClr val="E5F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16" name="Freeform 158">
                  <a:extLst>
                    <a:ext uri="{FF2B5EF4-FFF2-40B4-BE49-F238E27FC236}">
                      <a16:creationId xmlns:a16="http://schemas.microsoft.com/office/drawing/2014/main" xmlns="" id="{C301EDC1-2866-4F1E-800A-80205C9135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4" y="1882"/>
                  <a:ext cx="170" cy="108"/>
                </a:xfrm>
                <a:custGeom>
                  <a:avLst/>
                  <a:gdLst>
                    <a:gd name="T0" fmla="*/ 341 w 341"/>
                    <a:gd name="T1" fmla="*/ 131 h 215"/>
                    <a:gd name="T2" fmla="*/ 210 w 341"/>
                    <a:gd name="T3" fmla="*/ 215 h 215"/>
                    <a:gd name="T4" fmla="*/ 0 w 341"/>
                    <a:gd name="T5" fmla="*/ 93 h 215"/>
                    <a:gd name="T6" fmla="*/ 111 w 341"/>
                    <a:gd name="T7" fmla="*/ 0 h 215"/>
                    <a:gd name="T8" fmla="*/ 341 w 341"/>
                    <a:gd name="T9" fmla="*/ 131 h 215"/>
                    <a:gd name="T10" fmla="*/ 341 w 341"/>
                    <a:gd name="T11" fmla="*/ 131 h 2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1"/>
                    <a:gd name="T19" fmla="*/ 0 h 215"/>
                    <a:gd name="T20" fmla="*/ 341 w 341"/>
                    <a:gd name="T21" fmla="*/ 215 h 2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1" h="215">
                      <a:moveTo>
                        <a:pt x="341" y="131"/>
                      </a:moveTo>
                      <a:lnTo>
                        <a:pt x="210" y="215"/>
                      </a:lnTo>
                      <a:lnTo>
                        <a:pt x="0" y="93"/>
                      </a:lnTo>
                      <a:lnTo>
                        <a:pt x="111" y="0"/>
                      </a:lnTo>
                      <a:lnTo>
                        <a:pt x="341" y="131"/>
                      </a:lnTo>
                      <a:close/>
                    </a:path>
                  </a:pathLst>
                </a:custGeom>
                <a:solidFill>
                  <a:srgbClr val="E5F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17" name="Freeform 159">
                  <a:extLst>
                    <a:ext uri="{FF2B5EF4-FFF2-40B4-BE49-F238E27FC236}">
                      <a16:creationId xmlns:a16="http://schemas.microsoft.com/office/drawing/2014/main" xmlns="" id="{9C0D7B4C-83F1-445E-9B11-2E38C82A81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1" y="2186"/>
                  <a:ext cx="80" cy="49"/>
                </a:xfrm>
                <a:custGeom>
                  <a:avLst/>
                  <a:gdLst>
                    <a:gd name="T0" fmla="*/ 0 w 160"/>
                    <a:gd name="T1" fmla="*/ 48 h 99"/>
                    <a:gd name="T2" fmla="*/ 133 w 160"/>
                    <a:gd name="T3" fmla="*/ 99 h 99"/>
                    <a:gd name="T4" fmla="*/ 160 w 160"/>
                    <a:gd name="T5" fmla="*/ 0 h 99"/>
                    <a:gd name="T6" fmla="*/ 0 w 160"/>
                    <a:gd name="T7" fmla="*/ 27 h 99"/>
                    <a:gd name="T8" fmla="*/ 0 w 160"/>
                    <a:gd name="T9" fmla="*/ 48 h 99"/>
                    <a:gd name="T10" fmla="*/ 0 w 160"/>
                    <a:gd name="T11" fmla="*/ 48 h 9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0"/>
                    <a:gd name="T19" fmla="*/ 0 h 99"/>
                    <a:gd name="T20" fmla="*/ 160 w 160"/>
                    <a:gd name="T21" fmla="*/ 99 h 9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0" h="99">
                      <a:moveTo>
                        <a:pt x="0" y="48"/>
                      </a:moveTo>
                      <a:lnTo>
                        <a:pt x="133" y="99"/>
                      </a:lnTo>
                      <a:lnTo>
                        <a:pt x="160" y="0"/>
                      </a:lnTo>
                      <a:lnTo>
                        <a:pt x="0" y="27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5F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18" name="Freeform 160">
                  <a:extLst>
                    <a:ext uri="{FF2B5EF4-FFF2-40B4-BE49-F238E27FC236}">
                      <a16:creationId xmlns:a16="http://schemas.microsoft.com/office/drawing/2014/main" xmlns="" id="{C722879C-4D9D-4862-A100-B1D8FC0EA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3" y="1701"/>
                  <a:ext cx="97" cy="80"/>
                </a:xfrm>
                <a:custGeom>
                  <a:avLst/>
                  <a:gdLst>
                    <a:gd name="T0" fmla="*/ 0 w 194"/>
                    <a:gd name="T1" fmla="*/ 0 h 160"/>
                    <a:gd name="T2" fmla="*/ 192 w 194"/>
                    <a:gd name="T3" fmla="*/ 101 h 160"/>
                    <a:gd name="T4" fmla="*/ 194 w 194"/>
                    <a:gd name="T5" fmla="*/ 160 h 160"/>
                    <a:gd name="T6" fmla="*/ 23 w 194"/>
                    <a:gd name="T7" fmla="*/ 66 h 160"/>
                    <a:gd name="T8" fmla="*/ 0 w 194"/>
                    <a:gd name="T9" fmla="*/ 0 h 160"/>
                    <a:gd name="T10" fmla="*/ 0 w 194"/>
                    <a:gd name="T11" fmla="*/ 0 h 1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4"/>
                    <a:gd name="T19" fmla="*/ 0 h 160"/>
                    <a:gd name="T20" fmla="*/ 194 w 194"/>
                    <a:gd name="T21" fmla="*/ 160 h 1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4" h="160">
                      <a:moveTo>
                        <a:pt x="0" y="0"/>
                      </a:moveTo>
                      <a:lnTo>
                        <a:pt x="192" y="101"/>
                      </a:lnTo>
                      <a:lnTo>
                        <a:pt x="194" y="160"/>
                      </a:lnTo>
                      <a:lnTo>
                        <a:pt x="23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19" name="Freeform 161">
                  <a:extLst>
                    <a:ext uri="{FF2B5EF4-FFF2-40B4-BE49-F238E27FC236}">
                      <a16:creationId xmlns:a16="http://schemas.microsoft.com/office/drawing/2014/main" xmlns="" id="{C383F09A-04E7-42A9-BC59-12C06F66CF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2" y="1782"/>
                  <a:ext cx="104" cy="79"/>
                </a:xfrm>
                <a:custGeom>
                  <a:avLst/>
                  <a:gdLst>
                    <a:gd name="T0" fmla="*/ 9 w 207"/>
                    <a:gd name="T1" fmla="*/ 0 h 158"/>
                    <a:gd name="T2" fmla="*/ 203 w 207"/>
                    <a:gd name="T3" fmla="*/ 105 h 158"/>
                    <a:gd name="T4" fmla="*/ 207 w 207"/>
                    <a:gd name="T5" fmla="*/ 158 h 158"/>
                    <a:gd name="T6" fmla="*/ 0 w 207"/>
                    <a:gd name="T7" fmla="*/ 44 h 158"/>
                    <a:gd name="T8" fmla="*/ 9 w 207"/>
                    <a:gd name="T9" fmla="*/ 0 h 158"/>
                    <a:gd name="T10" fmla="*/ 9 w 207"/>
                    <a:gd name="T11" fmla="*/ 0 h 1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7"/>
                    <a:gd name="T19" fmla="*/ 0 h 158"/>
                    <a:gd name="T20" fmla="*/ 207 w 207"/>
                    <a:gd name="T21" fmla="*/ 158 h 1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7" h="158">
                      <a:moveTo>
                        <a:pt x="9" y="0"/>
                      </a:moveTo>
                      <a:lnTo>
                        <a:pt x="203" y="105"/>
                      </a:lnTo>
                      <a:lnTo>
                        <a:pt x="207" y="158"/>
                      </a:lnTo>
                      <a:lnTo>
                        <a:pt x="0" y="4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20" name="Freeform 162">
                  <a:extLst>
                    <a:ext uri="{FF2B5EF4-FFF2-40B4-BE49-F238E27FC236}">
                      <a16:creationId xmlns:a16="http://schemas.microsoft.com/office/drawing/2014/main" xmlns="" id="{F58D375B-9F50-4E48-AB24-C3D730CD67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3" y="1861"/>
                  <a:ext cx="99" cy="79"/>
                </a:xfrm>
                <a:custGeom>
                  <a:avLst/>
                  <a:gdLst>
                    <a:gd name="T0" fmla="*/ 0 w 198"/>
                    <a:gd name="T1" fmla="*/ 0 h 160"/>
                    <a:gd name="T2" fmla="*/ 198 w 198"/>
                    <a:gd name="T3" fmla="*/ 95 h 160"/>
                    <a:gd name="T4" fmla="*/ 194 w 198"/>
                    <a:gd name="T5" fmla="*/ 160 h 160"/>
                    <a:gd name="T6" fmla="*/ 8 w 198"/>
                    <a:gd name="T7" fmla="*/ 38 h 160"/>
                    <a:gd name="T8" fmla="*/ 0 w 198"/>
                    <a:gd name="T9" fmla="*/ 0 h 160"/>
                    <a:gd name="T10" fmla="*/ 0 w 198"/>
                    <a:gd name="T11" fmla="*/ 0 h 1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8"/>
                    <a:gd name="T19" fmla="*/ 0 h 160"/>
                    <a:gd name="T20" fmla="*/ 198 w 198"/>
                    <a:gd name="T21" fmla="*/ 160 h 1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8" h="160">
                      <a:moveTo>
                        <a:pt x="0" y="0"/>
                      </a:moveTo>
                      <a:lnTo>
                        <a:pt x="198" y="95"/>
                      </a:lnTo>
                      <a:lnTo>
                        <a:pt x="194" y="160"/>
                      </a:lnTo>
                      <a:lnTo>
                        <a:pt x="8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21" name="Freeform 163">
                  <a:extLst>
                    <a:ext uri="{FF2B5EF4-FFF2-40B4-BE49-F238E27FC236}">
                      <a16:creationId xmlns:a16="http://schemas.microsoft.com/office/drawing/2014/main" xmlns="" id="{DDB20AAA-94A1-4D4B-8A1E-77C7744BE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8" y="1940"/>
                  <a:ext cx="92" cy="80"/>
                </a:xfrm>
                <a:custGeom>
                  <a:avLst/>
                  <a:gdLst>
                    <a:gd name="T0" fmla="*/ 0 w 184"/>
                    <a:gd name="T1" fmla="*/ 0 h 160"/>
                    <a:gd name="T2" fmla="*/ 184 w 184"/>
                    <a:gd name="T3" fmla="*/ 101 h 160"/>
                    <a:gd name="T4" fmla="*/ 184 w 184"/>
                    <a:gd name="T5" fmla="*/ 160 h 160"/>
                    <a:gd name="T6" fmla="*/ 42 w 184"/>
                    <a:gd name="T7" fmla="*/ 57 h 160"/>
                    <a:gd name="T8" fmla="*/ 0 w 184"/>
                    <a:gd name="T9" fmla="*/ 0 h 160"/>
                    <a:gd name="T10" fmla="*/ 0 w 184"/>
                    <a:gd name="T11" fmla="*/ 0 h 1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4"/>
                    <a:gd name="T19" fmla="*/ 0 h 160"/>
                    <a:gd name="T20" fmla="*/ 184 w 184"/>
                    <a:gd name="T21" fmla="*/ 160 h 1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4" h="160">
                      <a:moveTo>
                        <a:pt x="0" y="0"/>
                      </a:moveTo>
                      <a:lnTo>
                        <a:pt x="184" y="101"/>
                      </a:lnTo>
                      <a:lnTo>
                        <a:pt x="184" y="160"/>
                      </a:lnTo>
                      <a:lnTo>
                        <a:pt x="42" y="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22" name="Freeform 164">
                  <a:extLst>
                    <a:ext uri="{FF2B5EF4-FFF2-40B4-BE49-F238E27FC236}">
                      <a16:creationId xmlns:a16="http://schemas.microsoft.com/office/drawing/2014/main" xmlns="" id="{EB5A9BF4-CDDE-4203-A038-57CBA5DEF5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0" y="2023"/>
                  <a:ext cx="107" cy="91"/>
                </a:xfrm>
                <a:custGeom>
                  <a:avLst/>
                  <a:gdLst>
                    <a:gd name="T0" fmla="*/ 0 w 215"/>
                    <a:gd name="T1" fmla="*/ 0 h 183"/>
                    <a:gd name="T2" fmla="*/ 215 w 215"/>
                    <a:gd name="T3" fmla="*/ 120 h 183"/>
                    <a:gd name="T4" fmla="*/ 215 w 215"/>
                    <a:gd name="T5" fmla="*/ 183 h 183"/>
                    <a:gd name="T6" fmla="*/ 67 w 215"/>
                    <a:gd name="T7" fmla="*/ 76 h 183"/>
                    <a:gd name="T8" fmla="*/ 0 w 215"/>
                    <a:gd name="T9" fmla="*/ 0 h 183"/>
                    <a:gd name="T10" fmla="*/ 0 w 215"/>
                    <a:gd name="T11" fmla="*/ 0 h 1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183"/>
                    <a:gd name="T20" fmla="*/ 215 w 215"/>
                    <a:gd name="T21" fmla="*/ 183 h 1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183">
                      <a:moveTo>
                        <a:pt x="0" y="0"/>
                      </a:moveTo>
                      <a:lnTo>
                        <a:pt x="215" y="120"/>
                      </a:lnTo>
                      <a:lnTo>
                        <a:pt x="215" y="183"/>
                      </a:lnTo>
                      <a:lnTo>
                        <a:pt x="67" y="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23" name="Freeform 165">
                  <a:extLst>
                    <a:ext uri="{FF2B5EF4-FFF2-40B4-BE49-F238E27FC236}">
                      <a16:creationId xmlns:a16="http://schemas.microsoft.com/office/drawing/2014/main" xmlns="" id="{95D7AD10-6C56-4A4F-AC6C-A2B5DD26E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4" y="2122"/>
                  <a:ext cx="102" cy="91"/>
                </a:xfrm>
                <a:custGeom>
                  <a:avLst/>
                  <a:gdLst>
                    <a:gd name="T0" fmla="*/ 0 w 206"/>
                    <a:gd name="T1" fmla="*/ 0 h 182"/>
                    <a:gd name="T2" fmla="*/ 206 w 206"/>
                    <a:gd name="T3" fmla="*/ 122 h 182"/>
                    <a:gd name="T4" fmla="*/ 206 w 206"/>
                    <a:gd name="T5" fmla="*/ 182 h 182"/>
                    <a:gd name="T6" fmla="*/ 52 w 206"/>
                    <a:gd name="T7" fmla="*/ 87 h 182"/>
                    <a:gd name="T8" fmla="*/ 0 w 206"/>
                    <a:gd name="T9" fmla="*/ 0 h 182"/>
                    <a:gd name="T10" fmla="*/ 0 w 206"/>
                    <a:gd name="T11" fmla="*/ 0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6"/>
                    <a:gd name="T19" fmla="*/ 0 h 182"/>
                    <a:gd name="T20" fmla="*/ 206 w 206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6" h="182">
                      <a:moveTo>
                        <a:pt x="0" y="0"/>
                      </a:moveTo>
                      <a:lnTo>
                        <a:pt x="206" y="122"/>
                      </a:lnTo>
                      <a:lnTo>
                        <a:pt x="206" y="182"/>
                      </a:lnTo>
                      <a:lnTo>
                        <a:pt x="52" y="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24" name="Freeform 166">
                  <a:extLst>
                    <a:ext uri="{FF2B5EF4-FFF2-40B4-BE49-F238E27FC236}">
                      <a16:creationId xmlns:a16="http://schemas.microsoft.com/office/drawing/2014/main" xmlns="" id="{896962EF-52EC-44C6-B888-2C35B57CB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0" y="2035"/>
                  <a:ext cx="123" cy="90"/>
                </a:xfrm>
                <a:custGeom>
                  <a:avLst/>
                  <a:gdLst>
                    <a:gd name="T0" fmla="*/ 0 w 245"/>
                    <a:gd name="T1" fmla="*/ 27 h 181"/>
                    <a:gd name="T2" fmla="*/ 245 w 245"/>
                    <a:gd name="T3" fmla="*/ 181 h 181"/>
                    <a:gd name="T4" fmla="*/ 234 w 245"/>
                    <a:gd name="T5" fmla="*/ 122 h 181"/>
                    <a:gd name="T6" fmla="*/ 4 w 245"/>
                    <a:gd name="T7" fmla="*/ 0 h 181"/>
                    <a:gd name="T8" fmla="*/ 0 w 245"/>
                    <a:gd name="T9" fmla="*/ 27 h 181"/>
                    <a:gd name="T10" fmla="*/ 0 w 245"/>
                    <a:gd name="T11" fmla="*/ 27 h 1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5"/>
                    <a:gd name="T19" fmla="*/ 0 h 181"/>
                    <a:gd name="T20" fmla="*/ 245 w 245"/>
                    <a:gd name="T21" fmla="*/ 181 h 1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5" h="181">
                      <a:moveTo>
                        <a:pt x="0" y="27"/>
                      </a:moveTo>
                      <a:lnTo>
                        <a:pt x="245" y="181"/>
                      </a:lnTo>
                      <a:lnTo>
                        <a:pt x="234" y="122"/>
                      </a:lnTo>
                      <a:lnTo>
                        <a:pt x="4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25" name="Freeform 167">
                  <a:extLst>
                    <a:ext uri="{FF2B5EF4-FFF2-40B4-BE49-F238E27FC236}">
                      <a16:creationId xmlns:a16="http://schemas.microsoft.com/office/drawing/2014/main" xmlns="" id="{01510E21-F111-40FC-A2D7-666570083C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4" y="1955"/>
                  <a:ext cx="88" cy="73"/>
                </a:xfrm>
                <a:custGeom>
                  <a:avLst/>
                  <a:gdLst>
                    <a:gd name="T0" fmla="*/ 171 w 175"/>
                    <a:gd name="T1" fmla="*/ 97 h 147"/>
                    <a:gd name="T2" fmla="*/ 0 w 175"/>
                    <a:gd name="T3" fmla="*/ 0 h 147"/>
                    <a:gd name="T4" fmla="*/ 33 w 175"/>
                    <a:gd name="T5" fmla="*/ 50 h 147"/>
                    <a:gd name="T6" fmla="*/ 175 w 175"/>
                    <a:gd name="T7" fmla="*/ 147 h 147"/>
                    <a:gd name="T8" fmla="*/ 171 w 175"/>
                    <a:gd name="T9" fmla="*/ 97 h 147"/>
                    <a:gd name="T10" fmla="*/ 171 w 175"/>
                    <a:gd name="T11" fmla="*/ 97 h 1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5"/>
                    <a:gd name="T19" fmla="*/ 0 h 147"/>
                    <a:gd name="T20" fmla="*/ 175 w 175"/>
                    <a:gd name="T21" fmla="*/ 147 h 14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5" h="147">
                      <a:moveTo>
                        <a:pt x="171" y="97"/>
                      </a:moveTo>
                      <a:lnTo>
                        <a:pt x="0" y="0"/>
                      </a:lnTo>
                      <a:lnTo>
                        <a:pt x="33" y="50"/>
                      </a:lnTo>
                      <a:lnTo>
                        <a:pt x="175" y="147"/>
                      </a:lnTo>
                      <a:lnTo>
                        <a:pt x="171" y="97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26" name="Freeform 168">
                  <a:extLst>
                    <a:ext uri="{FF2B5EF4-FFF2-40B4-BE49-F238E27FC236}">
                      <a16:creationId xmlns:a16="http://schemas.microsoft.com/office/drawing/2014/main" xmlns="" id="{70FF1EF0-A0E7-453D-8B8D-49FC599F7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8" y="1883"/>
                  <a:ext cx="94" cy="66"/>
                </a:xfrm>
                <a:custGeom>
                  <a:avLst/>
                  <a:gdLst>
                    <a:gd name="T0" fmla="*/ 188 w 188"/>
                    <a:gd name="T1" fmla="*/ 131 h 131"/>
                    <a:gd name="T2" fmla="*/ 0 w 188"/>
                    <a:gd name="T3" fmla="*/ 0 h 131"/>
                    <a:gd name="T4" fmla="*/ 70 w 188"/>
                    <a:gd name="T5" fmla="*/ 11 h 131"/>
                    <a:gd name="T6" fmla="*/ 174 w 188"/>
                    <a:gd name="T7" fmla="*/ 72 h 131"/>
                    <a:gd name="T8" fmla="*/ 188 w 188"/>
                    <a:gd name="T9" fmla="*/ 131 h 131"/>
                    <a:gd name="T10" fmla="*/ 188 w 188"/>
                    <a:gd name="T11" fmla="*/ 131 h 1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8"/>
                    <a:gd name="T19" fmla="*/ 0 h 131"/>
                    <a:gd name="T20" fmla="*/ 188 w 188"/>
                    <a:gd name="T21" fmla="*/ 131 h 1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8" h="131">
                      <a:moveTo>
                        <a:pt x="188" y="131"/>
                      </a:moveTo>
                      <a:lnTo>
                        <a:pt x="0" y="0"/>
                      </a:lnTo>
                      <a:lnTo>
                        <a:pt x="70" y="11"/>
                      </a:lnTo>
                      <a:lnTo>
                        <a:pt x="174" y="72"/>
                      </a:lnTo>
                      <a:lnTo>
                        <a:pt x="188" y="131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27" name="Freeform 169">
                  <a:extLst>
                    <a:ext uri="{FF2B5EF4-FFF2-40B4-BE49-F238E27FC236}">
                      <a16:creationId xmlns:a16="http://schemas.microsoft.com/office/drawing/2014/main" xmlns="" id="{EF14DCA2-516D-4490-9CAF-B10927FFB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1798"/>
                  <a:ext cx="93" cy="71"/>
                </a:xfrm>
                <a:custGeom>
                  <a:avLst/>
                  <a:gdLst>
                    <a:gd name="T0" fmla="*/ 0 w 186"/>
                    <a:gd name="T1" fmla="*/ 34 h 142"/>
                    <a:gd name="T2" fmla="*/ 186 w 186"/>
                    <a:gd name="T3" fmla="*/ 142 h 142"/>
                    <a:gd name="T4" fmla="*/ 186 w 186"/>
                    <a:gd name="T5" fmla="*/ 82 h 142"/>
                    <a:gd name="T6" fmla="*/ 9 w 186"/>
                    <a:gd name="T7" fmla="*/ 0 h 142"/>
                    <a:gd name="T8" fmla="*/ 0 w 186"/>
                    <a:gd name="T9" fmla="*/ 34 h 142"/>
                    <a:gd name="T10" fmla="*/ 0 w 186"/>
                    <a:gd name="T11" fmla="*/ 34 h 1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6"/>
                    <a:gd name="T19" fmla="*/ 0 h 142"/>
                    <a:gd name="T20" fmla="*/ 186 w 186"/>
                    <a:gd name="T21" fmla="*/ 142 h 14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6" h="142">
                      <a:moveTo>
                        <a:pt x="0" y="34"/>
                      </a:moveTo>
                      <a:lnTo>
                        <a:pt x="186" y="142"/>
                      </a:lnTo>
                      <a:lnTo>
                        <a:pt x="186" y="82"/>
                      </a:lnTo>
                      <a:lnTo>
                        <a:pt x="9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28" name="Freeform 170">
                  <a:extLst>
                    <a:ext uri="{FF2B5EF4-FFF2-40B4-BE49-F238E27FC236}">
                      <a16:creationId xmlns:a16="http://schemas.microsoft.com/office/drawing/2014/main" xmlns="" id="{AFA430E1-20F4-4284-83B4-126DCDD66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870"/>
                  <a:ext cx="110" cy="88"/>
                </a:xfrm>
                <a:custGeom>
                  <a:avLst/>
                  <a:gdLst>
                    <a:gd name="T0" fmla="*/ 0 w 221"/>
                    <a:gd name="T1" fmla="*/ 0 h 175"/>
                    <a:gd name="T2" fmla="*/ 213 w 221"/>
                    <a:gd name="T3" fmla="*/ 112 h 175"/>
                    <a:gd name="T4" fmla="*/ 221 w 221"/>
                    <a:gd name="T5" fmla="*/ 175 h 175"/>
                    <a:gd name="T6" fmla="*/ 65 w 221"/>
                    <a:gd name="T7" fmla="*/ 80 h 175"/>
                    <a:gd name="T8" fmla="*/ 0 w 221"/>
                    <a:gd name="T9" fmla="*/ 0 h 175"/>
                    <a:gd name="T10" fmla="*/ 0 w 221"/>
                    <a:gd name="T11" fmla="*/ 0 h 17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1"/>
                    <a:gd name="T19" fmla="*/ 0 h 175"/>
                    <a:gd name="T20" fmla="*/ 221 w 221"/>
                    <a:gd name="T21" fmla="*/ 175 h 17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1" h="175">
                      <a:moveTo>
                        <a:pt x="0" y="0"/>
                      </a:moveTo>
                      <a:lnTo>
                        <a:pt x="213" y="112"/>
                      </a:lnTo>
                      <a:lnTo>
                        <a:pt x="221" y="175"/>
                      </a:lnTo>
                      <a:lnTo>
                        <a:pt x="65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29" name="Freeform 171">
                  <a:extLst>
                    <a:ext uri="{FF2B5EF4-FFF2-40B4-BE49-F238E27FC236}">
                      <a16:creationId xmlns:a16="http://schemas.microsoft.com/office/drawing/2014/main" xmlns="" id="{1E504749-691E-4AC0-A3D1-5CF2404BF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3" y="1966"/>
                  <a:ext cx="96" cy="74"/>
                </a:xfrm>
                <a:custGeom>
                  <a:avLst/>
                  <a:gdLst>
                    <a:gd name="T0" fmla="*/ 0 w 192"/>
                    <a:gd name="T1" fmla="*/ 0 h 149"/>
                    <a:gd name="T2" fmla="*/ 181 w 192"/>
                    <a:gd name="T3" fmla="*/ 97 h 149"/>
                    <a:gd name="T4" fmla="*/ 192 w 192"/>
                    <a:gd name="T5" fmla="*/ 149 h 149"/>
                    <a:gd name="T6" fmla="*/ 18 w 192"/>
                    <a:gd name="T7" fmla="*/ 44 h 149"/>
                    <a:gd name="T8" fmla="*/ 0 w 192"/>
                    <a:gd name="T9" fmla="*/ 0 h 149"/>
                    <a:gd name="T10" fmla="*/ 0 w 192"/>
                    <a:gd name="T11" fmla="*/ 0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2"/>
                    <a:gd name="T19" fmla="*/ 0 h 149"/>
                    <a:gd name="T20" fmla="*/ 192 w 192"/>
                    <a:gd name="T21" fmla="*/ 149 h 1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2" h="149">
                      <a:moveTo>
                        <a:pt x="0" y="0"/>
                      </a:moveTo>
                      <a:lnTo>
                        <a:pt x="181" y="97"/>
                      </a:lnTo>
                      <a:lnTo>
                        <a:pt x="192" y="149"/>
                      </a:lnTo>
                      <a:lnTo>
                        <a:pt x="18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30" name="Freeform 172">
                  <a:extLst>
                    <a:ext uri="{FF2B5EF4-FFF2-40B4-BE49-F238E27FC236}">
                      <a16:creationId xmlns:a16="http://schemas.microsoft.com/office/drawing/2014/main" xmlns="" id="{DD4ADD8A-3618-47D2-B459-D22A8918B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7" y="1709"/>
                  <a:ext cx="54" cy="78"/>
                </a:xfrm>
                <a:custGeom>
                  <a:avLst/>
                  <a:gdLst>
                    <a:gd name="T0" fmla="*/ 106 w 108"/>
                    <a:gd name="T1" fmla="*/ 0 h 158"/>
                    <a:gd name="T2" fmla="*/ 0 w 108"/>
                    <a:gd name="T3" fmla="*/ 84 h 158"/>
                    <a:gd name="T4" fmla="*/ 1 w 108"/>
                    <a:gd name="T5" fmla="*/ 158 h 158"/>
                    <a:gd name="T6" fmla="*/ 108 w 108"/>
                    <a:gd name="T7" fmla="*/ 70 h 158"/>
                    <a:gd name="T8" fmla="*/ 106 w 108"/>
                    <a:gd name="T9" fmla="*/ 0 h 158"/>
                    <a:gd name="T10" fmla="*/ 106 w 108"/>
                    <a:gd name="T11" fmla="*/ 0 h 1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"/>
                    <a:gd name="T19" fmla="*/ 0 h 158"/>
                    <a:gd name="T20" fmla="*/ 108 w 108"/>
                    <a:gd name="T21" fmla="*/ 158 h 1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" h="158">
                      <a:moveTo>
                        <a:pt x="106" y="0"/>
                      </a:moveTo>
                      <a:lnTo>
                        <a:pt x="0" y="84"/>
                      </a:lnTo>
                      <a:lnTo>
                        <a:pt x="1" y="158"/>
                      </a:lnTo>
                      <a:lnTo>
                        <a:pt x="108" y="70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B8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31" name="Freeform 173">
                  <a:extLst>
                    <a:ext uri="{FF2B5EF4-FFF2-40B4-BE49-F238E27FC236}">
                      <a16:creationId xmlns:a16="http://schemas.microsoft.com/office/drawing/2014/main" xmlns="" id="{D496828C-9522-4C8A-9F53-C849C669D6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5" y="1797"/>
                  <a:ext cx="61" cy="72"/>
                </a:xfrm>
                <a:custGeom>
                  <a:avLst/>
                  <a:gdLst>
                    <a:gd name="T0" fmla="*/ 0 w 124"/>
                    <a:gd name="T1" fmla="*/ 91 h 144"/>
                    <a:gd name="T2" fmla="*/ 8 w 124"/>
                    <a:gd name="T3" fmla="*/ 144 h 144"/>
                    <a:gd name="T4" fmla="*/ 124 w 124"/>
                    <a:gd name="T5" fmla="*/ 47 h 144"/>
                    <a:gd name="T6" fmla="*/ 109 w 124"/>
                    <a:gd name="T7" fmla="*/ 0 h 144"/>
                    <a:gd name="T8" fmla="*/ 0 w 124"/>
                    <a:gd name="T9" fmla="*/ 91 h 144"/>
                    <a:gd name="T10" fmla="*/ 0 w 124"/>
                    <a:gd name="T11" fmla="*/ 91 h 1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4"/>
                    <a:gd name="T19" fmla="*/ 0 h 144"/>
                    <a:gd name="T20" fmla="*/ 124 w 124"/>
                    <a:gd name="T21" fmla="*/ 144 h 1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4" h="144">
                      <a:moveTo>
                        <a:pt x="0" y="91"/>
                      </a:moveTo>
                      <a:lnTo>
                        <a:pt x="8" y="144"/>
                      </a:lnTo>
                      <a:lnTo>
                        <a:pt x="124" y="47"/>
                      </a:lnTo>
                      <a:lnTo>
                        <a:pt x="109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B8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32" name="Freeform 174">
                  <a:extLst>
                    <a:ext uri="{FF2B5EF4-FFF2-40B4-BE49-F238E27FC236}">
                      <a16:creationId xmlns:a16="http://schemas.microsoft.com/office/drawing/2014/main" xmlns="" id="{BED125D5-A992-4D4B-B040-011AF5F10E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2" y="1882"/>
                  <a:ext cx="62" cy="76"/>
                </a:xfrm>
                <a:custGeom>
                  <a:avLst/>
                  <a:gdLst>
                    <a:gd name="T0" fmla="*/ 118 w 123"/>
                    <a:gd name="T1" fmla="*/ 0 h 150"/>
                    <a:gd name="T2" fmla="*/ 11 w 123"/>
                    <a:gd name="T3" fmla="*/ 86 h 150"/>
                    <a:gd name="T4" fmla="*/ 0 w 123"/>
                    <a:gd name="T5" fmla="*/ 91 h 150"/>
                    <a:gd name="T6" fmla="*/ 2 w 123"/>
                    <a:gd name="T7" fmla="*/ 150 h 150"/>
                    <a:gd name="T8" fmla="*/ 19 w 123"/>
                    <a:gd name="T9" fmla="*/ 146 h 150"/>
                    <a:gd name="T10" fmla="*/ 123 w 123"/>
                    <a:gd name="T11" fmla="*/ 46 h 150"/>
                    <a:gd name="T12" fmla="*/ 118 w 123"/>
                    <a:gd name="T13" fmla="*/ 0 h 150"/>
                    <a:gd name="T14" fmla="*/ 118 w 123"/>
                    <a:gd name="T15" fmla="*/ 0 h 1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3"/>
                    <a:gd name="T25" fmla="*/ 0 h 150"/>
                    <a:gd name="T26" fmla="*/ 123 w 123"/>
                    <a:gd name="T27" fmla="*/ 150 h 1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3" h="150">
                      <a:moveTo>
                        <a:pt x="118" y="0"/>
                      </a:moveTo>
                      <a:lnTo>
                        <a:pt x="11" y="86"/>
                      </a:lnTo>
                      <a:lnTo>
                        <a:pt x="0" y="91"/>
                      </a:lnTo>
                      <a:lnTo>
                        <a:pt x="2" y="150"/>
                      </a:lnTo>
                      <a:lnTo>
                        <a:pt x="19" y="146"/>
                      </a:lnTo>
                      <a:lnTo>
                        <a:pt x="123" y="46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B8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33" name="Freeform 175">
                  <a:extLst>
                    <a:ext uri="{FF2B5EF4-FFF2-40B4-BE49-F238E27FC236}">
                      <a16:creationId xmlns:a16="http://schemas.microsoft.com/office/drawing/2014/main" xmlns="" id="{989137F3-B535-4BD9-8C12-91A4EABD2B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3" y="1960"/>
                  <a:ext cx="63" cy="83"/>
                </a:xfrm>
                <a:custGeom>
                  <a:avLst/>
                  <a:gdLst>
                    <a:gd name="T0" fmla="*/ 118 w 126"/>
                    <a:gd name="T1" fmla="*/ 66 h 165"/>
                    <a:gd name="T2" fmla="*/ 17 w 126"/>
                    <a:gd name="T3" fmla="*/ 165 h 165"/>
                    <a:gd name="T4" fmla="*/ 10 w 126"/>
                    <a:gd name="T5" fmla="*/ 163 h 165"/>
                    <a:gd name="T6" fmla="*/ 0 w 126"/>
                    <a:gd name="T7" fmla="*/ 101 h 165"/>
                    <a:gd name="T8" fmla="*/ 126 w 126"/>
                    <a:gd name="T9" fmla="*/ 0 h 165"/>
                    <a:gd name="T10" fmla="*/ 118 w 126"/>
                    <a:gd name="T11" fmla="*/ 66 h 165"/>
                    <a:gd name="T12" fmla="*/ 118 w 126"/>
                    <a:gd name="T13" fmla="*/ 66 h 1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6"/>
                    <a:gd name="T22" fmla="*/ 0 h 165"/>
                    <a:gd name="T23" fmla="*/ 126 w 126"/>
                    <a:gd name="T24" fmla="*/ 165 h 16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6" h="165">
                      <a:moveTo>
                        <a:pt x="118" y="66"/>
                      </a:moveTo>
                      <a:lnTo>
                        <a:pt x="17" y="165"/>
                      </a:lnTo>
                      <a:lnTo>
                        <a:pt x="10" y="163"/>
                      </a:lnTo>
                      <a:lnTo>
                        <a:pt x="0" y="101"/>
                      </a:lnTo>
                      <a:lnTo>
                        <a:pt x="126" y="0"/>
                      </a:lnTo>
                      <a:lnTo>
                        <a:pt x="118" y="66"/>
                      </a:lnTo>
                      <a:close/>
                    </a:path>
                  </a:pathLst>
                </a:custGeom>
                <a:solidFill>
                  <a:srgbClr val="B8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34" name="Freeform 176">
                  <a:extLst>
                    <a:ext uri="{FF2B5EF4-FFF2-40B4-BE49-F238E27FC236}">
                      <a16:creationId xmlns:a16="http://schemas.microsoft.com/office/drawing/2014/main" xmlns="" id="{32079E24-DB86-4EB2-87AA-6C4EE2294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6" y="2046"/>
                  <a:ext cx="57" cy="78"/>
                </a:xfrm>
                <a:custGeom>
                  <a:avLst/>
                  <a:gdLst>
                    <a:gd name="T0" fmla="*/ 112 w 114"/>
                    <a:gd name="T1" fmla="*/ 0 h 156"/>
                    <a:gd name="T2" fmla="*/ 0 w 114"/>
                    <a:gd name="T3" fmla="*/ 97 h 156"/>
                    <a:gd name="T4" fmla="*/ 4 w 114"/>
                    <a:gd name="T5" fmla="*/ 156 h 156"/>
                    <a:gd name="T6" fmla="*/ 114 w 114"/>
                    <a:gd name="T7" fmla="*/ 63 h 156"/>
                    <a:gd name="T8" fmla="*/ 112 w 114"/>
                    <a:gd name="T9" fmla="*/ 0 h 156"/>
                    <a:gd name="T10" fmla="*/ 112 w 114"/>
                    <a:gd name="T11" fmla="*/ 0 h 1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4"/>
                    <a:gd name="T19" fmla="*/ 0 h 156"/>
                    <a:gd name="T20" fmla="*/ 114 w 114"/>
                    <a:gd name="T21" fmla="*/ 156 h 1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4" h="156">
                      <a:moveTo>
                        <a:pt x="112" y="0"/>
                      </a:moveTo>
                      <a:lnTo>
                        <a:pt x="0" y="97"/>
                      </a:lnTo>
                      <a:lnTo>
                        <a:pt x="4" y="156"/>
                      </a:lnTo>
                      <a:lnTo>
                        <a:pt x="114" y="63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B8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35" name="Freeform 177">
                  <a:extLst>
                    <a:ext uri="{FF2B5EF4-FFF2-40B4-BE49-F238E27FC236}">
                      <a16:creationId xmlns:a16="http://schemas.microsoft.com/office/drawing/2014/main" xmlns="" id="{811342C0-9822-45FA-9AEF-166D8138F5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9" y="2132"/>
                  <a:ext cx="68" cy="80"/>
                </a:xfrm>
                <a:custGeom>
                  <a:avLst/>
                  <a:gdLst>
                    <a:gd name="T0" fmla="*/ 137 w 137"/>
                    <a:gd name="T1" fmla="*/ 0 h 160"/>
                    <a:gd name="T2" fmla="*/ 0 w 137"/>
                    <a:gd name="T3" fmla="*/ 101 h 160"/>
                    <a:gd name="T4" fmla="*/ 17 w 137"/>
                    <a:gd name="T5" fmla="*/ 160 h 160"/>
                    <a:gd name="T6" fmla="*/ 133 w 137"/>
                    <a:gd name="T7" fmla="*/ 70 h 160"/>
                    <a:gd name="T8" fmla="*/ 137 w 137"/>
                    <a:gd name="T9" fmla="*/ 0 h 160"/>
                    <a:gd name="T10" fmla="*/ 137 w 137"/>
                    <a:gd name="T11" fmla="*/ 0 h 1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7"/>
                    <a:gd name="T19" fmla="*/ 0 h 160"/>
                    <a:gd name="T20" fmla="*/ 137 w 137"/>
                    <a:gd name="T21" fmla="*/ 160 h 1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7" h="160">
                      <a:moveTo>
                        <a:pt x="137" y="0"/>
                      </a:moveTo>
                      <a:lnTo>
                        <a:pt x="0" y="101"/>
                      </a:lnTo>
                      <a:lnTo>
                        <a:pt x="17" y="160"/>
                      </a:lnTo>
                      <a:lnTo>
                        <a:pt x="133" y="70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B8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36" name="Freeform 178">
                  <a:extLst>
                    <a:ext uri="{FF2B5EF4-FFF2-40B4-BE49-F238E27FC236}">
                      <a16:creationId xmlns:a16="http://schemas.microsoft.com/office/drawing/2014/main" xmlns="" id="{71123CE4-417E-4D4E-8F75-4DF610F992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8" y="2036"/>
                  <a:ext cx="65" cy="79"/>
                </a:xfrm>
                <a:custGeom>
                  <a:avLst/>
                  <a:gdLst>
                    <a:gd name="T0" fmla="*/ 6 w 129"/>
                    <a:gd name="T1" fmla="*/ 160 h 160"/>
                    <a:gd name="T2" fmla="*/ 129 w 129"/>
                    <a:gd name="T3" fmla="*/ 59 h 160"/>
                    <a:gd name="T4" fmla="*/ 129 w 129"/>
                    <a:gd name="T5" fmla="*/ 0 h 160"/>
                    <a:gd name="T6" fmla="*/ 0 w 129"/>
                    <a:gd name="T7" fmla="*/ 93 h 160"/>
                    <a:gd name="T8" fmla="*/ 6 w 129"/>
                    <a:gd name="T9" fmla="*/ 160 h 160"/>
                    <a:gd name="T10" fmla="*/ 6 w 129"/>
                    <a:gd name="T11" fmla="*/ 160 h 1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9"/>
                    <a:gd name="T19" fmla="*/ 0 h 160"/>
                    <a:gd name="T20" fmla="*/ 129 w 129"/>
                    <a:gd name="T21" fmla="*/ 160 h 1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9" h="160">
                      <a:moveTo>
                        <a:pt x="6" y="160"/>
                      </a:moveTo>
                      <a:lnTo>
                        <a:pt x="129" y="59"/>
                      </a:lnTo>
                      <a:lnTo>
                        <a:pt x="129" y="0"/>
                      </a:lnTo>
                      <a:lnTo>
                        <a:pt x="0" y="93"/>
                      </a:lnTo>
                      <a:lnTo>
                        <a:pt x="6" y="160"/>
                      </a:lnTo>
                      <a:close/>
                    </a:path>
                  </a:pathLst>
                </a:custGeom>
                <a:solidFill>
                  <a:srgbClr val="B8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37" name="Freeform 179">
                  <a:extLst>
                    <a:ext uri="{FF2B5EF4-FFF2-40B4-BE49-F238E27FC236}">
                      <a16:creationId xmlns:a16="http://schemas.microsoft.com/office/drawing/2014/main" xmlns="" id="{4D0C971A-ADCB-4FBC-B15E-138A24B38F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0" y="1950"/>
                  <a:ext cx="62" cy="79"/>
                </a:xfrm>
                <a:custGeom>
                  <a:avLst/>
                  <a:gdLst>
                    <a:gd name="T0" fmla="*/ 0 w 124"/>
                    <a:gd name="T1" fmla="*/ 101 h 158"/>
                    <a:gd name="T2" fmla="*/ 10 w 124"/>
                    <a:gd name="T3" fmla="*/ 158 h 158"/>
                    <a:gd name="T4" fmla="*/ 118 w 124"/>
                    <a:gd name="T5" fmla="*/ 63 h 158"/>
                    <a:gd name="T6" fmla="*/ 124 w 124"/>
                    <a:gd name="T7" fmla="*/ 0 h 158"/>
                    <a:gd name="T8" fmla="*/ 0 w 124"/>
                    <a:gd name="T9" fmla="*/ 101 h 158"/>
                    <a:gd name="T10" fmla="*/ 0 w 124"/>
                    <a:gd name="T11" fmla="*/ 101 h 1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4"/>
                    <a:gd name="T19" fmla="*/ 0 h 158"/>
                    <a:gd name="T20" fmla="*/ 124 w 124"/>
                    <a:gd name="T21" fmla="*/ 158 h 15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4" h="158">
                      <a:moveTo>
                        <a:pt x="0" y="101"/>
                      </a:moveTo>
                      <a:lnTo>
                        <a:pt x="10" y="158"/>
                      </a:lnTo>
                      <a:lnTo>
                        <a:pt x="118" y="63"/>
                      </a:lnTo>
                      <a:lnTo>
                        <a:pt x="124" y="0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B8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38" name="Freeform 180">
                  <a:extLst>
                    <a:ext uri="{FF2B5EF4-FFF2-40B4-BE49-F238E27FC236}">
                      <a16:creationId xmlns:a16="http://schemas.microsoft.com/office/drawing/2014/main" xmlns="" id="{4B70CAFB-068C-4754-A340-DB163A4442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7" y="1874"/>
                  <a:ext cx="60" cy="74"/>
                </a:xfrm>
                <a:custGeom>
                  <a:avLst/>
                  <a:gdLst>
                    <a:gd name="T0" fmla="*/ 0 w 120"/>
                    <a:gd name="T1" fmla="*/ 93 h 148"/>
                    <a:gd name="T2" fmla="*/ 6 w 120"/>
                    <a:gd name="T3" fmla="*/ 148 h 148"/>
                    <a:gd name="T4" fmla="*/ 120 w 120"/>
                    <a:gd name="T5" fmla="*/ 55 h 148"/>
                    <a:gd name="T6" fmla="*/ 111 w 120"/>
                    <a:gd name="T7" fmla="*/ 0 h 148"/>
                    <a:gd name="T8" fmla="*/ 0 w 120"/>
                    <a:gd name="T9" fmla="*/ 93 h 148"/>
                    <a:gd name="T10" fmla="*/ 0 w 120"/>
                    <a:gd name="T11" fmla="*/ 93 h 14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0"/>
                    <a:gd name="T19" fmla="*/ 0 h 148"/>
                    <a:gd name="T20" fmla="*/ 120 w 120"/>
                    <a:gd name="T21" fmla="*/ 148 h 14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0" h="148">
                      <a:moveTo>
                        <a:pt x="0" y="93"/>
                      </a:moveTo>
                      <a:lnTo>
                        <a:pt x="6" y="148"/>
                      </a:lnTo>
                      <a:lnTo>
                        <a:pt x="120" y="55"/>
                      </a:lnTo>
                      <a:lnTo>
                        <a:pt x="111" y="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B8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39" name="Freeform 181">
                  <a:extLst>
                    <a:ext uri="{FF2B5EF4-FFF2-40B4-BE49-F238E27FC236}">
                      <a16:creationId xmlns:a16="http://schemas.microsoft.com/office/drawing/2014/main" xmlns="" id="{F13784A0-BD63-4396-8BBB-C418035BF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5" y="1789"/>
                  <a:ext cx="56" cy="73"/>
                </a:xfrm>
                <a:custGeom>
                  <a:avLst/>
                  <a:gdLst>
                    <a:gd name="T0" fmla="*/ 2 w 112"/>
                    <a:gd name="T1" fmla="*/ 80 h 144"/>
                    <a:gd name="T2" fmla="*/ 0 w 112"/>
                    <a:gd name="T3" fmla="*/ 144 h 144"/>
                    <a:gd name="T4" fmla="*/ 17 w 112"/>
                    <a:gd name="T5" fmla="*/ 140 h 144"/>
                    <a:gd name="T6" fmla="*/ 112 w 112"/>
                    <a:gd name="T7" fmla="*/ 62 h 144"/>
                    <a:gd name="T8" fmla="*/ 110 w 112"/>
                    <a:gd name="T9" fmla="*/ 0 h 144"/>
                    <a:gd name="T10" fmla="*/ 2 w 112"/>
                    <a:gd name="T11" fmla="*/ 80 h 144"/>
                    <a:gd name="T12" fmla="*/ 2 w 112"/>
                    <a:gd name="T13" fmla="*/ 80 h 1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"/>
                    <a:gd name="T22" fmla="*/ 0 h 144"/>
                    <a:gd name="T23" fmla="*/ 112 w 112"/>
                    <a:gd name="T24" fmla="*/ 144 h 1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" h="144">
                      <a:moveTo>
                        <a:pt x="2" y="80"/>
                      </a:moveTo>
                      <a:lnTo>
                        <a:pt x="0" y="144"/>
                      </a:lnTo>
                      <a:lnTo>
                        <a:pt x="17" y="140"/>
                      </a:lnTo>
                      <a:lnTo>
                        <a:pt x="112" y="62"/>
                      </a:lnTo>
                      <a:lnTo>
                        <a:pt x="110" y="0"/>
                      </a:lnTo>
                      <a:lnTo>
                        <a:pt x="2" y="80"/>
                      </a:lnTo>
                      <a:close/>
                    </a:path>
                  </a:pathLst>
                </a:custGeom>
                <a:solidFill>
                  <a:srgbClr val="B8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40" name="Freeform 182">
                  <a:extLst>
                    <a:ext uri="{FF2B5EF4-FFF2-40B4-BE49-F238E27FC236}">
                      <a16:creationId xmlns:a16="http://schemas.microsoft.com/office/drawing/2014/main" xmlns="" id="{22DCCC01-E432-4629-A5D5-8293E04D7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4" y="1865"/>
                  <a:ext cx="62" cy="74"/>
                </a:xfrm>
                <a:custGeom>
                  <a:avLst/>
                  <a:gdLst>
                    <a:gd name="T0" fmla="*/ 123 w 123"/>
                    <a:gd name="T1" fmla="*/ 0 h 146"/>
                    <a:gd name="T2" fmla="*/ 118 w 123"/>
                    <a:gd name="T3" fmla="*/ 68 h 146"/>
                    <a:gd name="T4" fmla="*/ 17 w 123"/>
                    <a:gd name="T5" fmla="*/ 146 h 146"/>
                    <a:gd name="T6" fmla="*/ 9 w 123"/>
                    <a:gd name="T7" fmla="*/ 146 h 146"/>
                    <a:gd name="T8" fmla="*/ 0 w 123"/>
                    <a:gd name="T9" fmla="*/ 89 h 146"/>
                    <a:gd name="T10" fmla="*/ 123 w 123"/>
                    <a:gd name="T11" fmla="*/ 0 h 146"/>
                    <a:gd name="T12" fmla="*/ 123 w 123"/>
                    <a:gd name="T13" fmla="*/ 0 h 1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"/>
                    <a:gd name="T22" fmla="*/ 0 h 146"/>
                    <a:gd name="T23" fmla="*/ 123 w 123"/>
                    <a:gd name="T24" fmla="*/ 146 h 1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" h="146">
                      <a:moveTo>
                        <a:pt x="123" y="0"/>
                      </a:moveTo>
                      <a:lnTo>
                        <a:pt x="118" y="68"/>
                      </a:lnTo>
                      <a:lnTo>
                        <a:pt x="17" y="146"/>
                      </a:lnTo>
                      <a:lnTo>
                        <a:pt x="9" y="146"/>
                      </a:lnTo>
                      <a:lnTo>
                        <a:pt x="0" y="89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B8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41" name="Freeform 183">
                  <a:extLst>
                    <a:ext uri="{FF2B5EF4-FFF2-40B4-BE49-F238E27FC236}">
                      <a16:creationId xmlns:a16="http://schemas.microsoft.com/office/drawing/2014/main" xmlns="" id="{562E5611-BE5C-414E-BBC6-CD416932C0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5" y="1942"/>
                  <a:ext cx="67" cy="74"/>
                </a:xfrm>
                <a:custGeom>
                  <a:avLst/>
                  <a:gdLst>
                    <a:gd name="T0" fmla="*/ 133 w 133"/>
                    <a:gd name="T1" fmla="*/ 0 h 146"/>
                    <a:gd name="T2" fmla="*/ 125 w 133"/>
                    <a:gd name="T3" fmla="*/ 64 h 146"/>
                    <a:gd name="T4" fmla="*/ 9 w 133"/>
                    <a:gd name="T5" fmla="*/ 146 h 146"/>
                    <a:gd name="T6" fmla="*/ 0 w 133"/>
                    <a:gd name="T7" fmla="*/ 89 h 146"/>
                    <a:gd name="T8" fmla="*/ 133 w 133"/>
                    <a:gd name="T9" fmla="*/ 0 h 146"/>
                    <a:gd name="T10" fmla="*/ 133 w 133"/>
                    <a:gd name="T11" fmla="*/ 0 h 1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3"/>
                    <a:gd name="T19" fmla="*/ 0 h 146"/>
                    <a:gd name="T20" fmla="*/ 133 w 133"/>
                    <a:gd name="T21" fmla="*/ 146 h 14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3" h="146">
                      <a:moveTo>
                        <a:pt x="133" y="0"/>
                      </a:moveTo>
                      <a:lnTo>
                        <a:pt x="125" y="64"/>
                      </a:lnTo>
                      <a:lnTo>
                        <a:pt x="9" y="146"/>
                      </a:lnTo>
                      <a:lnTo>
                        <a:pt x="0" y="89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B8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42" name="Freeform 184">
                  <a:extLst>
                    <a:ext uri="{FF2B5EF4-FFF2-40B4-BE49-F238E27FC236}">
                      <a16:creationId xmlns:a16="http://schemas.microsoft.com/office/drawing/2014/main" xmlns="" id="{6299FD78-86E0-4D48-92A3-414F0BE7F4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7" y="2266"/>
                  <a:ext cx="236" cy="210"/>
                </a:xfrm>
                <a:custGeom>
                  <a:avLst/>
                  <a:gdLst>
                    <a:gd name="T0" fmla="*/ 4 w 472"/>
                    <a:gd name="T1" fmla="*/ 116 h 420"/>
                    <a:gd name="T2" fmla="*/ 348 w 472"/>
                    <a:gd name="T3" fmla="*/ 418 h 420"/>
                    <a:gd name="T4" fmla="*/ 382 w 472"/>
                    <a:gd name="T5" fmla="*/ 420 h 420"/>
                    <a:gd name="T6" fmla="*/ 472 w 472"/>
                    <a:gd name="T7" fmla="*/ 356 h 420"/>
                    <a:gd name="T8" fmla="*/ 468 w 472"/>
                    <a:gd name="T9" fmla="*/ 281 h 420"/>
                    <a:gd name="T10" fmla="*/ 367 w 472"/>
                    <a:gd name="T11" fmla="*/ 207 h 420"/>
                    <a:gd name="T12" fmla="*/ 337 w 472"/>
                    <a:gd name="T13" fmla="*/ 222 h 420"/>
                    <a:gd name="T14" fmla="*/ 196 w 472"/>
                    <a:gd name="T15" fmla="*/ 91 h 420"/>
                    <a:gd name="T16" fmla="*/ 194 w 472"/>
                    <a:gd name="T17" fmla="*/ 49 h 420"/>
                    <a:gd name="T18" fmla="*/ 109 w 472"/>
                    <a:gd name="T19" fmla="*/ 0 h 420"/>
                    <a:gd name="T20" fmla="*/ 29 w 472"/>
                    <a:gd name="T21" fmla="*/ 44 h 420"/>
                    <a:gd name="T22" fmla="*/ 0 w 472"/>
                    <a:gd name="T23" fmla="*/ 80 h 420"/>
                    <a:gd name="T24" fmla="*/ 4 w 472"/>
                    <a:gd name="T25" fmla="*/ 116 h 420"/>
                    <a:gd name="T26" fmla="*/ 4 w 472"/>
                    <a:gd name="T27" fmla="*/ 116 h 42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72"/>
                    <a:gd name="T43" fmla="*/ 0 h 420"/>
                    <a:gd name="T44" fmla="*/ 472 w 472"/>
                    <a:gd name="T45" fmla="*/ 420 h 42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72" h="420">
                      <a:moveTo>
                        <a:pt x="4" y="116"/>
                      </a:moveTo>
                      <a:lnTo>
                        <a:pt x="348" y="418"/>
                      </a:lnTo>
                      <a:lnTo>
                        <a:pt x="382" y="420"/>
                      </a:lnTo>
                      <a:lnTo>
                        <a:pt x="472" y="356"/>
                      </a:lnTo>
                      <a:lnTo>
                        <a:pt x="468" y="281"/>
                      </a:lnTo>
                      <a:lnTo>
                        <a:pt x="367" y="207"/>
                      </a:lnTo>
                      <a:lnTo>
                        <a:pt x="337" y="222"/>
                      </a:lnTo>
                      <a:lnTo>
                        <a:pt x="196" y="91"/>
                      </a:lnTo>
                      <a:lnTo>
                        <a:pt x="194" y="49"/>
                      </a:lnTo>
                      <a:lnTo>
                        <a:pt x="109" y="0"/>
                      </a:lnTo>
                      <a:lnTo>
                        <a:pt x="29" y="44"/>
                      </a:lnTo>
                      <a:lnTo>
                        <a:pt x="0" y="80"/>
                      </a:lnTo>
                      <a:lnTo>
                        <a:pt x="4" y="116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43" name="Freeform 185">
                  <a:extLst>
                    <a:ext uri="{FF2B5EF4-FFF2-40B4-BE49-F238E27FC236}">
                      <a16:creationId xmlns:a16="http://schemas.microsoft.com/office/drawing/2014/main" xmlns="" id="{527E6690-075E-4CF4-8E71-85415B8371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0" y="2276"/>
                  <a:ext cx="67" cy="44"/>
                </a:xfrm>
                <a:custGeom>
                  <a:avLst/>
                  <a:gdLst>
                    <a:gd name="T0" fmla="*/ 0 w 133"/>
                    <a:gd name="T1" fmla="*/ 65 h 87"/>
                    <a:gd name="T2" fmla="*/ 38 w 133"/>
                    <a:gd name="T3" fmla="*/ 87 h 87"/>
                    <a:gd name="T4" fmla="*/ 133 w 133"/>
                    <a:gd name="T5" fmla="*/ 38 h 87"/>
                    <a:gd name="T6" fmla="*/ 74 w 133"/>
                    <a:gd name="T7" fmla="*/ 0 h 87"/>
                    <a:gd name="T8" fmla="*/ 0 w 133"/>
                    <a:gd name="T9" fmla="*/ 65 h 87"/>
                    <a:gd name="T10" fmla="*/ 0 w 133"/>
                    <a:gd name="T11" fmla="*/ 65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3"/>
                    <a:gd name="T19" fmla="*/ 0 h 87"/>
                    <a:gd name="T20" fmla="*/ 133 w 133"/>
                    <a:gd name="T21" fmla="*/ 87 h 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3" h="87">
                      <a:moveTo>
                        <a:pt x="0" y="65"/>
                      </a:moveTo>
                      <a:lnTo>
                        <a:pt x="38" y="87"/>
                      </a:lnTo>
                      <a:lnTo>
                        <a:pt x="133" y="38"/>
                      </a:lnTo>
                      <a:lnTo>
                        <a:pt x="74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44" name="Freeform 186">
                  <a:extLst>
                    <a:ext uri="{FF2B5EF4-FFF2-40B4-BE49-F238E27FC236}">
                      <a16:creationId xmlns:a16="http://schemas.microsoft.com/office/drawing/2014/main" xmlns="" id="{DD423B22-1329-4066-8D0B-50894A4FD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1" y="2304"/>
                  <a:ext cx="104" cy="99"/>
                </a:xfrm>
                <a:custGeom>
                  <a:avLst/>
                  <a:gdLst>
                    <a:gd name="T0" fmla="*/ 0 w 207"/>
                    <a:gd name="T1" fmla="*/ 86 h 200"/>
                    <a:gd name="T2" fmla="*/ 129 w 207"/>
                    <a:gd name="T3" fmla="*/ 200 h 200"/>
                    <a:gd name="T4" fmla="*/ 207 w 207"/>
                    <a:gd name="T5" fmla="*/ 145 h 200"/>
                    <a:gd name="T6" fmla="*/ 72 w 207"/>
                    <a:gd name="T7" fmla="*/ 36 h 200"/>
                    <a:gd name="T8" fmla="*/ 62 w 207"/>
                    <a:gd name="T9" fmla="*/ 0 h 200"/>
                    <a:gd name="T10" fmla="*/ 0 w 207"/>
                    <a:gd name="T11" fmla="*/ 86 h 200"/>
                    <a:gd name="T12" fmla="*/ 0 w 207"/>
                    <a:gd name="T13" fmla="*/ 86 h 2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7"/>
                    <a:gd name="T22" fmla="*/ 0 h 200"/>
                    <a:gd name="T23" fmla="*/ 207 w 207"/>
                    <a:gd name="T24" fmla="*/ 200 h 2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7" h="200">
                      <a:moveTo>
                        <a:pt x="0" y="86"/>
                      </a:moveTo>
                      <a:lnTo>
                        <a:pt x="129" y="200"/>
                      </a:lnTo>
                      <a:lnTo>
                        <a:pt x="207" y="145"/>
                      </a:lnTo>
                      <a:lnTo>
                        <a:pt x="72" y="36"/>
                      </a:lnTo>
                      <a:lnTo>
                        <a:pt x="62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45" name="Freeform 187">
                  <a:extLst>
                    <a:ext uri="{FF2B5EF4-FFF2-40B4-BE49-F238E27FC236}">
                      <a16:creationId xmlns:a16="http://schemas.microsoft.com/office/drawing/2014/main" xmlns="" id="{274C4458-404C-4B88-8B0B-1F9D56200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7" y="2380"/>
                  <a:ext cx="66" cy="57"/>
                </a:xfrm>
                <a:custGeom>
                  <a:avLst/>
                  <a:gdLst>
                    <a:gd name="T0" fmla="*/ 51 w 131"/>
                    <a:gd name="T1" fmla="*/ 0 h 114"/>
                    <a:gd name="T2" fmla="*/ 0 w 131"/>
                    <a:gd name="T3" fmla="*/ 55 h 114"/>
                    <a:gd name="T4" fmla="*/ 57 w 131"/>
                    <a:gd name="T5" fmla="*/ 114 h 114"/>
                    <a:gd name="T6" fmla="*/ 131 w 131"/>
                    <a:gd name="T7" fmla="*/ 44 h 114"/>
                    <a:gd name="T8" fmla="*/ 51 w 131"/>
                    <a:gd name="T9" fmla="*/ 0 h 114"/>
                    <a:gd name="T10" fmla="*/ 51 w 131"/>
                    <a:gd name="T11" fmla="*/ 0 h 1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114"/>
                    <a:gd name="T20" fmla="*/ 131 w 131"/>
                    <a:gd name="T21" fmla="*/ 114 h 1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114">
                      <a:moveTo>
                        <a:pt x="51" y="0"/>
                      </a:moveTo>
                      <a:lnTo>
                        <a:pt x="0" y="55"/>
                      </a:lnTo>
                      <a:lnTo>
                        <a:pt x="57" y="114"/>
                      </a:lnTo>
                      <a:lnTo>
                        <a:pt x="131" y="44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46" name="Freeform 188">
                  <a:extLst>
                    <a:ext uri="{FF2B5EF4-FFF2-40B4-BE49-F238E27FC236}">
                      <a16:creationId xmlns:a16="http://schemas.microsoft.com/office/drawing/2014/main" xmlns="" id="{862A3E3C-BF7C-40DC-89DE-4A8A69C029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2" y="2411"/>
                  <a:ext cx="57" cy="65"/>
                </a:xfrm>
                <a:custGeom>
                  <a:avLst/>
                  <a:gdLst>
                    <a:gd name="T0" fmla="*/ 110 w 114"/>
                    <a:gd name="T1" fmla="*/ 0 h 129"/>
                    <a:gd name="T2" fmla="*/ 8 w 114"/>
                    <a:gd name="T3" fmla="*/ 85 h 129"/>
                    <a:gd name="T4" fmla="*/ 0 w 114"/>
                    <a:gd name="T5" fmla="*/ 129 h 129"/>
                    <a:gd name="T6" fmla="*/ 32 w 114"/>
                    <a:gd name="T7" fmla="*/ 127 h 129"/>
                    <a:gd name="T8" fmla="*/ 114 w 114"/>
                    <a:gd name="T9" fmla="*/ 55 h 129"/>
                    <a:gd name="T10" fmla="*/ 110 w 114"/>
                    <a:gd name="T11" fmla="*/ 0 h 129"/>
                    <a:gd name="T12" fmla="*/ 110 w 114"/>
                    <a:gd name="T13" fmla="*/ 0 h 1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"/>
                    <a:gd name="T22" fmla="*/ 0 h 129"/>
                    <a:gd name="T23" fmla="*/ 114 w 114"/>
                    <a:gd name="T24" fmla="*/ 129 h 1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" h="129">
                      <a:moveTo>
                        <a:pt x="110" y="0"/>
                      </a:moveTo>
                      <a:lnTo>
                        <a:pt x="8" y="85"/>
                      </a:lnTo>
                      <a:lnTo>
                        <a:pt x="0" y="129"/>
                      </a:lnTo>
                      <a:lnTo>
                        <a:pt x="32" y="127"/>
                      </a:lnTo>
                      <a:lnTo>
                        <a:pt x="114" y="55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47" name="Freeform 189">
                  <a:extLst>
                    <a:ext uri="{FF2B5EF4-FFF2-40B4-BE49-F238E27FC236}">
                      <a16:creationId xmlns:a16="http://schemas.microsoft.com/office/drawing/2014/main" xmlns="" id="{B5D75DB1-FA11-4E38-B8E2-31D12F2F0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7" y="2205"/>
                  <a:ext cx="94" cy="93"/>
                </a:xfrm>
                <a:custGeom>
                  <a:avLst/>
                  <a:gdLst>
                    <a:gd name="T0" fmla="*/ 5 w 186"/>
                    <a:gd name="T1" fmla="*/ 120 h 187"/>
                    <a:gd name="T2" fmla="*/ 91 w 186"/>
                    <a:gd name="T3" fmla="*/ 187 h 187"/>
                    <a:gd name="T4" fmla="*/ 186 w 186"/>
                    <a:gd name="T5" fmla="*/ 122 h 187"/>
                    <a:gd name="T6" fmla="*/ 180 w 186"/>
                    <a:gd name="T7" fmla="*/ 57 h 187"/>
                    <a:gd name="T8" fmla="*/ 83 w 186"/>
                    <a:gd name="T9" fmla="*/ 0 h 187"/>
                    <a:gd name="T10" fmla="*/ 0 w 186"/>
                    <a:gd name="T11" fmla="*/ 57 h 187"/>
                    <a:gd name="T12" fmla="*/ 5 w 186"/>
                    <a:gd name="T13" fmla="*/ 120 h 187"/>
                    <a:gd name="T14" fmla="*/ 5 w 186"/>
                    <a:gd name="T15" fmla="*/ 120 h 1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6"/>
                    <a:gd name="T25" fmla="*/ 0 h 187"/>
                    <a:gd name="T26" fmla="*/ 186 w 186"/>
                    <a:gd name="T27" fmla="*/ 187 h 1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6" h="187">
                      <a:moveTo>
                        <a:pt x="5" y="120"/>
                      </a:moveTo>
                      <a:lnTo>
                        <a:pt x="91" y="187"/>
                      </a:lnTo>
                      <a:lnTo>
                        <a:pt x="186" y="122"/>
                      </a:lnTo>
                      <a:lnTo>
                        <a:pt x="180" y="57"/>
                      </a:lnTo>
                      <a:lnTo>
                        <a:pt x="83" y="0"/>
                      </a:lnTo>
                      <a:lnTo>
                        <a:pt x="0" y="57"/>
                      </a:lnTo>
                      <a:lnTo>
                        <a:pt x="5" y="120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48" name="Freeform 190">
                  <a:extLst>
                    <a:ext uri="{FF2B5EF4-FFF2-40B4-BE49-F238E27FC236}">
                      <a16:creationId xmlns:a16="http://schemas.microsoft.com/office/drawing/2014/main" xmlns="" id="{8D7A289C-2EC4-4EEB-B66D-A06212D362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2" y="2131"/>
                  <a:ext cx="96" cy="94"/>
                </a:xfrm>
                <a:custGeom>
                  <a:avLst/>
                  <a:gdLst>
                    <a:gd name="T0" fmla="*/ 17 w 192"/>
                    <a:gd name="T1" fmla="*/ 122 h 188"/>
                    <a:gd name="T2" fmla="*/ 95 w 192"/>
                    <a:gd name="T3" fmla="*/ 188 h 188"/>
                    <a:gd name="T4" fmla="*/ 181 w 192"/>
                    <a:gd name="T5" fmla="*/ 120 h 188"/>
                    <a:gd name="T6" fmla="*/ 192 w 192"/>
                    <a:gd name="T7" fmla="*/ 74 h 188"/>
                    <a:gd name="T8" fmla="*/ 93 w 192"/>
                    <a:gd name="T9" fmla="*/ 0 h 188"/>
                    <a:gd name="T10" fmla="*/ 0 w 192"/>
                    <a:gd name="T11" fmla="*/ 65 h 188"/>
                    <a:gd name="T12" fmla="*/ 17 w 192"/>
                    <a:gd name="T13" fmla="*/ 122 h 188"/>
                    <a:gd name="T14" fmla="*/ 17 w 192"/>
                    <a:gd name="T15" fmla="*/ 122 h 1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2"/>
                    <a:gd name="T25" fmla="*/ 0 h 188"/>
                    <a:gd name="T26" fmla="*/ 192 w 192"/>
                    <a:gd name="T27" fmla="*/ 188 h 18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2" h="188">
                      <a:moveTo>
                        <a:pt x="17" y="122"/>
                      </a:moveTo>
                      <a:lnTo>
                        <a:pt x="95" y="188"/>
                      </a:lnTo>
                      <a:lnTo>
                        <a:pt x="181" y="120"/>
                      </a:lnTo>
                      <a:lnTo>
                        <a:pt x="192" y="74"/>
                      </a:lnTo>
                      <a:lnTo>
                        <a:pt x="93" y="0"/>
                      </a:lnTo>
                      <a:lnTo>
                        <a:pt x="0" y="65"/>
                      </a:lnTo>
                      <a:lnTo>
                        <a:pt x="17" y="122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49" name="Freeform 191">
                  <a:extLst>
                    <a:ext uri="{FF2B5EF4-FFF2-40B4-BE49-F238E27FC236}">
                      <a16:creationId xmlns:a16="http://schemas.microsoft.com/office/drawing/2014/main" xmlns="" id="{74CB2B2B-4149-469C-BC17-4F9AD1900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9" y="2184"/>
                  <a:ext cx="101" cy="94"/>
                </a:xfrm>
                <a:custGeom>
                  <a:avLst/>
                  <a:gdLst>
                    <a:gd name="T0" fmla="*/ 0 w 201"/>
                    <a:gd name="T1" fmla="*/ 93 h 188"/>
                    <a:gd name="T2" fmla="*/ 89 w 201"/>
                    <a:gd name="T3" fmla="*/ 188 h 188"/>
                    <a:gd name="T4" fmla="*/ 192 w 201"/>
                    <a:gd name="T5" fmla="*/ 121 h 188"/>
                    <a:gd name="T6" fmla="*/ 201 w 201"/>
                    <a:gd name="T7" fmla="*/ 70 h 188"/>
                    <a:gd name="T8" fmla="*/ 101 w 201"/>
                    <a:gd name="T9" fmla="*/ 0 h 188"/>
                    <a:gd name="T10" fmla="*/ 2 w 201"/>
                    <a:gd name="T11" fmla="*/ 64 h 188"/>
                    <a:gd name="T12" fmla="*/ 0 w 201"/>
                    <a:gd name="T13" fmla="*/ 93 h 188"/>
                    <a:gd name="T14" fmla="*/ 0 w 201"/>
                    <a:gd name="T15" fmla="*/ 93 h 1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"/>
                    <a:gd name="T25" fmla="*/ 0 h 188"/>
                    <a:gd name="T26" fmla="*/ 201 w 201"/>
                    <a:gd name="T27" fmla="*/ 188 h 18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" h="188">
                      <a:moveTo>
                        <a:pt x="0" y="93"/>
                      </a:moveTo>
                      <a:lnTo>
                        <a:pt x="89" y="188"/>
                      </a:lnTo>
                      <a:lnTo>
                        <a:pt x="192" y="121"/>
                      </a:lnTo>
                      <a:lnTo>
                        <a:pt x="201" y="70"/>
                      </a:lnTo>
                      <a:lnTo>
                        <a:pt x="101" y="0"/>
                      </a:lnTo>
                      <a:lnTo>
                        <a:pt x="2" y="64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50" name="Freeform 192">
                  <a:extLst>
                    <a:ext uri="{FF2B5EF4-FFF2-40B4-BE49-F238E27FC236}">
                      <a16:creationId xmlns:a16="http://schemas.microsoft.com/office/drawing/2014/main" xmlns="" id="{F6BF1D90-A0CA-4DEF-B3EB-952AD32DA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2" y="2229"/>
                  <a:ext cx="99" cy="109"/>
                </a:xfrm>
                <a:custGeom>
                  <a:avLst/>
                  <a:gdLst>
                    <a:gd name="T0" fmla="*/ 6 w 198"/>
                    <a:gd name="T1" fmla="*/ 150 h 217"/>
                    <a:gd name="T2" fmla="*/ 105 w 198"/>
                    <a:gd name="T3" fmla="*/ 217 h 217"/>
                    <a:gd name="T4" fmla="*/ 187 w 198"/>
                    <a:gd name="T5" fmla="*/ 135 h 217"/>
                    <a:gd name="T6" fmla="*/ 198 w 198"/>
                    <a:gd name="T7" fmla="*/ 82 h 217"/>
                    <a:gd name="T8" fmla="*/ 92 w 198"/>
                    <a:gd name="T9" fmla="*/ 0 h 217"/>
                    <a:gd name="T10" fmla="*/ 0 w 198"/>
                    <a:gd name="T11" fmla="*/ 85 h 217"/>
                    <a:gd name="T12" fmla="*/ 6 w 198"/>
                    <a:gd name="T13" fmla="*/ 150 h 217"/>
                    <a:gd name="T14" fmla="*/ 6 w 198"/>
                    <a:gd name="T15" fmla="*/ 150 h 2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8"/>
                    <a:gd name="T25" fmla="*/ 0 h 217"/>
                    <a:gd name="T26" fmla="*/ 198 w 198"/>
                    <a:gd name="T27" fmla="*/ 217 h 2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8" h="217">
                      <a:moveTo>
                        <a:pt x="6" y="150"/>
                      </a:moveTo>
                      <a:lnTo>
                        <a:pt x="105" y="217"/>
                      </a:lnTo>
                      <a:lnTo>
                        <a:pt x="187" y="135"/>
                      </a:lnTo>
                      <a:lnTo>
                        <a:pt x="198" y="82"/>
                      </a:lnTo>
                      <a:lnTo>
                        <a:pt x="92" y="0"/>
                      </a:lnTo>
                      <a:lnTo>
                        <a:pt x="0" y="85"/>
                      </a:lnTo>
                      <a:lnTo>
                        <a:pt x="6" y="150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51" name="Freeform 193">
                  <a:extLst>
                    <a:ext uri="{FF2B5EF4-FFF2-40B4-BE49-F238E27FC236}">
                      <a16:creationId xmlns:a16="http://schemas.microsoft.com/office/drawing/2014/main" xmlns="" id="{527D9365-9675-4BD9-AF20-9804B3F091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" y="2255"/>
                  <a:ext cx="99" cy="95"/>
                </a:xfrm>
                <a:custGeom>
                  <a:avLst/>
                  <a:gdLst>
                    <a:gd name="T0" fmla="*/ 15 w 197"/>
                    <a:gd name="T1" fmla="*/ 105 h 190"/>
                    <a:gd name="T2" fmla="*/ 93 w 197"/>
                    <a:gd name="T3" fmla="*/ 190 h 190"/>
                    <a:gd name="T4" fmla="*/ 197 w 197"/>
                    <a:gd name="T5" fmla="*/ 107 h 190"/>
                    <a:gd name="T6" fmla="*/ 186 w 197"/>
                    <a:gd name="T7" fmla="*/ 67 h 190"/>
                    <a:gd name="T8" fmla="*/ 99 w 197"/>
                    <a:gd name="T9" fmla="*/ 0 h 190"/>
                    <a:gd name="T10" fmla="*/ 0 w 197"/>
                    <a:gd name="T11" fmla="*/ 76 h 190"/>
                    <a:gd name="T12" fmla="*/ 15 w 197"/>
                    <a:gd name="T13" fmla="*/ 105 h 190"/>
                    <a:gd name="T14" fmla="*/ 15 w 197"/>
                    <a:gd name="T15" fmla="*/ 105 h 1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7"/>
                    <a:gd name="T25" fmla="*/ 0 h 190"/>
                    <a:gd name="T26" fmla="*/ 197 w 197"/>
                    <a:gd name="T27" fmla="*/ 190 h 1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7" h="190">
                      <a:moveTo>
                        <a:pt x="15" y="105"/>
                      </a:moveTo>
                      <a:lnTo>
                        <a:pt x="93" y="190"/>
                      </a:lnTo>
                      <a:lnTo>
                        <a:pt x="197" y="107"/>
                      </a:lnTo>
                      <a:lnTo>
                        <a:pt x="186" y="67"/>
                      </a:lnTo>
                      <a:lnTo>
                        <a:pt x="99" y="0"/>
                      </a:lnTo>
                      <a:lnTo>
                        <a:pt x="0" y="76"/>
                      </a:lnTo>
                      <a:lnTo>
                        <a:pt x="15" y="105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52" name="Freeform 194">
                  <a:extLst>
                    <a:ext uri="{FF2B5EF4-FFF2-40B4-BE49-F238E27FC236}">
                      <a16:creationId xmlns:a16="http://schemas.microsoft.com/office/drawing/2014/main" xmlns="" id="{25B64CE0-5F1B-496E-9131-6BFF7FA83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" y="2308"/>
                  <a:ext cx="99" cy="100"/>
                </a:xfrm>
                <a:custGeom>
                  <a:avLst/>
                  <a:gdLst>
                    <a:gd name="T0" fmla="*/ 0 w 197"/>
                    <a:gd name="T1" fmla="*/ 64 h 199"/>
                    <a:gd name="T2" fmla="*/ 21 w 197"/>
                    <a:gd name="T3" fmla="*/ 129 h 199"/>
                    <a:gd name="T4" fmla="*/ 99 w 197"/>
                    <a:gd name="T5" fmla="*/ 199 h 199"/>
                    <a:gd name="T6" fmla="*/ 197 w 197"/>
                    <a:gd name="T7" fmla="*/ 116 h 199"/>
                    <a:gd name="T8" fmla="*/ 195 w 197"/>
                    <a:gd name="T9" fmla="*/ 64 h 199"/>
                    <a:gd name="T10" fmla="*/ 89 w 197"/>
                    <a:gd name="T11" fmla="*/ 0 h 199"/>
                    <a:gd name="T12" fmla="*/ 0 w 197"/>
                    <a:gd name="T13" fmla="*/ 64 h 199"/>
                    <a:gd name="T14" fmla="*/ 0 w 197"/>
                    <a:gd name="T15" fmla="*/ 64 h 1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7"/>
                    <a:gd name="T25" fmla="*/ 0 h 199"/>
                    <a:gd name="T26" fmla="*/ 197 w 197"/>
                    <a:gd name="T27" fmla="*/ 199 h 1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7" h="199">
                      <a:moveTo>
                        <a:pt x="0" y="64"/>
                      </a:moveTo>
                      <a:lnTo>
                        <a:pt x="21" y="129"/>
                      </a:lnTo>
                      <a:lnTo>
                        <a:pt x="99" y="199"/>
                      </a:lnTo>
                      <a:lnTo>
                        <a:pt x="197" y="116"/>
                      </a:lnTo>
                      <a:lnTo>
                        <a:pt x="195" y="64"/>
                      </a:lnTo>
                      <a:lnTo>
                        <a:pt x="89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53" name="Freeform 195">
                  <a:extLst>
                    <a:ext uri="{FF2B5EF4-FFF2-40B4-BE49-F238E27FC236}">
                      <a16:creationId xmlns:a16="http://schemas.microsoft.com/office/drawing/2014/main" xmlns="" id="{038103DD-410A-4C3A-9C05-B5FC262BA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4" y="2061"/>
                  <a:ext cx="98" cy="98"/>
                </a:xfrm>
                <a:custGeom>
                  <a:avLst/>
                  <a:gdLst>
                    <a:gd name="T0" fmla="*/ 40 w 196"/>
                    <a:gd name="T1" fmla="*/ 133 h 196"/>
                    <a:gd name="T2" fmla="*/ 97 w 196"/>
                    <a:gd name="T3" fmla="*/ 196 h 196"/>
                    <a:gd name="T4" fmla="*/ 196 w 196"/>
                    <a:gd name="T5" fmla="*/ 120 h 196"/>
                    <a:gd name="T6" fmla="*/ 187 w 196"/>
                    <a:gd name="T7" fmla="*/ 78 h 196"/>
                    <a:gd name="T8" fmla="*/ 101 w 196"/>
                    <a:gd name="T9" fmla="*/ 0 h 196"/>
                    <a:gd name="T10" fmla="*/ 0 w 196"/>
                    <a:gd name="T11" fmla="*/ 86 h 196"/>
                    <a:gd name="T12" fmla="*/ 40 w 196"/>
                    <a:gd name="T13" fmla="*/ 133 h 196"/>
                    <a:gd name="T14" fmla="*/ 40 w 196"/>
                    <a:gd name="T15" fmla="*/ 133 h 1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6"/>
                    <a:gd name="T25" fmla="*/ 0 h 196"/>
                    <a:gd name="T26" fmla="*/ 196 w 196"/>
                    <a:gd name="T27" fmla="*/ 196 h 1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6" h="196">
                      <a:moveTo>
                        <a:pt x="40" y="133"/>
                      </a:moveTo>
                      <a:lnTo>
                        <a:pt x="97" y="196"/>
                      </a:lnTo>
                      <a:lnTo>
                        <a:pt x="196" y="120"/>
                      </a:lnTo>
                      <a:lnTo>
                        <a:pt x="187" y="78"/>
                      </a:lnTo>
                      <a:lnTo>
                        <a:pt x="101" y="0"/>
                      </a:lnTo>
                      <a:lnTo>
                        <a:pt x="0" y="86"/>
                      </a:lnTo>
                      <a:lnTo>
                        <a:pt x="40" y="133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54" name="Freeform 196">
                  <a:extLst>
                    <a:ext uri="{FF2B5EF4-FFF2-40B4-BE49-F238E27FC236}">
                      <a16:creationId xmlns:a16="http://schemas.microsoft.com/office/drawing/2014/main" xmlns="" id="{9F72D5A3-2FB2-47C6-922C-A78E81B61B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9" y="2113"/>
                  <a:ext cx="97" cy="100"/>
                </a:xfrm>
                <a:custGeom>
                  <a:avLst/>
                  <a:gdLst>
                    <a:gd name="T0" fmla="*/ 22 w 194"/>
                    <a:gd name="T1" fmla="*/ 125 h 199"/>
                    <a:gd name="T2" fmla="*/ 87 w 194"/>
                    <a:gd name="T3" fmla="*/ 199 h 199"/>
                    <a:gd name="T4" fmla="*/ 194 w 194"/>
                    <a:gd name="T5" fmla="*/ 112 h 199"/>
                    <a:gd name="T6" fmla="*/ 194 w 194"/>
                    <a:gd name="T7" fmla="*/ 72 h 199"/>
                    <a:gd name="T8" fmla="*/ 93 w 194"/>
                    <a:gd name="T9" fmla="*/ 0 h 199"/>
                    <a:gd name="T10" fmla="*/ 2 w 194"/>
                    <a:gd name="T11" fmla="*/ 63 h 199"/>
                    <a:gd name="T12" fmla="*/ 0 w 194"/>
                    <a:gd name="T13" fmla="*/ 93 h 199"/>
                    <a:gd name="T14" fmla="*/ 22 w 194"/>
                    <a:gd name="T15" fmla="*/ 125 h 199"/>
                    <a:gd name="T16" fmla="*/ 22 w 194"/>
                    <a:gd name="T17" fmla="*/ 125 h 19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4"/>
                    <a:gd name="T28" fmla="*/ 0 h 199"/>
                    <a:gd name="T29" fmla="*/ 194 w 194"/>
                    <a:gd name="T30" fmla="*/ 199 h 19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4" h="199">
                      <a:moveTo>
                        <a:pt x="22" y="125"/>
                      </a:moveTo>
                      <a:lnTo>
                        <a:pt x="87" y="199"/>
                      </a:lnTo>
                      <a:lnTo>
                        <a:pt x="194" y="112"/>
                      </a:lnTo>
                      <a:lnTo>
                        <a:pt x="194" y="72"/>
                      </a:lnTo>
                      <a:lnTo>
                        <a:pt x="93" y="0"/>
                      </a:lnTo>
                      <a:lnTo>
                        <a:pt x="2" y="63"/>
                      </a:lnTo>
                      <a:lnTo>
                        <a:pt x="0" y="93"/>
                      </a:lnTo>
                      <a:lnTo>
                        <a:pt x="22" y="125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55" name="Freeform 197">
                  <a:extLst>
                    <a:ext uri="{FF2B5EF4-FFF2-40B4-BE49-F238E27FC236}">
                      <a16:creationId xmlns:a16="http://schemas.microsoft.com/office/drawing/2014/main" xmlns="" id="{16D4F6A1-9F8A-4324-9F9C-EAD665A126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8" y="2164"/>
                  <a:ext cx="102" cy="102"/>
                </a:xfrm>
                <a:custGeom>
                  <a:avLst/>
                  <a:gdLst>
                    <a:gd name="T0" fmla="*/ 14 w 204"/>
                    <a:gd name="T1" fmla="*/ 102 h 205"/>
                    <a:gd name="T2" fmla="*/ 97 w 204"/>
                    <a:gd name="T3" fmla="*/ 205 h 205"/>
                    <a:gd name="T4" fmla="*/ 202 w 204"/>
                    <a:gd name="T5" fmla="*/ 135 h 205"/>
                    <a:gd name="T6" fmla="*/ 204 w 204"/>
                    <a:gd name="T7" fmla="*/ 83 h 205"/>
                    <a:gd name="T8" fmla="*/ 86 w 204"/>
                    <a:gd name="T9" fmla="*/ 0 h 205"/>
                    <a:gd name="T10" fmla="*/ 0 w 204"/>
                    <a:gd name="T11" fmla="*/ 72 h 205"/>
                    <a:gd name="T12" fmla="*/ 14 w 204"/>
                    <a:gd name="T13" fmla="*/ 102 h 205"/>
                    <a:gd name="T14" fmla="*/ 14 w 204"/>
                    <a:gd name="T15" fmla="*/ 102 h 2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4"/>
                    <a:gd name="T25" fmla="*/ 0 h 205"/>
                    <a:gd name="T26" fmla="*/ 204 w 204"/>
                    <a:gd name="T27" fmla="*/ 205 h 20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4" h="205">
                      <a:moveTo>
                        <a:pt x="14" y="102"/>
                      </a:moveTo>
                      <a:lnTo>
                        <a:pt x="97" y="205"/>
                      </a:lnTo>
                      <a:lnTo>
                        <a:pt x="202" y="135"/>
                      </a:lnTo>
                      <a:lnTo>
                        <a:pt x="204" y="83"/>
                      </a:lnTo>
                      <a:lnTo>
                        <a:pt x="86" y="0"/>
                      </a:lnTo>
                      <a:lnTo>
                        <a:pt x="0" y="72"/>
                      </a:lnTo>
                      <a:lnTo>
                        <a:pt x="14" y="102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56" name="Freeform 198">
                  <a:extLst>
                    <a:ext uri="{FF2B5EF4-FFF2-40B4-BE49-F238E27FC236}">
                      <a16:creationId xmlns:a16="http://schemas.microsoft.com/office/drawing/2014/main" xmlns="" id="{61FE1A35-6FEC-406B-8F9B-3346A0357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5" y="2099"/>
                  <a:ext cx="101" cy="106"/>
                </a:xfrm>
                <a:custGeom>
                  <a:avLst/>
                  <a:gdLst>
                    <a:gd name="T0" fmla="*/ 19 w 204"/>
                    <a:gd name="T1" fmla="*/ 133 h 211"/>
                    <a:gd name="T2" fmla="*/ 101 w 204"/>
                    <a:gd name="T3" fmla="*/ 211 h 211"/>
                    <a:gd name="T4" fmla="*/ 204 w 204"/>
                    <a:gd name="T5" fmla="*/ 122 h 211"/>
                    <a:gd name="T6" fmla="*/ 202 w 204"/>
                    <a:gd name="T7" fmla="*/ 78 h 211"/>
                    <a:gd name="T8" fmla="*/ 88 w 204"/>
                    <a:gd name="T9" fmla="*/ 0 h 211"/>
                    <a:gd name="T10" fmla="*/ 0 w 204"/>
                    <a:gd name="T11" fmla="*/ 78 h 211"/>
                    <a:gd name="T12" fmla="*/ 19 w 204"/>
                    <a:gd name="T13" fmla="*/ 133 h 211"/>
                    <a:gd name="T14" fmla="*/ 19 w 204"/>
                    <a:gd name="T15" fmla="*/ 133 h 2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4"/>
                    <a:gd name="T25" fmla="*/ 0 h 211"/>
                    <a:gd name="T26" fmla="*/ 204 w 204"/>
                    <a:gd name="T27" fmla="*/ 211 h 2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4" h="211">
                      <a:moveTo>
                        <a:pt x="19" y="133"/>
                      </a:moveTo>
                      <a:lnTo>
                        <a:pt x="101" y="211"/>
                      </a:lnTo>
                      <a:lnTo>
                        <a:pt x="204" y="122"/>
                      </a:lnTo>
                      <a:lnTo>
                        <a:pt x="202" y="78"/>
                      </a:lnTo>
                      <a:lnTo>
                        <a:pt x="88" y="0"/>
                      </a:lnTo>
                      <a:lnTo>
                        <a:pt x="0" y="78"/>
                      </a:lnTo>
                      <a:lnTo>
                        <a:pt x="19" y="133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57" name="Freeform 199">
                  <a:extLst>
                    <a:ext uri="{FF2B5EF4-FFF2-40B4-BE49-F238E27FC236}">
                      <a16:creationId xmlns:a16="http://schemas.microsoft.com/office/drawing/2014/main" xmlns="" id="{FCB7C8AF-275E-42BC-9F0A-E0542AE78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2" y="2050"/>
                  <a:ext cx="97" cy="98"/>
                </a:xfrm>
                <a:custGeom>
                  <a:avLst/>
                  <a:gdLst>
                    <a:gd name="T0" fmla="*/ 97 w 194"/>
                    <a:gd name="T1" fmla="*/ 195 h 195"/>
                    <a:gd name="T2" fmla="*/ 190 w 194"/>
                    <a:gd name="T3" fmla="*/ 123 h 195"/>
                    <a:gd name="T4" fmla="*/ 194 w 194"/>
                    <a:gd name="T5" fmla="*/ 72 h 195"/>
                    <a:gd name="T6" fmla="*/ 87 w 194"/>
                    <a:gd name="T7" fmla="*/ 0 h 195"/>
                    <a:gd name="T8" fmla="*/ 0 w 194"/>
                    <a:gd name="T9" fmla="*/ 76 h 195"/>
                    <a:gd name="T10" fmla="*/ 21 w 194"/>
                    <a:gd name="T11" fmla="*/ 123 h 195"/>
                    <a:gd name="T12" fmla="*/ 97 w 194"/>
                    <a:gd name="T13" fmla="*/ 195 h 195"/>
                    <a:gd name="T14" fmla="*/ 97 w 194"/>
                    <a:gd name="T15" fmla="*/ 195 h 1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4"/>
                    <a:gd name="T25" fmla="*/ 0 h 195"/>
                    <a:gd name="T26" fmla="*/ 194 w 194"/>
                    <a:gd name="T27" fmla="*/ 195 h 1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4" h="195">
                      <a:moveTo>
                        <a:pt x="97" y="195"/>
                      </a:moveTo>
                      <a:lnTo>
                        <a:pt x="190" y="123"/>
                      </a:lnTo>
                      <a:lnTo>
                        <a:pt x="194" y="72"/>
                      </a:lnTo>
                      <a:lnTo>
                        <a:pt x="87" y="0"/>
                      </a:lnTo>
                      <a:lnTo>
                        <a:pt x="0" y="76"/>
                      </a:lnTo>
                      <a:lnTo>
                        <a:pt x="21" y="123"/>
                      </a:lnTo>
                      <a:lnTo>
                        <a:pt x="97" y="195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58" name="Freeform 200">
                  <a:extLst>
                    <a:ext uri="{FF2B5EF4-FFF2-40B4-BE49-F238E27FC236}">
                      <a16:creationId xmlns:a16="http://schemas.microsoft.com/office/drawing/2014/main" xmlns="" id="{BF1B39C0-7B05-4297-85EC-36E82ABF75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7" y="2003"/>
                  <a:ext cx="88" cy="91"/>
                </a:xfrm>
                <a:custGeom>
                  <a:avLst/>
                  <a:gdLst>
                    <a:gd name="T0" fmla="*/ 13 w 177"/>
                    <a:gd name="T1" fmla="*/ 120 h 183"/>
                    <a:gd name="T2" fmla="*/ 93 w 177"/>
                    <a:gd name="T3" fmla="*/ 183 h 183"/>
                    <a:gd name="T4" fmla="*/ 177 w 177"/>
                    <a:gd name="T5" fmla="*/ 107 h 183"/>
                    <a:gd name="T6" fmla="*/ 171 w 177"/>
                    <a:gd name="T7" fmla="*/ 56 h 183"/>
                    <a:gd name="T8" fmla="*/ 80 w 177"/>
                    <a:gd name="T9" fmla="*/ 0 h 183"/>
                    <a:gd name="T10" fmla="*/ 0 w 177"/>
                    <a:gd name="T11" fmla="*/ 71 h 183"/>
                    <a:gd name="T12" fmla="*/ 13 w 177"/>
                    <a:gd name="T13" fmla="*/ 120 h 183"/>
                    <a:gd name="T14" fmla="*/ 13 w 177"/>
                    <a:gd name="T15" fmla="*/ 120 h 18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7"/>
                    <a:gd name="T25" fmla="*/ 0 h 183"/>
                    <a:gd name="T26" fmla="*/ 177 w 177"/>
                    <a:gd name="T27" fmla="*/ 183 h 18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7" h="183">
                      <a:moveTo>
                        <a:pt x="13" y="120"/>
                      </a:moveTo>
                      <a:lnTo>
                        <a:pt x="93" y="183"/>
                      </a:lnTo>
                      <a:lnTo>
                        <a:pt x="177" y="107"/>
                      </a:lnTo>
                      <a:lnTo>
                        <a:pt x="171" y="56"/>
                      </a:lnTo>
                      <a:lnTo>
                        <a:pt x="80" y="0"/>
                      </a:lnTo>
                      <a:lnTo>
                        <a:pt x="0" y="71"/>
                      </a:lnTo>
                      <a:lnTo>
                        <a:pt x="13" y="120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59" name="Freeform 201">
                  <a:extLst>
                    <a:ext uri="{FF2B5EF4-FFF2-40B4-BE49-F238E27FC236}">
                      <a16:creationId xmlns:a16="http://schemas.microsoft.com/office/drawing/2014/main" xmlns="" id="{BC90CC19-B7D0-4780-AE88-76AA5D453C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9" y="2213"/>
                  <a:ext cx="65" cy="49"/>
                </a:xfrm>
                <a:custGeom>
                  <a:avLst/>
                  <a:gdLst>
                    <a:gd name="T0" fmla="*/ 131 w 131"/>
                    <a:gd name="T1" fmla="*/ 50 h 97"/>
                    <a:gd name="T2" fmla="*/ 55 w 131"/>
                    <a:gd name="T3" fmla="*/ 97 h 97"/>
                    <a:gd name="T4" fmla="*/ 0 w 131"/>
                    <a:gd name="T5" fmla="*/ 50 h 97"/>
                    <a:gd name="T6" fmla="*/ 55 w 131"/>
                    <a:gd name="T7" fmla="*/ 0 h 97"/>
                    <a:gd name="T8" fmla="*/ 131 w 131"/>
                    <a:gd name="T9" fmla="*/ 50 h 97"/>
                    <a:gd name="T10" fmla="*/ 131 w 131"/>
                    <a:gd name="T11" fmla="*/ 50 h 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"/>
                    <a:gd name="T19" fmla="*/ 0 h 97"/>
                    <a:gd name="T20" fmla="*/ 131 w 131"/>
                    <a:gd name="T21" fmla="*/ 97 h 9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" h="97">
                      <a:moveTo>
                        <a:pt x="131" y="50"/>
                      </a:moveTo>
                      <a:lnTo>
                        <a:pt x="55" y="97"/>
                      </a:lnTo>
                      <a:lnTo>
                        <a:pt x="0" y="50"/>
                      </a:lnTo>
                      <a:lnTo>
                        <a:pt x="55" y="0"/>
                      </a:lnTo>
                      <a:lnTo>
                        <a:pt x="131" y="50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60" name="Freeform 202">
                  <a:extLst>
                    <a:ext uri="{FF2B5EF4-FFF2-40B4-BE49-F238E27FC236}">
                      <a16:creationId xmlns:a16="http://schemas.microsoft.com/office/drawing/2014/main" xmlns="" id="{A978DFA9-8330-4952-9F1E-ED169B01A6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5" y="2263"/>
                  <a:ext cx="74" cy="52"/>
                </a:xfrm>
                <a:custGeom>
                  <a:avLst/>
                  <a:gdLst>
                    <a:gd name="T0" fmla="*/ 0 w 148"/>
                    <a:gd name="T1" fmla="*/ 57 h 105"/>
                    <a:gd name="T2" fmla="*/ 59 w 148"/>
                    <a:gd name="T3" fmla="*/ 105 h 105"/>
                    <a:gd name="T4" fmla="*/ 148 w 148"/>
                    <a:gd name="T5" fmla="*/ 44 h 105"/>
                    <a:gd name="T6" fmla="*/ 78 w 148"/>
                    <a:gd name="T7" fmla="*/ 0 h 105"/>
                    <a:gd name="T8" fmla="*/ 0 w 148"/>
                    <a:gd name="T9" fmla="*/ 57 h 105"/>
                    <a:gd name="T10" fmla="*/ 0 w 148"/>
                    <a:gd name="T11" fmla="*/ 57 h 10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8"/>
                    <a:gd name="T19" fmla="*/ 0 h 105"/>
                    <a:gd name="T20" fmla="*/ 148 w 148"/>
                    <a:gd name="T21" fmla="*/ 105 h 10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8" h="105">
                      <a:moveTo>
                        <a:pt x="0" y="57"/>
                      </a:moveTo>
                      <a:lnTo>
                        <a:pt x="59" y="105"/>
                      </a:lnTo>
                      <a:lnTo>
                        <a:pt x="148" y="44"/>
                      </a:lnTo>
                      <a:lnTo>
                        <a:pt x="78" y="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61" name="Freeform 203">
                  <a:extLst>
                    <a:ext uri="{FF2B5EF4-FFF2-40B4-BE49-F238E27FC236}">
                      <a16:creationId xmlns:a16="http://schemas.microsoft.com/office/drawing/2014/main" xmlns="" id="{D5202C2C-1E4C-4045-A5AF-1300FCF35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9" y="2316"/>
                  <a:ext cx="76" cy="56"/>
                </a:xfrm>
                <a:custGeom>
                  <a:avLst/>
                  <a:gdLst>
                    <a:gd name="T0" fmla="*/ 0 w 152"/>
                    <a:gd name="T1" fmla="*/ 44 h 112"/>
                    <a:gd name="T2" fmla="*/ 80 w 152"/>
                    <a:gd name="T3" fmla="*/ 0 h 112"/>
                    <a:gd name="T4" fmla="*/ 152 w 152"/>
                    <a:gd name="T5" fmla="*/ 55 h 112"/>
                    <a:gd name="T6" fmla="*/ 72 w 152"/>
                    <a:gd name="T7" fmla="*/ 112 h 112"/>
                    <a:gd name="T8" fmla="*/ 0 w 152"/>
                    <a:gd name="T9" fmla="*/ 44 h 112"/>
                    <a:gd name="T10" fmla="*/ 0 w 152"/>
                    <a:gd name="T11" fmla="*/ 44 h 1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2"/>
                    <a:gd name="T19" fmla="*/ 0 h 112"/>
                    <a:gd name="T20" fmla="*/ 152 w 152"/>
                    <a:gd name="T21" fmla="*/ 112 h 1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2" h="112">
                      <a:moveTo>
                        <a:pt x="0" y="44"/>
                      </a:moveTo>
                      <a:lnTo>
                        <a:pt x="80" y="0"/>
                      </a:lnTo>
                      <a:lnTo>
                        <a:pt x="152" y="55"/>
                      </a:lnTo>
                      <a:lnTo>
                        <a:pt x="72" y="11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62" name="Freeform 204">
                  <a:extLst>
                    <a:ext uri="{FF2B5EF4-FFF2-40B4-BE49-F238E27FC236}">
                      <a16:creationId xmlns:a16="http://schemas.microsoft.com/office/drawing/2014/main" xmlns="" id="{290CF216-B667-4C4F-A121-36687E6D12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8" y="2244"/>
                  <a:ext cx="82" cy="60"/>
                </a:xfrm>
                <a:custGeom>
                  <a:avLst/>
                  <a:gdLst>
                    <a:gd name="T0" fmla="*/ 0 w 163"/>
                    <a:gd name="T1" fmla="*/ 65 h 122"/>
                    <a:gd name="T2" fmla="*/ 74 w 163"/>
                    <a:gd name="T3" fmla="*/ 122 h 122"/>
                    <a:gd name="T4" fmla="*/ 163 w 163"/>
                    <a:gd name="T5" fmla="*/ 61 h 122"/>
                    <a:gd name="T6" fmla="*/ 70 w 163"/>
                    <a:gd name="T7" fmla="*/ 0 h 122"/>
                    <a:gd name="T8" fmla="*/ 0 w 163"/>
                    <a:gd name="T9" fmla="*/ 65 h 122"/>
                    <a:gd name="T10" fmla="*/ 0 w 163"/>
                    <a:gd name="T11" fmla="*/ 65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3"/>
                    <a:gd name="T19" fmla="*/ 0 h 122"/>
                    <a:gd name="T20" fmla="*/ 163 w 163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3" h="122">
                      <a:moveTo>
                        <a:pt x="0" y="65"/>
                      </a:moveTo>
                      <a:lnTo>
                        <a:pt x="74" y="122"/>
                      </a:lnTo>
                      <a:lnTo>
                        <a:pt x="163" y="61"/>
                      </a:lnTo>
                      <a:lnTo>
                        <a:pt x="7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63" name="Freeform 205">
                  <a:extLst>
                    <a:ext uri="{FF2B5EF4-FFF2-40B4-BE49-F238E27FC236}">
                      <a16:creationId xmlns:a16="http://schemas.microsoft.com/office/drawing/2014/main" xmlns="" id="{05ACF997-E886-4586-A711-A3ECB29E2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2" y="2192"/>
                  <a:ext cx="74" cy="52"/>
                </a:xfrm>
                <a:custGeom>
                  <a:avLst/>
                  <a:gdLst>
                    <a:gd name="T0" fmla="*/ 148 w 148"/>
                    <a:gd name="T1" fmla="*/ 53 h 102"/>
                    <a:gd name="T2" fmla="*/ 61 w 148"/>
                    <a:gd name="T3" fmla="*/ 102 h 102"/>
                    <a:gd name="T4" fmla="*/ 0 w 148"/>
                    <a:gd name="T5" fmla="*/ 55 h 102"/>
                    <a:gd name="T6" fmla="*/ 72 w 148"/>
                    <a:gd name="T7" fmla="*/ 0 h 102"/>
                    <a:gd name="T8" fmla="*/ 148 w 148"/>
                    <a:gd name="T9" fmla="*/ 53 h 102"/>
                    <a:gd name="T10" fmla="*/ 148 w 148"/>
                    <a:gd name="T11" fmla="*/ 53 h 1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8"/>
                    <a:gd name="T19" fmla="*/ 0 h 102"/>
                    <a:gd name="T20" fmla="*/ 148 w 148"/>
                    <a:gd name="T21" fmla="*/ 102 h 1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8" h="102">
                      <a:moveTo>
                        <a:pt x="148" y="53"/>
                      </a:moveTo>
                      <a:lnTo>
                        <a:pt x="61" y="102"/>
                      </a:lnTo>
                      <a:lnTo>
                        <a:pt x="0" y="55"/>
                      </a:lnTo>
                      <a:lnTo>
                        <a:pt x="72" y="0"/>
                      </a:lnTo>
                      <a:lnTo>
                        <a:pt x="148" y="53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64" name="Freeform 206">
                  <a:extLst>
                    <a:ext uri="{FF2B5EF4-FFF2-40B4-BE49-F238E27FC236}">
                      <a16:creationId xmlns:a16="http://schemas.microsoft.com/office/drawing/2014/main" xmlns="" id="{421656E3-B60F-456E-95E5-092F14203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8" y="2141"/>
                  <a:ext cx="74" cy="48"/>
                </a:xfrm>
                <a:custGeom>
                  <a:avLst/>
                  <a:gdLst>
                    <a:gd name="T0" fmla="*/ 149 w 149"/>
                    <a:gd name="T1" fmla="*/ 51 h 95"/>
                    <a:gd name="T2" fmla="*/ 76 w 149"/>
                    <a:gd name="T3" fmla="*/ 95 h 95"/>
                    <a:gd name="T4" fmla="*/ 0 w 149"/>
                    <a:gd name="T5" fmla="*/ 51 h 95"/>
                    <a:gd name="T6" fmla="*/ 76 w 149"/>
                    <a:gd name="T7" fmla="*/ 0 h 95"/>
                    <a:gd name="T8" fmla="*/ 149 w 149"/>
                    <a:gd name="T9" fmla="*/ 51 h 95"/>
                    <a:gd name="T10" fmla="*/ 149 w 149"/>
                    <a:gd name="T11" fmla="*/ 51 h 9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9"/>
                    <a:gd name="T19" fmla="*/ 0 h 95"/>
                    <a:gd name="T20" fmla="*/ 149 w 149"/>
                    <a:gd name="T21" fmla="*/ 95 h 9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9" h="95">
                      <a:moveTo>
                        <a:pt x="149" y="51"/>
                      </a:moveTo>
                      <a:lnTo>
                        <a:pt x="76" y="95"/>
                      </a:lnTo>
                      <a:lnTo>
                        <a:pt x="0" y="51"/>
                      </a:lnTo>
                      <a:lnTo>
                        <a:pt x="76" y="0"/>
                      </a:lnTo>
                      <a:lnTo>
                        <a:pt x="149" y="51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65" name="Freeform 207">
                  <a:extLst>
                    <a:ext uri="{FF2B5EF4-FFF2-40B4-BE49-F238E27FC236}">
                      <a16:creationId xmlns:a16="http://schemas.microsoft.com/office/drawing/2014/main" xmlns="" id="{5FFEF0D1-288E-421B-B1E8-6FA1517CE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2" y="2074"/>
                  <a:ext cx="77" cy="51"/>
                </a:xfrm>
                <a:custGeom>
                  <a:avLst/>
                  <a:gdLst>
                    <a:gd name="T0" fmla="*/ 0 w 154"/>
                    <a:gd name="T1" fmla="*/ 51 h 103"/>
                    <a:gd name="T2" fmla="*/ 78 w 154"/>
                    <a:gd name="T3" fmla="*/ 103 h 103"/>
                    <a:gd name="T4" fmla="*/ 154 w 154"/>
                    <a:gd name="T5" fmla="*/ 51 h 103"/>
                    <a:gd name="T6" fmla="*/ 89 w 154"/>
                    <a:gd name="T7" fmla="*/ 0 h 103"/>
                    <a:gd name="T8" fmla="*/ 0 w 154"/>
                    <a:gd name="T9" fmla="*/ 51 h 103"/>
                    <a:gd name="T10" fmla="*/ 0 w 154"/>
                    <a:gd name="T11" fmla="*/ 51 h 1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4"/>
                    <a:gd name="T19" fmla="*/ 0 h 103"/>
                    <a:gd name="T20" fmla="*/ 154 w 154"/>
                    <a:gd name="T21" fmla="*/ 103 h 1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4" h="103">
                      <a:moveTo>
                        <a:pt x="0" y="51"/>
                      </a:moveTo>
                      <a:lnTo>
                        <a:pt x="78" y="103"/>
                      </a:lnTo>
                      <a:lnTo>
                        <a:pt x="154" y="51"/>
                      </a:lnTo>
                      <a:lnTo>
                        <a:pt x="89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66" name="Freeform 208">
                  <a:extLst>
                    <a:ext uri="{FF2B5EF4-FFF2-40B4-BE49-F238E27FC236}">
                      <a16:creationId xmlns:a16="http://schemas.microsoft.com/office/drawing/2014/main" xmlns="" id="{2BD81DBB-8EFF-495A-B25B-C62C78E2F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5" y="2125"/>
                  <a:ext cx="82" cy="55"/>
                </a:xfrm>
                <a:custGeom>
                  <a:avLst/>
                  <a:gdLst>
                    <a:gd name="T0" fmla="*/ 0 w 163"/>
                    <a:gd name="T1" fmla="*/ 53 h 110"/>
                    <a:gd name="T2" fmla="*/ 65 w 163"/>
                    <a:gd name="T3" fmla="*/ 110 h 110"/>
                    <a:gd name="T4" fmla="*/ 163 w 163"/>
                    <a:gd name="T5" fmla="*/ 49 h 110"/>
                    <a:gd name="T6" fmla="*/ 87 w 163"/>
                    <a:gd name="T7" fmla="*/ 0 h 110"/>
                    <a:gd name="T8" fmla="*/ 0 w 163"/>
                    <a:gd name="T9" fmla="*/ 53 h 110"/>
                    <a:gd name="T10" fmla="*/ 0 w 163"/>
                    <a:gd name="T11" fmla="*/ 53 h 1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3"/>
                    <a:gd name="T19" fmla="*/ 0 h 110"/>
                    <a:gd name="T20" fmla="*/ 163 w 163"/>
                    <a:gd name="T21" fmla="*/ 110 h 1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3" h="110">
                      <a:moveTo>
                        <a:pt x="0" y="53"/>
                      </a:moveTo>
                      <a:lnTo>
                        <a:pt x="65" y="110"/>
                      </a:lnTo>
                      <a:lnTo>
                        <a:pt x="163" y="49"/>
                      </a:lnTo>
                      <a:lnTo>
                        <a:pt x="87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67" name="Freeform 209">
                  <a:extLst>
                    <a:ext uri="{FF2B5EF4-FFF2-40B4-BE49-F238E27FC236}">
                      <a16:creationId xmlns:a16="http://schemas.microsoft.com/office/drawing/2014/main" xmlns="" id="{65E94103-F64E-4784-A039-34DAAE71A4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1" y="2180"/>
                  <a:ext cx="78" cy="51"/>
                </a:xfrm>
                <a:custGeom>
                  <a:avLst/>
                  <a:gdLst>
                    <a:gd name="T0" fmla="*/ 0 w 156"/>
                    <a:gd name="T1" fmla="*/ 44 h 103"/>
                    <a:gd name="T2" fmla="*/ 67 w 156"/>
                    <a:gd name="T3" fmla="*/ 103 h 103"/>
                    <a:gd name="T4" fmla="*/ 156 w 156"/>
                    <a:gd name="T5" fmla="*/ 51 h 103"/>
                    <a:gd name="T6" fmla="*/ 72 w 156"/>
                    <a:gd name="T7" fmla="*/ 0 h 103"/>
                    <a:gd name="T8" fmla="*/ 0 w 156"/>
                    <a:gd name="T9" fmla="*/ 44 h 103"/>
                    <a:gd name="T10" fmla="*/ 0 w 156"/>
                    <a:gd name="T11" fmla="*/ 44 h 1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6"/>
                    <a:gd name="T19" fmla="*/ 0 h 103"/>
                    <a:gd name="T20" fmla="*/ 156 w 156"/>
                    <a:gd name="T21" fmla="*/ 103 h 1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6" h="103">
                      <a:moveTo>
                        <a:pt x="0" y="44"/>
                      </a:moveTo>
                      <a:lnTo>
                        <a:pt x="67" y="103"/>
                      </a:lnTo>
                      <a:lnTo>
                        <a:pt x="156" y="51"/>
                      </a:lnTo>
                      <a:lnTo>
                        <a:pt x="72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68" name="Freeform 210">
                  <a:extLst>
                    <a:ext uri="{FF2B5EF4-FFF2-40B4-BE49-F238E27FC236}">
                      <a16:creationId xmlns:a16="http://schemas.microsoft.com/office/drawing/2014/main" xmlns="" id="{B04477A6-28C5-459C-8FD1-CDE69B06E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3" y="2110"/>
                  <a:ext cx="79" cy="53"/>
                </a:xfrm>
                <a:custGeom>
                  <a:avLst/>
                  <a:gdLst>
                    <a:gd name="T0" fmla="*/ 0 w 157"/>
                    <a:gd name="T1" fmla="*/ 63 h 107"/>
                    <a:gd name="T2" fmla="*/ 83 w 157"/>
                    <a:gd name="T3" fmla="*/ 107 h 107"/>
                    <a:gd name="T4" fmla="*/ 157 w 157"/>
                    <a:gd name="T5" fmla="*/ 52 h 107"/>
                    <a:gd name="T6" fmla="*/ 72 w 157"/>
                    <a:gd name="T7" fmla="*/ 0 h 107"/>
                    <a:gd name="T8" fmla="*/ 0 w 157"/>
                    <a:gd name="T9" fmla="*/ 63 h 107"/>
                    <a:gd name="T10" fmla="*/ 0 w 157"/>
                    <a:gd name="T11" fmla="*/ 63 h 10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7"/>
                    <a:gd name="T19" fmla="*/ 0 h 107"/>
                    <a:gd name="T20" fmla="*/ 157 w 157"/>
                    <a:gd name="T21" fmla="*/ 107 h 10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7" h="107">
                      <a:moveTo>
                        <a:pt x="0" y="63"/>
                      </a:moveTo>
                      <a:lnTo>
                        <a:pt x="83" y="107"/>
                      </a:lnTo>
                      <a:lnTo>
                        <a:pt x="157" y="52"/>
                      </a:lnTo>
                      <a:lnTo>
                        <a:pt x="72" y="0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69" name="Freeform 211">
                  <a:extLst>
                    <a:ext uri="{FF2B5EF4-FFF2-40B4-BE49-F238E27FC236}">
                      <a16:creationId xmlns:a16="http://schemas.microsoft.com/office/drawing/2014/main" xmlns="" id="{694C0246-4C0E-40C1-8670-94D58716D2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5" y="2057"/>
                  <a:ext cx="71" cy="53"/>
                </a:xfrm>
                <a:custGeom>
                  <a:avLst/>
                  <a:gdLst>
                    <a:gd name="T0" fmla="*/ 142 w 142"/>
                    <a:gd name="T1" fmla="*/ 51 h 104"/>
                    <a:gd name="T2" fmla="*/ 57 w 142"/>
                    <a:gd name="T3" fmla="*/ 104 h 104"/>
                    <a:gd name="T4" fmla="*/ 0 w 142"/>
                    <a:gd name="T5" fmla="*/ 61 h 104"/>
                    <a:gd name="T6" fmla="*/ 64 w 142"/>
                    <a:gd name="T7" fmla="*/ 0 h 104"/>
                    <a:gd name="T8" fmla="*/ 142 w 142"/>
                    <a:gd name="T9" fmla="*/ 51 h 104"/>
                    <a:gd name="T10" fmla="*/ 142 w 142"/>
                    <a:gd name="T11" fmla="*/ 51 h 1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2"/>
                    <a:gd name="T19" fmla="*/ 0 h 104"/>
                    <a:gd name="T20" fmla="*/ 142 w 142"/>
                    <a:gd name="T21" fmla="*/ 104 h 10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2" h="104">
                      <a:moveTo>
                        <a:pt x="142" y="51"/>
                      </a:moveTo>
                      <a:lnTo>
                        <a:pt x="57" y="104"/>
                      </a:lnTo>
                      <a:lnTo>
                        <a:pt x="0" y="61"/>
                      </a:lnTo>
                      <a:lnTo>
                        <a:pt x="64" y="0"/>
                      </a:lnTo>
                      <a:lnTo>
                        <a:pt x="142" y="51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70" name="Freeform 212">
                  <a:extLst>
                    <a:ext uri="{FF2B5EF4-FFF2-40B4-BE49-F238E27FC236}">
                      <a16:creationId xmlns:a16="http://schemas.microsoft.com/office/drawing/2014/main" xmlns="" id="{37000C45-FD6E-48B7-94EC-72F9CBD818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5" y="2012"/>
                  <a:ext cx="67" cy="43"/>
                </a:xfrm>
                <a:custGeom>
                  <a:avLst/>
                  <a:gdLst>
                    <a:gd name="T0" fmla="*/ 135 w 135"/>
                    <a:gd name="T1" fmla="*/ 48 h 86"/>
                    <a:gd name="T2" fmla="*/ 63 w 135"/>
                    <a:gd name="T3" fmla="*/ 86 h 86"/>
                    <a:gd name="T4" fmla="*/ 0 w 135"/>
                    <a:gd name="T5" fmla="*/ 54 h 86"/>
                    <a:gd name="T6" fmla="*/ 72 w 135"/>
                    <a:gd name="T7" fmla="*/ 0 h 86"/>
                    <a:gd name="T8" fmla="*/ 135 w 135"/>
                    <a:gd name="T9" fmla="*/ 48 h 86"/>
                    <a:gd name="T10" fmla="*/ 135 w 135"/>
                    <a:gd name="T11" fmla="*/ 48 h 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5"/>
                    <a:gd name="T19" fmla="*/ 0 h 86"/>
                    <a:gd name="T20" fmla="*/ 135 w 135"/>
                    <a:gd name="T21" fmla="*/ 86 h 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5" h="86">
                      <a:moveTo>
                        <a:pt x="135" y="48"/>
                      </a:moveTo>
                      <a:lnTo>
                        <a:pt x="63" y="86"/>
                      </a:lnTo>
                      <a:lnTo>
                        <a:pt x="0" y="54"/>
                      </a:lnTo>
                      <a:lnTo>
                        <a:pt x="72" y="0"/>
                      </a:lnTo>
                      <a:lnTo>
                        <a:pt x="135" y="48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71" name="Freeform 213">
                  <a:extLst>
                    <a:ext uri="{FF2B5EF4-FFF2-40B4-BE49-F238E27FC236}">
                      <a16:creationId xmlns:a16="http://schemas.microsoft.com/office/drawing/2014/main" xmlns="" id="{879F7123-7752-4952-A07F-7A101DC458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" y="1981"/>
                  <a:ext cx="124" cy="74"/>
                </a:xfrm>
                <a:custGeom>
                  <a:avLst/>
                  <a:gdLst>
                    <a:gd name="T0" fmla="*/ 0 w 247"/>
                    <a:gd name="T1" fmla="*/ 36 h 146"/>
                    <a:gd name="T2" fmla="*/ 162 w 247"/>
                    <a:gd name="T3" fmla="*/ 146 h 146"/>
                    <a:gd name="T4" fmla="*/ 247 w 247"/>
                    <a:gd name="T5" fmla="*/ 100 h 146"/>
                    <a:gd name="T6" fmla="*/ 78 w 247"/>
                    <a:gd name="T7" fmla="*/ 0 h 146"/>
                    <a:gd name="T8" fmla="*/ 0 w 247"/>
                    <a:gd name="T9" fmla="*/ 36 h 146"/>
                    <a:gd name="T10" fmla="*/ 0 w 247"/>
                    <a:gd name="T11" fmla="*/ 36 h 1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7"/>
                    <a:gd name="T19" fmla="*/ 0 h 146"/>
                    <a:gd name="T20" fmla="*/ 247 w 247"/>
                    <a:gd name="T21" fmla="*/ 146 h 14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7" h="146">
                      <a:moveTo>
                        <a:pt x="0" y="36"/>
                      </a:moveTo>
                      <a:lnTo>
                        <a:pt x="162" y="146"/>
                      </a:lnTo>
                      <a:lnTo>
                        <a:pt x="247" y="100"/>
                      </a:lnTo>
                      <a:lnTo>
                        <a:pt x="7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72" name="Freeform 214">
                  <a:extLst>
                    <a:ext uri="{FF2B5EF4-FFF2-40B4-BE49-F238E27FC236}">
                      <a16:creationId xmlns:a16="http://schemas.microsoft.com/office/drawing/2014/main" xmlns="" id="{8DA52420-EBA6-4181-80B8-198FDF200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" y="1833"/>
                  <a:ext cx="71" cy="41"/>
                </a:xfrm>
                <a:custGeom>
                  <a:avLst/>
                  <a:gdLst>
                    <a:gd name="T0" fmla="*/ 0 w 142"/>
                    <a:gd name="T1" fmla="*/ 44 h 82"/>
                    <a:gd name="T2" fmla="*/ 64 w 142"/>
                    <a:gd name="T3" fmla="*/ 82 h 82"/>
                    <a:gd name="T4" fmla="*/ 142 w 142"/>
                    <a:gd name="T5" fmla="*/ 38 h 82"/>
                    <a:gd name="T6" fmla="*/ 74 w 142"/>
                    <a:gd name="T7" fmla="*/ 0 h 82"/>
                    <a:gd name="T8" fmla="*/ 0 w 142"/>
                    <a:gd name="T9" fmla="*/ 44 h 82"/>
                    <a:gd name="T10" fmla="*/ 0 w 142"/>
                    <a:gd name="T11" fmla="*/ 44 h 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2"/>
                    <a:gd name="T19" fmla="*/ 0 h 82"/>
                    <a:gd name="T20" fmla="*/ 142 w 142"/>
                    <a:gd name="T21" fmla="*/ 82 h 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2" h="82">
                      <a:moveTo>
                        <a:pt x="0" y="44"/>
                      </a:moveTo>
                      <a:lnTo>
                        <a:pt x="64" y="82"/>
                      </a:lnTo>
                      <a:lnTo>
                        <a:pt x="142" y="38"/>
                      </a:lnTo>
                      <a:lnTo>
                        <a:pt x="74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73" name="Freeform 215">
                  <a:extLst>
                    <a:ext uri="{FF2B5EF4-FFF2-40B4-BE49-F238E27FC236}">
                      <a16:creationId xmlns:a16="http://schemas.microsoft.com/office/drawing/2014/main" xmlns="" id="{89269785-36BA-44AE-B841-8B016639F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2" y="1886"/>
                  <a:ext cx="128" cy="83"/>
                </a:xfrm>
                <a:custGeom>
                  <a:avLst/>
                  <a:gdLst>
                    <a:gd name="T0" fmla="*/ 0 w 257"/>
                    <a:gd name="T1" fmla="*/ 57 h 165"/>
                    <a:gd name="T2" fmla="*/ 165 w 257"/>
                    <a:gd name="T3" fmla="*/ 165 h 165"/>
                    <a:gd name="T4" fmla="*/ 257 w 257"/>
                    <a:gd name="T5" fmla="*/ 108 h 165"/>
                    <a:gd name="T6" fmla="*/ 63 w 257"/>
                    <a:gd name="T7" fmla="*/ 0 h 165"/>
                    <a:gd name="T8" fmla="*/ 0 w 257"/>
                    <a:gd name="T9" fmla="*/ 57 h 165"/>
                    <a:gd name="T10" fmla="*/ 0 w 257"/>
                    <a:gd name="T11" fmla="*/ 57 h 1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7"/>
                    <a:gd name="T19" fmla="*/ 0 h 165"/>
                    <a:gd name="T20" fmla="*/ 257 w 257"/>
                    <a:gd name="T21" fmla="*/ 165 h 1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7" h="165">
                      <a:moveTo>
                        <a:pt x="0" y="57"/>
                      </a:moveTo>
                      <a:lnTo>
                        <a:pt x="165" y="165"/>
                      </a:lnTo>
                      <a:lnTo>
                        <a:pt x="257" y="108"/>
                      </a:lnTo>
                      <a:lnTo>
                        <a:pt x="63" y="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74" name="Freeform 216">
                  <a:extLst>
                    <a:ext uri="{FF2B5EF4-FFF2-40B4-BE49-F238E27FC236}">
                      <a16:creationId xmlns:a16="http://schemas.microsoft.com/office/drawing/2014/main" xmlns="" id="{5B3ABD71-F458-467C-865C-1AC639F2E2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4" y="2403"/>
                  <a:ext cx="166" cy="155"/>
                </a:xfrm>
                <a:custGeom>
                  <a:avLst/>
                  <a:gdLst>
                    <a:gd name="T0" fmla="*/ 8 w 333"/>
                    <a:gd name="T1" fmla="*/ 119 h 310"/>
                    <a:gd name="T2" fmla="*/ 215 w 333"/>
                    <a:gd name="T3" fmla="*/ 310 h 310"/>
                    <a:gd name="T4" fmla="*/ 325 w 333"/>
                    <a:gd name="T5" fmla="*/ 226 h 310"/>
                    <a:gd name="T6" fmla="*/ 333 w 333"/>
                    <a:gd name="T7" fmla="*/ 159 h 310"/>
                    <a:gd name="T8" fmla="*/ 107 w 333"/>
                    <a:gd name="T9" fmla="*/ 0 h 310"/>
                    <a:gd name="T10" fmla="*/ 0 w 333"/>
                    <a:gd name="T11" fmla="*/ 76 h 310"/>
                    <a:gd name="T12" fmla="*/ 8 w 333"/>
                    <a:gd name="T13" fmla="*/ 119 h 310"/>
                    <a:gd name="T14" fmla="*/ 8 w 333"/>
                    <a:gd name="T15" fmla="*/ 119 h 3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3"/>
                    <a:gd name="T25" fmla="*/ 0 h 310"/>
                    <a:gd name="T26" fmla="*/ 333 w 333"/>
                    <a:gd name="T27" fmla="*/ 310 h 3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3" h="310">
                      <a:moveTo>
                        <a:pt x="8" y="119"/>
                      </a:moveTo>
                      <a:lnTo>
                        <a:pt x="215" y="310"/>
                      </a:lnTo>
                      <a:lnTo>
                        <a:pt x="325" y="226"/>
                      </a:lnTo>
                      <a:lnTo>
                        <a:pt x="333" y="159"/>
                      </a:lnTo>
                      <a:lnTo>
                        <a:pt x="107" y="0"/>
                      </a:lnTo>
                      <a:lnTo>
                        <a:pt x="0" y="76"/>
                      </a:lnTo>
                      <a:lnTo>
                        <a:pt x="8" y="119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75" name="Freeform 217">
                  <a:extLst>
                    <a:ext uri="{FF2B5EF4-FFF2-40B4-BE49-F238E27FC236}">
                      <a16:creationId xmlns:a16="http://schemas.microsoft.com/office/drawing/2014/main" xmlns="" id="{6DD165AB-FB72-4068-9409-F3ED150282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476"/>
                  <a:ext cx="172" cy="157"/>
                </a:xfrm>
                <a:custGeom>
                  <a:avLst/>
                  <a:gdLst>
                    <a:gd name="T0" fmla="*/ 110 w 344"/>
                    <a:gd name="T1" fmla="*/ 0 h 316"/>
                    <a:gd name="T2" fmla="*/ 344 w 344"/>
                    <a:gd name="T3" fmla="*/ 181 h 316"/>
                    <a:gd name="T4" fmla="*/ 340 w 344"/>
                    <a:gd name="T5" fmla="*/ 232 h 316"/>
                    <a:gd name="T6" fmla="*/ 218 w 344"/>
                    <a:gd name="T7" fmla="*/ 316 h 316"/>
                    <a:gd name="T8" fmla="*/ 15 w 344"/>
                    <a:gd name="T9" fmla="*/ 145 h 316"/>
                    <a:gd name="T10" fmla="*/ 0 w 344"/>
                    <a:gd name="T11" fmla="*/ 107 h 316"/>
                    <a:gd name="T12" fmla="*/ 4 w 344"/>
                    <a:gd name="T13" fmla="*/ 86 h 316"/>
                    <a:gd name="T14" fmla="*/ 110 w 344"/>
                    <a:gd name="T15" fmla="*/ 0 h 316"/>
                    <a:gd name="T16" fmla="*/ 110 w 344"/>
                    <a:gd name="T17" fmla="*/ 0 h 3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44"/>
                    <a:gd name="T28" fmla="*/ 0 h 316"/>
                    <a:gd name="T29" fmla="*/ 344 w 344"/>
                    <a:gd name="T30" fmla="*/ 316 h 3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44" h="316">
                      <a:moveTo>
                        <a:pt x="110" y="0"/>
                      </a:moveTo>
                      <a:lnTo>
                        <a:pt x="344" y="181"/>
                      </a:lnTo>
                      <a:lnTo>
                        <a:pt x="340" y="232"/>
                      </a:lnTo>
                      <a:lnTo>
                        <a:pt x="218" y="316"/>
                      </a:lnTo>
                      <a:lnTo>
                        <a:pt x="15" y="145"/>
                      </a:lnTo>
                      <a:lnTo>
                        <a:pt x="0" y="107"/>
                      </a:lnTo>
                      <a:lnTo>
                        <a:pt x="4" y="86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76" name="Freeform 218">
                  <a:extLst>
                    <a:ext uri="{FF2B5EF4-FFF2-40B4-BE49-F238E27FC236}">
                      <a16:creationId xmlns:a16="http://schemas.microsoft.com/office/drawing/2014/main" xmlns="" id="{5F2CF630-159F-4E89-B193-293EEA88C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4" y="2265"/>
                  <a:ext cx="163" cy="138"/>
                </a:xfrm>
                <a:custGeom>
                  <a:avLst/>
                  <a:gdLst>
                    <a:gd name="T0" fmla="*/ 16 w 325"/>
                    <a:gd name="T1" fmla="*/ 109 h 278"/>
                    <a:gd name="T2" fmla="*/ 230 w 325"/>
                    <a:gd name="T3" fmla="*/ 278 h 278"/>
                    <a:gd name="T4" fmla="*/ 318 w 325"/>
                    <a:gd name="T5" fmla="*/ 226 h 278"/>
                    <a:gd name="T6" fmla="*/ 325 w 325"/>
                    <a:gd name="T7" fmla="*/ 152 h 278"/>
                    <a:gd name="T8" fmla="*/ 92 w 325"/>
                    <a:gd name="T9" fmla="*/ 0 h 278"/>
                    <a:gd name="T10" fmla="*/ 0 w 325"/>
                    <a:gd name="T11" fmla="*/ 59 h 278"/>
                    <a:gd name="T12" fmla="*/ 16 w 325"/>
                    <a:gd name="T13" fmla="*/ 109 h 278"/>
                    <a:gd name="T14" fmla="*/ 16 w 325"/>
                    <a:gd name="T15" fmla="*/ 109 h 2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5"/>
                    <a:gd name="T25" fmla="*/ 0 h 278"/>
                    <a:gd name="T26" fmla="*/ 325 w 325"/>
                    <a:gd name="T27" fmla="*/ 278 h 27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5" h="278">
                      <a:moveTo>
                        <a:pt x="16" y="109"/>
                      </a:moveTo>
                      <a:lnTo>
                        <a:pt x="230" y="278"/>
                      </a:lnTo>
                      <a:lnTo>
                        <a:pt x="318" y="226"/>
                      </a:lnTo>
                      <a:lnTo>
                        <a:pt x="325" y="152"/>
                      </a:lnTo>
                      <a:lnTo>
                        <a:pt x="92" y="0"/>
                      </a:lnTo>
                      <a:lnTo>
                        <a:pt x="0" y="59"/>
                      </a:lnTo>
                      <a:lnTo>
                        <a:pt x="16" y="109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77" name="Freeform 219">
                  <a:extLst>
                    <a:ext uri="{FF2B5EF4-FFF2-40B4-BE49-F238E27FC236}">
                      <a16:creationId xmlns:a16="http://schemas.microsoft.com/office/drawing/2014/main" xmlns="" id="{DF15555D-9AFF-42E6-B854-39FE0F16CE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8" y="2191"/>
                  <a:ext cx="168" cy="145"/>
                </a:xfrm>
                <a:custGeom>
                  <a:avLst/>
                  <a:gdLst>
                    <a:gd name="T0" fmla="*/ 11 w 336"/>
                    <a:gd name="T1" fmla="*/ 95 h 289"/>
                    <a:gd name="T2" fmla="*/ 234 w 336"/>
                    <a:gd name="T3" fmla="*/ 289 h 289"/>
                    <a:gd name="T4" fmla="*/ 336 w 336"/>
                    <a:gd name="T5" fmla="*/ 218 h 289"/>
                    <a:gd name="T6" fmla="*/ 332 w 336"/>
                    <a:gd name="T7" fmla="*/ 146 h 289"/>
                    <a:gd name="T8" fmla="*/ 99 w 336"/>
                    <a:gd name="T9" fmla="*/ 0 h 289"/>
                    <a:gd name="T10" fmla="*/ 0 w 336"/>
                    <a:gd name="T11" fmla="*/ 72 h 289"/>
                    <a:gd name="T12" fmla="*/ 11 w 336"/>
                    <a:gd name="T13" fmla="*/ 95 h 289"/>
                    <a:gd name="T14" fmla="*/ 11 w 336"/>
                    <a:gd name="T15" fmla="*/ 95 h 2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6"/>
                    <a:gd name="T25" fmla="*/ 0 h 289"/>
                    <a:gd name="T26" fmla="*/ 336 w 336"/>
                    <a:gd name="T27" fmla="*/ 289 h 28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6" h="289">
                      <a:moveTo>
                        <a:pt x="11" y="95"/>
                      </a:moveTo>
                      <a:lnTo>
                        <a:pt x="234" y="289"/>
                      </a:lnTo>
                      <a:lnTo>
                        <a:pt x="336" y="218"/>
                      </a:lnTo>
                      <a:lnTo>
                        <a:pt x="332" y="146"/>
                      </a:lnTo>
                      <a:lnTo>
                        <a:pt x="99" y="0"/>
                      </a:lnTo>
                      <a:lnTo>
                        <a:pt x="0" y="72"/>
                      </a:lnTo>
                      <a:lnTo>
                        <a:pt x="11" y="95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78" name="Freeform 220">
                  <a:extLst>
                    <a:ext uri="{FF2B5EF4-FFF2-40B4-BE49-F238E27FC236}">
                      <a16:creationId xmlns:a16="http://schemas.microsoft.com/office/drawing/2014/main" xmlns="" id="{A9B01F6E-5AA3-43E7-8E32-4C334BCC3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9" y="2396"/>
                  <a:ext cx="185" cy="162"/>
                </a:xfrm>
                <a:custGeom>
                  <a:avLst/>
                  <a:gdLst>
                    <a:gd name="T0" fmla="*/ 8 w 369"/>
                    <a:gd name="T1" fmla="*/ 120 h 326"/>
                    <a:gd name="T2" fmla="*/ 251 w 369"/>
                    <a:gd name="T3" fmla="*/ 326 h 326"/>
                    <a:gd name="T4" fmla="*/ 369 w 369"/>
                    <a:gd name="T5" fmla="*/ 238 h 326"/>
                    <a:gd name="T6" fmla="*/ 354 w 369"/>
                    <a:gd name="T7" fmla="*/ 168 h 326"/>
                    <a:gd name="T8" fmla="*/ 107 w 369"/>
                    <a:gd name="T9" fmla="*/ 0 h 326"/>
                    <a:gd name="T10" fmla="*/ 0 w 369"/>
                    <a:gd name="T11" fmla="*/ 88 h 326"/>
                    <a:gd name="T12" fmla="*/ 8 w 369"/>
                    <a:gd name="T13" fmla="*/ 120 h 326"/>
                    <a:gd name="T14" fmla="*/ 8 w 369"/>
                    <a:gd name="T15" fmla="*/ 120 h 3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9"/>
                    <a:gd name="T25" fmla="*/ 0 h 326"/>
                    <a:gd name="T26" fmla="*/ 369 w 369"/>
                    <a:gd name="T27" fmla="*/ 326 h 3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9" h="326">
                      <a:moveTo>
                        <a:pt x="8" y="120"/>
                      </a:moveTo>
                      <a:lnTo>
                        <a:pt x="251" y="326"/>
                      </a:lnTo>
                      <a:lnTo>
                        <a:pt x="369" y="238"/>
                      </a:lnTo>
                      <a:lnTo>
                        <a:pt x="354" y="168"/>
                      </a:lnTo>
                      <a:lnTo>
                        <a:pt x="107" y="0"/>
                      </a:lnTo>
                      <a:lnTo>
                        <a:pt x="0" y="88"/>
                      </a:lnTo>
                      <a:lnTo>
                        <a:pt x="8" y="120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79" name="Freeform 221">
                  <a:extLst>
                    <a:ext uri="{FF2B5EF4-FFF2-40B4-BE49-F238E27FC236}">
                      <a16:creationId xmlns:a16="http://schemas.microsoft.com/office/drawing/2014/main" xmlns="" id="{F9941984-C9C2-40EC-B7FA-C6C5C30B01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8" y="2476"/>
                  <a:ext cx="182" cy="162"/>
                </a:xfrm>
                <a:custGeom>
                  <a:avLst/>
                  <a:gdLst>
                    <a:gd name="T0" fmla="*/ 110 w 365"/>
                    <a:gd name="T1" fmla="*/ 0 h 325"/>
                    <a:gd name="T2" fmla="*/ 361 w 365"/>
                    <a:gd name="T3" fmla="*/ 169 h 325"/>
                    <a:gd name="T4" fmla="*/ 365 w 365"/>
                    <a:gd name="T5" fmla="*/ 238 h 325"/>
                    <a:gd name="T6" fmla="*/ 247 w 365"/>
                    <a:gd name="T7" fmla="*/ 325 h 325"/>
                    <a:gd name="T8" fmla="*/ 11 w 365"/>
                    <a:gd name="T9" fmla="*/ 139 h 325"/>
                    <a:gd name="T10" fmla="*/ 0 w 365"/>
                    <a:gd name="T11" fmla="*/ 82 h 325"/>
                    <a:gd name="T12" fmla="*/ 110 w 365"/>
                    <a:gd name="T13" fmla="*/ 0 h 325"/>
                    <a:gd name="T14" fmla="*/ 110 w 365"/>
                    <a:gd name="T15" fmla="*/ 0 h 3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5"/>
                    <a:gd name="T25" fmla="*/ 0 h 325"/>
                    <a:gd name="T26" fmla="*/ 365 w 365"/>
                    <a:gd name="T27" fmla="*/ 325 h 3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5" h="325">
                      <a:moveTo>
                        <a:pt x="110" y="0"/>
                      </a:moveTo>
                      <a:lnTo>
                        <a:pt x="361" y="169"/>
                      </a:lnTo>
                      <a:lnTo>
                        <a:pt x="365" y="238"/>
                      </a:lnTo>
                      <a:lnTo>
                        <a:pt x="247" y="325"/>
                      </a:lnTo>
                      <a:lnTo>
                        <a:pt x="11" y="139"/>
                      </a:lnTo>
                      <a:lnTo>
                        <a:pt x="0" y="82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80" name="Freeform 222">
                  <a:extLst>
                    <a:ext uri="{FF2B5EF4-FFF2-40B4-BE49-F238E27FC236}">
                      <a16:creationId xmlns:a16="http://schemas.microsoft.com/office/drawing/2014/main" xmlns="" id="{44BADCF3-F04F-430A-8D98-3264670A1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5" y="2553"/>
                  <a:ext cx="182" cy="168"/>
                </a:xfrm>
                <a:custGeom>
                  <a:avLst/>
                  <a:gdLst>
                    <a:gd name="T0" fmla="*/ 117 w 365"/>
                    <a:gd name="T1" fmla="*/ 0 h 337"/>
                    <a:gd name="T2" fmla="*/ 365 w 365"/>
                    <a:gd name="T3" fmla="*/ 171 h 337"/>
                    <a:gd name="T4" fmla="*/ 365 w 365"/>
                    <a:gd name="T5" fmla="*/ 242 h 337"/>
                    <a:gd name="T6" fmla="*/ 249 w 365"/>
                    <a:gd name="T7" fmla="*/ 337 h 337"/>
                    <a:gd name="T8" fmla="*/ 7 w 365"/>
                    <a:gd name="T9" fmla="*/ 135 h 337"/>
                    <a:gd name="T10" fmla="*/ 0 w 365"/>
                    <a:gd name="T11" fmla="*/ 88 h 337"/>
                    <a:gd name="T12" fmla="*/ 117 w 365"/>
                    <a:gd name="T13" fmla="*/ 0 h 337"/>
                    <a:gd name="T14" fmla="*/ 117 w 365"/>
                    <a:gd name="T15" fmla="*/ 0 h 3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5"/>
                    <a:gd name="T25" fmla="*/ 0 h 337"/>
                    <a:gd name="T26" fmla="*/ 365 w 365"/>
                    <a:gd name="T27" fmla="*/ 337 h 33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5" h="337">
                      <a:moveTo>
                        <a:pt x="117" y="0"/>
                      </a:moveTo>
                      <a:lnTo>
                        <a:pt x="365" y="171"/>
                      </a:lnTo>
                      <a:lnTo>
                        <a:pt x="365" y="242"/>
                      </a:lnTo>
                      <a:lnTo>
                        <a:pt x="249" y="337"/>
                      </a:lnTo>
                      <a:lnTo>
                        <a:pt x="7" y="135"/>
                      </a:lnTo>
                      <a:lnTo>
                        <a:pt x="0" y="88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81" name="Freeform 223">
                  <a:extLst>
                    <a:ext uri="{FF2B5EF4-FFF2-40B4-BE49-F238E27FC236}">
                      <a16:creationId xmlns:a16="http://schemas.microsoft.com/office/drawing/2014/main" xmlns="" id="{5A43A86D-C8CD-45C7-AAC6-55387EFF1B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2624"/>
                  <a:ext cx="184" cy="180"/>
                </a:xfrm>
                <a:custGeom>
                  <a:avLst/>
                  <a:gdLst>
                    <a:gd name="T0" fmla="*/ 118 w 369"/>
                    <a:gd name="T1" fmla="*/ 0 h 361"/>
                    <a:gd name="T2" fmla="*/ 369 w 369"/>
                    <a:gd name="T3" fmla="*/ 194 h 361"/>
                    <a:gd name="T4" fmla="*/ 369 w 369"/>
                    <a:gd name="T5" fmla="*/ 266 h 361"/>
                    <a:gd name="T6" fmla="*/ 242 w 369"/>
                    <a:gd name="T7" fmla="*/ 361 h 361"/>
                    <a:gd name="T8" fmla="*/ 23 w 369"/>
                    <a:gd name="T9" fmla="*/ 154 h 361"/>
                    <a:gd name="T10" fmla="*/ 0 w 369"/>
                    <a:gd name="T11" fmla="*/ 102 h 361"/>
                    <a:gd name="T12" fmla="*/ 118 w 369"/>
                    <a:gd name="T13" fmla="*/ 0 h 361"/>
                    <a:gd name="T14" fmla="*/ 118 w 369"/>
                    <a:gd name="T15" fmla="*/ 0 h 3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9"/>
                    <a:gd name="T25" fmla="*/ 0 h 361"/>
                    <a:gd name="T26" fmla="*/ 369 w 369"/>
                    <a:gd name="T27" fmla="*/ 361 h 36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9" h="361">
                      <a:moveTo>
                        <a:pt x="118" y="0"/>
                      </a:moveTo>
                      <a:lnTo>
                        <a:pt x="369" y="194"/>
                      </a:lnTo>
                      <a:lnTo>
                        <a:pt x="369" y="266"/>
                      </a:lnTo>
                      <a:lnTo>
                        <a:pt x="242" y="361"/>
                      </a:lnTo>
                      <a:lnTo>
                        <a:pt x="23" y="154"/>
                      </a:lnTo>
                      <a:lnTo>
                        <a:pt x="0" y="102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898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82" name="Freeform 224">
                  <a:extLst>
                    <a:ext uri="{FF2B5EF4-FFF2-40B4-BE49-F238E27FC236}">
                      <a16:creationId xmlns:a16="http://schemas.microsoft.com/office/drawing/2014/main" xmlns="" id="{14F3E5AB-5B70-4D34-82E5-E0AAF5C020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2" y="2699"/>
                  <a:ext cx="181" cy="186"/>
                </a:xfrm>
                <a:custGeom>
                  <a:avLst/>
                  <a:gdLst>
                    <a:gd name="T0" fmla="*/ 103 w 362"/>
                    <a:gd name="T1" fmla="*/ 0 h 372"/>
                    <a:gd name="T2" fmla="*/ 354 w 362"/>
                    <a:gd name="T3" fmla="*/ 194 h 372"/>
                    <a:gd name="T4" fmla="*/ 362 w 362"/>
                    <a:gd name="T5" fmla="*/ 277 h 372"/>
                    <a:gd name="T6" fmla="*/ 227 w 362"/>
                    <a:gd name="T7" fmla="*/ 372 h 372"/>
                    <a:gd name="T8" fmla="*/ 4 w 362"/>
                    <a:gd name="T9" fmla="*/ 156 h 372"/>
                    <a:gd name="T10" fmla="*/ 0 w 362"/>
                    <a:gd name="T11" fmla="*/ 103 h 372"/>
                    <a:gd name="T12" fmla="*/ 103 w 362"/>
                    <a:gd name="T13" fmla="*/ 0 h 372"/>
                    <a:gd name="T14" fmla="*/ 103 w 362"/>
                    <a:gd name="T15" fmla="*/ 0 h 3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2"/>
                    <a:gd name="T25" fmla="*/ 0 h 372"/>
                    <a:gd name="T26" fmla="*/ 362 w 362"/>
                    <a:gd name="T27" fmla="*/ 372 h 37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2" h="372">
                      <a:moveTo>
                        <a:pt x="103" y="0"/>
                      </a:moveTo>
                      <a:lnTo>
                        <a:pt x="354" y="194"/>
                      </a:lnTo>
                      <a:lnTo>
                        <a:pt x="362" y="277"/>
                      </a:lnTo>
                      <a:lnTo>
                        <a:pt x="227" y="372"/>
                      </a:lnTo>
                      <a:lnTo>
                        <a:pt x="4" y="156"/>
                      </a:lnTo>
                      <a:lnTo>
                        <a:pt x="0" y="103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83" name="Freeform 225">
                  <a:extLst>
                    <a:ext uri="{FF2B5EF4-FFF2-40B4-BE49-F238E27FC236}">
                      <a16:creationId xmlns:a16="http://schemas.microsoft.com/office/drawing/2014/main" xmlns="" id="{F2CCF34F-5F77-4638-856E-3FA9D044E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5" y="2200"/>
                  <a:ext cx="135" cy="94"/>
                </a:xfrm>
                <a:custGeom>
                  <a:avLst/>
                  <a:gdLst>
                    <a:gd name="T0" fmla="*/ 65 w 270"/>
                    <a:gd name="T1" fmla="*/ 0 h 188"/>
                    <a:gd name="T2" fmla="*/ 270 w 270"/>
                    <a:gd name="T3" fmla="*/ 129 h 188"/>
                    <a:gd name="T4" fmla="*/ 182 w 270"/>
                    <a:gd name="T5" fmla="*/ 188 h 188"/>
                    <a:gd name="T6" fmla="*/ 0 w 270"/>
                    <a:gd name="T7" fmla="*/ 59 h 188"/>
                    <a:gd name="T8" fmla="*/ 65 w 270"/>
                    <a:gd name="T9" fmla="*/ 0 h 188"/>
                    <a:gd name="T10" fmla="*/ 65 w 270"/>
                    <a:gd name="T11" fmla="*/ 0 h 1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0"/>
                    <a:gd name="T19" fmla="*/ 0 h 188"/>
                    <a:gd name="T20" fmla="*/ 270 w 270"/>
                    <a:gd name="T21" fmla="*/ 188 h 18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0" h="188">
                      <a:moveTo>
                        <a:pt x="65" y="0"/>
                      </a:moveTo>
                      <a:lnTo>
                        <a:pt x="270" y="129"/>
                      </a:lnTo>
                      <a:lnTo>
                        <a:pt x="182" y="188"/>
                      </a:lnTo>
                      <a:lnTo>
                        <a:pt x="0" y="59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84" name="Freeform 226">
                  <a:extLst>
                    <a:ext uri="{FF2B5EF4-FFF2-40B4-BE49-F238E27FC236}">
                      <a16:creationId xmlns:a16="http://schemas.microsoft.com/office/drawing/2014/main" xmlns="" id="{B06EB7A3-73BD-4C8C-B488-7A91A4B5CA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7" y="2269"/>
                  <a:ext cx="130" cy="95"/>
                </a:xfrm>
                <a:custGeom>
                  <a:avLst/>
                  <a:gdLst>
                    <a:gd name="T0" fmla="*/ 0 w 259"/>
                    <a:gd name="T1" fmla="*/ 66 h 190"/>
                    <a:gd name="T2" fmla="*/ 163 w 259"/>
                    <a:gd name="T3" fmla="*/ 190 h 190"/>
                    <a:gd name="T4" fmla="*/ 259 w 259"/>
                    <a:gd name="T5" fmla="*/ 137 h 190"/>
                    <a:gd name="T6" fmla="*/ 57 w 259"/>
                    <a:gd name="T7" fmla="*/ 0 h 190"/>
                    <a:gd name="T8" fmla="*/ 0 w 259"/>
                    <a:gd name="T9" fmla="*/ 66 h 190"/>
                    <a:gd name="T10" fmla="*/ 0 w 259"/>
                    <a:gd name="T11" fmla="*/ 66 h 1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9"/>
                    <a:gd name="T19" fmla="*/ 0 h 190"/>
                    <a:gd name="T20" fmla="*/ 259 w 259"/>
                    <a:gd name="T21" fmla="*/ 190 h 1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9" h="190">
                      <a:moveTo>
                        <a:pt x="0" y="66"/>
                      </a:moveTo>
                      <a:lnTo>
                        <a:pt x="163" y="190"/>
                      </a:lnTo>
                      <a:lnTo>
                        <a:pt x="259" y="137"/>
                      </a:lnTo>
                      <a:lnTo>
                        <a:pt x="57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85" name="Freeform 227">
                  <a:extLst>
                    <a:ext uri="{FF2B5EF4-FFF2-40B4-BE49-F238E27FC236}">
                      <a16:creationId xmlns:a16="http://schemas.microsoft.com/office/drawing/2014/main" xmlns="" id="{C2D77121-9F8B-4A58-B29F-220E47158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4" y="2711"/>
                  <a:ext cx="158" cy="121"/>
                </a:xfrm>
                <a:custGeom>
                  <a:avLst/>
                  <a:gdLst>
                    <a:gd name="T0" fmla="*/ 0 w 318"/>
                    <a:gd name="T1" fmla="*/ 78 h 241"/>
                    <a:gd name="T2" fmla="*/ 192 w 318"/>
                    <a:gd name="T3" fmla="*/ 241 h 241"/>
                    <a:gd name="T4" fmla="*/ 318 w 318"/>
                    <a:gd name="T5" fmla="*/ 165 h 241"/>
                    <a:gd name="T6" fmla="*/ 84 w 318"/>
                    <a:gd name="T7" fmla="*/ 0 h 241"/>
                    <a:gd name="T8" fmla="*/ 0 w 318"/>
                    <a:gd name="T9" fmla="*/ 78 h 241"/>
                    <a:gd name="T10" fmla="*/ 0 w 318"/>
                    <a:gd name="T11" fmla="*/ 78 h 2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8"/>
                    <a:gd name="T19" fmla="*/ 0 h 241"/>
                    <a:gd name="T20" fmla="*/ 318 w 318"/>
                    <a:gd name="T21" fmla="*/ 241 h 2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8" h="241">
                      <a:moveTo>
                        <a:pt x="0" y="78"/>
                      </a:moveTo>
                      <a:lnTo>
                        <a:pt x="192" y="241"/>
                      </a:lnTo>
                      <a:lnTo>
                        <a:pt x="318" y="165"/>
                      </a:lnTo>
                      <a:lnTo>
                        <a:pt x="8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86" name="Freeform 228">
                  <a:extLst>
                    <a:ext uri="{FF2B5EF4-FFF2-40B4-BE49-F238E27FC236}">
                      <a16:creationId xmlns:a16="http://schemas.microsoft.com/office/drawing/2014/main" xmlns="" id="{BBF42938-61FF-419C-B820-AEA9708F4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9" y="2338"/>
                  <a:ext cx="134" cy="101"/>
                </a:xfrm>
                <a:custGeom>
                  <a:avLst/>
                  <a:gdLst>
                    <a:gd name="T0" fmla="*/ 63 w 268"/>
                    <a:gd name="T1" fmla="*/ 0 h 203"/>
                    <a:gd name="T2" fmla="*/ 268 w 268"/>
                    <a:gd name="T3" fmla="*/ 144 h 203"/>
                    <a:gd name="T4" fmla="*/ 177 w 268"/>
                    <a:gd name="T5" fmla="*/ 203 h 203"/>
                    <a:gd name="T6" fmla="*/ 0 w 268"/>
                    <a:gd name="T7" fmla="*/ 68 h 203"/>
                    <a:gd name="T8" fmla="*/ 63 w 268"/>
                    <a:gd name="T9" fmla="*/ 0 h 203"/>
                    <a:gd name="T10" fmla="*/ 63 w 268"/>
                    <a:gd name="T11" fmla="*/ 0 h 2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8"/>
                    <a:gd name="T19" fmla="*/ 0 h 203"/>
                    <a:gd name="T20" fmla="*/ 268 w 268"/>
                    <a:gd name="T21" fmla="*/ 203 h 2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8" h="203">
                      <a:moveTo>
                        <a:pt x="63" y="0"/>
                      </a:moveTo>
                      <a:lnTo>
                        <a:pt x="268" y="144"/>
                      </a:lnTo>
                      <a:lnTo>
                        <a:pt x="177" y="203"/>
                      </a:lnTo>
                      <a:lnTo>
                        <a:pt x="0" y="68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87" name="Freeform 229">
                  <a:extLst>
                    <a:ext uri="{FF2B5EF4-FFF2-40B4-BE49-F238E27FC236}">
                      <a16:creationId xmlns:a16="http://schemas.microsoft.com/office/drawing/2014/main" xmlns="" id="{EBEC9E29-C625-48B3-9037-1A46F79654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" y="2418"/>
                  <a:ext cx="140" cy="97"/>
                </a:xfrm>
                <a:custGeom>
                  <a:avLst/>
                  <a:gdLst>
                    <a:gd name="T0" fmla="*/ 72 w 280"/>
                    <a:gd name="T1" fmla="*/ 0 h 194"/>
                    <a:gd name="T2" fmla="*/ 280 w 280"/>
                    <a:gd name="T3" fmla="*/ 131 h 194"/>
                    <a:gd name="T4" fmla="*/ 192 w 280"/>
                    <a:gd name="T5" fmla="*/ 194 h 194"/>
                    <a:gd name="T6" fmla="*/ 0 w 280"/>
                    <a:gd name="T7" fmla="*/ 59 h 194"/>
                    <a:gd name="T8" fmla="*/ 72 w 280"/>
                    <a:gd name="T9" fmla="*/ 0 h 194"/>
                    <a:gd name="T10" fmla="*/ 72 w 280"/>
                    <a:gd name="T11" fmla="*/ 0 h 1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0"/>
                    <a:gd name="T19" fmla="*/ 0 h 194"/>
                    <a:gd name="T20" fmla="*/ 280 w 280"/>
                    <a:gd name="T21" fmla="*/ 194 h 1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0" h="194">
                      <a:moveTo>
                        <a:pt x="72" y="0"/>
                      </a:moveTo>
                      <a:lnTo>
                        <a:pt x="280" y="131"/>
                      </a:lnTo>
                      <a:lnTo>
                        <a:pt x="192" y="194"/>
                      </a:lnTo>
                      <a:lnTo>
                        <a:pt x="0" y="59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88" name="Freeform 230">
                  <a:extLst>
                    <a:ext uri="{FF2B5EF4-FFF2-40B4-BE49-F238E27FC236}">
                      <a16:creationId xmlns:a16="http://schemas.microsoft.com/office/drawing/2014/main" xmlns="" id="{2A171C86-60DA-4E06-969E-1672E70A2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4" y="2485"/>
                  <a:ext cx="148" cy="107"/>
                </a:xfrm>
                <a:custGeom>
                  <a:avLst/>
                  <a:gdLst>
                    <a:gd name="T0" fmla="*/ 99 w 297"/>
                    <a:gd name="T1" fmla="*/ 0 h 213"/>
                    <a:gd name="T2" fmla="*/ 297 w 297"/>
                    <a:gd name="T3" fmla="*/ 150 h 213"/>
                    <a:gd name="T4" fmla="*/ 194 w 297"/>
                    <a:gd name="T5" fmla="*/ 213 h 213"/>
                    <a:gd name="T6" fmla="*/ 0 w 297"/>
                    <a:gd name="T7" fmla="*/ 74 h 213"/>
                    <a:gd name="T8" fmla="*/ 99 w 297"/>
                    <a:gd name="T9" fmla="*/ 0 h 213"/>
                    <a:gd name="T10" fmla="*/ 99 w 297"/>
                    <a:gd name="T11" fmla="*/ 0 h 2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7"/>
                    <a:gd name="T19" fmla="*/ 0 h 213"/>
                    <a:gd name="T20" fmla="*/ 297 w 297"/>
                    <a:gd name="T21" fmla="*/ 213 h 2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7" h="213">
                      <a:moveTo>
                        <a:pt x="99" y="0"/>
                      </a:moveTo>
                      <a:lnTo>
                        <a:pt x="297" y="150"/>
                      </a:lnTo>
                      <a:lnTo>
                        <a:pt x="194" y="213"/>
                      </a:lnTo>
                      <a:lnTo>
                        <a:pt x="0" y="74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89" name="Freeform 231">
                  <a:extLst>
                    <a:ext uri="{FF2B5EF4-FFF2-40B4-BE49-F238E27FC236}">
                      <a16:creationId xmlns:a16="http://schemas.microsoft.com/office/drawing/2014/main" xmlns="" id="{FA765DD5-C716-4218-ADAC-889B74691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3" y="2638"/>
                  <a:ext cx="153" cy="110"/>
                </a:xfrm>
                <a:custGeom>
                  <a:avLst/>
                  <a:gdLst>
                    <a:gd name="T0" fmla="*/ 0 w 306"/>
                    <a:gd name="T1" fmla="*/ 78 h 221"/>
                    <a:gd name="T2" fmla="*/ 194 w 306"/>
                    <a:gd name="T3" fmla="*/ 221 h 221"/>
                    <a:gd name="T4" fmla="*/ 306 w 306"/>
                    <a:gd name="T5" fmla="*/ 166 h 221"/>
                    <a:gd name="T6" fmla="*/ 87 w 306"/>
                    <a:gd name="T7" fmla="*/ 0 h 221"/>
                    <a:gd name="T8" fmla="*/ 0 w 306"/>
                    <a:gd name="T9" fmla="*/ 78 h 221"/>
                    <a:gd name="T10" fmla="*/ 0 w 306"/>
                    <a:gd name="T11" fmla="*/ 78 h 2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6"/>
                    <a:gd name="T19" fmla="*/ 0 h 221"/>
                    <a:gd name="T20" fmla="*/ 306 w 306"/>
                    <a:gd name="T21" fmla="*/ 221 h 2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6" h="221">
                      <a:moveTo>
                        <a:pt x="0" y="78"/>
                      </a:moveTo>
                      <a:lnTo>
                        <a:pt x="194" y="221"/>
                      </a:lnTo>
                      <a:lnTo>
                        <a:pt x="306" y="166"/>
                      </a:lnTo>
                      <a:lnTo>
                        <a:pt x="87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90" name="Freeform 232">
                  <a:extLst>
                    <a:ext uri="{FF2B5EF4-FFF2-40B4-BE49-F238E27FC236}">
                      <a16:creationId xmlns:a16="http://schemas.microsoft.com/office/drawing/2014/main" xmlns="" id="{B315EB75-36D0-4C88-B9E0-2A1D68C636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8" y="2562"/>
                  <a:ext cx="147" cy="109"/>
                </a:xfrm>
                <a:custGeom>
                  <a:avLst/>
                  <a:gdLst>
                    <a:gd name="T0" fmla="*/ 0 w 295"/>
                    <a:gd name="T1" fmla="*/ 65 h 219"/>
                    <a:gd name="T2" fmla="*/ 196 w 295"/>
                    <a:gd name="T3" fmla="*/ 219 h 219"/>
                    <a:gd name="T4" fmla="*/ 295 w 295"/>
                    <a:gd name="T5" fmla="*/ 150 h 219"/>
                    <a:gd name="T6" fmla="*/ 88 w 295"/>
                    <a:gd name="T7" fmla="*/ 0 h 219"/>
                    <a:gd name="T8" fmla="*/ 0 w 295"/>
                    <a:gd name="T9" fmla="*/ 65 h 219"/>
                    <a:gd name="T10" fmla="*/ 0 w 295"/>
                    <a:gd name="T11" fmla="*/ 65 h 2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5"/>
                    <a:gd name="T19" fmla="*/ 0 h 219"/>
                    <a:gd name="T20" fmla="*/ 295 w 295"/>
                    <a:gd name="T21" fmla="*/ 219 h 2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5" h="219">
                      <a:moveTo>
                        <a:pt x="0" y="65"/>
                      </a:moveTo>
                      <a:lnTo>
                        <a:pt x="196" y="219"/>
                      </a:lnTo>
                      <a:lnTo>
                        <a:pt x="295" y="150"/>
                      </a:lnTo>
                      <a:lnTo>
                        <a:pt x="88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91" name="Freeform 233">
                  <a:extLst>
                    <a:ext uri="{FF2B5EF4-FFF2-40B4-BE49-F238E27FC236}">
                      <a16:creationId xmlns:a16="http://schemas.microsoft.com/office/drawing/2014/main" xmlns="" id="{63AC0802-2595-4340-83BE-38460FBC37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8" y="2483"/>
                  <a:ext cx="149" cy="109"/>
                </a:xfrm>
                <a:custGeom>
                  <a:avLst/>
                  <a:gdLst>
                    <a:gd name="T0" fmla="*/ 0 w 296"/>
                    <a:gd name="T1" fmla="*/ 67 h 217"/>
                    <a:gd name="T2" fmla="*/ 205 w 296"/>
                    <a:gd name="T3" fmla="*/ 217 h 217"/>
                    <a:gd name="T4" fmla="*/ 296 w 296"/>
                    <a:gd name="T5" fmla="*/ 158 h 217"/>
                    <a:gd name="T6" fmla="*/ 89 w 296"/>
                    <a:gd name="T7" fmla="*/ 0 h 217"/>
                    <a:gd name="T8" fmla="*/ 0 w 296"/>
                    <a:gd name="T9" fmla="*/ 67 h 217"/>
                    <a:gd name="T10" fmla="*/ 0 w 296"/>
                    <a:gd name="T11" fmla="*/ 67 h 2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6"/>
                    <a:gd name="T19" fmla="*/ 0 h 217"/>
                    <a:gd name="T20" fmla="*/ 296 w 296"/>
                    <a:gd name="T21" fmla="*/ 217 h 2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6" h="217">
                      <a:moveTo>
                        <a:pt x="0" y="67"/>
                      </a:moveTo>
                      <a:lnTo>
                        <a:pt x="205" y="217"/>
                      </a:lnTo>
                      <a:lnTo>
                        <a:pt x="296" y="158"/>
                      </a:lnTo>
                      <a:lnTo>
                        <a:pt x="89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92" name="Freeform 234">
                  <a:extLst>
                    <a:ext uri="{FF2B5EF4-FFF2-40B4-BE49-F238E27FC236}">
                      <a16:creationId xmlns:a16="http://schemas.microsoft.com/office/drawing/2014/main" xmlns="" id="{2D011B2D-11D3-4710-AA4B-7D3531F36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7" y="2406"/>
                  <a:ext cx="141" cy="107"/>
                </a:xfrm>
                <a:custGeom>
                  <a:avLst/>
                  <a:gdLst>
                    <a:gd name="T0" fmla="*/ 0 w 282"/>
                    <a:gd name="T1" fmla="*/ 71 h 213"/>
                    <a:gd name="T2" fmla="*/ 77 w 282"/>
                    <a:gd name="T3" fmla="*/ 0 h 213"/>
                    <a:gd name="T4" fmla="*/ 282 w 282"/>
                    <a:gd name="T5" fmla="*/ 158 h 213"/>
                    <a:gd name="T6" fmla="*/ 198 w 282"/>
                    <a:gd name="T7" fmla="*/ 213 h 213"/>
                    <a:gd name="T8" fmla="*/ 0 w 282"/>
                    <a:gd name="T9" fmla="*/ 71 h 213"/>
                    <a:gd name="T10" fmla="*/ 0 w 282"/>
                    <a:gd name="T11" fmla="*/ 71 h 2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2"/>
                    <a:gd name="T19" fmla="*/ 0 h 213"/>
                    <a:gd name="T20" fmla="*/ 282 w 282"/>
                    <a:gd name="T21" fmla="*/ 213 h 2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2" h="213">
                      <a:moveTo>
                        <a:pt x="0" y="71"/>
                      </a:moveTo>
                      <a:lnTo>
                        <a:pt x="77" y="0"/>
                      </a:lnTo>
                      <a:lnTo>
                        <a:pt x="282" y="158"/>
                      </a:lnTo>
                      <a:lnTo>
                        <a:pt x="198" y="213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93" name="Freeform 235">
                  <a:extLst>
                    <a:ext uri="{FF2B5EF4-FFF2-40B4-BE49-F238E27FC236}">
                      <a16:creationId xmlns:a16="http://schemas.microsoft.com/office/drawing/2014/main" xmlns="" id="{371505C9-97B4-4EF8-A01D-003015BF49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8" y="2162"/>
                  <a:ext cx="114" cy="99"/>
                </a:xfrm>
                <a:custGeom>
                  <a:avLst/>
                  <a:gdLst>
                    <a:gd name="T0" fmla="*/ 27 w 226"/>
                    <a:gd name="T1" fmla="*/ 74 h 198"/>
                    <a:gd name="T2" fmla="*/ 182 w 226"/>
                    <a:gd name="T3" fmla="*/ 198 h 198"/>
                    <a:gd name="T4" fmla="*/ 226 w 226"/>
                    <a:gd name="T5" fmla="*/ 161 h 198"/>
                    <a:gd name="T6" fmla="*/ 219 w 226"/>
                    <a:gd name="T7" fmla="*/ 114 h 198"/>
                    <a:gd name="T8" fmla="*/ 55 w 226"/>
                    <a:gd name="T9" fmla="*/ 0 h 198"/>
                    <a:gd name="T10" fmla="*/ 0 w 226"/>
                    <a:gd name="T11" fmla="*/ 15 h 198"/>
                    <a:gd name="T12" fmla="*/ 27 w 226"/>
                    <a:gd name="T13" fmla="*/ 74 h 198"/>
                    <a:gd name="T14" fmla="*/ 27 w 226"/>
                    <a:gd name="T15" fmla="*/ 74 h 1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6"/>
                    <a:gd name="T25" fmla="*/ 0 h 198"/>
                    <a:gd name="T26" fmla="*/ 226 w 226"/>
                    <a:gd name="T27" fmla="*/ 198 h 19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6" h="198">
                      <a:moveTo>
                        <a:pt x="27" y="74"/>
                      </a:moveTo>
                      <a:lnTo>
                        <a:pt x="182" y="198"/>
                      </a:lnTo>
                      <a:lnTo>
                        <a:pt x="226" y="161"/>
                      </a:lnTo>
                      <a:lnTo>
                        <a:pt x="219" y="114"/>
                      </a:lnTo>
                      <a:lnTo>
                        <a:pt x="55" y="0"/>
                      </a:lnTo>
                      <a:lnTo>
                        <a:pt x="0" y="15"/>
                      </a:lnTo>
                      <a:lnTo>
                        <a:pt x="27" y="74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94" name="Freeform 236">
                  <a:extLst>
                    <a:ext uri="{FF2B5EF4-FFF2-40B4-BE49-F238E27FC236}">
                      <a16:creationId xmlns:a16="http://schemas.microsoft.com/office/drawing/2014/main" xmlns="" id="{20EED28C-80FE-44C7-9D51-EE88C59ABA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5" y="2237"/>
                  <a:ext cx="112" cy="101"/>
                </a:xfrm>
                <a:custGeom>
                  <a:avLst/>
                  <a:gdLst>
                    <a:gd name="T0" fmla="*/ 19 w 222"/>
                    <a:gd name="T1" fmla="*/ 72 h 202"/>
                    <a:gd name="T2" fmla="*/ 182 w 222"/>
                    <a:gd name="T3" fmla="*/ 202 h 202"/>
                    <a:gd name="T4" fmla="*/ 222 w 222"/>
                    <a:gd name="T5" fmla="*/ 158 h 202"/>
                    <a:gd name="T6" fmla="*/ 222 w 222"/>
                    <a:gd name="T7" fmla="*/ 114 h 202"/>
                    <a:gd name="T8" fmla="*/ 51 w 222"/>
                    <a:gd name="T9" fmla="*/ 0 h 202"/>
                    <a:gd name="T10" fmla="*/ 0 w 222"/>
                    <a:gd name="T11" fmla="*/ 15 h 202"/>
                    <a:gd name="T12" fmla="*/ 19 w 222"/>
                    <a:gd name="T13" fmla="*/ 72 h 202"/>
                    <a:gd name="T14" fmla="*/ 19 w 222"/>
                    <a:gd name="T15" fmla="*/ 72 h 2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2"/>
                    <a:gd name="T25" fmla="*/ 0 h 202"/>
                    <a:gd name="T26" fmla="*/ 222 w 222"/>
                    <a:gd name="T27" fmla="*/ 202 h 20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2" h="202">
                      <a:moveTo>
                        <a:pt x="19" y="72"/>
                      </a:moveTo>
                      <a:lnTo>
                        <a:pt x="182" y="202"/>
                      </a:lnTo>
                      <a:lnTo>
                        <a:pt x="222" y="158"/>
                      </a:lnTo>
                      <a:lnTo>
                        <a:pt x="222" y="114"/>
                      </a:lnTo>
                      <a:lnTo>
                        <a:pt x="51" y="0"/>
                      </a:lnTo>
                      <a:lnTo>
                        <a:pt x="0" y="15"/>
                      </a:lnTo>
                      <a:lnTo>
                        <a:pt x="19" y="72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95" name="Freeform 237">
                  <a:extLst>
                    <a:ext uri="{FF2B5EF4-FFF2-40B4-BE49-F238E27FC236}">
                      <a16:creationId xmlns:a16="http://schemas.microsoft.com/office/drawing/2014/main" xmlns="" id="{274CE009-F44C-4CE2-B6BC-29AB570330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7" y="2308"/>
                  <a:ext cx="118" cy="108"/>
                </a:xfrm>
                <a:custGeom>
                  <a:avLst/>
                  <a:gdLst>
                    <a:gd name="T0" fmla="*/ 0 w 238"/>
                    <a:gd name="T1" fmla="*/ 43 h 214"/>
                    <a:gd name="T2" fmla="*/ 36 w 238"/>
                    <a:gd name="T3" fmla="*/ 0 h 214"/>
                    <a:gd name="T4" fmla="*/ 238 w 238"/>
                    <a:gd name="T5" fmla="*/ 127 h 214"/>
                    <a:gd name="T6" fmla="*/ 230 w 238"/>
                    <a:gd name="T7" fmla="*/ 186 h 214"/>
                    <a:gd name="T8" fmla="*/ 194 w 238"/>
                    <a:gd name="T9" fmla="*/ 214 h 214"/>
                    <a:gd name="T10" fmla="*/ 4 w 238"/>
                    <a:gd name="T11" fmla="*/ 79 h 214"/>
                    <a:gd name="T12" fmla="*/ 0 w 238"/>
                    <a:gd name="T13" fmla="*/ 43 h 214"/>
                    <a:gd name="T14" fmla="*/ 0 w 238"/>
                    <a:gd name="T15" fmla="*/ 43 h 2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8"/>
                    <a:gd name="T25" fmla="*/ 0 h 214"/>
                    <a:gd name="T26" fmla="*/ 238 w 238"/>
                    <a:gd name="T27" fmla="*/ 214 h 2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8" h="214">
                      <a:moveTo>
                        <a:pt x="0" y="43"/>
                      </a:moveTo>
                      <a:lnTo>
                        <a:pt x="36" y="0"/>
                      </a:lnTo>
                      <a:lnTo>
                        <a:pt x="238" y="127"/>
                      </a:lnTo>
                      <a:lnTo>
                        <a:pt x="230" y="186"/>
                      </a:lnTo>
                      <a:lnTo>
                        <a:pt x="194" y="214"/>
                      </a:lnTo>
                      <a:lnTo>
                        <a:pt x="4" y="79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B8B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96" name="Freeform 238">
                  <a:extLst>
                    <a:ext uri="{FF2B5EF4-FFF2-40B4-BE49-F238E27FC236}">
                      <a16:creationId xmlns:a16="http://schemas.microsoft.com/office/drawing/2014/main" xmlns="" id="{8DAF64CC-E7D8-4BC7-BD84-3251B20549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2" y="2170"/>
                  <a:ext cx="89" cy="58"/>
                </a:xfrm>
                <a:custGeom>
                  <a:avLst/>
                  <a:gdLst>
                    <a:gd name="T0" fmla="*/ 0 w 178"/>
                    <a:gd name="T1" fmla="*/ 0 h 116"/>
                    <a:gd name="T2" fmla="*/ 138 w 178"/>
                    <a:gd name="T3" fmla="*/ 116 h 116"/>
                    <a:gd name="T4" fmla="*/ 178 w 178"/>
                    <a:gd name="T5" fmla="*/ 99 h 116"/>
                    <a:gd name="T6" fmla="*/ 0 w 178"/>
                    <a:gd name="T7" fmla="*/ 0 h 116"/>
                    <a:gd name="T8" fmla="*/ 0 w 178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116"/>
                    <a:gd name="T17" fmla="*/ 178 w 178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116">
                      <a:moveTo>
                        <a:pt x="0" y="0"/>
                      </a:moveTo>
                      <a:lnTo>
                        <a:pt x="138" y="116"/>
                      </a:lnTo>
                      <a:lnTo>
                        <a:pt x="178" y="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97" name="Freeform 239">
                  <a:extLst>
                    <a:ext uri="{FF2B5EF4-FFF2-40B4-BE49-F238E27FC236}">
                      <a16:creationId xmlns:a16="http://schemas.microsoft.com/office/drawing/2014/main" xmlns="" id="{C025060F-1DB6-40F5-9948-6F19D28477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0" y="2253"/>
                  <a:ext cx="85" cy="48"/>
                </a:xfrm>
                <a:custGeom>
                  <a:avLst/>
                  <a:gdLst>
                    <a:gd name="T0" fmla="*/ 0 w 171"/>
                    <a:gd name="T1" fmla="*/ 0 h 95"/>
                    <a:gd name="T2" fmla="*/ 128 w 171"/>
                    <a:gd name="T3" fmla="*/ 95 h 95"/>
                    <a:gd name="T4" fmla="*/ 171 w 171"/>
                    <a:gd name="T5" fmla="*/ 74 h 95"/>
                    <a:gd name="T6" fmla="*/ 0 w 171"/>
                    <a:gd name="T7" fmla="*/ 0 h 95"/>
                    <a:gd name="T8" fmla="*/ 0 w 171"/>
                    <a:gd name="T9" fmla="*/ 0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1"/>
                    <a:gd name="T16" fmla="*/ 0 h 95"/>
                    <a:gd name="T17" fmla="*/ 171 w 171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1" h="95">
                      <a:moveTo>
                        <a:pt x="0" y="0"/>
                      </a:moveTo>
                      <a:lnTo>
                        <a:pt x="128" y="95"/>
                      </a:lnTo>
                      <a:lnTo>
                        <a:pt x="171" y="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98" name="Freeform 240">
                  <a:extLst>
                    <a:ext uri="{FF2B5EF4-FFF2-40B4-BE49-F238E27FC236}">
                      <a16:creationId xmlns:a16="http://schemas.microsoft.com/office/drawing/2014/main" xmlns="" id="{69902D53-5F24-4B2D-BD2B-D92CF5209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3" y="2336"/>
                  <a:ext cx="87" cy="47"/>
                </a:xfrm>
                <a:custGeom>
                  <a:avLst/>
                  <a:gdLst>
                    <a:gd name="T0" fmla="*/ 0 w 174"/>
                    <a:gd name="T1" fmla="*/ 0 h 95"/>
                    <a:gd name="T2" fmla="*/ 138 w 174"/>
                    <a:gd name="T3" fmla="*/ 95 h 95"/>
                    <a:gd name="T4" fmla="*/ 174 w 174"/>
                    <a:gd name="T5" fmla="*/ 68 h 95"/>
                    <a:gd name="T6" fmla="*/ 0 w 174"/>
                    <a:gd name="T7" fmla="*/ 0 h 95"/>
                    <a:gd name="T8" fmla="*/ 0 w 174"/>
                    <a:gd name="T9" fmla="*/ 0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4"/>
                    <a:gd name="T16" fmla="*/ 0 h 95"/>
                    <a:gd name="T17" fmla="*/ 174 w 174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4" h="95">
                      <a:moveTo>
                        <a:pt x="0" y="0"/>
                      </a:moveTo>
                      <a:lnTo>
                        <a:pt x="138" y="95"/>
                      </a:lnTo>
                      <a:lnTo>
                        <a:pt x="174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899" name="Freeform 241">
                  <a:extLst>
                    <a:ext uri="{FF2B5EF4-FFF2-40B4-BE49-F238E27FC236}">
                      <a16:creationId xmlns:a16="http://schemas.microsoft.com/office/drawing/2014/main" xmlns="" id="{DD559BF6-1F81-49CC-A6CC-CB9B31E64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7" y="2087"/>
                  <a:ext cx="322" cy="219"/>
                </a:xfrm>
                <a:custGeom>
                  <a:avLst/>
                  <a:gdLst>
                    <a:gd name="T0" fmla="*/ 0 w 645"/>
                    <a:gd name="T1" fmla="*/ 55 h 439"/>
                    <a:gd name="T2" fmla="*/ 69 w 645"/>
                    <a:gd name="T3" fmla="*/ 0 h 439"/>
                    <a:gd name="T4" fmla="*/ 645 w 645"/>
                    <a:gd name="T5" fmla="*/ 355 h 439"/>
                    <a:gd name="T6" fmla="*/ 546 w 645"/>
                    <a:gd name="T7" fmla="*/ 439 h 439"/>
                    <a:gd name="T8" fmla="*/ 0 w 645"/>
                    <a:gd name="T9" fmla="*/ 55 h 439"/>
                    <a:gd name="T10" fmla="*/ 0 w 645"/>
                    <a:gd name="T11" fmla="*/ 55 h 4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439"/>
                    <a:gd name="T20" fmla="*/ 645 w 645"/>
                    <a:gd name="T21" fmla="*/ 439 h 4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439">
                      <a:moveTo>
                        <a:pt x="0" y="55"/>
                      </a:moveTo>
                      <a:lnTo>
                        <a:pt x="69" y="0"/>
                      </a:lnTo>
                      <a:lnTo>
                        <a:pt x="645" y="355"/>
                      </a:lnTo>
                      <a:lnTo>
                        <a:pt x="546" y="439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B8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00" name="Freeform 242">
                  <a:extLst>
                    <a:ext uri="{FF2B5EF4-FFF2-40B4-BE49-F238E27FC236}">
                      <a16:creationId xmlns:a16="http://schemas.microsoft.com/office/drawing/2014/main" xmlns="" id="{A45E91D0-6167-4783-B5C7-0DB625C6F7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7" y="2380"/>
                  <a:ext cx="421" cy="329"/>
                </a:xfrm>
                <a:custGeom>
                  <a:avLst/>
                  <a:gdLst>
                    <a:gd name="T0" fmla="*/ 843 w 843"/>
                    <a:gd name="T1" fmla="*/ 48 h 660"/>
                    <a:gd name="T2" fmla="*/ 92 w 843"/>
                    <a:gd name="T3" fmla="*/ 660 h 660"/>
                    <a:gd name="T4" fmla="*/ 0 w 843"/>
                    <a:gd name="T5" fmla="*/ 580 h 660"/>
                    <a:gd name="T6" fmla="*/ 734 w 843"/>
                    <a:gd name="T7" fmla="*/ 0 h 660"/>
                    <a:gd name="T8" fmla="*/ 843 w 843"/>
                    <a:gd name="T9" fmla="*/ 48 h 660"/>
                    <a:gd name="T10" fmla="*/ 843 w 843"/>
                    <a:gd name="T11" fmla="*/ 48 h 6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43"/>
                    <a:gd name="T19" fmla="*/ 0 h 660"/>
                    <a:gd name="T20" fmla="*/ 843 w 843"/>
                    <a:gd name="T21" fmla="*/ 660 h 6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43" h="660">
                      <a:moveTo>
                        <a:pt x="843" y="48"/>
                      </a:moveTo>
                      <a:lnTo>
                        <a:pt x="92" y="660"/>
                      </a:lnTo>
                      <a:lnTo>
                        <a:pt x="0" y="580"/>
                      </a:lnTo>
                      <a:lnTo>
                        <a:pt x="734" y="0"/>
                      </a:lnTo>
                      <a:lnTo>
                        <a:pt x="843" y="48"/>
                      </a:lnTo>
                      <a:close/>
                    </a:path>
                  </a:pathLst>
                </a:custGeom>
                <a:solidFill>
                  <a:srgbClr val="B8C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01" name="Freeform 243">
                  <a:extLst>
                    <a:ext uri="{FF2B5EF4-FFF2-40B4-BE49-F238E27FC236}">
                      <a16:creationId xmlns:a16="http://schemas.microsoft.com/office/drawing/2014/main" xmlns="" id="{F96DBB23-6E02-4044-BA2D-529B9C0B52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2333"/>
                  <a:ext cx="885" cy="756"/>
                </a:xfrm>
                <a:custGeom>
                  <a:avLst/>
                  <a:gdLst>
                    <a:gd name="T0" fmla="*/ 1428 w 1770"/>
                    <a:gd name="T1" fmla="*/ 1133 h 1511"/>
                    <a:gd name="T2" fmla="*/ 0 w 1770"/>
                    <a:gd name="T3" fmla="*/ 0 h 1511"/>
                    <a:gd name="T4" fmla="*/ 83 w 1770"/>
                    <a:gd name="T5" fmla="*/ 114 h 1511"/>
                    <a:gd name="T6" fmla="*/ 1614 w 1770"/>
                    <a:gd name="T7" fmla="*/ 1445 h 1511"/>
                    <a:gd name="T8" fmla="*/ 1665 w 1770"/>
                    <a:gd name="T9" fmla="*/ 1502 h 1511"/>
                    <a:gd name="T10" fmla="*/ 1719 w 1770"/>
                    <a:gd name="T11" fmla="*/ 1511 h 1511"/>
                    <a:gd name="T12" fmla="*/ 1770 w 1770"/>
                    <a:gd name="T13" fmla="*/ 1485 h 1511"/>
                    <a:gd name="T14" fmla="*/ 1428 w 1770"/>
                    <a:gd name="T15" fmla="*/ 1133 h 1511"/>
                    <a:gd name="T16" fmla="*/ 1428 w 1770"/>
                    <a:gd name="T17" fmla="*/ 1133 h 15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70"/>
                    <a:gd name="T28" fmla="*/ 0 h 1511"/>
                    <a:gd name="T29" fmla="*/ 1770 w 1770"/>
                    <a:gd name="T30" fmla="*/ 1511 h 15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70" h="1511">
                      <a:moveTo>
                        <a:pt x="1428" y="1133"/>
                      </a:moveTo>
                      <a:lnTo>
                        <a:pt x="0" y="0"/>
                      </a:lnTo>
                      <a:lnTo>
                        <a:pt x="83" y="114"/>
                      </a:lnTo>
                      <a:lnTo>
                        <a:pt x="1614" y="1445"/>
                      </a:lnTo>
                      <a:lnTo>
                        <a:pt x="1665" y="1502"/>
                      </a:lnTo>
                      <a:lnTo>
                        <a:pt x="1719" y="1511"/>
                      </a:lnTo>
                      <a:lnTo>
                        <a:pt x="1770" y="1485"/>
                      </a:lnTo>
                      <a:lnTo>
                        <a:pt x="1428" y="1133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02" name="Freeform 244">
                  <a:extLst>
                    <a:ext uri="{FF2B5EF4-FFF2-40B4-BE49-F238E27FC236}">
                      <a16:creationId xmlns:a16="http://schemas.microsoft.com/office/drawing/2014/main" xmlns="" id="{C7C0954F-AE2F-49EF-BCB1-EF1D5AD934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2416"/>
                  <a:ext cx="755" cy="639"/>
                </a:xfrm>
                <a:custGeom>
                  <a:avLst/>
                  <a:gdLst>
                    <a:gd name="T0" fmla="*/ 1510 w 1510"/>
                    <a:gd name="T1" fmla="*/ 1263 h 1280"/>
                    <a:gd name="T2" fmla="*/ 0 w 1510"/>
                    <a:gd name="T3" fmla="*/ 0 h 1280"/>
                    <a:gd name="T4" fmla="*/ 1405 w 1510"/>
                    <a:gd name="T5" fmla="*/ 1227 h 1280"/>
                    <a:gd name="T6" fmla="*/ 1462 w 1510"/>
                    <a:gd name="T7" fmla="*/ 1280 h 1280"/>
                    <a:gd name="T8" fmla="*/ 1510 w 1510"/>
                    <a:gd name="T9" fmla="*/ 1263 h 1280"/>
                    <a:gd name="T10" fmla="*/ 1510 w 1510"/>
                    <a:gd name="T11" fmla="*/ 1263 h 12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10"/>
                    <a:gd name="T19" fmla="*/ 0 h 1280"/>
                    <a:gd name="T20" fmla="*/ 1510 w 1510"/>
                    <a:gd name="T21" fmla="*/ 1280 h 12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10" h="1280">
                      <a:moveTo>
                        <a:pt x="1510" y="1263"/>
                      </a:moveTo>
                      <a:lnTo>
                        <a:pt x="0" y="0"/>
                      </a:lnTo>
                      <a:lnTo>
                        <a:pt x="1405" y="1227"/>
                      </a:lnTo>
                      <a:lnTo>
                        <a:pt x="1462" y="1280"/>
                      </a:lnTo>
                      <a:lnTo>
                        <a:pt x="1510" y="1263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03" name="Freeform 245">
                  <a:extLst>
                    <a:ext uri="{FF2B5EF4-FFF2-40B4-BE49-F238E27FC236}">
                      <a16:creationId xmlns:a16="http://schemas.microsoft.com/office/drawing/2014/main" xmlns="" id="{81CF7443-7472-489F-BB5A-AA39FE2AA6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2120"/>
                  <a:ext cx="411" cy="273"/>
                </a:xfrm>
                <a:custGeom>
                  <a:avLst/>
                  <a:gdLst>
                    <a:gd name="T0" fmla="*/ 76 w 823"/>
                    <a:gd name="T1" fmla="*/ 0 h 546"/>
                    <a:gd name="T2" fmla="*/ 823 w 823"/>
                    <a:gd name="T3" fmla="*/ 453 h 546"/>
                    <a:gd name="T4" fmla="*/ 705 w 823"/>
                    <a:gd name="T5" fmla="*/ 546 h 546"/>
                    <a:gd name="T6" fmla="*/ 0 w 823"/>
                    <a:gd name="T7" fmla="*/ 46 h 546"/>
                    <a:gd name="T8" fmla="*/ 76 w 823"/>
                    <a:gd name="T9" fmla="*/ 0 h 546"/>
                    <a:gd name="T10" fmla="*/ 76 w 823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3"/>
                    <a:gd name="T19" fmla="*/ 0 h 546"/>
                    <a:gd name="T20" fmla="*/ 823 w 823"/>
                    <a:gd name="T21" fmla="*/ 546 h 54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3" h="546">
                      <a:moveTo>
                        <a:pt x="76" y="0"/>
                      </a:moveTo>
                      <a:lnTo>
                        <a:pt x="823" y="453"/>
                      </a:lnTo>
                      <a:lnTo>
                        <a:pt x="705" y="546"/>
                      </a:lnTo>
                      <a:lnTo>
                        <a:pt x="0" y="46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04" name="Freeform 246">
                  <a:extLst>
                    <a:ext uri="{FF2B5EF4-FFF2-40B4-BE49-F238E27FC236}">
                      <a16:creationId xmlns:a16="http://schemas.microsoft.com/office/drawing/2014/main" xmlns="" id="{66864C6B-E63B-4D8E-A4FE-F1292DF43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0" y="1990"/>
                  <a:ext cx="397" cy="241"/>
                </a:xfrm>
                <a:custGeom>
                  <a:avLst/>
                  <a:gdLst>
                    <a:gd name="T0" fmla="*/ 0 w 793"/>
                    <a:gd name="T1" fmla="*/ 51 h 483"/>
                    <a:gd name="T2" fmla="*/ 696 w 793"/>
                    <a:gd name="T3" fmla="*/ 483 h 483"/>
                    <a:gd name="T4" fmla="*/ 793 w 793"/>
                    <a:gd name="T5" fmla="*/ 473 h 483"/>
                    <a:gd name="T6" fmla="*/ 6 w 793"/>
                    <a:gd name="T7" fmla="*/ 0 h 483"/>
                    <a:gd name="T8" fmla="*/ 0 w 793"/>
                    <a:gd name="T9" fmla="*/ 51 h 483"/>
                    <a:gd name="T10" fmla="*/ 0 w 793"/>
                    <a:gd name="T11" fmla="*/ 51 h 4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3"/>
                    <a:gd name="T19" fmla="*/ 0 h 483"/>
                    <a:gd name="T20" fmla="*/ 793 w 793"/>
                    <a:gd name="T21" fmla="*/ 483 h 4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3" h="483">
                      <a:moveTo>
                        <a:pt x="0" y="51"/>
                      </a:moveTo>
                      <a:lnTo>
                        <a:pt x="696" y="483"/>
                      </a:lnTo>
                      <a:lnTo>
                        <a:pt x="793" y="473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05" name="Freeform 247">
                  <a:extLst>
                    <a:ext uri="{FF2B5EF4-FFF2-40B4-BE49-F238E27FC236}">
                      <a16:creationId xmlns:a16="http://schemas.microsoft.com/office/drawing/2014/main" xmlns="" id="{A4D44EDB-D194-47D6-8660-B84E29CAFF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3" y="2131"/>
                  <a:ext cx="503" cy="290"/>
                </a:xfrm>
                <a:custGeom>
                  <a:avLst/>
                  <a:gdLst>
                    <a:gd name="T0" fmla="*/ 742 w 1008"/>
                    <a:gd name="T1" fmla="*/ 363 h 582"/>
                    <a:gd name="T2" fmla="*/ 204 w 1008"/>
                    <a:gd name="T3" fmla="*/ 46 h 582"/>
                    <a:gd name="T4" fmla="*/ 639 w 1008"/>
                    <a:gd name="T5" fmla="*/ 354 h 582"/>
                    <a:gd name="T6" fmla="*/ 0 w 1008"/>
                    <a:gd name="T7" fmla="*/ 0 h 582"/>
                    <a:gd name="T8" fmla="*/ 603 w 1008"/>
                    <a:gd name="T9" fmla="*/ 447 h 582"/>
                    <a:gd name="T10" fmla="*/ 552 w 1008"/>
                    <a:gd name="T11" fmla="*/ 582 h 582"/>
                    <a:gd name="T12" fmla="*/ 1008 w 1008"/>
                    <a:gd name="T13" fmla="*/ 234 h 582"/>
                    <a:gd name="T14" fmla="*/ 738 w 1008"/>
                    <a:gd name="T15" fmla="*/ 411 h 582"/>
                    <a:gd name="T16" fmla="*/ 742 w 1008"/>
                    <a:gd name="T17" fmla="*/ 363 h 582"/>
                    <a:gd name="T18" fmla="*/ 742 w 1008"/>
                    <a:gd name="T19" fmla="*/ 363 h 5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8"/>
                    <a:gd name="T31" fmla="*/ 0 h 582"/>
                    <a:gd name="T32" fmla="*/ 1008 w 1008"/>
                    <a:gd name="T33" fmla="*/ 582 h 5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8" h="582">
                      <a:moveTo>
                        <a:pt x="742" y="363"/>
                      </a:moveTo>
                      <a:lnTo>
                        <a:pt x="204" y="46"/>
                      </a:lnTo>
                      <a:lnTo>
                        <a:pt x="639" y="354"/>
                      </a:lnTo>
                      <a:lnTo>
                        <a:pt x="0" y="0"/>
                      </a:lnTo>
                      <a:lnTo>
                        <a:pt x="603" y="447"/>
                      </a:lnTo>
                      <a:lnTo>
                        <a:pt x="552" y="582"/>
                      </a:lnTo>
                      <a:lnTo>
                        <a:pt x="1008" y="234"/>
                      </a:lnTo>
                      <a:lnTo>
                        <a:pt x="738" y="411"/>
                      </a:lnTo>
                      <a:lnTo>
                        <a:pt x="742" y="363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06" name="Freeform 248">
                  <a:extLst>
                    <a:ext uri="{FF2B5EF4-FFF2-40B4-BE49-F238E27FC236}">
                      <a16:creationId xmlns:a16="http://schemas.microsoft.com/office/drawing/2014/main" xmlns="" id="{C71636C6-E46D-48FC-9987-A3DBA73A42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2" y="1613"/>
                  <a:ext cx="602" cy="621"/>
                </a:xfrm>
                <a:custGeom>
                  <a:avLst/>
                  <a:gdLst>
                    <a:gd name="T0" fmla="*/ 21 w 1204"/>
                    <a:gd name="T1" fmla="*/ 0 h 1241"/>
                    <a:gd name="T2" fmla="*/ 1204 w 1204"/>
                    <a:gd name="T3" fmla="*/ 551 h 1241"/>
                    <a:gd name="T4" fmla="*/ 1179 w 1204"/>
                    <a:gd name="T5" fmla="*/ 608 h 1241"/>
                    <a:gd name="T6" fmla="*/ 426 w 1204"/>
                    <a:gd name="T7" fmla="*/ 1241 h 1241"/>
                    <a:gd name="T8" fmla="*/ 390 w 1204"/>
                    <a:gd name="T9" fmla="*/ 1112 h 1241"/>
                    <a:gd name="T10" fmla="*/ 934 w 1204"/>
                    <a:gd name="T11" fmla="*/ 576 h 1241"/>
                    <a:gd name="T12" fmla="*/ 0 w 1204"/>
                    <a:gd name="T13" fmla="*/ 72 h 1241"/>
                    <a:gd name="T14" fmla="*/ 21 w 1204"/>
                    <a:gd name="T15" fmla="*/ 0 h 1241"/>
                    <a:gd name="T16" fmla="*/ 21 w 1204"/>
                    <a:gd name="T17" fmla="*/ 0 h 12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04"/>
                    <a:gd name="T28" fmla="*/ 0 h 1241"/>
                    <a:gd name="T29" fmla="*/ 1204 w 1204"/>
                    <a:gd name="T30" fmla="*/ 1241 h 12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04" h="1241">
                      <a:moveTo>
                        <a:pt x="21" y="0"/>
                      </a:moveTo>
                      <a:lnTo>
                        <a:pt x="1204" y="551"/>
                      </a:lnTo>
                      <a:lnTo>
                        <a:pt x="1179" y="608"/>
                      </a:lnTo>
                      <a:lnTo>
                        <a:pt x="426" y="1241"/>
                      </a:lnTo>
                      <a:lnTo>
                        <a:pt x="390" y="1112"/>
                      </a:lnTo>
                      <a:lnTo>
                        <a:pt x="934" y="576"/>
                      </a:lnTo>
                      <a:lnTo>
                        <a:pt x="0" y="7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07" name="Freeform 249">
                  <a:extLst>
                    <a:ext uri="{FF2B5EF4-FFF2-40B4-BE49-F238E27FC236}">
                      <a16:creationId xmlns:a16="http://schemas.microsoft.com/office/drawing/2014/main" xmlns="" id="{7B31E7BF-3A10-439D-8A57-A7FA30861D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2416"/>
                  <a:ext cx="703" cy="621"/>
                </a:xfrm>
                <a:custGeom>
                  <a:avLst/>
                  <a:gdLst>
                    <a:gd name="T0" fmla="*/ 1407 w 1407"/>
                    <a:gd name="T1" fmla="*/ 0 h 1244"/>
                    <a:gd name="T2" fmla="*/ 0 w 1407"/>
                    <a:gd name="T3" fmla="*/ 1244 h 1244"/>
                    <a:gd name="T4" fmla="*/ 576 w 1407"/>
                    <a:gd name="T5" fmla="*/ 671 h 1244"/>
                    <a:gd name="T6" fmla="*/ 1407 w 1407"/>
                    <a:gd name="T7" fmla="*/ 0 h 1244"/>
                    <a:gd name="T8" fmla="*/ 1407 w 1407"/>
                    <a:gd name="T9" fmla="*/ 0 h 12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07"/>
                    <a:gd name="T16" fmla="*/ 0 h 1244"/>
                    <a:gd name="T17" fmla="*/ 1407 w 1407"/>
                    <a:gd name="T18" fmla="*/ 1244 h 12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07" h="1244">
                      <a:moveTo>
                        <a:pt x="1407" y="0"/>
                      </a:moveTo>
                      <a:lnTo>
                        <a:pt x="0" y="1244"/>
                      </a:lnTo>
                      <a:lnTo>
                        <a:pt x="576" y="671"/>
                      </a:lnTo>
                      <a:lnTo>
                        <a:pt x="1407" y="0"/>
                      </a:lnTo>
                      <a:close/>
                    </a:path>
                  </a:pathLst>
                </a:custGeom>
                <a:solidFill>
                  <a:srgbClr val="FF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08" name="Freeform 250">
                  <a:extLst>
                    <a:ext uri="{FF2B5EF4-FFF2-40B4-BE49-F238E27FC236}">
                      <a16:creationId xmlns:a16="http://schemas.microsoft.com/office/drawing/2014/main" xmlns="" id="{0AB336B2-6344-4361-9776-33B41AC38B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8" y="2637"/>
                  <a:ext cx="422" cy="395"/>
                </a:xfrm>
                <a:custGeom>
                  <a:avLst/>
                  <a:gdLst>
                    <a:gd name="T0" fmla="*/ 844 w 844"/>
                    <a:gd name="T1" fmla="*/ 0 h 789"/>
                    <a:gd name="T2" fmla="*/ 0 w 844"/>
                    <a:gd name="T3" fmla="*/ 789 h 789"/>
                    <a:gd name="T4" fmla="*/ 502 w 844"/>
                    <a:gd name="T5" fmla="*/ 280 h 789"/>
                    <a:gd name="T6" fmla="*/ 844 w 844"/>
                    <a:gd name="T7" fmla="*/ 0 h 789"/>
                    <a:gd name="T8" fmla="*/ 844 w 844"/>
                    <a:gd name="T9" fmla="*/ 0 h 7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4"/>
                    <a:gd name="T16" fmla="*/ 0 h 789"/>
                    <a:gd name="T17" fmla="*/ 844 w 844"/>
                    <a:gd name="T18" fmla="*/ 789 h 7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4" h="789">
                      <a:moveTo>
                        <a:pt x="844" y="0"/>
                      </a:moveTo>
                      <a:lnTo>
                        <a:pt x="0" y="789"/>
                      </a:lnTo>
                      <a:lnTo>
                        <a:pt x="502" y="280"/>
                      </a:lnTo>
                      <a:lnTo>
                        <a:pt x="8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09" name="Freeform 251">
                  <a:extLst>
                    <a:ext uri="{FF2B5EF4-FFF2-40B4-BE49-F238E27FC236}">
                      <a16:creationId xmlns:a16="http://schemas.microsoft.com/office/drawing/2014/main" xmlns="" id="{35E2FE65-2CE8-4241-8922-2458F7D25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1" y="1405"/>
                  <a:ext cx="2365" cy="1791"/>
                </a:xfrm>
                <a:custGeom>
                  <a:avLst/>
                  <a:gdLst>
                    <a:gd name="T0" fmla="*/ 2568 w 4730"/>
                    <a:gd name="T1" fmla="*/ 0 h 3581"/>
                    <a:gd name="T2" fmla="*/ 4673 w 4730"/>
                    <a:gd name="T3" fmla="*/ 1043 h 3581"/>
                    <a:gd name="T4" fmla="*/ 4700 w 4730"/>
                    <a:gd name="T5" fmla="*/ 1083 h 3581"/>
                    <a:gd name="T6" fmla="*/ 4730 w 4730"/>
                    <a:gd name="T7" fmla="*/ 1138 h 3581"/>
                    <a:gd name="T8" fmla="*/ 4730 w 4730"/>
                    <a:gd name="T9" fmla="*/ 1233 h 3581"/>
                    <a:gd name="T10" fmla="*/ 2133 w 4730"/>
                    <a:gd name="T11" fmla="*/ 3581 h 3581"/>
                    <a:gd name="T12" fmla="*/ 2038 w 4730"/>
                    <a:gd name="T13" fmla="*/ 3566 h 3581"/>
                    <a:gd name="T14" fmla="*/ 0 w 4730"/>
                    <a:gd name="T15" fmla="*/ 1813 h 3581"/>
                    <a:gd name="T16" fmla="*/ 2032 w 4730"/>
                    <a:gd name="T17" fmla="*/ 3515 h 3581"/>
                    <a:gd name="T18" fmla="*/ 2078 w 4730"/>
                    <a:gd name="T19" fmla="*/ 3535 h 3581"/>
                    <a:gd name="T20" fmla="*/ 2129 w 4730"/>
                    <a:gd name="T21" fmla="*/ 3535 h 3581"/>
                    <a:gd name="T22" fmla="*/ 4703 w 4730"/>
                    <a:gd name="T23" fmla="*/ 1233 h 3581"/>
                    <a:gd name="T24" fmla="*/ 4709 w 4730"/>
                    <a:gd name="T25" fmla="*/ 1169 h 3581"/>
                    <a:gd name="T26" fmla="*/ 2817 w 4730"/>
                    <a:gd name="T27" fmla="*/ 2790 h 3581"/>
                    <a:gd name="T28" fmla="*/ 4654 w 4730"/>
                    <a:gd name="T29" fmla="*/ 1163 h 3581"/>
                    <a:gd name="T30" fmla="*/ 4673 w 4730"/>
                    <a:gd name="T31" fmla="*/ 1136 h 3581"/>
                    <a:gd name="T32" fmla="*/ 4679 w 4730"/>
                    <a:gd name="T33" fmla="*/ 1108 h 3581"/>
                    <a:gd name="T34" fmla="*/ 4671 w 4730"/>
                    <a:gd name="T35" fmla="*/ 1076 h 3581"/>
                    <a:gd name="T36" fmla="*/ 4644 w 4730"/>
                    <a:gd name="T37" fmla="*/ 1047 h 3581"/>
                    <a:gd name="T38" fmla="*/ 4544 w 4730"/>
                    <a:gd name="T39" fmla="*/ 998 h 3581"/>
                    <a:gd name="T40" fmla="*/ 2566 w 4730"/>
                    <a:gd name="T41" fmla="*/ 30 h 3581"/>
                    <a:gd name="T42" fmla="*/ 785 w 4730"/>
                    <a:gd name="T43" fmla="*/ 1327 h 3581"/>
                    <a:gd name="T44" fmla="*/ 1863 w 4730"/>
                    <a:gd name="T45" fmla="*/ 507 h 3581"/>
                    <a:gd name="T46" fmla="*/ 2568 w 4730"/>
                    <a:gd name="T47" fmla="*/ 0 h 3581"/>
                    <a:gd name="T48" fmla="*/ 2568 w 4730"/>
                    <a:gd name="T49" fmla="*/ 0 h 358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730"/>
                    <a:gd name="T76" fmla="*/ 0 h 3581"/>
                    <a:gd name="T77" fmla="*/ 4730 w 4730"/>
                    <a:gd name="T78" fmla="*/ 3581 h 358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730" h="3581">
                      <a:moveTo>
                        <a:pt x="2568" y="0"/>
                      </a:moveTo>
                      <a:lnTo>
                        <a:pt x="4673" y="1043"/>
                      </a:lnTo>
                      <a:lnTo>
                        <a:pt x="4700" y="1083"/>
                      </a:lnTo>
                      <a:lnTo>
                        <a:pt x="4730" y="1138"/>
                      </a:lnTo>
                      <a:lnTo>
                        <a:pt x="4730" y="1233"/>
                      </a:lnTo>
                      <a:lnTo>
                        <a:pt x="2133" y="3581"/>
                      </a:lnTo>
                      <a:lnTo>
                        <a:pt x="2038" y="3566"/>
                      </a:lnTo>
                      <a:lnTo>
                        <a:pt x="0" y="1813"/>
                      </a:lnTo>
                      <a:lnTo>
                        <a:pt x="2032" y="3515"/>
                      </a:lnTo>
                      <a:lnTo>
                        <a:pt x="2078" y="3535"/>
                      </a:lnTo>
                      <a:lnTo>
                        <a:pt x="2129" y="3535"/>
                      </a:lnTo>
                      <a:lnTo>
                        <a:pt x="4703" y="1233"/>
                      </a:lnTo>
                      <a:lnTo>
                        <a:pt x="4709" y="1169"/>
                      </a:lnTo>
                      <a:lnTo>
                        <a:pt x="2817" y="2790"/>
                      </a:lnTo>
                      <a:lnTo>
                        <a:pt x="4654" y="1163"/>
                      </a:lnTo>
                      <a:lnTo>
                        <a:pt x="4673" y="1136"/>
                      </a:lnTo>
                      <a:lnTo>
                        <a:pt x="4679" y="1108"/>
                      </a:lnTo>
                      <a:lnTo>
                        <a:pt x="4671" y="1076"/>
                      </a:lnTo>
                      <a:lnTo>
                        <a:pt x="4644" y="1047"/>
                      </a:lnTo>
                      <a:lnTo>
                        <a:pt x="4544" y="998"/>
                      </a:lnTo>
                      <a:lnTo>
                        <a:pt x="2566" y="30"/>
                      </a:lnTo>
                      <a:lnTo>
                        <a:pt x="785" y="1327"/>
                      </a:lnTo>
                      <a:lnTo>
                        <a:pt x="1863" y="507"/>
                      </a:lnTo>
                      <a:lnTo>
                        <a:pt x="25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10" name="Freeform 252">
                  <a:extLst>
                    <a:ext uri="{FF2B5EF4-FFF2-40B4-BE49-F238E27FC236}">
                      <a16:creationId xmlns:a16="http://schemas.microsoft.com/office/drawing/2014/main" xmlns="" id="{7164AA63-2F10-4FBB-9F27-EAB56F931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" y="2922"/>
                  <a:ext cx="169" cy="178"/>
                </a:xfrm>
                <a:custGeom>
                  <a:avLst/>
                  <a:gdLst>
                    <a:gd name="T0" fmla="*/ 19 w 336"/>
                    <a:gd name="T1" fmla="*/ 0 h 355"/>
                    <a:gd name="T2" fmla="*/ 0 w 336"/>
                    <a:gd name="T3" fmla="*/ 19 h 355"/>
                    <a:gd name="T4" fmla="*/ 291 w 336"/>
                    <a:gd name="T5" fmla="*/ 270 h 355"/>
                    <a:gd name="T6" fmla="*/ 319 w 336"/>
                    <a:gd name="T7" fmla="*/ 355 h 355"/>
                    <a:gd name="T8" fmla="*/ 336 w 336"/>
                    <a:gd name="T9" fmla="*/ 325 h 355"/>
                    <a:gd name="T10" fmla="*/ 310 w 336"/>
                    <a:gd name="T11" fmla="*/ 243 h 355"/>
                    <a:gd name="T12" fmla="*/ 19 w 336"/>
                    <a:gd name="T13" fmla="*/ 0 h 355"/>
                    <a:gd name="T14" fmla="*/ 19 w 336"/>
                    <a:gd name="T15" fmla="*/ 0 h 3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6"/>
                    <a:gd name="T25" fmla="*/ 0 h 355"/>
                    <a:gd name="T26" fmla="*/ 336 w 336"/>
                    <a:gd name="T27" fmla="*/ 355 h 35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6" h="355">
                      <a:moveTo>
                        <a:pt x="19" y="0"/>
                      </a:moveTo>
                      <a:lnTo>
                        <a:pt x="0" y="19"/>
                      </a:lnTo>
                      <a:lnTo>
                        <a:pt x="291" y="270"/>
                      </a:lnTo>
                      <a:lnTo>
                        <a:pt x="319" y="355"/>
                      </a:lnTo>
                      <a:lnTo>
                        <a:pt x="336" y="325"/>
                      </a:lnTo>
                      <a:lnTo>
                        <a:pt x="310" y="24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11" name="Freeform 253">
                  <a:extLst>
                    <a:ext uri="{FF2B5EF4-FFF2-40B4-BE49-F238E27FC236}">
                      <a16:creationId xmlns:a16="http://schemas.microsoft.com/office/drawing/2014/main" xmlns="" id="{70CE7B59-BECB-49F1-8A6C-7D7B64FACE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4" y="2905"/>
                  <a:ext cx="168" cy="177"/>
                </a:xfrm>
                <a:custGeom>
                  <a:avLst/>
                  <a:gdLst>
                    <a:gd name="T0" fmla="*/ 19 w 334"/>
                    <a:gd name="T1" fmla="*/ 0 h 354"/>
                    <a:gd name="T2" fmla="*/ 0 w 334"/>
                    <a:gd name="T3" fmla="*/ 18 h 354"/>
                    <a:gd name="T4" fmla="*/ 290 w 334"/>
                    <a:gd name="T5" fmla="*/ 268 h 354"/>
                    <a:gd name="T6" fmla="*/ 317 w 334"/>
                    <a:gd name="T7" fmla="*/ 354 h 354"/>
                    <a:gd name="T8" fmla="*/ 334 w 334"/>
                    <a:gd name="T9" fmla="*/ 325 h 354"/>
                    <a:gd name="T10" fmla="*/ 308 w 334"/>
                    <a:gd name="T11" fmla="*/ 242 h 354"/>
                    <a:gd name="T12" fmla="*/ 19 w 334"/>
                    <a:gd name="T13" fmla="*/ 0 h 354"/>
                    <a:gd name="T14" fmla="*/ 19 w 334"/>
                    <a:gd name="T15" fmla="*/ 0 h 3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4"/>
                    <a:gd name="T25" fmla="*/ 0 h 354"/>
                    <a:gd name="T26" fmla="*/ 334 w 334"/>
                    <a:gd name="T27" fmla="*/ 354 h 3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4" h="354">
                      <a:moveTo>
                        <a:pt x="19" y="0"/>
                      </a:moveTo>
                      <a:lnTo>
                        <a:pt x="0" y="18"/>
                      </a:lnTo>
                      <a:lnTo>
                        <a:pt x="290" y="268"/>
                      </a:lnTo>
                      <a:lnTo>
                        <a:pt x="317" y="354"/>
                      </a:lnTo>
                      <a:lnTo>
                        <a:pt x="334" y="325"/>
                      </a:lnTo>
                      <a:lnTo>
                        <a:pt x="308" y="24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12" name="Freeform 254">
                  <a:extLst>
                    <a:ext uri="{FF2B5EF4-FFF2-40B4-BE49-F238E27FC236}">
                      <a16:creationId xmlns:a16="http://schemas.microsoft.com/office/drawing/2014/main" xmlns="" id="{2A5D7095-3314-4C66-A0B2-8E79020C1A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5" y="2888"/>
                  <a:ext cx="168" cy="176"/>
                </a:xfrm>
                <a:custGeom>
                  <a:avLst/>
                  <a:gdLst>
                    <a:gd name="T0" fmla="*/ 19 w 335"/>
                    <a:gd name="T1" fmla="*/ 0 h 352"/>
                    <a:gd name="T2" fmla="*/ 0 w 335"/>
                    <a:gd name="T3" fmla="*/ 17 h 352"/>
                    <a:gd name="T4" fmla="*/ 291 w 335"/>
                    <a:gd name="T5" fmla="*/ 268 h 352"/>
                    <a:gd name="T6" fmla="*/ 316 w 335"/>
                    <a:gd name="T7" fmla="*/ 352 h 352"/>
                    <a:gd name="T8" fmla="*/ 335 w 335"/>
                    <a:gd name="T9" fmla="*/ 323 h 352"/>
                    <a:gd name="T10" fmla="*/ 308 w 335"/>
                    <a:gd name="T11" fmla="*/ 242 h 352"/>
                    <a:gd name="T12" fmla="*/ 19 w 335"/>
                    <a:gd name="T13" fmla="*/ 0 h 352"/>
                    <a:gd name="T14" fmla="*/ 19 w 335"/>
                    <a:gd name="T15" fmla="*/ 0 h 3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5"/>
                    <a:gd name="T25" fmla="*/ 0 h 352"/>
                    <a:gd name="T26" fmla="*/ 335 w 335"/>
                    <a:gd name="T27" fmla="*/ 352 h 3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5" h="352">
                      <a:moveTo>
                        <a:pt x="19" y="0"/>
                      </a:moveTo>
                      <a:lnTo>
                        <a:pt x="0" y="17"/>
                      </a:lnTo>
                      <a:lnTo>
                        <a:pt x="291" y="268"/>
                      </a:lnTo>
                      <a:lnTo>
                        <a:pt x="316" y="352"/>
                      </a:lnTo>
                      <a:lnTo>
                        <a:pt x="335" y="323"/>
                      </a:lnTo>
                      <a:lnTo>
                        <a:pt x="308" y="24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13" name="Freeform 255">
                  <a:extLst>
                    <a:ext uri="{FF2B5EF4-FFF2-40B4-BE49-F238E27FC236}">
                      <a16:creationId xmlns:a16="http://schemas.microsoft.com/office/drawing/2014/main" xmlns="" id="{E5D7CCFA-19DA-4F5D-B6FA-835860956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" y="2870"/>
                  <a:ext cx="166" cy="176"/>
                </a:xfrm>
                <a:custGeom>
                  <a:avLst/>
                  <a:gdLst>
                    <a:gd name="T0" fmla="*/ 19 w 333"/>
                    <a:gd name="T1" fmla="*/ 0 h 352"/>
                    <a:gd name="T2" fmla="*/ 0 w 333"/>
                    <a:gd name="T3" fmla="*/ 17 h 352"/>
                    <a:gd name="T4" fmla="*/ 289 w 333"/>
                    <a:gd name="T5" fmla="*/ 268 h 352"/>
                    <a:gd name="T6" fmla="*/ 316 w 333"/>
                    <a:gd name="T7" fmla="*/ 352 h 352"/>
                    <a:gd name="T8" fmla="*/ 333 w 333"/>
                    <a:gd name="T9" fmla="*/ 323 h 352"/>
                    <a:gd name="T10" fmla="*/ 308 w 333"/>
                    <a:gd name="T11" fmla="*/ 243 h 352"/>
                    <a:gd name="T12" fmla="*/ 19 w 333"/>
                    <a:gd name="T13" fmla="*/ 0 h 352"/>
                    <a:gd name="T14" fmla="*/ 19 w 333"/>
                    <a:gd name="T15" fmla="*/ 0 h 3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3"/>
                    <a:gd name="T25" fmla="*/ 0 h 352"/>
                    <a:gd name="T26" fmla="*/ 333 w 333"/>
                    <a:gd name="T27" fmla="*/ 352 h 3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3" h="352">
                      <a:moveTo>
                        <a:pt x="19" y="0"/>
                      </a:moveTo>
                      <a:lnTo>
                        <a:pt x="0" y="17"/>
                      </a:lnTo>
                      <a:lnTo>
                        <a:pt x="289" y="268"/>
                      </a:lnTo>
                      <a:lnTo>
                        <a:pt x="316" y="352"/>
                      </a:lnTo>
                      <a:lnTo>
                        <a:pt x="333" y="323"/>
                      </a:lnTo>
                      <a:lnTo>
                        <a:pt x="308" y="24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14" name="Freeform 256">
                  <a:extLst>
                    <a:ext uri="{FF2B5EF4-FFF2-40B4-BE49-F238E27FC236}">
                      <a16:creationId xmlns:a16="http://schemas.microsoft.com/office/drawing/2014/main" xmlns="" id="{3614B68C-266A-4317-8488-9BA9B7895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6" y="2853"/>
                  <a:ext cx="167" cy="175"/>
                </a:xfrm>
                <a:custGeom>
                  <a:avLst/>
                  <a:gdLst>
                    <a:gd name="T0" fmla="*/ 21 w 335"/>
                    <a:gd name="T1" fmla="*/ 0 h 350"/>
                    <a:gd name="T2" fmla="*/ 0 w 335"/>
                    <a:gd name="T3" fmla="*/ 17 h 350"/>
                    <a:gd name="T4" fmla="*/ 291 w 335"/>
                    <a:gd name="T5" fmla="*/ 266 h 350"/>
                    <a:gd name="T6" fmla="*/ 316 w 335"/>
                    <a:gd name="T7" fmla="*/ 350 h 350"/>
                    <a:gd name="T8" fmla="*/ 335 w 335"/>
                    <a:gd name="T9" fmla="*/ 323 h 350"/>
                    <a:gd name="T10" fmla="*/ 310 w 335"/>
                    <a:gd name="T11" fmla="*/ 241 h 350"/>
                    <a:gd name="T12" fmla="*/ 21 w 335"/>
                    <a:gd name="T13" fmla="*/ 0 h 350"/>
                    <a:gd name="T14" fmla="*/ 21 w 335"/>
                    <a:gd name="T15" fmla="*/ 0 h 3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5"/>
                    <a:gd name="T25" fmla="*/ 0 h 350"/>
                    <a:gd name="T26" fmla="*/ 335 w 335"/>
                    <a:gd name="T27" fmla="*/ 350 h 3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5" h="350">
                      <a:moveTo>
                        <a:pt x="21" y="0"/>
                      </a:moveTo>
                      <a:lnTo>
                        <a:pt x="0" y="17"/>
                      </a:lnTo>
                      <a:lnTo>
                        <a:pt x="291" y="266"/>
                      </a:lnTo>
                      <a:lnTo>
                        <a:pt x="316" y="350"/>
                      </a:lnTo>
                      <a:lnTo>
                        <a:pt x="335" y="323"/>
                      </a:lnTo>
                      <a:lnTo>
                        <a:pt x="310" y="24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15" name="Freeform 257">
                  <a:extLst>
                    <a:ext uri="{FF2B5EF4-FFF2-40B4-BE49-F238E27FC236}">
                      <a16:creationId xmlns:a16="http://schemas.microsoft.com/office/drawing/2014/main" xmlns="" id="{4E38E42E-3D78-4CD0-99C4-B914F2D0E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" y="2836"/>
                  <a:ext cx="166" cy="175"/>
                </a:xfrm>
                <a:custGeom>
                  <a:avLst/>
                  <a:gdLst>
                    <a:gd name="T0" fmla="*/ 21 w 333"/>
                    <a:gd name="T1" fmla="*/ 0 h 349"/>
                    <a:gd name="T2" fmla="*/ 0 w 333"/>
                    <a:gd name="T3" fmla="*/ 15 h 349"/>
                    <a:gd name="T4" fmla="*/ 289 w 333"/>
                    <a:gd name="T5" fmla="*/ 264 h 349"/>
                    <a:gd name="T6" fmla="*/ 314 w 333"/>
                    <a:gd name="T7" fmla="*/ 349 h 349"/>
                    <a:gd name="T8" fmla="*/ 333 w 333"/>
                    <a:gd name="T9" fmla="*/ 321 h 349"/>
                    <a:gd name="T10" fmla="*/ 310 w 333"/>
                    <a:gd name="T11" fmla="*/ 241 h 349"/>
                    <a:gd name="T12" fmla="*/ 21 w 333"/>
                    <a:gd name="T13" fmla="*/ 0 h 349"/>
                    <a:gd name="T14" fmla="*/ 21 w 333"/>
                    <a:gd name="T15" fmla="*/ 0 h 3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3"/>
                    <a:gd name="T25" fmla="*/ 0 h 349"/>
                    <a:gd name="T26" fmla="*/ 333 w 333"/>
                    <a:gd name="T27" fmla="*/ 349 h 3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3" h="349">
                      <a:moveTo>
                        <a:pt x="21" y="0"/>
                      </a:moveTo>
                      <a:lnTo>
                        <a:pt x="0" y="15"/>
                      </a:lnTo>
                      <a:lnTo>
                        <a:pt x="289" y="264"/>
                      </a:lnTo>
                      <a:lnTo>
                        <a:pt x="314" y="349"/>
                      </a:lnTo>
                      <a:lnTo>
                        <a:pt x="333" y="321"/>
                      </a:lnTo>
                      <a:lnTo>
                        <a:pt x="310" y="24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16" name="Freeform 258">
                  <a:extLst>
                    <a:ext uri="{FF2B5EF4-FFF2-40B4-BE49-F238E27FC236}">
                      <a16:creationId xmlns:a16="http://schemas.microsoft.com/office/drawing/2014/main" xmlns="" id="{3CB0C408-E276-42FB-B38B-FF6323E7E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8" y="2818"/>
                  <a:ext cx="165" cy="175"/>
                </a:xfrm>
                <a:custGeom>
                  <a:avLst/>
                  <a:gdLst>
                    <a:gd name="T0" fmla="*/ 19 w 331"/>
                    <a:gd name="T1" fmla="*/ 0 h 349"/>
                    <a:gd name="T2" fmla="*/ 0 w 331"/>
                    <a:gd name="T3" fmla="*/ 17 h 349"/>
                    <a:gd name="T4" fmla="*/ 289 w 331"/>
                    <a:gd name="T5" fmla="*/ 264 h 349"/>
                    <a:gd name="T6" fmla="*/ 312 w 331"/>
                    <a:gd name="T7" fmla="*/ 349 h 349"/>
                    <a:gd name="T8" fmla="*/ 331 w 331"/>
                    <a:gd name="T9" fmla="*/ 321 h 349"/>
                    <a:gd name="T10" fmla="*/ 310 w 331"/>
                    <a:gd name="T11" fmla="*/ 243 h 349"/>
                    <a:gd name="T12" fmla="*/ 19 w 331"/>
                    <a:gd name="T13" fmla="*/ 0 h 349"/>
                    <a:gd name="T14" fmla="*/ 19 w 331"/>
                    <a:gd name="T15" fmla="*/ 0 h 3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1"/>
                    <a:gd name="T25" fmla="*/ 0 h 349"/>
                    <a:gd name="T26" fmla="*/ 331 w 331"/>
                    <a:gd name="T27" fmla="*/ 349 h 3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1" h="349">
                      <a:moveTo>
                        <a:pt x="19" y="0"/>
                      </a:moveTo>
                      <a:lnTo>
                        <a:pt x="0" y="17"/>
                      </a:lnTo>
                      <a:lnTo>
                        <a:pt x="289" y="264"/>
                      </a:lnTo>
                      <a:lnTo>
                        <a:pt x="312" y="349"/>
                      </a:lnTo>
                      <a:lnTo>
                        <a:pt x="331" y="321"/>
                      </a:lnTo>
                      <a:lnTo>
                        <a:pt x="310" y="24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17" name="Freeform 259">
                  <a:extLst>
                    <a:ext uri="{FF2B5EF4-FFF2-40B4-BE49-F238E27FC236}">
                      <a16:creationId xmlns:a16="http://schemas.microsoft.com/office/drawing/2014/main" xmlns="" id="{F2776EA8-C5BE-44DC-9AB1-0C74F15929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9" y="2801"/>
                  <a:ext cx="165" cy="174"/>
                </a:xfrm>
                <a:custGeom>
                  <a:avLst/>
                  <a:gdLst>
                    <a:gd name="T0" fmla="*/ 19 w 330"/>
                    <a:gd name="T1" fmla="*/ 0 h 348"/>
                    <a:gd name="T2" fmla="*/ 0 w 330"/>
                    <a:gd name="T3" fmla="*/ 15 h 348"/>
                    <a:gd name="T4" fmla="*/ 289 w 330"/>
                    <a:gd name="T5" fmla="*/ 263 h 348"/>
                    <a:gd name="T6" fmla="*/ 311 w 330"/>
                    <a:gd name="T7" fmla="*/ 348 h 348"/>
                    <a:gd name="T8" fmla="*/ 330 w 330"/>
                    <a:gd name="T9" fmla="*/ 322 h 348"/>
                    <a:gd name="T10" fmla="*/ 308 w 330"/>
                    <a:gd name="T11" fmla="*/ 242 h 348"/>
                    <a:gd name="T12" fmla="*/ 19 w 330"/>
                    <a:gd name="T13" fmla="*/ 0 h 348"/>
                    <a:gd name="T14" fmla="*/ 19 w 330"/>
                    <a:gd name="T15" fmla="*/ 0 h 3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0"/>
                    <a:gd name="T25" fmla="*/ 0 h 348"/>
                    <a:gd name="T26" fmla="*/ 330 w 330"/>
                    <a:gd name="T27" fmla="*/ 348 h 3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0" h="348">
                      <a:moveTo>
                        <a:pt x="19" y="0"/>
                      </a:moveTo>
                      <a:lnTo>
                        <a:pt x="0" y="15"/>
                      </a:lnTo>
                      <a:lnTo>
                        <a:pt x="289" y="263"/>
                      </a:lnTo>
                      <a:lnTo>
                        <a:pt x="311" y="348"/>
                      </a:lnTo>
                      <a:lnTo>
                        <a:pt x="330" y="322"/>
                      </a:lnTo>
                      <a:lnTo>
                        <a:pt x="308" y="24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18" name="Freeform 260">
                  <a:extLst>
                    <a:ext uri="{FF2B5EF4-FFF2-40B4-BE49-F238E27FC236}">
                      <a16:creationId xmlns:a16="http://schemas.microsoft.com/office/drawing/2014/main" xmlns="" id="{CDE08500-13E6-4CAC-BD63-446F31A0C2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0" y="2784"/>
                  <a:ext cx="164" cy="173"/>
                </a:xfrm>
                <a:custGeom>
                  <a:avLst/>
                  <a:gdLst>
                    <a:gd name="T0" fmla="*/ 19 w 329"/>
                    <a:gd name="T1" fmla="*/ 0 h 346"/>
                    <a:gd name="T2" fmla="*/ 0 w 329"/>
                    <a:gd name="T3" fmla="*/ 13 h 346"/>
                    <a:gd name="T4" fmla="*/ 288 w 329"/>
                    <a:gd name="T5" fmla="*/ 262 h 346"/>
                    <a:gd name="T6" fmla="*/ 310 w 329"/>
                    <a:gd name="T7" fmla="*/ 346 h 346"/>
                    <a:gd name="T8" fmla="*/ 329 w 329"/>
                    <a:gd name="T9" fmla="*/ 319 h 346"/>
                    <a:gd name="T10" fmla="*/ 308 w 329"/>
                    <a:gd name="T11" fmla="*/ 241 h 346"/>
                    <a:gd name="T12" fmla="*/ 19 w 329"/>
                    <a:gd name="T13" fmla="*/ 0 h 346"/>
                    <a:gd name="T14" fmla="*/ 19 w 329"/>
                    <a:gd name="T15" fmla="*/ 0 h 3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9"/>
                    <a:gd name="T25" fmla="*/ 0 h 346"/>
                    <a:gd name="T26" fmla="*/ 329 w 329"/>
                    <a:gd name="T27" fmla="*/ 346 h 3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9" h="346">
                      <a:moveTo>
                        <a:pt x="19" y="0"/>
                      </a:moveTo>
                      <a:lnTo>
                        <a:pt x="0" y="13"/>
                      </a:lnTo>
                      <a:lnTo>
                        <a:pt x="288" y="262"/>
                      </a:lnTo>
                      <a:lnTo>
                        <a:pt x="310" y="346"/>
                      </a:lnTo>
                      <a:lnTo>
                        <a:pt x="329" y="319"/>
                      </a:lnTo>
                      <a:lnTo>
                        <a:pt x="308" y="24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19" name="Freeform 261">
                  <a:extLst>
                    <a:ext uri="{FF2B5EF4-FFF2-40B4-BE49-F238E27FC236}">
                      <a16:creationId xmlns:a16="http://schemas.microsoft.com/office/drawing/2014/main" xmlns="" id="{576A562A-BC66-451E-B2F5-9CC287495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1" y="2765"/>
                  <a:ext cx="163" cy="173"/>
                </a:xfrm>
                <a:custGeom>
                  <a:avLst/>
                  <a:gdLst>
                    <a:gd name="T0" fmla="*/ 19 w 327"/>
                    <a:gd name="T1" fmla="*/ 0 h 346"/>
                    <a:gd name="T2" fmla="*/ 0 w 327"/>
                    <a:gd name="T3" fmla="*/ 15 h 346"/>
                    <a:gd name="T4" fmla="*/ 287 w 327"/>
                    <a:gd name="T5" fmla="*/ 262 h 346"/>
                    <a:gd name="T6" fmla="*/ 308 w 327"/>
                    <a:gd name="T7" fmla="*/ 346 h 346"/>
                    <a:gd name="T8" fmla="*/ 327 w 327"/>
                    <a:gd name="T9" fmla="*/ 321 h 346"/>
                    <a:gd name="T10" fmla="*/ 308 w 327"/>
                    <a:gd name="T11" fmla="*/ 243 h 346"/>
                    <a:gd name="T12" fmla="*/ 19 w 327"/>
                    <a:gd name="T13" fmla="*/ 0 h 346"/>
                    <a:gd name="T14" fmla="*/ 19 w 327"/>
                    <a:gd name="T15" fmla="*/ 0 h 3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7"/>
                    <a:gd name="T25" fmla="*/ 0 h 346"/>
                    <a:gd name="T26" fmla="*/ 327 w 327"/>
                    <a:gd name="T27" fmla="*/ 346 h 3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7" h="346">
                      <a:moveTo>
                        <a:pt x="19" y="0"/>
                      </a:moveTo>
                      <a:lnTo>
                        <a:pt x="0" y="15"/>
                      </a:lnTo>
                      <a:lnTo>
                        <a:pt x="287" y="262"/>
                      </a:lnTo>
                      <a:lnTo>
                        <a:pt x="308" y="346"/>
                      </a:lnTo>
                      <a:lnTo>
                        <a:pt x="327" y="321"/>
                      </a:lnTo>
                      <a:lnTo>
                        <a:pt x="308" y="24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20" name="Freeform 262">
                  <a:extLst>
                    <a:ext uri="{FF2B5EF4-FFF2-40B4-BE49-F238E27FC236}">
                      <a16:creationId xmlns:a16="http://schemas.microsoft.com/office/drawing/2014/main" xmlns="" id="{0AF7CC92-0F30-4CB5-91AA-1313D25CF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2" y="2748"/>
                  <a:ext cx="163" cy="172"/>
                </a:xfrm>
                <a:custGeom>
                  <a:avLst/>
                  <a:gdLst>
                    <a:gd name="T0" fmla="*/ 19 w 327"/>
                    <a:gd name="T1" fmla="*/ 0 h 344"/>
                    <a:gd name="T2" fmla="*/ 0 w 327"/>
                    <a:gd name="T3" fmla="*/ 13 h 344"/>
                    <a:gd name="T4" fmla="*/ 287 w 327"/>
                    <a:gd name="T5" fmla="*/ 260 h 344"/>
                    <a:gd name="T6" fmla="*/ 306 w 327"/>
                    <a:gd name="T7" fmla="*/ 344 h 344"/>
                    <a:gd name="T8" fmla="*/ 327 w 327"/>
                    <a:gd name="T9" fmla="*/ 319 h 344"/>
                    <a:gd name="T10" fmla="*/ 308 w 327"/>
                    <a:gd name="T11" fmla="*/ 241 h 344"/>
                    <a:gd name="T12" fmla="*/ 19 w 327"/>
                    <a:gd name="T13" fmla="*/ 0 h 344"/>
                    <a:gd name="T14" fmla="*/ 19 w 327"/>
                    <a:gd name="T15" fmla="*/ 0 h 3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7"/>
                    <a:gd name="T25" fmla="*/ 0 h 344"/>
                    <a:gd name="T26" fmla="*/ 327 w 327"/>
                    <a:gd name="T27" fmla="*/ 344 h 3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7" h="344">
                      <a:moveTo>
                        <a:pt x="19" y="0"/>
                      </a:moveTo>
                      <a:lnTo>
                        <a:pt x="0" y="13"/>
                      </a:lnTo>
                      <a:lnTo>
                        <a:pt x="287" y="260"/>
                      </a:lnTo>
                      <a:lnTo>
                        <a:pt x="306" y="344"/>
                      </a:lnTo>
                      <a:lnTo>
                        <a:pt x="327" y="319"/>
                      </a:lnTo>
                      <a:lnTo>
                        <a:pt x="308" y="24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21" name="Freeform 263">
                  <a:extLst>
                    <a:ext uri="{FF2B5EF4-FFF2-40B4-BE49-F238E27FC236}">
                      <a16:creationId xmlns:a16="http://schemas.microsoft.com/office/drawing/2014/main" xmlns="" id="{618780D5-69E5-46D8-A861-2965F7B914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" y="2731"/>
                  <a:ext cx="163" cy="171"/>
                </a:xfrm>
                <a:custGeom>
                  <a:avLst/>
                  <a:gdLst>
                    <a:gd name="T0" fmla="*/ 19 w 325"/>
                    <a:gd name="T1" fmla="*/ 0 h 342"/>
                    <a:gd name="T2" fmla="*/ 0 w 325"/>
                    <a:gd name="T3" fmla="*/ 13 h 342"/>
                    <a:gd name="T4" fmla="*/ 285 w 325"/>
                    <a:gd name="T5" fmla="*/ 258 h 342"/>
                    <a:gd name="T6" fmla="*/ 306 w 325"/>
                    <a:gd name="T7" fmla="*/ 342 h 342"/>
                    <a:gd name="T8" fmla="*/ 325 w 325"/>
                    <a:gd name="T9" fmla="*/ 317 h 342"/>
                    <a:gd name="T10" fmla="*/ 308 w 325"/>
                    <a:gd name="T11" fmla="*/ 241 h 342"/>
                    <a:gd name="T12" fmla="*/ 19 w 325"/>
                    <a:gd name="T13" fmla="*/ 0 h 342"/>
                    <a:gd name="T14" fmla="*/ 19 w 325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5"/>
                    <a:gd name="T25" fmla="*/ 0 h 342"/>
                    <a:gd name="T26" fmla="*/ 325 w 325"/>
                    <a:gd name="T27" fmla="*/ 342 h 3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5" h="342">
                      <a:moveTo>
                        <a:pt x="19" y="0"/>
                      </a:moveTo>
                      <a:lnTo>
                        <a:pt x="0" y="13"/>
                      </a:lnTo>
                      <a:lnTo>
                        <a:pt x="285" y="258"/>
                      </a:lnTo>
                      <a:lnTo>
                        <a:pt x="306" y="342"/>
                      </a:lnTo>
                      <a:lnTo>
                        <a:pt x="325" y="317"/>
                      </a:lnTo>
                      <a:lnTo>
                        <a:pt x="308" y="24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22" name="Freeform 264">
                  <a:extLst>
                    <a:ext uri="{FF2B5EF4-FFF2-40B4-BE49-F238E27FC236}">
                      <a16:creationId xmlns:a16="http://schemas.microsoft.com/office/drawing/2014/main" xmlns="" id="{A4B158E1-635D-48D4-B18B-FF1B4ACCA1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3" y="2713"/>
                  <a:ext cx="162" cy="171"/>
                </a:xfrm>
                <a:custGeom>
                  <a:avLst/>
                  <a:gdLst>
                    <a:gd name="T0" fmla="*/ 19 w 323"/>
                    <a:gd name="T1" fmla="*/ 0 h 343"/>
                    <a:gd name="T2" fmla="*/ 0 w 323"/>
                    <a:gd name="T3" fmla="*/ 14 h 343"/>
                    <a:gd name="T4" fmla="*/ 285 w 323"/>
                    <a:gd name="T5" fmla="*/ 259 h 343"/>
                    <a:gd name="T6" fmla="*/ 304 w 323"/>
                    <a:gd name="T7" fmla="*/ 343 h 343"/>
                    <a:gd name="T8" fmla="*/ 323 w 323"/>
                    <a:gd name="T9" fmla="*/ 320 h 343"/>
                    <a:gd name="T10" fmla="*/ 308 w 323"/>
                    <a:gd name="T11" fmla="*/ 244 h 343"/>
                    <a:gd name="T12" fmla="*/ 19 w 323"/>
                    <a:gd name="T13" fmla="*/ 0 h 343"/>
                    <a:gd name="T14" fmla="*/ 19 w 323"/>
                    <a:gd name="T15" fmla="*/ 0 h 3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3"/>
                    <a:gd name="T25" fmla="*/ 0 h 343"/>
                    <a:gd name="T26" fmla="*/ 323 w 323"/>
                    <a:gd name="T27" fmla="*/ 343 h 3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3" h="343">
                      <a:moveTo>
                        <a:pt x="19" y="0"/>
                      </a:moveTo>
                      <a:lnTo>
                        <a:pt x="0" y="14"/>
                      </a:lnTo>
                      <a:lnTo>
                        <a:pt x="285" y="259"/>
                      </a:lnTo>
                      <a:lnTo>
                        <a:pt x="304" y="343"/>
                      </a:lnTo>
                      <a:lnTo>
                        <a:pt x="323" y="320"/>
                      </a:lnTo>
                      <a:lnTo>
                        <a:pt x="308" y="24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23" name="Freeform 265">
                  <a:extLst>
                    <a:ext uri="{FF2B5EF4-FFF2-40B4-BE49-F238E27FC236}">
                      <a16:creationId xmlns:a16="http://schemas.microsoft.com/office/drawing/2014/main" xmlns="" id="{CB8DCA30-F65C-4D61-8F37-76024F7577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4" y="2696"/>
                  <a:ext cx="162" cy="170"/>
                </a:xfrm>
                <a:custGeom>
                  <a:avLst/>
                  <a:gdLst>
                    <a:gd name="T0" fmla="*/ 17 w 323"/>
                    <a:gd name="T1" fmla="*/ 0 h 340"/>
                    <a:gd name="T2" fmla="*/ 0 w 323"/>
                    <a:gd name="T3" fmla="*/ 13 h 340"/>
                    <a:gd name="T4" fmla="*/ 285 w 323"/>
                    <a:gd name="T5" fmla="*/ 257 h 340"/>
                    <a:gd name="T6" fmla="*/ 302 w 323"/>
                    <a:gd name="T7" fmla="*/ 340 h 340"/>
                    <a:gd name="T8" fmla="*/ 323 w 323"/>
                    <a:gd name="T9" fmla="*/ 318 h 340"/>
                    <a:gd name="T10" fmla="*/ 308 w 323"/>
                    <a:gd name="T11" fmla="*/ 242 h 340"/>
                    <a:gd name="T12" fmla="*/ 17 w 323"/>
                    <a:gd name="T13" fmla="*/ 0 h 340"/>
                    <a:gd name="T14" fmla="*/ 17 w 323"/>
                    <a:gd name="T15" fmla="*/ 0 h 3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3"/>
                    <a:gd name="T25" fmla="*/ 0 h 340"/>
                    <a:gd name="T26" fmla="*/ 323 w 323"/>
                    <a:gd name="T27" fmla="*/ 340 h 3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3" h="340">
                      <a:moveTo>
                        <a:pt x="17" y="0"/>
                      </a:moveTo>
                      <a:lnTo>
                        <a:pt x="0" y="13"/>
                      </a:lnTo>
                      <a:lnTo>
                        <a:pt x="285" y="257"/>
                      </a:lnTo>
                      <a:lnTo>
                        <a:pt x="302" y="340"/>
                      </a:lnTo>
                      <a:lnTo>
                        <a:pt x="323" y="318"/>
                      </a:lnTo>
                      <a:lnTo>
                        <a:pt x="308" y="24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24" name="Freeform 266">
                  <a:extLst>
                    <a:ext uri="{FF2B5EF4-FFF2-40B4-BE49-F238E27FC236}">
                      <a16:creationId xmlns:a16="http://schemas.microsoft.com/office/drawing/2014/main" xmlns="" id="{44D316DE-19A0-4AF6-9DB7-C42165FA3C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5" y="2679"/>
                  <a:ext cx="161" cy="169"/>
                </a:xfrm>
                <a:custGeom>
                  <a:avLst/>
                  <a:gdLst>
                    <a:gd name="T0" fmla="*/ 18 w 322"/>
                    <a:gd name="T1" fmla="*/ 0 h 338"/>
                    <a:gd name="T2" fmla="*/ 0 w 322"/>
                    <a:gd name="T3" fmla="*/ 11 h 338"/>
                    <a:gd name="T4" fmla="*/ 284 w 322"/>
                    <a:gd name="T5" fmla="*/ 257 h 338"/>
                    <a:gd name="T6" fmla="*/ 301 w 322"/>
                    <a:gd name="T7" fmla="*/ 338 h 338"/>
                    <a:gd name="T8" fmla="*/ 322 w 322"/>
                    <a:gd name="T9" fmla="*/ 316 h 338"/>
                    <a:gd name="T10" fmla="*/ 307 w 322"/>
                    <a:gd name="T11" fmla="*/ 241 h 338"/>
                    <a:gd name="T12" fmla="*/ 18 w 322"/>
                    <a:gd name="T13" fmla="*/ 0 h 338"/>
                    <a:gd name="T14" fmla="*/ 18 w 322"/>
                    <a:gd name="T15" fmla="*/ 0 h 3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2"/>
                    <a:gd name="T25" fmla="*/ 0 h 338"/>
                    <a:gd name="T26" fmla="*/ 322 w 322"/>
                    <a:gd name="T27" fmla="*/ 338 h 3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2" h="338">
                      <a:moveTo>
                        <a:pt x="18" y="0"/>
                      </a:moveTo>
                      <a:lnTo>
                        <a:pt x="0" y="11"/>
                      </a:lnTo>
                      <a:lnTo>
                        <a:pt x="284" y="257"/>
                      </a:lnTo>
                      <a:lnTo>
                        <a:pt x="301" y="338"/>
                      </a:lnTo>
                      <a:lnTo>
                        <a:pt x="322" y="316"/>
                      </a:lnTo>
                      <a:lnTo>
                        <a:pt x="307" y="24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25" name="Freeform 267">
                  <a:extLst>
                    <a:ext uri="{FF2B5EF4-FFF2-40B4-BE49-F238E27FC236}">
                      <a16:creationId xmlns:a16="http://schemas.microsoft.com/office/drawing/2014/main" xmlns="" id="{3DEF1A77-D39E-49C9-8F3B-041770BC6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1" y="1525"/>
                  <a:ext cx="286" cy="155"/>
                </a:xfrm>
                <a:custGeom>
                  <a:avLst/>
                  <a:gdLst>
                    <a:gd name="T0" fmla="*/ 30 w 570"/>
                    <a:gd name="T1" fmla="*/ 0 h 310"/>
                    <a:gd name="T2" fmla="*/ 570 w 570"/>
                    <a:gd name="T3" fmla="*/ 289 h 310"/>
                    <a:gd name="T4" fmla="*/ 551 w 570"/>
                    <a:gd name="T5" fmla="*/ 310 h 310"/>
                    <a:gd name="T6" fmla="*/ 0 w 570"/>
                    <a:gd name="T7" fmla="*/ 15 h 310"/>
                    <a:gd name="T8" fmla="*/ 30 w 570"/>
                    <a:gd name="T9" fmla="*/ 0 h 310"/>
                    <a:gd name="T10" fmla="*/ 30 w 570"/>
                    <a:gd name="T11" fmla="*/ 0 h 3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0"/>
                    <a:gd name="T19" fmla="*/ 0 h 310"/>
                    <a:gd name="T20" fmla="*/ 570 w 570"/>
                    <a:gd name="T21" fmla="*/ 310 h 3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0" h="310">
                      <a:moveTo>
                        <a:pt x="30" y="0"/>
                      </a:moveTo>
                      <a:lnTo>
                        <a:pt x="570" y="289"/>
                      </a:lnTo>
                      <a:lnTo>
                        <a:pt x="551" y="310"/>
                      </a:lnTo>
                      <a:lnTo>
                        <a:pt x="0" y="15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26" name="Freeform 268">
                  <a:extLst>
                    <a:ext uri="{FF2B5EF4-FFF2-40B4-BE49-F238E27FC236}">
                      <a16:creationId xmlns:a16="http://schemas.microsoft.com/office/drawing/2014/main" xmlns="" id="{61AF1097-A15D-4822-AA10-BE8B36DEC7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2" y="1539"/>
                  <a:ext cx="286" cy="156"/>
                </a:xfrm>
                <a:custGeom>
                  <a:avLst/>
                  <a:gdLst>
                    <a:gd name="T0" fmla="*/ 28 w 570"/>
                    <a:gd name="T1" fmla="*/ 0 h 311"/>
                    <a:gd name="T2" fmla="*/ 570 w 570"/>
                    <a:gd name="T3" fmla="*/ 291 h 311"/>
                    <a:gd name="T4" fmla="*/ 549 w 570"/>
                    <a:gd name="T5" fmla="*/ 311 h 311"/>
                    <a:gd name="T6" fmla="*/ 0 w 570"/>
                    <a:gd name="T7" fmla="*/ 15 h 311"/>
                    <a:gd name="T8" fmla="*/ 28 w 570"/>
                    <a:gd name="T9" fmla="*/ 0 h 311"/>
                    <a:gd name="T10" fmla="*/ 28 w 570"/>
                    <a:gd name="T11" fmla="*/ 0 h 3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0"/>
                    <a:gd name="T19" fmla="*/ 0 h 311"/>
                    <a:gd name="T20" fmla="*/ 570 w 570"/>
                    <a:gd name="T21" fmla="*/ 311 h 3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0" h="311">
                      <a:moveTo>
                        <a:pt x="28" y="0"/>
                      </a:moveTo>
                      <a:lnTo>
                        <a:pt x="570" y="291"/>
                      </a:lnTo>
                      <a:lnTo>
                        <a:pt x="549" y="311"/>
                      </a:lnTo>
                      <a:lnTo>
                        <a:pt x="0" y="15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27" name="Freeform 269">
                  <a:extLst>
                    <a:ext uri="{FF2B5EF4-FFF2-40B4-BE49-F238E27FC236}">
                      <a16:creationId xmlns:a16="http://schemas.microsoft.com/office/drawing/2014/main" xmlns="" id="{42027828-FB0D-42C6-89B1-ED6C3631B2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3" y="1554"/>
                  <a:ext cx="286" cy="156"/>
                </a:xfrm>
                <a:custGeom>
                  <a:avLst/>
                  <a:gdLst>
                    <a:gd name="T0" fmla="*/ 28 w 570"/>
                    <a:gd name="T1" fmla="*/ 0 h 314"/>
                    <a:gd name="T2" fmla="*/ 570 w 570"/>
                    <a:gd name="T3" fmla="*/ 295 h 314"/>
                    <a:gd name="T4" fmla="*/ 549 w 570"/>
                    <a:gd name="T5" fmla="*/ 314 h 314"/>
                    <a:gd name="T6" fmla="*/ 0 w 570"/>
                    <a:gd name="T7" fmla="*/ 17 h 314"/>
                    <a:gd name="T8" fmla="*/ 28 w 570"/>
                    <a:gd name="T9" fmla="*/ 0 h 314"/>
                    <a:gd name="T10" fmla="*/ 28 w 570"/>
                    <a:gd name="T11" fmla="*/ 0 h 3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0"/>
                    <a:gd name="T19" fmla="*/ 0 h 314"/>
                    <a:gd name="T20" fmla="*/ 570 w 570"/>
                    <a:gd name="T21" fmla="*/ 314 h 3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0" h="314">
                      <a:moveTo>
                        <a:pt x="28" y="0"/>
                      </a:moveTo>
                      <a:lnTo>
                        <a:pt x="570" y="295"/>
                      </a:lnTo>
                      <a:lnTo>
                        <a:pt x="549" y="314"/>
                      </a:lnTo>
                      <a:lnTo>
                        <a:pt x="0" y="1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28" name="Freeform 270">
                  <a:extLst>
                    <a:ext uri="{FF2B5EF4-FFF2-40B4-BE49-F238E27FC236}">
                      <a16:creationId xmlns:a16="http://schemas.microsoft.com/office/drawing/2014/main" xmlns="" id="{9865F047-A93E-4568-915B-5B78EEA76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4" y="1569"/>
                  <a:ext cx="285" cy="158"/>
                </a:xfrm>
                <a:custGeom>
                  <a:avLst/>
                  <a:gdLst>
                    <a:gd name="T0" fmla="*/ 26 w 568"/>
                    <a:gd name="T1" fmla="*/ 0 h 315"/>
                    <a:gd name="T2" fmla="*/ 568 w 568"/>
                    <a:gd name="T3" fmla="*/ 294 h 315"/>
                    <a:gd name="T4" fmla="*/ 547 w 568"/>
                    <a:gd name="T5" fmla="*/ 315 h 315"/>
                    <a:gd name="T6" fmla="*/ 0 w 568"/>
                    <a:gd name="T7" fmla="*/ 15 h 315"/>
                    <a:gd name="T8" fmla="*/ 26 w 568"/>
                    <a:gd name="T9" fmla="*/ 0 h 315"/>
                    <a:gd name="T10" fmla="*/ 26 w 568"/>
                    <a:gd name="T11" fmla="*/ 0 h 3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8"/>
                    <a:gd name="T19" fmla="*/ 0 h 315"/>
                    <a:gd name="T20" fmla="*/ 568 w 568"/>
                    <a:gd name="T21" fmla="*/ 315 h 3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8" h="315">
                      <a:moveTo>
                        <a:pt x="26" y="0"/>
                      </a:moveTo>
                      <a:lnTo>
                        <a:pt x="568" y="294"/>
                      </a:lnTo>
                      <a:lnTo>
                        <a:pt x="547" y="315"/>
                      </a:lnTo>
                      <a:lnTo>
                        <a:pt x="0" y="15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29" name="Freeform 271">
                  <a:extLst>
                    <a:ext uri="{FF2B5EF4-FFF2-40B4-BE49-F238E27FC236}">
                      <a16:creationId xmlns:a16="http://schemas.microsoft.com/office/drawing/2014/main" xmlns="" id="{702B17AB-E7BA-4401-B9BA-87F3F1F012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5" y="1583"/>
                  <a:ext cx="285" cy="159"/>
                </a:xfrm>
                <a:custGeom>
                  <a:avLst/>
                  <a:gdLst>
                    <a:gd name="T0" fmla="*/ 26 w 568"/>
                    <a:gd name="T1" fmla="*/ 0 h 318"/>
                    <a:gd name="T2" fmla="*/ 568 w 568"/>
                    <a:gd name="T3" fmla="*/ 297 h 318"/>
                    <a:gd name="T4" fmla="*/ 545 w 568"/>
                    <a:gd name="T5" fmla="*/ 318 h 318"/>
                    <a:gd name="T6" fmla="*/ 0 w 568"/>
                    <a:gd name="T7" fmla="*/ 15 h 318"/>
                    <a:gd name="T8" fmla="*/ 26 w 568"/>
                    <a:gd name="T9" fmla="*/ 0 h 318"/>
                    <a:gd name="T10" fmla="*/ 26 w 568"/>
                    <a:gd name="T11" fmla="*/ 0 h 3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8"/>
                    <a:gd name="T19" fmla="*/ 0 h 318"/>
                    <a:gd name="T20" fmla="*/ 568 w 568"/>
                    <a:gd name="T21" fmla="*/ 318 h 3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8" h="318">
                      <a:moveTo>
                        <a:pt x="26" y="0"/>
                      </a:moveTo>
                      <a:lnTo>
                        <a:pt x="568" y="297"/>
                      </a:lnTo>
                      <a:lnTo>
                        <a:pt x="545" y="318"/>
                      </a:lnTo>
                      <a:lnTo>
                        <a:pt x="0" y="15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30" name="Freeform 272">
                  <a:extLst>
                    <a:ext uri="{FF2B5EF4-FFF2-40B4-BE49-F238E27FC236}">
                      <a16:creationId xmlns:a16="http://schemas.microsoft.com/office/drawing/2014/main" xmlns="" id="{79307068-F77D-40C4-8778-36BCEB6FE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6" y="1597"/>
                  <a:ext cx="285" cy="160"/>
                </a:xfrm>
                <a:custGeom>
                  <a:avLst/>
                  <a:gdLst>
                    <a:gd name="T0" fmla="*/ 24 w 568"/>
                    <a:gd name="T1" fmla="*/ 0 h 319"/>
                    <a:gd name="T2" fmla="*/ 568 w 568"/>
                    <a:gd name="T3" fmla="*/ 300 h 319"/>
                    <a:gd name="T4" fmla="*/ 543 w 568"/>
                    <a:gd name="T5" fmla="*/ 319 h 319"/>
                    <a:gd name="T6" fmla="*/ 0 w 568"/>
                    <a:gd name="T7" fmla="*/ 17 h 319"/>
                    <a:gd name="T8" fmla="*/ 24 w 568"/>
                    <a:gd name="T9" fmla="*/ 0 h 319"/>
                    <a:gd name="T10" fmla="*/ 24 w 568"/>
                    <a:gd name="T11" fmla="*/ 0 h 3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8"/>
                    <a:gd name="T19" fmla="*/ 0 h 319"/>
                    <a:gd name="T20" fmla="*/ 568 w 568"/>
                    <a:gd name="T21" fmla="*/ 319 h 3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8" h="319">
                      <a:moveTo>
                        <a:pt x="24" y="0"/>
                      </a:moveTo>
                      <a:lnTo>
                        <a:pt x="568" y="300"/>
                      </a:lnTo>
                      <a:lnTo>
                        <a:pt x="543" y="319"/>
                      </a:lnTo>
                      <a:lnTo>
                        <a:pt x="0" y="17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31" name="Freeform 273">
                  <a:extLst>
                    <a:ext uri="{FF2B5EF4-FFF2-40B4-BE49-F238E27FC236}">
                      <a16:creationId xmlns:a16="http://schemas.microsoft.com/office/drawing/2014/main" xmlns="" id="{21463EDF-6B22-4774-AA9A-D27ED8658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7" y="1613"/>
                  <a:ext cx="285" cy="160"/>
                </a:xfrm>
                <a:custGeom>
                  <a:avLst/>
                  <a:gdLst>
                    <a:gd name="T0" fmla="*/ 22 w 568"/>
                    <a:gd name="T1" fmla="*/ 0 h 321"/>
                    <a:gd name="T2" fmla="*/ 568 w 568"/>
                    <a:gd name="T3" fmla="*/ 300 h 321"/>
                    <a:gd name="T4" fmla="*/ 543 w 568"/>
                    <a:gd name="T5" fmla="*/ 321 h 321"/>
                    <a:gd name="T6" fmla="*/ 0 w 568"/>
                    <a:gd name="T7" fmla="*/ 15 h 321"/>
                    <a:gd name="T8" fmla="*/ 22 w 568"/>
                    <a:gd name="T9" fmla="*/ 0 h 321"/>
                    <a:gd name="T10" fmla="*/ 22 w 568"/>
                    <a:gd name="T11" fmla="*/ 0 h 3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8"/>
                    <a:gd name="T19" fmla="*/ 0 h 321"/>
                    <a:gd name="T20" fmla="*/ 568 w 568"/>
                    <a:gd name="T21" fmla="*/ 321 h 3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8" h="321">
                      <a:moveTo>
                        <a:pt x="22" y="0"/>
                      </a:moveTo>
                      <a:lnTo>
                        <a:pt x="568" y="300"/>
                      </a:lnTo>
                      <a:lnTo>
                        <a:pt x="543" y="321"/>
                      </a:lnTo>
                      <a:lnTo>
                        <a:pt x="0" y="15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32" name="Freeform 274">
                  <a:extLst>
                    <a:ext uri="{FF2B5EF4-FFF2-40B4-BE49-F238E27FC236}">
                      <a16:creationId xmlns:a16="http://schemas.microsoft.com/office/drawing/2014/main" xmlns="" id="{1BDF082A-C63C-49F0-B1F5-6D814647A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8" y="1627"/>
                  <a:ext cx="285" cy="161"/>
                </a:xfrm>
                <a:custGeom>
                  <a:avLst/>
                  <a:gdLst>
                    <a:gd name="T0" fmla="*/ 22 w 568"/>
                    <a:gd name="T1" fmla="*/ 0 h 323"/>
                    <a:gd name="T2" fmla="*/ 568 w 568"/>
                    <a:gd name="T3" fmla="*/ 304 h 323"/>
                    <a:gd name="T4" fmla="*/ 541 w 568"/>
                    <a:gd name="T5" fmla="*/ 323 h 323"/>
                    <a:gd name="T6" fmla="*/ 0 w 568"/>
                    <a:gd name="T7" fmla="*/ 17 h 323"/>
                    <a:gd name="T8" fmla="*/ 22 w 568"/>
                    <a:gd name="T9" fmla="*/ 0 h 323"/>
                    <a:gd name="T10" fmla="*/ 22 w 568"/>
                    <a:gd name="T11" fmla="*/ 0 h 3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8"/>
                    <a:gd name="T19" fmla="*/ 0 h 323"/>
                    <a:gd name="T20" fmla="*/ 568 w 568"/>
                    <a:gd name="T21" fmla="*/ 323 h 3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8" h="323">
                      <a:moveTo>
                        <a:pt x="22" y="0"/>
                      </a:moveTo>
                      <a:lnTo>
                        <a:pt x="568" y="304"/>
                      </a:lnTo>
                      <a:lnTo>
                        <a:pt x="541" y="323"/>
                      </a:lnTo>
                      <a:lnTo>
                        <a:pt x="0" y="1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33" name="Freeform 275">
                  <a:extLst>
                    <a:ext uri="{FF2B5EF4-FFF2-40B4-BE49-F238E27FC236}">
                      <a16:creationId xmlns:a16="http://schemas.microsoft.com/office/drawing/2014/main" xmlns="" id="{B114EED6-3090-4D0D-A9FB-DC0AB9F0A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9" y="1641"/>
                  <a:ext cx="284" cy="163"/>
                </a:xfrm>
                <a:custGeom>
                  <a:avLst/>
                  <a:gdLst>
                    <a:gd name="T0" fmla="*/ 20 w 566"/>
                    <a:gd name="T1" fmla="*/ 0 h 325"/>
                    <a:gd name="T2" fmla="*/ 566 w 566"/>
                    <a:gd name="T3" fmla="*/ 306 h 325"/>
                    <a:gd name="T4" fmla="*/ 540 w 566"/>
                    <a:gd name="T5" fmla="*/ 325 h 325"/>
                    <a:gd name="T6" fmla="*/ 0 w 566"/>
                    <a:gd name="T7" fmla="*/ 17 h 325"/>
                    <a:gd name="T8" fmla="*/ 20 w 566"/>
                    <a:gd name="T9" fmla="*/ 0 h 325"/>
                    <a:gd name="T10" fmla="*/ 20 w 566"/>
                    <a:gd name="T11" fmla="*/ 0 h 3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6"/>
                    <a:gd name="T19" fmla="*/ 0 h 325"/>
                    <a:gd name="T20" fmla="*/ 566 w 566"/>
                    <a:gd name="T21" fmla="*/ 325 h 3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6" h="325">
                      <a:moveTo>
                        <a:pt x="20" y="0"/>
                      </a:moveTo>
                      <a:lnTo>
                        <a:pt x="566" y="306"/>
                      </a:lnTo>
                      <a:lnTo>
                        <a:pt x="540" y="325"/>
                      </a:lnTo>
                      <a:lnTo>
                        <a:pt x="0" y="17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34" name="Freeform 276">
                  <a:extLst>
                    <a:ext uri="{FF2B5EF4-FFF2-40B4-BE49-F238E27FC236}">
                      <a16:creationId xmlns:a16="http://schemas.microsoft.com/office/drawing/2014/main" xmlns="" id="{5143A65A-185A-44F1-B74F-2F29AA92DE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0" y="1655"/>
                  <a:ext cx="284" cy="164"/>
                </a:xfrm>
                <a:custGeom>
                  <a:avLst/>
                  <a:gdLst>
                    <a:gd name="T0" fmla="*/ 20 w 566"/>
                    <a:gd name="T1" fmla="*/ 0 h 327"/>
                    <a:gd name="T2" fmla="*/ 566 w 566"/>
                    <a:gd name="T3" fmla="*/ 309 h 327"/>
                    <a:gd name="T4" fmla="*/ 538 w 566"/>
                    <a:gd name="T5" fmla="*/ 327 h 327"/>
                    <a:gd name="T6" fmla="*/ 0 w 566"/>
                    <a:gd name="T7" fmla="*/ 17 h 327"/>
                    <a:gd name="T8" fmla="*/ 20 w 566"/>
                    <a:gd name="T9" fmla="*/ 0 h 327"/>
                    <a:gd name="T10" fmla="*/ 20 w 566"/>
                    <a:gd name="T11" fmla="*/ 0 h 3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6"/>
                    <a:gd name="T19" fmla="*/ 0 h 327"/>
                    <a:gd name="T20" fmla="*/ 566 w 566"/>
                    <a:gd name="T21" fmla="*/ 327 h 3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6" h="327">
                      <a:moveTo>
                        <a:pt x="20" y="0"/>
                      </a:moveTo>
                      <a:lnTo>
                        <a:pt x="566" y="309"/>
                      </a:lnTo>
                      <a:lnTo>
                        <a:pt x="538" y="327"/>
                      </a:lnTo>
                      <a:lnTo>
                        <a:pt x="0" y="17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35" name="Freeform 277">
                  <a:extLst>
                    <a:ext uri="{FF2B5EF4-FFF2-40B4-BE49-F238E27FC236}">
                      <a16:creationId xmlns:a16="http://schemas.microsoft.com/office/drawing/2014/main" xmlns="" id="{C2E3C428-3882-4E14-8A33-589564DAB4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0" y="1671"/>
                  <a:ext cx="285" cy="164"/>
                </a:xfrm>
                <a:custGeom>
                  <a:avLst/>
                  <a:gdLst>
                    <a:gd name="T0" fmla="*/ 21 w 568"/>
                    <a:gd name="T1" fmla="*/ 0 h 329"/>
                    <a:gd name="T2" fmla="*/ 568 w 568"/>
                    <a:gd name="T3" fmla="*/ 310 h 329"/>
                    <a:gd name="T4" fmla="*/ 540 w 568"/>
                    <a:gd name="T5" fmla="*/ 329 h 329"/>
                    <a:gd name="T6" fmla="*/ 0 w 568"/>
                    <a:gd name="T7" fmla="*/ 17 h 329"/>
                    <a:gd name="T8" fmla="*/ 21 w 568"/>
                    <a:gd name="T9" fmla="*/ 0 h 329"/>
                    <a:gd name="T10" fmla="*/ 21 w 568"/>
                    <a:gd name="T11" fmla="*/ 0 h 3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8"/>
                    <a:gd name="T19" fmla="*/ 0 h 329"/>
                    <a:gd name="T20" fmla="*/ 568 w 568"/>
                    <a:gd name="T21" fmla="*/ 329 h 3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8" h="329">
                      <a:moveTo>
                        <a:pt x="21" y="0"/>
                      </a:moveTo>
                      <a:lnTo>
                        <a:pt x="568" y="310"/>
                      </a:lnTo>
                      <a:lnTo>
                        <a:pt x="540" y="329"/>
                      </a:lnTo>
                      <a:lnTo>
                        <a:pt x="0" y="1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36" name="Freeform 278">
                  <a:extLst>
                    <a:ext uri="{FF2B5EF4-FFF2-40B4-BE49-F238E27FC236}">
                      <a16:creationId xmlns:a16="http://schemas.microsoft.com/office/drawing/2014/main" xmlns="" id="{3209C1E7-B309-46A6-9AB6-5B51E48EB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2" y="1685"/>
                  <a:ext cx="284" cy="165"/>
                </a:xfrm>
                <a:custGeom>
                  <a:avLst/>
                  <a:gdLst>
                    <a:gd name="T0" fmla="*/ 20 w 567"/>
                    <a:gd name="T1" fmla="*/ 0 h 330"/>
                    <a:gd name="T2" fmla="*/ 567 w 567"/>
                    <a:gd name="T3" fmla="*/ 313 h 330"/>
                    <a:gd name="T4" fmla="*/ 537 w 567"/>
                    <a:gd name="T5" fmla="*/ 330 h 330"/>
                    <a:gd name="T6" fmla="*/ 0 w 567"/>
                    <a:gd name="T7" fmla="*/ 17 h 330"/>
                    <a:gd name="T8" fmla="*/ 20 w 567"/>
                    <a:gd name="T9" fmla="*/ 0 h 330"/>
                    <a:gd name="T10" fmla="*/ 20 w 567"/>
                    <a:gd name="T11" fmla="*/ 0 h 3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7"/>
                    <a:gd name="T19" fmla="*/ 0 h 330"/>
                    <a:gd name="T20" fmla="*/ 567 w 567"/>
                    <a:gd name="T21" fmla="*/ 330 h 3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7" h="330">
                      <a:moveTo>
                        <a:pt x="20" y="0"/>
                      </a:moveTo>
                      <a:lnTo>
                        <a:pt x="567" y="313"/>
                      </a:lnTo>
                      <a:lnTo>
                        <a:pt x="537" y="330"/>
                      </a:lnTo>
                      <a:lnTo>
                        <a:pt x="0" y="17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37" name="Freeform 279">
                  <a:extLst>
                    <a:ext uri="{FF2B5EF4-FFF2-40B4-BE49-F238E27FC236}">
                      <a16:creationId xmlns:a16="http://schemas.microsoft.com/office/drawing/2014/main" xmlns="" id="{E353A648-B063-401B-AD1B-61B0DA69E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" y="1699"/>
                  <a:ext cx="284" cy="166"/>
                </a:xfrm>
                <a:custGeom>
                  <a:avLst/>
                  <a:gdLst>
                    <a:gd name="T0" fmla="*/ 18 w 567"/>
                    <a:gd name="T1" fmla="*/ 0 h 333"/>
                    <a:gd name="T2" fmla="*/ 567 w 567"/>
                    <a:gd name="T3" fmla="*/ 316 h 333"/>
                    <a:gd name="T4" fmla="*/ 535 w 567"/>
                    <a:gd name="T5" fmla="*/ 333 h 333"/>
                    <a:gd name="T6" fmla="*/ 0 w 567"/>
                    <a:gd name="T7" fmla="*/ 19 h 333"/>
                    <a:gd name="T8" fmla="*/ 18 w 567"/>
                    <a:gd name="T9" fmla="*/ 0 h 333"/>
                    <a:gd name="T10" fmla="*/ 18 w 567"/>
                    <a:gd name="T11" fmla="*/ 0 h 3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7"/>
                    <a:gd name="T19" fmla="*/ 0 h 333"/>
                    <a:gd name="T20" fmla="*/ 567 w 567"/>
                    <a:gd name="T21" fmla="*/ 333 h 3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7" h="333">
                      <a:moveTo>
                        <a:pt x="18" y="0"/>
                      </a:moveTo>
                      <a:lnTo>
                        <a:pt x="567" y="316"/>
                      </a:lnTo>
                      <a:lnTo>
                        <a:pt x="535" y="333"/>
                      </a:lnTo>
                      <a:lnTo>
                        <a:pt x="0" y="1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38" name="Freeform 280">
                  <a:extLst>
                    <a:ext uri="{FF2B5EF4-FFF2-40B4-BE49-F238E27FC236}">
                      <a16:creationId xmlns:a16="http://schemas.microsoft.com/office/drawing/2014/main" xmlns="" id="{C4181DCB-0E38-49C7-A97D-0C638818E4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3" y="1714"/>
                  <a:ext cx="285" cy="168"/>
                </a:xfrm>
                <a:custGeom>
                  <a:avLst/>
                  <a:gdLst>
                    <a:gd name="T0" fmla="*/ 19 w 568"/>
                    <a:gd name="T1" fmla="*/ 0 h 335"/>
                    <a:gd name="T2" fmla="*/ 568 w 568"/>
                    <a:gd name="T3" fmla="*/ 316 h 335"/>
                    <a:gd name="T4" fmla="*/ 534 w 568"/>
                    <a:gd name="T5" fmla="*/ 335 h 335"/>
                    <a:gd name="T6" fmla="*/ 0 w 568"/>
                    <a:gd name="T7" fmla="*/ 18 h 335"/>
                    <a:gd name="T8" fmla="*/ 19 w 568"/>
                    <a:gd name="T9" fmla="*/ 0 h 335"/>
                    <a:gd name="T10" fmla="*/ 19 w 568"/>
                    <a:gd name="T11" fmla="*/ 0 h 3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8"/>
                    <a:gd name="T19" fmla="*/ 0 h 335"/>
                    <a:gd name="T20" fmla="*/ 568 w 568"/>
                    <a:gd name="T21" fmla="*/ 335 h 3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8" h="335">
                      <a:moveTo>
                        <a:pt x="19" y="0"/>
                      </a:moveTo>
                      <a:lnTo>
                        <a:pt x="568" y="316"/>
                      </a:lnTo>
                      <a:lnTo>
                        <a:pt x="534" y="335"/>
                      </a:lnTo>
                      <a:lnTo>
                        <a:pt x="0" y="1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39" name="Freeform 281">
                  <a:extLst>
                    <a:ext uri="{FF2B5EF4-FFF2-40B4-BE49-F238E27FC236}">
                      <a16:creationId xmlns:a16="http://schemas.microsoft.com/office/drawing/2014/main" xmlns="" id="{B861ED91-9159-431F-AE4E-B90B18C014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5" y="1729"/>
                  <a:ext cx="283" cy="168"/>
                </a:xfrm>
                <a:custGeom>
                  <a:avLst/>
                  <a:gdLst>
                    <a:gd name="T0" fmla="*/ 16 w 565"/>
                    <a:gd name="T1" fmla="*/ 0 h 336"/>
                    <a:gd name="T2" fmla="*/ 565 w 565"/>
                    <a:gd name="T3" fmla="*/ 319 h 336"/>
                    <a:gd name="T4" fmla="*/ 531 w 565"/>
                    <a:gd name="T5" fmla="*/ 336 h 336"/>
                    <a:gd name="T6" fmla="*/ 0 w 565"/>
                    <a:gd name="T7" fmla="*/ 17 h 336"/>
                    <a:gd name="T8" fmla="*/ 16 w 565"/>
                    <a:gd name="T9" fmla="*/ 0 h 336"/>
                    <a:gd name="T10" fmla="*/ 16 w 565"/>
                    <a:gd name="T11" fmla="*/ 0 h 3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5"/>
                    <a:gd name="T19" fmla="*/ 0 h 336"/>
                    <a:gd name="T20" fmla="*/ 565 w 565"/>
                    <a:gd name="T21" fmla="*/ 336 h 3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5" h="336">
                      <a:moveTo>
                        <a:pt x="16" y="0"/>
                      </a:moveTo>
                      <a:lnTo>
                        <a:pt x="565" y="319"/>
                      </a:lnTo>
                      <a:lnTo>
                        <a:pt x="531" y="336"/>
                      </a:lnTo>
                      <a:lnTo>
                        <a:pt x="0" y="17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40" name="Freeform 282">
                  <a:extLst>
                    <a:ext uri="{FF2B5EF4-FFF2-40B4-BE49-F238E27FC236}">
                      <a16:creationId xmlns:a16="http://schemas.microsoft.com/office/drawing/2014/main" xmlns="" id="{6470CA95-B598-4583-997F-AB8263D174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6" y="1743"/>
                  <a:ext cx="283" cy="169"/>
                </a:xfrm>
                <a:custGeom>
                  <a:avLst/>
                  <a:gdLst>
                    <a:gd name="T0" fmla="*/ 16 w 565"/>
                    <a:gd name="T1" fmla="*/ 0 h 338"/>
                    <a:gd name="T2" fmla="*/ 565 w 565"/>
                    <a:gd name="T3" fmla="*/ 321 h 338"/>
                    <a:gd name="T4" fmla="*/ 531 w 565"/>
                    <a:gd name="T5" fmla="*/ 338 h 338"/>
                    <a:gd name="T6" fmla="*/ 0 w 565"/>
                    <a:gd name="T7" fmla="*/ 19 h 338"/>
                    <a:gd name="T8" fmla="*/ 16 w 565"/>
                    <a:gd name="T9" fmla="*/ 0 h 338"/>
                    <a:gd name="T10" fmla="*/ 16 w 565"/>
                    <a:gd name="T11" fmla="*/ 0 h 3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5"/>
                    <a:gd name="T19" fmla="*/ 0 h 338"/>
                    <a:gd name="T20" fmla="*/ 565 w 565"/>
                    <a:gd name="T21" fmla="*/ 338 h 3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5" h="338">
                      <a:moveTo>
                        <a:pt x="16" y="0"/>
                      </a:moveTo>
                      <a:lnTo>
                        <a:pt x="565" y="321"/>
                      </a:lnTo>
                      <a:lnTo>
                        <a:pt x="531" y="338"/>
                      </a:lnTo>
                      <a:lnTo>
                        <a:pt x="0" y="1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41" name="Freeform 283">
                  <a:extLst>
                    <a:ext uri="{FF2B5EF4-FFF2-40B4-BE49-F238E27FC236}">
                      <a16:creationId xmlns:a16="http://schemas.microsoft.com/office/drawing/2014/main" xmlns="" id="{6CB8D588-4B9E-4086-A95E-7F30494AA6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5" y="1461"/>
                  <a:ext cx="323" cy="200"/>
                </a:xfrm>
                <a:custGeom>
                  <a:avLst/>
                  <a:gdLst>
                    <a:gd name="T0" fmla="*/ 4 w 647"/>
                    <a:gd name="T1" fmla="*/ 120 h 399"/>
                    <a:gd name="T2" fmla="*/ 17 w 647"/>
                    <a:gd name="T3" fmla="*/ 102 h 399"/>
                    <a:gd name="T4" fmla="*/ 537 w 647"/>
                    <a:gd name="T5" fmla="*/ 363 h 399"/>
                    <a:gd name="T6" fmla="*/ 538 w 647"/>
                    <a:gd name="T7" fmla="*/ 399 h 399"/>
                    <a:gd name="T8" fmla="*/ 647 w 647"/>
                    <a:gd name="T9" fmla="*/ 313 h 399"/>
                    <a:gd name="T10" fmla="*/ 647 w 647"/>
                    <a:gd name="T11" fmla="*/ 274 h 399"/>
                    <a:gd name="T12" fmla="*/ 563 w 647"/>
                    <a:gd name="T13" fmla="*/ 348 h 399"/>
                    <a:gd name="T14" fmla="*/ 19 w 647"/>
                    <a:gd name="T15" fmla="*/ 83 h 399"/>
                    <a:gd name="T16" fmla="*/ 101 w 647"/>
                    <a:gd name="T17" fmla="*/ 21 h 399"/>
                    <a:gd name="T18" fmla="*/ 647 w 647"/>
                    <a:gd name="T19" fmla="*/ 266 h 399"/>
                    <a:gd name="T20" fmla="*/ 99 w 647"/>
                    <a:gd name="T21" fmla="*/ 0 h 399"/>
                    <a:gd name="T22" fmla="*/ 61 w 647"/>
                    <a:gd name="T23" fmla="*/ 25 h 399"/>
                    <a:gd name="T24" fmla="*/ 0 w 647"/>
                    <a:gd name="T25" fmla="*/ 74 h 399"/>
                    <a:gd name="T26" fmla="*/ 4 w 647"/>
                    <a:gd name="T27" fmla="*/ 120 h 399"/>
                    <a:gd name="T28" fmla="*/ 4 w 647"/>
                    <a:gd name="T29" fmla="*/ 120 h 3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47"/>
                    <a:gd name="T46" fmla="*/ 0 h 399"/>
                    <a:gd name="T47" fmla="*/ 647 w 647"/>
                    <a:gd name="T48" fmla="*/ 399 h 39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47" h="399">
                      <a:moveTo>
                        <a:pt x="4" y="120"/>
                      </a:moveTo>
                      <a:lnTo>
                        <a:pt x="17" y="102"/>
                      </a:lnTo>
                      <a:lnTo>
                        <a:pt x="537" y="363"/>
                      </a:lnTo>
                      <a:lnTo>
                        <a:pt x="538" y="399"/>
                      </a:lnTo>
                      <a:lnTo>
                        <a:pt x="647" y="313"/>
                      </a:lnTo>
                      <a:lnTo>
                        <a:pt x="647" y="274"/>
                      </a:lnTo>
                      <a:lnTo>
                        <a:pt x="563" y="348"/>
                      </a:lnTo>
                      <a:lnTo>
                        <a:pt x="19" y="83"/>
                      </a:lnTo>
                      <a:lnTo>
                        <a:pt x="101" y="21"/>
                      </a:lnTo>
                      <a:lnTo>
                        <a:pt x="647" y="266"/>
                      </a:lnTo>
                      <a:lnTo>
                        <a:pt x="99" y="0"/>
                      </a:lnTo>
                      <a:lnTo>
                        <a:pt x="61" y="25"/>
                      </a:lnTo>
                      <a:lnTo>
                        <a:pt x="0" y="74"/>
                      </a:lnTo>
                      <a:lnTo>
                        <a:pt x="4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42" name="Freeform 284">
                  <a:extLst>
                    <a:ext uri="{FF2B5EF4-FFF2-40B4-BE49-F238E27FC236}">
                      <a16:creationId xmlns:a16="http://schemas.microsoft.com/office/drawing/2014/main" xmlns="" id="{EF0B0C79-761A-4581-8C2B-FB27636DE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" y="1520"/>
                  <a:ext cx="266" cy="138"/>
                </a:xfrm>
                <a:custGeom>
                  <a:avLst/>
                  <a:gdLst>
                    <a:gd name="T0" fmla="*/ 0 w 530"/>
                    <a:gd name="T1" fmla="*/ 0 h 275"/>
                    <a:gd name="T2" fmla="*/ 530 w 530"/>
                    <a:gd name="T3" fmla="*/ 275 h 275"/>
                    <a:gd name="T4" fmla="*/ 525 w 530"/>
                    <a:gd name="T5" fmla="*/ 256 h 275"/>
                    <a:gd name="T6" fmla="*/ 0 w 530"/>
                    <a:gd name="T7" fmla="*/ 0 h 275"/>
                    <a:gd name="T8" fmla="*/ 0 w 530"/>
                    <a:gd name="T9" fmla="*/ 0 h 2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0"/>
                    <a:gd name="T16" fmla="*/ 0 h 275"/>
                    <a:gd name="T17" fmla="*/ 530 w 530"/>
                    <a:gd name="T18" fmla="*/ 275 h 2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0" h="275">
                      <a:moveTo>
                        <a:pt x="0" y="0"/>
                      </a:moveTo>
                      <a:lnTo>
                        <a:pt x="530" y="275"/>
                      </a:lnTo>
                      <a:lnTo>
                        <a:pt x="525" y="2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43" name="Freeform 285">
                  <a:extLst>
                    <a:ext uri="{FF2B5EF4-FFF2-40B4-BE49-F238E27FC236}">
                      <a16:creationId xmlns:a16="http://schemas.microsoft.com/office/drawing/2014/main" xmlns="" id="{85973BC7-88D4-4537-A388-EDFA098DC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4" y="1697"/>
                  <a:ext cx="109" cy="89"/>
                </a:xfrm>
                <a:custGeom>
                  <a:avLst/>
                  <a:gdLst>
                    <a:gd name="T0" fmla="*/ 0 w 219"/>
                    <a:gd name="T1" fmla="*/ 0 h 177"/>
                    <a:gd name="T2" fmla="*/ 219 w 219"/>
                    <a:gd name="T3" fmla="*/ 109 h 177"/>
                    <a:gd name="T4" fmla="*/ 208 w 219"/>
                    <a:gd name="T5" fmla="*/ 177 h 177"/>
                    <a:gd name="T6" fmla="*/ 192 w 219"/>
                    <a:gd name="T7" fmla="*/ 114 h 177"/>
                    <a:gd name="T8" fmla="*/ 8 w 219"/>
                    <a:gd name="T9" fmla="*/ 25 h 177"/>
                    <a:gd name="T10" fmla="*/ 0 w 219"/>
                    <a:gd name="T11" fmla="*/ 0 h 177"/>
                    <a:gd name="T12" fmla="*/ 0 w 219"/>
                    <a:gd name="T13" fmla="*/ 0 h 1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177"/>
                    <a:gd name="T23" fmla="*/ 219 w 219"/>
                    <a:gd name="T24" fmla="*/ 177 h 1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177">
                      <a:moveTo>
                        <a:pt x="0" y="0"/>
                      </a:moveTo>
                      <a:lnTo>
                        <a:pt x="219" y="109"/>
                      </a:lnTo>
                      <a:lnTo>
                        <a:pt x="208" y="177"/>
                      </a:lnTo>
                      <a:lnTo>
                        <a:pt x="192" y="114"/>
                      </a:lnTo>
                      <a:lnTo>
                        <a:pt x="8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44" name="Freeform 286">
                  <a:extLst>
                    <a:ext uri="{FF2B5EF4-FFF2-40B4-BE49-F238E27FC236}">
                      <a16:creationId xmlns:a16="http://schemas.microsoft.com/office/drawing/2014/main" xmlns="" id="{FAD8D3A5-B61F-45DA-B6B4-075E3E9091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1783"/>
                  <a:ext cx="115" cy="87"/>
                </a:xfrm>
                <a:custGeom>
                  <a:avLst/>
                  <a:gdLst>
                    <a:gd name="T0" fmla="*/ 5 w 230"/>
                    <a:gd name="T1" fmla="*/ 0 h 175"/>
                    <a:gd name="T2" fmla="*/ 230 w 230"/>
                    <a:gd name="T3" fmla="*/ 116 h 175"/>
                    <a:gd name="T4" fmla="*/ 224 w 230"/>
                    <a:gd name="T5" fmla="*/ 175 h 175"/>
                    <a:gd name="T6" fmla="*/ 211 w 230"/>
                    <a:gd name="T7" fmla="*/ 124 h 175"/>
                    <a:gd name="T8" fmla="*/ 0 w 230"/>
                    <a:gd name="T9" fmla="*/ 21 h 175"/>
                    <a:gd name="T10" fmla="*/ 5 w 230"/>
                    <a:gd name="T11" fmla="*/ 0 h 175"/>
                    <a:gd name="T12" fmla="*/ 5 w 230"/>
                    <a:gd name="T13" fmla="*/ 0 h 1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"/>
                    <a:gd name="T22" fmla="*/ 0 h 175"/>
                    <a:gd name="T23" fmla="*/ 230 w 230"/>
                    <a:gd name="T24" fmla="*/ 175 h 1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" h="175">
                      <a:moveTo>
                        <a:pt x="5" y="0"/>
                      </a:moveTo>
                      <a:lnTo>
                        <a:pt x="230" y="116"/>
                      </a:lnTo>
                      <a:lnTo>
                        <a:pt x="224" y="175"/>
                      </a:lnTo>
                      <a:lnTo>
                        <a:pt x="211" y="124"/>
                      </a:lnTo>
                      <a:lnTo>
                        <a:pt x="0" y="2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45" name="Freeform 287">
                  <a:extLst>
                    <a:ext uri="{FF2B5EF4-FFF2-40B4-BE49-F238E27FC236}">
                      <a16:creationId xmlns:a16="http://schemas.microsoft.com/office/drawing/2014/main" xmlns="" id="{AB8CF257-3A22-4B4A-A144-A6B17B9BD6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6" y="1865"/>
                  <a:ext cx="118" cy="93"/>
                </a:xfrm>
                <a:custGeom>
                  <a:avLst/>
                  <a:gdLst>
                    <a:gd name="T0" fmla="*/ 15 w 236"/>
                    <a:gd name="T1" fmla="*/ 9 h 184"/>
                    <a:gd name="T2" fmla="*/ 236 w 236"/>
                    <a:gd name="T3" fmla="*/ 118 h 184"/>
                    <a:gd name="T4" fmla="*/ 236 w 236"/>
                    <a:gd name="T5" fmla="*/ 184 h 184"/>
                    <a:gd name="T6" fmla="*/ 211 w 236"/>
                    <a:gd name="T7" fmla="*/ 131 h 184"/>
                    <a:gd name="T8" fmla="*/ 2 w 236"/>
                    <a:gd name="T9" fmla="*/ 26 h 184"/>
                    <a:gd name="T10" fmla="*/ 0 w 236"/>
                    <a:gd name="T11" fmla="*/ 0 h 184"/>
                    <a:gd name="T12" fmla="*/ 15 w 236"/>
                    <a:gd name="T13" fmla="*/ 9 h 184"/>
                    <a:gd name="T14" fmla="*/ 15 w 236"/>
                    <a:gd name="T15" fmla="*/ 9 h 1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6"/>
                    <a:gd name="T25" fmla="*/ 0 h 184"/>
                    <a:gd name="T26" fmla="*/ 236 w 236"/>
                    <a:gd name="T27" fmla="*/ 184 h 1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6" h="184">
                      <a:moveTo>
                        <a:pt x="15" y="9"/>
                      </a:moveTo>
                      <a:lnTo>
                        <a:pt x="236" y="118"/>
                      </a:lnTo>
                      <a:lnTo>
                        <a:pt x="236" y="184"/>
                      </a:lnTo>
                      <a:lnTo>
                        <a:pt x="211" y="131"/>
                      </a:lnTo>
                      <a:lnTo>
                        <a:pt x="2" y="26"/>
                      </a:lnTo>
                      <a:lnTo>
                        <a:pt x="0" y="0"/>
                      </a:lnTo>
                      <a:lnTo>
                        <a:pt x="1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46" name="Freeform 288">
                  <a:extLst>
                    <a:ext uri="{FF2B5EF4-FFF2-40B4-BE49-F238E27FC236}">
                      <a16:creationId xmlns:a16="http://schemas.microsoft.com/office/drawing/2014/main" xmlns="" id="{43DF1FD6-D0E0-449C-B54A-B3C91D2C1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6" y="1858"/>
                  <a:ext cx="114" cy="91"/>
                </a:xfrm>
                <a:custGeom>
                  <a:avLst/>
                  <a:gdLst>
                    <a:gd name="T0" fmla="*/ 226 w 226"/>
                    <a:gd name="T1" fmla="*/ 182 h 182"/>
                    <a:gd name="T2" fmla="*/ 222 w 226"/>
                    <a:gd name="T3" fmla="*/ 121 h 182"/>
                    <a:gd name="T4" fmla="*/ 0 w 226"/>
                    <a:gd name="T5" fmla="*/ 0 h 182"/>
                    <a:gd name="T6" fmla="*/ 0 w 226"/>
                    <a:gd name="T7" fmla="*/ 22 h 182"/>
                    <a:gd name="T8" fmla="*/ 209 w 226"/>
                    <a:gd name="T9" fmla="*/ 133 h 182"/>
                    <a:gd name="T10" fmla="*/ 226 w 226"/>
                    <a:gd name="T11" fmla="*/ 182 h 182"/>
                    <a:gd name="T12" fmla="*/ 226 w 226"/>
                    <a:gd name="T13" fmla="*/ 182 h 1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6"/>
                    <a:gd name="T22" fmla="*/ 0 h 182"/>
                    <a:gd name="T23" fmla="*/ 226 w 226"/>
                    <a:gd name="T24" fmla="*/ 182 h 18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6" h="182">
                      <a:moveTo>
                        <a:pt x="226" y="182"/>
                      </a:moveTo>
                      <a:lnTo>
                        <a:pt x="222" y="121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09" y="133"/>
                      </a:lnTo>
                      <a:lnTo>
                        <a:pt x="226" y="1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47" name="Freeform 289">
                  <a:extLst>
                    <a:ext uri="{FF2B5EF4-FFF2-40B4-BE49-F238E27FC236}">
                      <a16:creationId xmlns:a16="http://schemas.microsoft.com/office/drawing/2014/main" xmlns="" id="{597D9366-BA1D-4B95-B31F-0EA39C8022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7" y="1934"/>
                  <a:ext cx="117" cy="95"/>
                </a:xfrm>
                <a:custGeom>
                  <a:avLst/>
                  <a:gdLst>
                    <a:gd name="T0" fmla="*/ 234 w 234"/>
                    <a:gd name="T1" fmla="*/ 190 h 190"/>
                    <a:gd name="T2" fmla="*/ 230 w 234"/>
                    <a:gd name="T3" fmla="*/ 131 h 190"/>
                    <a:gd name="T4" fmla="*/ 0 w 234"/>
                    <a:gd name="T5" fmla="*/ 0 h 190"/>
                    <a:gd name="T6" fmla="*/ 6 w 234"/>
                    <a:gd name="T7" fmla="*/ 22 h 190"/>
                    <a:gd name="T8" fmla="*/ 217 w 234"/>
                    <a:gd name="T9" fmla="*/ 150 h 190"/>
                    <a:gd name="T10" fmla="*/ 234 w 234"/>
                    <a:gd name="T11" fmla="*/ 190 h 190"/>
                    <a:gd name="T12" fmla="*/ 234 w 234"/>
                    <a:gd name="T13" fmla="*/ 190 h 1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4"/>
                    <a:gd name="T22" fmla="*/ 0 h 190"/>
                    <a:gd name="T23" fmla="*/ 234 w 234"/>
                    <a:gd name="T24" fmla="*/ 190 h 1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4" h="190">
                      <a:moveTo>
                        <a:pt x="234" y="190"/>
                      </a:moveTo>
                      <a:lnTo>
                        <a:pt x="230" y="131"/>
                      </a:lnTo>
                      <a:lnTo>
                        <a:pt x="0" y="0"/>
                      </a:lnTo>
                      <a:lnTo>
                        <a:pt x="6" y="22"/>
                      </a:lnTo>
                      <a:lnTo>
                        <a:pt x="217" y="150"/>
                      </a:lnTo>
                      <a:lnTo>
                        <a:pt x="234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48" name="Freeform 290">
                  <a:extLst>
                    <a:ext uri="{FF2B5EF4-FFF2-40B4-BE49-F238E27FC236}">
                      <a16:creationId xmlns:a16="http://schemas.microsoft.com/office/drawing/2014/main" xmlns="" id="{953E7B5B-3C16-4ACD-818D-68F212455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6" y="2015"/>
                  <a:ext cx="115" cy="94"/>
                </a:xfrm>
                <a:custGeom>
                  <a:avLst/>
                  <a:gdLst>
                    <a:gd name="T0" fmla="*/ 224 w 230"/>
                    <a:gd name="T1" fmla="*/ 188 h 188"/>
                    <a:gd name="T2" fmla="*/ 230 w 230"/>
                    <a:gd name="T3" fmla="*/ 131 h 188"/>
                    <a:gd name="T4" fmla="*/ 0 w 230"/>
                    <a:gd name="T5" fmla="*/ 0 h 188"/>
                    <a:gd name="T6" fmla="*/ 0 w 230"/>
                    <a:gd name="T7" fmla="*/ 17 h 188"/>
                    <a:gd name="T8" fmla="*/ 216 w 230"/>
                    <a:gd name="T9" fmla="*/ 143 h 188"/>
                    <a:gd name="T10" fmla="*/ 224 w 230"/>
                    <a:gd name="T11" fmla="*/ 188 h 188"/>
                    <a:gd name="T12" fmla="*/ 224 w 230"/>
                    <a:gd name="T13" fmla="*/ 188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"/>
                    <a:gd name="T22" fmla="*/ 0 h 188"/>
                    <a:gd name="T23" fmla="*/ 230 w 230"/>
                    <a:gd name="T24" fmla="*/ 188 h 1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" h="188">
                      <a:moveTo>
                        <a:pt x="224" y="188"/>
                      </a:moveTo>
                      <a:lnTo>
                        <a:pt x="230" y="131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16" y="143"/>
                      </a:lnTo>
                      <a:lnTo>
                        <a:pt x="224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49" name="Freeform 291">
                  <a:extLst>
                    <a:ext uri="{FF2B5EF4-FFF2-40B4-BE49-F238E27FC236}">
                      <a16:creationId xmlns:a16="http://schemas.microsoft.com/office/drawing/2014/main" xmlns="" id="{73771693-CD12-4235-B6D7-786D21F9F0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026"/>
                  <a:ext cx="122" cy="92"/>
                </a:xfrm>
                <a:custGeom>
                  <a:avLst/>
                  <a:gdLst>
                    <a:gd name="T0" fmla="*/ 0 w 244"/>
                    <a:gd name="T1" fmla="*/ 0 h 184"/>
                    <a:gd name="T2" fmla="*/ 244 w 244"/>
                    <a:gd name="T3" fmla="*/ 133 h 184"/>
                    <a:gd name="T4" fmla="*/ 242 w 244"/>
                    <a:gd name="T5" fmla="*/ 184 h 184"/>
                    <a:gd name="T6" fmla="*/ 213 w 244"/>
                    <a:gd name="T7" fmla="*/ 139 h 184"/>
                    <a:gd name="T8" fmla="*/ 0 w 244"/>
                    <a:gd name="T9" fmla="*/ 17 h 184"/>
                    <a:gd name="T10" fmla="*/ 0 w 244"/>
                    <a:gd name="T11" fmla="*/ 0 h 184"/>
                    <a:gd name="T12" fmla="*/ 0 w 244"/>
                    <a:gd name="T13" fmla="*/ 0 h 1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4"/>
                    <a:gd name="T22" fmla="*/ 0 h 184"/>
                    <a:gd name="T23" fmla="*/ 244 w 244"/>
                    <a:gd name="T24" fmla="*/ 184 h 1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4" h="184">
                      <a:moveTo>
                        <a:pt x="0" y="0"/>
                      </a:moveTo>
                      <a:lnTo>
                        <a:pt x="244" y="133"/>
                      </a:lnTo>
                      <a:lnTo>
                        <a:pt x="242" y="184"/>
                      </a:lnTo>
                      <a:lnTo>
                        <a:pt x="213" y="139"/>
                      </a:lnTo>
                      <a:lnTo>
                        <a:pt x="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50" name="Freeform 292">
                  <a:extLst>
                    <a:ext uri="{FF2B5EF4-FFF2-40B4-BE49-F238E27FC236}">
                      <a16:creationId xmlns:a16="http://schemas.microsoft.com/office/drawing/2014/main" xmlns="" id="{315BDB33-9099-4A84-A814-AFA422DBE3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0" y="1948"/>
                  <a:ext cx="116" cy="88"/>
                </a:xfrm>
                <a:custGeom>
                  <a:avLst/>
                  <a:gdLst>
                    <a:gd name="T0" fmla="*/ 0 w 232"/>
                    <a:gd name="T1" fmla="*/ 0 h 177"/>
                    <a:gd name="T2" fmla="*/ 232 w 232"/>
                    <a:gd name="T3" fmla="*/ 127 h 177"/>
                    <a:gd name="T4" fmla="*/ 232 w 232"/>
                    <a:gd name="T5" fmla="*/ 177 h 177"/>
                    <a:gd name="T6" fmla="*/ 215 w 232"/>
                    <a:gd name="T7" fmla="*/ 139 h 177"/>
                    <a:gd name="T8" fmla="*/ 2 w 232"/>
                    <a:gd name="T9" fmla="*/ 19 h 177"/>
                    <a:gd name="T10" fmla="*/ 0 w 232"/>
                    <a:gd name="T11" fmla="*/ 0 h 177"/>
                    <a:gd name="T12" fmla="*/ 0 w 232"/>
                    <a:gd name="T13" fmla="*/ 0 h 1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2"/>
                    <a:gd name="T22" fmla="*/ 0 h 177"/>
                    <a:gd name="T23" fmla="*/ 232 w 232"/>
                    <a:gd name="T24" fmla="*/ 177 h 17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2" h="177">
                      <a:moveTo>
                        <a:pt x="0" y="0"/>
                      </a:moveTo>
                      <a:lnTo>
                        <a:pt x="232" y="127"/>
                      </a:lnTo>
                      <a:lnTo>
                        <a:pt x="232" y="177"/>
                      </a:lnTo>
                      <a:lnTo>
                        <a:pt x="215" y="139"/>
                      </a:lnTo>
                      <a:lnTo>
                        <a:pt x="2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51" name="Freeform 293">
                  <a:extLst>
                    <a:ext uri="{FF2B5EF4-FFF2-40B4-BE49-F238E27FC236}">
                      <a16:creationId xmlns:a16="http://schemas.microsoft.com/office/drawing/2014/main" xmlns="" id="{33F29FF2-618B-402B-BCFD-7CD1A4FC54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6" y="1853"/>
                  <a:ext cx="102" cy="79"/>
                </a:xfrm>
                <a:custGeom>
                  <a:avLst/>
                  <a:gdLst>
                    <a:gd name="T0" fmla="*/ 203 w 203"/>
                    <a:gd name="T1" fmla="*/ 158 h 158"/>
                    <a:gd name="T2" fmla="*/ 203 w 203"/>
                    <a:gd name="T3" fmla="*/ 106 h 158"/>
                    <a:gd name="T4" fmla="*/ 0 w 203"/>
                    <a:gd name="T5" fmla="*/ 0 h 158"/>
                    <a:gd name="T6" fmla="*/ 0 w 203"/>
                    <a:gd name="T7" fmla="*/ 17 h 158"/>
                    <a:gd name="T8" fmla="*/ 186 w 203"/>
                    <a:gd name="T9" fmla="*/ 120 h 158"/>
                    <a:gd name="T10" fmla="*/ 203 w 203"/>
                    <a:gd name="T11" fmla="*/ 158 h 158"/>
                    <a:gd name="T12" fmla="*/ 203 w 203"/>
                    <a:gd name="T13" fmla="*/ 158 h 1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3"/>
                    <a:gd name="T22" fmla="*/ 0 h 158"/>
                    <a:gd name="T23" fmla="*/ 203 w 203"/>
                    <a:gd name="T24" fmla="*/ 158 h 1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3" h="158">
                      <a:moveTo>
                        <a:pt x="203" y="158"/>
                      </a:moveTo>
                      <a:lnTo>
                        <a:pt x="203" y="106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86" y="120"/>
                      </a:lnTo>
                      <a:lnTo>
                        <a:pt x="203" y="1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52" name="Freeform 294">
                  <a:extLst>
                    <a:ext uri="{FF2B5EF4-FFF2-40B4-BE49-F238E27FC236}">
                      <a16:creationId xmlns:a16="http://schemas.microsoft.com/office/drawing/2014/main" xmlns="" id="{5796A58F-7750-4712-9643-115BA42B1E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" y="1929"/>
                  <a:ext cx="106" cy="87"/>
                </a:xfrm>
                <a:custGeom>
                  <a:avLst/>
                  <a:gdLst>
                    <a:gd name="T0" fmla="*/ 213 w 213"/>
                    <a:gd name="T1" fmla="*/ 173 h 173"/>
                    <a:gd name="T2" fmla="*/ 209 w 213"/>
                    <a:gd name="T3" fmla="*/ 116 h 173"/>
                    <a:gd name="T4" fmla="*/ 0 w 213"/>
                    <a:gd name="T5" fmla="*/ 0 h 173"/>
                    <a:gd name="T6" fmla="*/ 8 w 213"/>
                    <a:gd name="T7" fmla="*/ 27 h 173"/>
                    <a:gd name="T8" fmla="*/ 198 w 213"/>
                    <a:gd name="T9" fmla="*/ 127 h 173"/>
                    <a:gd name="T10" fmla="*/ 213 w 213"/>
                    <a:gd name="T11" fmla="*/ 173 h 173"/>
                    <a:gd name="T12" fmla="*/ 213 w 213"/>
                    <a:gd name="T13" fmla="*/ 173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3"/>
                    <a:gd name="T22" fmla="*/ 0 h 173"/>
                    <a:gd name="T23" fmla="*/ 213 w 213"/>
                    <a:gd name="T24" fmla="*/ 173 h 1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3" h="173">
                      <a:moveTo>
                        <a:pt x="213" y="173"/>
                      </a:moveTo>
                      <a:lnTo>
                        <a:pt x="209" y="116"/>
                      </a:lnTo>
                      <a:lnTo>
                        <a:pt x="0" y="0"/>
                      </a:lnTo>
                      <a:lnTo>
                        <a:pt x="8" y="27"/>
                      </a:lnTo>
                      <a:lnTo>
                        <a:pt x="198" y="127"/>
                      </a:lnTo>
                      <a:lnTo>
                        <a:pt x="213" y="1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53" name="Freeform 295">
                  <a:extLst>
                    <a:ext uri="{FF2B5EF4-FFF2-40B4-BE49-F238E27FC236}">
                      <a16:creationId xmlns:a16="http://schemas.microsoft.com/office/drawing/2014/main" xmlns="" id="{3325591C-1DB4-4017-BDEB-815B8FDB3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6" y="1772"/>
                  <a:ext cx="110" cy="83"/>
                </a:xfrm>
                <a:custGeom>
                  <a:avLst/>
                  <a:gdLst>
                    <a:gd name="T0" fmla="*/ 220 w 220"/>
                    <a:gd name="T1" fmla="*/ 166 h 166"/>
                    <a:gd name="T2" fmla="*/ 218 w 220"/>
                    <a:gd name="T3" fmla="*/ 115 h 166"/>
                    <a:gd name="T4" fmla="*/ 0 w 220"/>
                    <a:gd name="T5" fmla="*/ 0 h 166"/>
                    <a:gd name="T6" fmla="*/ 13 w 220"/>
                    <a:gd name="T7" fmla="*/ 19 h 166"/>
                    <a:gd name="T8" fmla="*/ 197 w 220"/>
                    <a:gd name="T9" fmla="*/ 124 h 166"/>
                    <a:gd name="T10" fmla="*/ 220 w 220"/>
                    <a:gd name="T11" fmla="*/ 166 h 166"/>
                    <a:gd name="T12" fmla="*/ 220 w 220"/>
                    <a:gd name="T13" fmla="*/ 166 h 1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0"/>
                    <a:gd name="T22" fmla="*/ 0 h 166"/>
                    <a:gd name="T23" fmla="*/ 220 w 220"/>
                    <a:gd name="T24" fmla="*/ 166 h 1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0" h="166">
                      <a:moveTo>
                        <a:pt x="220" y="166"/>
                      </a:moveTo>
                      <a:lnTo>
                        <a:pt x="218" y="115"/>
                      </a:lnTo>
                      <a:lnTo>
                        <a:pt x="0" y="0"/>
                      </a:lnTo>
                      <a:lnTo>
                        <a:pt x="13" y="19"/>
                      </a:lnTo>
                      <a:lnTo>
                        <a:pt x="197" y="124"/>
                      </a:lnTo>
                      <a:lnTo>
                        <a:pt x="220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54" name="Freeform 296">
                  <a:extLst>
                    <a:ext uri="{FF2B5EF4-FFF2-40B4-BE49-F238E27FC236}">
                      <a16:creationId xmlns:a16="http://schemas.microsoft.com/office/drawing/2014/main" xmlns="" id="{B2FDD290-F42F-468D-8C65-AA2C9942F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8" y="2107"/>
                  <a:ext cx="120" cy="104"/>
                </a:xfrm>
                <a:custGeom>
                  <a:avLst/>
                  <a:gdLst>
                    <a:gd name="T0" fmla="*/ 2 w 239"/>
                    <a:gd name="T1" fmla="*/ 0 h 209"/>
                    <a:gd name="T2" fmla="*/ 239 w 239"/>
                    <a:gd name="T3" fmla="*/ 142 h 209"/>
                    <a:gd name="T4" fmla="*/ 239 w 239"/>
                    <a:gd name="T5" fmla="*/ 209 h 209"/>
                    <a:gd name="T6" fmla="*/ 215 w 239"/>
                    <a:gd name="T7" fmla="*/ 157 h 209"/>
                    <a:gd name="T8" fmla="*/ 0 w 239"/>
                    <a:gd name="T9" fmla="*/ 19 h 209"/>
                    <a:gd name="T10" fmla="*/ 2 w 239"/>
                    <a:gd name="T11" fmla="*/ 0 h 209"/>
                    <a:gd name="T12" fmla="*/ 2 w 239"/>
                    <a:gd name="T13" fmla="*/ 0 h 20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9"/>
                    <a:gd name="T22" fmla="*/ 0 h 209"/>
                    <a:gd name="T23" fmla="*/ 239 w 239"/>
                    <a:gd name="T24" fmla="*/ 209 h 20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9" h="209">
                      <a:moveTo>
                        <a:pt x="2" y="0"/>
                      </a:moveTo>
                      <a:lnTo>
                        <a:pt x="239" y="142"/>
                      </a:lnTo>
                      <a:lnTo>
                        <a:pt x="239" y="209"/>
                      </a:lnTo>
                      <a:lnTo>
                        <a:pt x="215" y="157"/>
                      </a:lnTo>
                      <a:lnTo>
                        <a:pt x="0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55" name="Freeform 297">
                  <a:extLst>
                    <a:ext uri="{FF2B5EF4-FFF2-40B4-BE49-F238E27FC236}">
                      <a16:creationId xmlns:a16="http://schemas.microsoft.com/office/drawing/2014/main" xmlns="" id="{B574FF82-2C8C-423C-9A6B-FAB3F0AA5D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7" y="1655"/>
                  <a:ext cx="159" cy="129"/>
                </a:xfrm>
                <a:custGeom>
                  <a:avLst/>
                  <a:gdLst>
                    <a:gd name="T0" fmla="*/ 0 w 319"/>
                    <a:gd name="T1" fmla="*/ 81 h 256"/>
                    <a:gd name="T2" fmla="*/ 107 w 319"/>
                    <a:gd name="T3" fmla="*/ 0 h 256"/>
                    <a:gd name="T4" fmla="*/ 319 w 319"/>
                    <a:gd name="T5" fmla="*/ 108 h 256"/>
                    <a:gd name="T6" fmla="*/ 316 w 319"/>
                    <a:gd name="T7" fmla="*/ 176 h 256"/>
                    <a:gd name="T8" fmla="*/ 213 w 319"/>
                    <a:gd name="T9" fmla="*/ 256 h 256"/>
                    <a:gd name="T10" fmla="*/ 304 w 319"/>
                    <a:gd name="T11" fmla="*/ 173 h 256"/>
                    <a:gd name="T12" fmla="*/ 306 w 319"/>
                    <a:gd name="T13" fmla="*/ 116 h 256"/>
                    <a:gd name="T14" fmla="*/ 103 w 319"/>
                    <a:gd name="T15" fmla="*/ 15 h 256"/>
                    <a:gd name="T16" fmla="*/ 0 w 319"/>
                    <a:gd name="T17" fmla="*/ 81 h 256"/>
                    <a:gd name="T18" fmla="*/ 0 w 319"/>
                    <a:gd name="T19" fmla="*/ 81 h 2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9"/>
                    <a:gd name="T31" fmla="*/ 0 h 256"/>
                    <a:gd name="T32" fmla="*/ 319 w 319"/>
                    <a:gd name="T33" fmla="*/ 256 h 2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9" h="256">
                      <a:moveTo>
                        <a:pt x="0" y="81"/>
                      </a:moveTo>
                      <a:lnTo>
                        <a:pt x="107" y="0"/>
                      </a:lnTo>
                      <a:lnTo>
                        <a:pt x="319" y="108"/>
                      </a:lnTo>
                      <a:lnTo>
                        <a:pt x="316" y="176"/>
                      </a:lnTo>
                      <a:lnTo>
                        <a:pt x="213" y="256"/>
                      </a:lnTo>
                      <a:lnTo>
                        <a:pt x="304" y="173"/>
                      </a:lnTo>
                      <a:lnTo>
                        <a:pt x="306" y="116"/>
                      </a:lnTo>
                      <a:lnTo>
                        <a:pt x="103" y="15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56" name="Freeform 298">
                  <a:extLst>
                    <a:ext uri="{FF2B5EF4-FFF2-40B4-BE49-F238E27FC236}">
                      <a16:creationId xmlns:a16="http://schemas.microsoft.com/office/drawing/2014/main" xmlns="" id="{0CAF3F62-8A73-4320-B35A-408790DAD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" y="1735"/>
                  <a:ext cx="164" cy="130"/>
                </a:xfrm>
                <a:custGeom>
                  <a:avLst/>
                  <a:gdLst>
                    <a:gd name="T0" fmla="*/ 0 w 329"/>
                    <a:gd name="T1" fmla="*/ 74 h 261"/>
                    <a:gd name="T2" fmla="*/ 82 w 329"/>
                    <a:gd name="T3" fmla="*/ 0 h 261"/>
                    <a:gd name="T4" fmla="*/ 329 w 329"/>
                    <a:gd name="T5" fmla="*/ 116 h 261"/>
                    <a:gd name="T6" fmla="*/ 329 w 329"/>
                    <a:gd name="T7" fmla="*/ 179 h 261"/>
                    <a:gd name="T8" fmla="*/ 226 w 329"/>
                    <a:gd name="T9" fmla="*/ 261 h 261"/>
                    <a:gd name="T10" fmla="*/ 312 w 329"/>
                    <a:gd name="T11" fmla="*/ 173 h 261"/>
                    <a:gd name="T12" fmla="*/ 312 w 329"/>
                    <a:gd name="T13" fmla="*/ 122 h 261"/>
                    <a:gd name="T14" fmla="*/ 82 w 329"/>
                    <a:gd name="T15" fmla="*/ 14 h 261"/>
                    <a:gd name="T16" fmla="*/ 0 w 329"/>
                    <a:gd name="T17" fmla="*/ 74 h 261"/>
                    <a:gd name="T18" fmla="*/ 0 w 329"/>
                    <a:gd name="T19" fmla="*/ 74 h 26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9"/>
                    <a:gd name="T31" fmla="*/ 0 h 261"/>
                    <a:gd name="T32" fmla="*/ 329 w 329"/>
                    <a:gd name="T33" fmla="*/ 261 h 26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9" h="261">
                      <a:moveTo>
                        <a:pt x="0" y="74"/>
                      </a:moveTo>
                      <a:lnTo>
                        <a:pt x="82" y="0"/>
                      </a:lnTo>
                      <a:lnTo>
                        <a:pt x="329" y="116"/>
                      </a:lnTo>
                      <a:lnTo>
                        <a:pt x="329" y="179"/>
                      </a:lnTo>
                      <a:lnTo>
                        <a:pt x="226" y="261"/>
                      </a:lnTo>
                      <a:lnTo>
                        <a:pt x="312" y="173"/>
                      </a:lnTo>
                      <a:lnTo>
                        <a:pt x="312" y="122"/>
                      </a:lnTo>
                      <a:lnTo>
                        <a:pt x="82" y="14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57" name="Freeform 299">
                  <a:extLst>
                    <a:ext uri="{FF2B5EF4-FFF2-40B4-BE49-F238E27FC236}">
                      <a16:creationId xmlns:a16="http://schemas.microsoft.com/office/drawing/2014/main" xmlns="" id="{6E1E63BC-47B7-48D6-9C00-D73A1B96E7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7" y="1819"/>
                  <a:ext cx="178" cy="136"/>
                </a:xfrm>
                <a:custGeom>
                  <a:avLst/>
                  <a:gdLst>
                    <a:gd name="T0" fmla="*/ 0 w 355"/>
                    <a:gd name="T1" fmla="*/ 87 h 271"/>
                    <a:gd name="T2" fmla="*/ 99 w 355"/>
                    <a:gd name="T3" fmla="*/ 0 h 271"/>
                    <a:gd name="T4" fmla="*/ 355 w 355"/>
                    <a:gd name="T5" fmla="*/ 119 h 271"/>
                    <a:gd name="T6" fmla="*/ 355 w 355"/>
                    <a:gd name="T7" fmla="*/ 180 h 271"/>
                    <a:gd name="T8" fmla="*/ 251 w 355"/>
                    <a:gd name="T9" fmla="*/ 271 h 271"/>
                    <a:gd name="T10" fmla="*/ 348 w 355"/>
                    <a:gd name="T11" fmla="*/ 173 h 271"/>
                    <a:gd name="T12" fmla="*/ 340 w 355"/>
                    <a:gd name="T13" fmla="*/ 129 h 271"/>
                    <a:gd name="T14" fmla="*/ 97 w 355"/>
                    <a:gd name="T15" fmla="*/ 9 h 271"/>
                    <a:gd name="T16" fmla="*/ 0 w 355"/>
                    <a:gd name="T17" fmla="*/ 87 h 271"/>
                    <a:gd name="T18" fmla="*/ 0 w 355"/>
                    <a:gd name="T19" fmla="*/ 87 h 27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55"/>
                    <a:gd name="T31" fmla="*/ 0 h 271"/>
                    <a:gd name="T32" fmla="*/ 355 w 355"/>
                    <a:gd name="T33" fmla="*/ 271 h 27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55" h="271">
                      <a:moveTo>
                        <a:pt x="0" y="87"/>
                      </a:moveTo>
                      <a:lnTo>
                        <a:pt x="99" y="0"/>
                      </a:lnTo>
                      <a:lnTo>
                        <a:pt x="355" y="119"/>
                      </a:lnTo>
                      <a:lnTo>
                        <a:pt x="355" y="180"/>
                      </a:lnTo>
                      <a:lnTo>
                        <a:pt x="251" y="271"/>
                      </a:lnTo>
                      <a:lnTo>
                        <a:pt x="348" y="173"/>
                      </a:lnTo>
                      <a:lnTo>
                        <a:pt x="340" y="129"/>
                      </a:lnTo>
                      <a:lnTo>
                        <a:pt x="97" y="9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58" name="Freeform 300">
                  <a:extLst>
                    <a:ext uri="{FF2B5EF4-FFF2-40B4-BE49-F238E27FC236}">
                      <a16:creationId xmlns:a16="http://schemas.microsoft.com/office/drawing/2014/main" xmlns="" id="{BDC2E8A3-E31F-4C1A-958C-D79AB4D46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3" y="1730"/>
                  <a:ext cx="165" cy="90"/>
                </a:xfrm>
                <a:custGeom>
                  <a:avLst/>
                  <a:gdLst>
                    <a:gd name="T0" fmla="*/ 0 w 329"/>
                    <a:gd name="T1" fmla="*/ 74 h 179"/>
                    <a:gd name="T2" fmla="*/ 95 w 329"/>
                    <a:gd name="T3" fmla="*/ 0 h 179"/>
                    <a:gd name="T4" fmla="*/ 329 w 329"/>
                    <a:gd name="T5" fmla="*/ 118 h 179"/>
                    <a:gd name="T6" fmla="*/ 313 w 329"/>
                    <a:gd name="T7" fmla="*/ 179 h 179"/>
                    <a:gd name="T8" fmla="*/ 306 w 329"/>
                    <a:gd name="T9" fmla="*/ 118 h 179"/>
                    <a:gd name="T10" fmla="*/ 97 w 329"/>
                    <a:gd name="T11" fmla="*/ 9 h 179"/>
                    <a:gd name="T12" fmla="*/ 0 w 329"/>
                    <a:gd name="T13" fmla="*/ 74 h 179"/>
                    <a:gd name="T14" fmla="*/ 0 w 329"/>
                    <a:gd name="T15" fmla="*/ 74 h 1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9"/>
                    <a:gd name="T25" fmla="*/ 0 h 179"/>
                    <a:gd name="T26" fmla="*/ 329 w 329"/>
                    <a:gd name="T27" fmla="*/ 179 h 17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9" h="179">
                      <a:moveTo>
                        <a:pt x="0" y="74"/>
                      </a:moveTo>
                      <a:lnTo>
                        <a:pt x="95" y="0"/>
                      </a:lnTo>
                      <a:lnTo>
                        <a:pt x="329" y="118"/>
                      </a:lnTo>
                      <a:lnTo>
                        <a:pt x="313" y="179"/>
                      </a:lnTo>
                      <a:lnTo>
                        <a:pt x="306" y="118"/>
                      </a:lnTo>
                      <a:lnTo>
                        <a:pt x="97" y="9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59" name="Freeform 301">
                  <a:extLst>
                    <a:ext uri="{FF2B5EF4-FFF2-40B4-BE49-F238E27FC236}">
                      <a16:creationId xmlns:a16="http://schemas.microsoft.com/office/drawing/2014/main" xmlns="" id="{40C95D93-D9E6-4B1A-9C27-8E22F14676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0" y="1811"/>
                  <a:ext cx="169" cy="135"/>
                </a:xfrm>
                <a:custGeom>
                  <a:avLst/>
                  <a:gdLst>
                    <a:gd name="T0" fmla="*/ 0 w 339"/>
                    <a:gd name="T1" fmla="*/ 82 h 270"/>
                    <a:gd name="T2" fmla="*/ 95 w 339"/>
                    <a:gd name="T3" fmla="*/ 0 h 270"/>
                    <a:gd name="T4" fmla="*/ 335 w 339"/>
                    <a:gd name="T5" fmla="*/ 126 h 270"/>
                    <a:gd name="T6" fmla="*/ 339 w 339"/>
                    <a:gd name="T7" fmla="*/ 183 h 270"/>
                    <a:gd name="T8" fmla="*/ 229 w 339"/>
                    <a:gd name="T9" fmla="*/ 270 h 270"/>
                    <a:gd name="T10" fmla="*/ 324 w 339"/>
                    <a:gd name="T11" fmla="*/ 177 h 270"/>
                    <a:gd name="T12" fmla="*/ 322 w 339"/>
                    <a:gd name="T13" fmla="*/ 130 h 270"/>
                    <a:gd name="T14" fmla="*/ 97 w 339"/>
                    <a:gd name="T15" fmla="*/ 14 h 270"/>
                    <a:gd name="T16" fmla="*/ 18 w 339"/>
                    <a:gd name="T17" fmla="*/ 82 h 270"/>
                    <a:gd name="T18" fmla="*/ 0 w 339"/>
                    <a:gd name="T19" fmla="*/ 82 h 270"/>
                    <a:gd name="T20" fmla="*/ 0 w 339"/>
                    <a:gd name="T21" fmla="*/ 82 h 2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9"/>
                    <a:gd name="T34" fmla="*/ 0 h 270"/>
                    <a:gd name="T35" fmla="*/ 339 w 339"/>
                    <a:gd name="T36" fmla="*/ 270 h 27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9" h="270">
                      <a:moveTo>
                        <a:pt x="0" y="82"/>
                      </a:moveTo>
                      <a:lnTo>
                        <a:pt x="95" y="0"/>
                      </a:lnTo>
                      <a:lnTo>
                        <a:pt x="335" y="126"/>
                      </a:lnTo>
                      <a:lnTo>
                        <a:pt x="339" y="183"/>
                      </a:lnTo>
                      <a:lnTo>
                        <a:pt x="229" y="270"/>
                      </a:lnTo>
                      <a:lnTo>
                        <a:pt x="324" y="177"/>
                      </a:lnTo>
                      <a:lnTo>
                        <a:pt x="322" y="130"/>
                      </a:lnTo>
                      <a:lnTo>
                        <a:pt x="97" y="14"/>
                      </a:lnTo>
                      <a:lnTo>
                        <a:pt x="18" y="8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60" name="Freeform 302">
                  <a:extLst>
                    <a:ext uri="{FF2B5EF4-FFF2-40B4-BE49-F238E27FC236}">
                      <a16:creationId xmlns:a16="http://schemas.microsoft.com/office/drawing/2014/main" xmlns="" id="{E83E2794-27BB-4078-94DF-BDADBA8FF3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3" y="1900"/>
                  <a:ext cx="178" cy="140"/>
                </a:xfrm>
                <a:custGeom>
                  <a:avLst/>
                  <a:gdLst>
                    <a:gd name="T0" fmla="*/ 0 w 355"/>
                    <a:gd name="T1" fmla="*/ 88 h 282"/>
                    <a:gd name="T2" fmla="*/ 95 w 355"/>
                    <a:gd name="T3" fmla="*/ 0 h 282"/>
                    <a:gd name="T4" fmla="*/ 355 w 355"/>
                    <a:gd name="T5" fmla="*/ 118 h 282"/>
                    <a:gd name="T6" fmla="*/ 347 w 355"/>
                    <a:gd name="T7" fmla="*/ 186 h 282"/>
                    <a:gd name="T8" fmla="*/ 243 w 355"/>
                    <a:gd name="T9" fmla="*/ 282 h 282"/>
                    <a:gd name="T10" fmla="*/ 334 w 355"/>
                    <a:gd name="T11" fmla="*/ 183 h 282"/>
                    <a:gd name="T12" fmla="*/ 336 w 355"/>
                    <a:gd name="T13" fmla="*/ 128 h 282"/>
                    <a:gd name="T14" fmla="*/ 97 w 355"/>
                    <a:gd name="T15" fmla="*/ 10 h 282"/>
                    <a:gd name="T16" fmla="*/ 20 w 355"/>
                    <a:gd name="T17" fmla="*/ 80 h 282"/>
                    <a:gd name="T18" fmla="*/ 0 w 355"/>
                    <a:gd name="T19" fmla="*/ 88 h 282"/>
                    <a:gd name="T20" fmla="*/ 0 w 355"/>
                    <a:gd name="T21" fmla="*/ 88 h 28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5"/>
                    <a:gd name="T34" fmla="*/ 0 h 282"/>
                    <a:gd name="T35" fmla="*/ 355 w 355"/>
                    <a:gd name="T36" fmla="*/ 282 h 28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5" h="282">
                      <a:moveTo>
                        <a:pt x="0" y="88"/>
                      </a:moveTo>
                      <a:lnTo>
                        <a:pt x="95" y="0"/>
                      </a:lnTo>
                      <a:lnTo>
                        <a:pt x="355" y="118"/>
                      </a:lnTo>
                      <a:lnTo>
                        <a:pt x="347" y="186"/>
                      </a:lnTo>
                      <a:lnTo>
                        <a:pt x="243" y="282"/>
                      </a:lnTo>
                      <a:lnTo>
                        <a:pt x="334" y="183"/>
                      </a:lnTo>
                      <a:lnTo>
                        <a:pt x="336" y="128"/>
                      </a:lnTo>
                      <a:lnTo>
                        <a:pt x="97" y="10"/>
                      </a:lnTo>
                      <a:lnTo>
                        <a:pt x="20" y="8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61" name="Freeform 303">
                  <a:extLst>
                    <a:ext uri="{FF2B5EF4-FFF2-40B4-BE49-F238E27FC236}">
                      <a16:creationId xmlns:a16="http://schemas.microsoft.com/office/drawing/2014/main" xmlns="" id="{7397BBAF-F5A0-44C2-95F2-5B538C091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1978"/>
                  <a:ext cx="182" cy="138"/>
                </a:xfrm>
                <a:custGeom>
                  <a:avLst/>
                  <a:gdLst>
                    <a:gd name="T0" fmla="*/ 0 w 364"/>
                    <a:gd name="T1" fmla="*/ 86 h 276"/>
                    <a:gd name="T2" fmla="*/ 113 w 364"/>
                    <a:gd name="T3" fmla="*/ 0 h 276"/>
                    <a:gd name="T4" fmla="*/ 364 w 364"/>
                    <a:gd name="T5" fmla="*/ 125 h 276"/>
                    <a:gd name="T6" fmla="*/ 356 w 364"/>
                    <a:gd name="T7" fmla="*/ 194 h 276"/>
                    <a:gd name="T8" fmla="*/ 253 w 364"/>
                    <a:gd name="T9" fmla="*/ 276 h 276"/>
                    <a:gd name="T10" fmla="*/ 345 w 364"/>
                    <a:gd name="T11" fmla="*/ 192 h 276"/>
                    <a:gd name="T12" fmla="*/ 346 w 364"/>
                    <a:gd name="T13" fmla="*/ 137 h 276"/>
                    <a:gd name="T14" fmla="*/ 107 w 364"/>
                    <a:gd name="T15" fmla="*/ 15 h 276"/>
                    <a:gd name="T16" fmla="*/ 18 w 364"/>
                    <a:gd name="T17" fmla="*/ 84 h 276"/>
                    <a:gd name="T18" fmla="*/ 0 w 364"/>
                    <a:gd name="T19" fmla="*/ 86 h 276"/>
                    <a:gd name="T20" fmla="*/ 0 w 364"/>
                    <a:gd name="T21" fmla="*/ 86 h 2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64"/>
                    <a:gd name="T34" fmla="*/ 0 h 276"/>
                    <a:gd name="T35" fmla="*/ 364 w 364"/>
                    <a:gd name="T36" fmla="*/ 276 h 27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64" h="276">
                      <a:moveTo>
                        <a:pt x="0" y="86"/>
                      </a:moveTo>
                      <a:lnTo>
                        <a:pt x="113" y="0"/>
                      </a:lnTo>
                      <a:lnTo>
                        <a:pt x="364" y="125"/>
                      </a:lnTo>
                      <a:lnTo>
                        <a:pt x="356" y="194"/>
                      </a:lnTo>
                      <a:lnTo>
                        <a:pt x="253" y="276"/>
                      </a:lnTo>
                      <a:lnTo>
                        <a:pt x="345" y="192"/>
                      </a:lnTo>
                      <a:lnTo>
                        <a:pt x="346" y="137"/>
                      </a:lnTo>
                      <a:lnTo>
                        <a:pt x="107" y="15"/>
                      </a:lnTo>
                      <a:lnTo>
                        <a:pt x="18" y="84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62" name="Freeform 304">
                  <a:extLst>
                    <a:ext uri="{FF2B5EF4-FFF2-40B4-BE49-F238E27FC236}">
                      <a16:creationId xmlns:a16="http://schemas.microsoft.com/office/drawing/2014/main" xmlns="" id="{3F1F6AF7-7039-4C00-B5A0-D63D0C9E83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6" y="1886"/>
                  <a:ext cx="177" cy="143"/>
                </a:xfrm>
                <a:custGeom>
                  <a:avLst/>
                  <a:gdLst>
                    <a:gd name="T0" fmla="*/ 0 w 356"/>
                    <a:gd name="T1" fmla="*/ 95 h 285"/>
                    <a:gd name="T2" fmla="*/ 112 w 356"/>
                    <a:gd name="T3" fmla="*/ 13 h 285"/>
                    <a:gd name="T4" fmla="*/ 346 w 356"/>
                    <a:gd name="T5" fmla="*/ 133 h 285"/>
                    <a:gd name="T6" fmla="*/ 341 w 356"/>
                    <a:gd name="T7" fmla="*/ 192 h 285"/>
                    <a:gd name="T8" fmla="*/ 236 w 356"/>
                    <a:gd name="T9" fmla="*/ 285 h 285"/>
                    <a:gd name="T10" fmla="*/ 352 w 356"/>
                    <a:gd name="T11" fmla="*/ 195 h 285"/>
                    <a:gd name="T12" fmla="*/ 356 w 356"/>
                    <a:gd name="T13" fmla="*/ 127 h 285"/>
                    <a:gd name="T14" fmla="*/ 111 w 356"/>
                    <a:gd name="T15" fmla="*/ 0 h 285"/>
                    <a:gd name="T16" fmla="*/ 8 w 356"/>
                    <a:gd name="T17" fmla="*/ 76 h 285"/>
                    <a:gd name="T18" fmla="*/ 0 w 356"/>
                    <a:gd name="T19" fmla="*/ 95 h 285"/>
                    <a:gd name="T20" fmla="*/ 0 w 356"/>
                    <a:gd name="T21" fmla="*/ 95 h 2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6"/>
                    <a:gd name="T34" fmla="*/ 0 h 285"/>
                    <a:gd name="T35" fmla="*/ 356 w 356"/>
                    <a:gd name="T36" fmla="*/ 285 h 28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6" h="285">
                      <a:moveTo>
                        <a:pt x="0" y="95"/>
                      </a:moveTo>
                      <a:lnTo>
                        <a:pt x="112" y="13"/>
                      </a:lnTo>
                      <a:lnTo>
                        <a:pt x="346" y="133"/>
                      </a:lnTo>
                      <a:lnTo>
                        <a:pt x="341" y="192"/>
                      </a:lnTo>
                      <a:lnTo>
                        <a:pt x="236" y="285"/>
                      </a:lnTo>
                      <a:lnTo>
                        <a:pt x="352" y="195"/>
                      </a:lnTo>
                      <a:lnTo>
                        <a:pt x="356" y="127"/>
                      </a:lnTo>
                      <a:lnTo>
                        <a:pt x="111" y="0"/>
                      </a:lnTo>
                      <a:lnTo>
                        <a:pt x="8" y="76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63" name="Freeform 305">
                  <a:extLst>
                    <a:ext uri="{FF2B5EF4-FFF2-40B4-BE49-F238E27FC236}">
                      <a16:creationId xmlns:a16="http://schemas.microsoft.com/office/drawing/2014/main" xmlns="" id="{5C5611CA-DBC7-4004-9FD1-23C279A58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6" y="1807"/>
                  <a:ext cx="162" cy="125"/>
                </a:xfrm>
                <a:custGeom>
                  <a:avLst/>
                  <a:gdLst>
                    <a:gd name="T0" fmla="*/ 0 w 323"/>
                    <a:gd name="T1" fmla="*/ 80 h 249"/>
                    <a:gd name="T2" fmla="*/ 97 w 323"/>
                    <a:gd name="T3" fmla="*/ 11 h 249"/>
                    <a:gd name="T4" fmla="*/ 312 w 323"/>
                    <a:gd name="T5" fmla="*/ 120 h 249"/>
                    <a:gd name="T6" fmla="*/ 304 w 323"/>
                    <a:gd name="T7" fmla="*/ 180 h 249"/>
                    <a:gd name="T8" fmla="*/ 230 w 323"/>
                    <a:gd name="T9" fmla="*/ 249 h 249"/>
                    <a:gd name="T10" fmla="*/ 317 w 323"/>
                    <a:gd name="T11" fmla="*/ 188 h 249"/>
                    <a:gd name="T12" fmla="*/ 323 w 323"/>
                    <a:gd name="T13" fmla="*/ 110 h 249"/>
                    <a:gd name="T14" fmla="*/ 104 w 323"/>
                    <a:gd name="T15" fmla="*/ 0 h 249"/>
                    <a:gd name="T16" fmla="*/ 11 w 323"/>
                    <a:gd name="T17" fmla="*/ 61 h 249"/>
                    <a:gd name="T18" fmla="*/ 0 w 323"/>
                    <a:gd name="T19" fmla="*/ 80 h 249"/>
                    <a:gd name="T20" fmla="*/ 0 w 323"/>
                    <a:gd name="T21" fmla="*/ 80 h 2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3"/>
                    <a:gd name="T34" fmla="*/ 0 h 249"/>
                    <a:gd name="T35" fmla="*/ 323 w 323"/>
                    <a:gd name="T36" fmla="*/ 249 h 24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3" h="249">
                      <a:moveTo>
                        <a:pt x="0" y="80"/>
                      </a:moveTo>
                      <a:lnTo>
                        <a:pt x="97" y="11"/>
                      </a:lnTo>
                      <a:lnTo>
                        <a:pt x="312" y="120"/>
                      </a:lnTo>
                      <a:lnTo>
                        <a:pt x="304" y="180"/>
                      </a:lnTo>
                      <a:lnTo>
                        <a:pt x="230" y="249"/>
                      </a:lnTo>
                      <a:lnTo>
                        <a:pt x="317" y="188"/>
                      </a:lnTo>
                      <a:lnTo>
                        <a:pt x="323" y="110"/>
                      </a:lnTo>
                      <a:lnTo>
                        <a:pt x="104" y="0"/>
                      </a:lnTo>
                      <a:lnTo>
                        <a:pt x="11" y="61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64" name="Freeform 306">
                  <a:extLst>
                    <a:ext uri="{FF2B5EF4-FFF2-40B4-BE49-F238E27FC236}">
                      <a16:creationId xmlns:a16="http://schemas.microsoft.com/office/drawing/2014/main" xmlns="" id="{5E2CF9DF-0249-4BD7-971A-027B2C662E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1" y="1879"/>
                  <a:ext cx="165" cy="130"/>
                </a:xfrm>
                <a:custGeom>
                  <a:avLst/>
                  <a:gdLst>
                    <a:gd name="T0" fmla="*/ 0 w 329"/>
                    <a:gd name="T1" fmla="*/ 88 h 261"/>
                    <a:gd name="T2" fmla="*/ 97 w 329"/>
                    <a:gd name="T3" fmla="*/ 16 h 261"/>
                    <a:gd name="T4" fmla="*/ 311 w 329"/>
                    <a:gd name="T5" fmla="*/ 130 h 261"/>
                    <a:gd name="T6" fmla="*/ 311 w 329"/>
                    <a:gd name="T7" fmla="*/ 181 h 261"/>
                    <a:gd name="T8" fmla="*/ 213 w 329"/>
                    <a:gd name="T9" fmla="*/ 261 h 261"/>
                    <a:gd name="T10" fmla="*/ 323 w 329"/>
                    <a:gd name="T11" fmla="*/ 192 h 261"/>
                    <a:gd name="T12" fmla="*/ 329 w 329"/>
                    <a:gd name="T13" fmla="*/ 124 h 261"/>
                    <a:gd name="T14" fmla="*/ 97 w 329"/>
                    <a:gd name="T15" fmla="*/ 0 h 261"/>
                    <a:gd name="T16" fmla="*/ 5 w 329"/>
                    <a:gd name="T17" fmla="*/ 76 h 261"/>
                    <a:gd name="T18" fmla="*/ 0 w 329"/>
                    <a:gd name="T19" fmla="*/ 88 h 261"/>
                    <a:gd name="T20" fmla="*/ 0 w 329"/>
                    <a:gd name="T21" fmla="*/ 88 h 2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9"/>
                    <a:gd name="T34" fmla="*/ 0 h 261"/>
                    <a:gd name="T35" fmla="*/ 329 w 329"/>
                    <a:gd name="T36" fmla="*/ 261 h 2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9" h="261">
                      <a:moveTo>
                        <a:pt x="0" y="88"/>
                      </a:moveTo>
                      <a:lnTo>
                        <a:pt x="97" y="16"/>
                      </a:lnTo>
                      <a:lnTo>
                        <a:pt x="311" y="130"/>
                      </a:lnTo>
                      <a:lnTo>
                        <a:pt x="311" y="181"/>
                      </a:lnTo>
                      <a:lnTo>
                        <a:pt x="213" y="261"/>
                      </a:lnTo>
                      <a:lnTo>
                        <a:pt x="323" y="192"/>
                      </a:lnTo>
                      <a:lnTo>
                        <a:pt x="329" y="124"/>
                      </a:lnTo>
                      <a:lnTo>
                        <a:pt x="97" y="0"/>
                      </a:lnTo>
                      <a:lnTo>
                        <a:pt x="5" y="76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  <p:sp>
              <p:nvSpPr>
                <p:cNvPr id="20965" name="Freeform 307">
                  <a:extLst>
                    <a:ext uri="{FF2B5EF4-FFF2-40B4-BE49-F238E27FC236}">
                      <a16:creationId xmlns:a16="http://schemas.microsoft.com/office/drawing/2014/main" xmlns="" id="{A1A20AC0-B5E6-4128-A589-FC0093BF1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9" y="1964"/>
                  <a:ext cx="178" cy="147"/>
                </a:xfrm>
                <a:custGeom>
                  <a:avLst/>
                  <a:gdLst>
                    <a:gd name="T0" fmla="*/ 0 w 358"/>
                    <a:gd name="T1" fmla="*/ 94 h 293"/>
                    <a:gd name="T2" fmla="*/ 107 w 358"/>
                    <a:gd name="T3" fmla="*/ 18 h 293"/>
                    <a:gd name="T4" fmla="*/ 341 w 358"/>
                    <a:gd name="T5" fmla="*/ 141 h 293"/>
                    <a:gd name="T6" fmla="*/ 341 w 358"/>
                    <a:gd name="T7" fmla="*/ 194 h 293"/>
                    <a:gd name="T8" fmla="*/ 236 w 358"/>
                    <a:gd name="T9" fmla="*/ 293 h 293"/>
                    <a:gd name="T10" fmla="*/ 352 w 358"/>
                    <a:gd name="T11" fmla="*/ 208 h 293"/>
                    <a:gd name="T12" fmla="*/ 358 w 358"/>
                    <a:gd name="T13" fmla="*/ 139 h 293"/>
                    <a:gd name="T14" fmla="*/ 107 w 358"/>
                    <a:gd name="T15" fmla="*/ 0 h 293"/>
                    <a:gd name="T16" fmla="*/ 0 w 358"/>
                    <a:gd name="T17" fmla="*/ 94 h 293"/>
                    <a:gd name="T18" fmla="*/ 0 w 358"/>
                    <a:gd name="T19" fmla="*/ 94 h 2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58"/>
                    <a:gd name="T31" fmla="*/ 0 h 293"/>
                    <a:gd name="T32" fmla="*/ 358 w 358"/>
                    <a:gd name="T33" fmla="*/ 293 h 2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58" h="293">
                      <a:moveTo>
                        <a:pt x="0" y="94"/>
                      </a:moveTo>
                      <a:lnTo>
                        <a:pt x="107" y="18"/>
                      </a:lnTo>
                      <a:lnTo>
                        <a:pt x="341" y="141"/>
                      </a:lnTo>
                      <a:lnTo>
                        <a:pt x="341" y="194"/>
                      </a:lnTo>
                      <a:lnTo>
                        <a:pt x="236" y="293"/>
                      </a:lnTo>
                      <a:lnTo>
                        <a:pt x="352" y="208"/>
                      </a:lnTo>
                      <a:lnTo>
                        <a:pt x="358" y="139"/>
                      </a:lnTo>
                      <a:lnTo>
                        <a:pt x="107" y="0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th-TH" altLang="en-US"/>
                </a:p>
              </p:txBody>
            </p:sp>
          </p:grpSp>
          <p:sp>
            <p:nvSpPr>
              <p:cNvPr id="20591" name="Freeform 309">
                <a:extLst>
                  <a:ext uri="{FF2B5EF4-FFF2-40B4-BE49-F238E27FC236}">
                    <a16:creationId xmlns:a16="http://schemas.microsoft.com/office/drawing/2014/main" xmlns="" id="{95D93A35-3069-4852-AB83-7EE37E8FF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2055"/>
                <a:ext cx="171" cy="152"/>
              </a:xfrm>
              <a:custGeom>
                <a:avLst/>
                <a:gdLst>
                  <a:gd name="T0" fmla="*/ 0 w 342"/>
                  <a:gd name="T1" fmla="*/ 89 h 302"/>
                  <a:gd name="T2" fmla="*/ 89 w 342"/>
                  <a:gd name="T3" fmla="*/ 17 h 302"/>
                  <a:gd name="T4" fmla="*/ 327 w 342"/>
                  <a:gd name="T5" fmla="*/ 148 h 302"/>
                  <a:gd name="T6" fmla="*/ 323 w 342"/>
                  <a:gd name="T7" fmla="*/ 219 h 302"/>
                  <a:gd name="T8" fmla="*/ 226 w 342"/>
                  <a:gd name="T9" fmla="*/ 302 h 302"/>
                  <a:gd name="T10" fmla="*/ 338 w 342"/>
                  <a:gd name="T11" fmla="*/ 226 h 302"/>
                  <a:gd name="T12" fmla="*/ 342 w 342"/>
                  <a:gd name="T13" fmla="*/ 141 h 302"/>
                  <a:gd name="T14" fmla="*/ 87 w 342"/>
                  <a:gd name="T15" fmla="*/ 0 h 302"/>
                  <a:gd name="T16" fmla="*/ 7 w 342"/>
                  <a:gd name="T17" fmla="*/ 70 h 302"/>
                  <a:gd name="T18" fmla="*/ 0 w 342"/>
                  <a:gd name="T19" fmla="*/ 89 h 302"/>
                  <a:gd name="T20" fmla="*/ 0 w 342"/>
                  <a:gd name="T21" fmla="*/ 89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2"/>
                  <a:gd name="T34" fmla="*/ 0 h 302"/>
                  <a:gd name="T35" fmla="*/ 342 w 342"/>
                  <a:gd name="T36" fmla="*/ 302 h 3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2" h="302">
                    <a:moveTo>
                      <a:pt x="0" y="89"/>
                    </a:moveTo>
                    <a:lnTo>
                      <a:pt x="89" y="17"/>
                    </a:lnTo>
                    <a:lnTo>
                      <a:pt x="327" y="148"/>
                    </a:lnTo>
                    <a:lnTo>
                      <a:pt x="323" y="219"/>
                    </a:lnTo>
                    <a:lnTo>
                      <a:pt x="226" y="302"/>
                    </a:lnTo>
                    <a:lnTo>
                      <a:pt x="338" y="226"/>
                    </a:lnTo>
                    <a:lnTo>
                      <a:pt x="342" y="141"/>
                    </a:lnTo>
                    <a:lnTo>
                      <a:pt x="87" y="0"/>
                    </a:lnTo>
                    <a:lnTo>
                      <a:pt x="7" y="70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92" name="Freeform 310">
                <a:extLst>
                  <a:ext uri="{FF2B5EF4-FFF2-40B4-BE49-F238E27FC236}">
                    <a16:creationId xmlns:a16="http://schemas.microsoft.com/office/drawing/2014/main" xmlns="" id="{40B52DCC-BD57-4D1B-B795-5A405329D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1701"/>
                <a:ext cx="107" cy="83"/>
              </a:xfrm>
              <a:custGeom>
                <a:avLst/>
                <a:gdLst>
                  <a:gd name="T0" fmla="*/ 0 w 215"/>
                  <a:gd name="T1" fmla="*/ 0 h 165"/>
                  <a:gd name="T2" fmla="*/ 6 w 215"/>
                  <a:gd name="T3" fmla="*/ 46 h 165"/>
                  <a:gd name="T4" fmla="*/ 215 w 215"/>
                  <a:gd name="T5" fmla="*/ 165 h 165"/>
                  <a:gd name="T6" fmla="*/ 0 w 215"/>
                  <a:gd name="T7" fmla="*/ 0 h 165"/>
                  <a:gd name="T8" fmla="*/ 0 w 215"/>
                  <a:gd name="T9" fmla="*/ 0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"/>
                  <a:gd name="T16" fmla="*/ 0 h 165"/>
                  <a:gd name="T17" fmla="*/ 215 w 215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" h="165">
                    <a:moveTo>
                      <a:pt x="0" y="0"/>
                    </a:moveTo>
                    <a:lnTo>
                      <a:pt x="6" y="46"/>
                    </a:lnTo>
                    <a:lnTo>
                      <a:pt x="215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93" name="Freeform 311">
                <a:extLst>
                  <a:ext uri="{FF2B5EF4-FFF2-40B4-BE49-F238E27FC236}">
                    <a16:creationId xmlns:a16="http://schemas.microsoft.com/office/drawing/2014/main" xmlns="" id="{3868A062-B2D4-459B-9448-B9E22E425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" y="1775"/>
                <a:ext cx="104" cy="86"/>
              </a:xfrm>
              <a:custGeom>
                <a:avLst/>
                <a:gdLst>
                  <a:gd name="T0" fmla="*/ 0 w 209"/>
                  <a:gd name="T1" fmla="*/ 0 h 171"/>
                  <a:gd name="T2" fmla="*/ 0 w 209"/>
                  <a:gd name="T3" fmla="*/ 53 h 171"/>
                  <a:gd name="T4" fmla="*/ 209 w 209"/>
                  <a:gd name="T5" fmla="*/ 171 h 171"/>
                  <a:gd name="T6" fmla="*/ 0 w 209"/>
                  <a:gd name="T7" fmla="*/ 0 h 171"/>
                  <a:gd name="T8" fmla="*/ 0 w 209"/>
                  <a:gd name="T9" fmla="*/ 0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171"/>
                  <a:gd name="T17" fmla="*/ 209 w 209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171">
                    <a:moveTo>
                      <a:pt x="0" y="0"/>
                    </a:moveTo>
                    <a:lnTo>
                      <a:pt x="0" y="53"/>
                    </a:lnTo>
                    <a:lnTo>
                      <a:pt x="209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94" name="Freeform 312">
                <a:extLst>
                  <a:ext uri="{FF2B5EF4-FFF2-40B4-BE49-F238E27FC236}">
                    <a16:creationId xmlns:a16="http://schemas.microsoft.com/office/drawing/2014/main" xmlns="" id="{AE67D28A-5577-47E9-92A3-8467174B6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" y="1849"/>
                <a:ext cx="103" cy="88"/>
              </a:xfrm>
              <a:custGeom>
                <a:avLst/>
                <a:gdLst>
                  <a:gd name="T0" fmla="*/ 0 w 207"/>
                  <a:gd name="T1" fmla="*/ 0 h 175"/>
                  <a:gd name="T2" fmla="*/ 6 w 207"/>
                  <a:gd name="T3" fmla="*/ 50 h 175"/>
                  <a:gd name="T4" fmla="*/ 207 w 207"/>
                  <a:gd name="T5" fmla="*/ 175 h 175"/>
                  <a:gd name="T6" fmla="*/ 0 w 207"/>
                  <a:gd name="T7" fmla="*/ 0 h 175"/>
                  <a:gd name="T8" fmla="*/ 0 w 207"/>
                  <a:gd name="T9" fmla="*/ 0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7"/>
                  <a:gd name="T16" fmla="*/ 0 h 175"/>
                  <a:gd name="T17" fmla="*/ 207 w 207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7" h="175">
                    <a:moveTo>
                      <a:pt x="0" y="0"/>
                    </a:moveTo>
                    <a:lnTo>
                      <a:pt x="6" y="50"/>
                    </a:lnTo>
                    <a:lnTo>
                      <a:pt x="207" y="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95" name="Freeform 313">
                <a:extLst>
                  <a:ext uri="{FF2B5EF4-FFF2-40B4-BE49-F238E27FC236}">
                    <a16:creationId xmlns:a16="http://schemas.microsoft.com/office/drawing/2014/main" xmlns="" id="{CB3168F1-230A-4D18-8776-D5E81E2D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1927"/>
                <a:ext cx="101" cy="89"/>
              </a:xfrm>
              <a:custGeom>
                <a:avLst/>
                <a:gdLst>
                  <a:gd name="T0" fmla="*/ 0 w 202"/>
                  <a:gd name="T1" fmla="*/ 0 h 179"/>
                  <a:gd name="T2" fmla="*/ 6 w 202"/>
                  <a:gd name="T3" fmla="*/ 42 h 179"/>
                  <a:gd name="T4" fmla="*/ 4 w 202"/>
                  <a:gd name="T5" fmla="*/ 57 h 179"/>
                  <a:gd name="T6" fmla="*/ 202 w 202"/>
                  <a:gd name="T7" fmla="*/ 179 h 179"/>
                  <a:gd name="T8" fmla="*/ 0 w 202"/>
                  <a:gd name="T9" fmla="*/ 0 h 179"/>
                  <a:gd name="T10" fmla="*/ 0 w 202"/>
                  <a:gd name="T11" fmla="*/ 0 h 1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2"/>
                  <a:gd name="T19" fmla="*/ 0 h 179"/>
                  <a:gd name="T20" fmla="*/ 202 w 202"/>
                  <a:gd name="T21" fmla="*/ 179 h 1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2" h="179">
                    <a:moveTo>
                      <a:pt x="0" y="0"/>
                    </a:moveTo>
                    <a:lnTo>
                      <a:pt x="6" y="42"/>
                    </a:lnTo>
                    <a:lnTo>
                      <a:pt x="4" y="57"/>
                    </a:lnTo>
                    <a:lnTo>
                      <a:pt x="202" y="1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96" name="Freeform 314">
                <a:extLst>
                  <a:ext uri="{FF2B5EF4-FFF2-40B4-BE49-F238E27FC236}">
                    <a16:creationId xmlns:a16="http://schemas.microsoft.com/office/drawing/2014/main" xmlns="" id="{D359AC47-3908-48B5-9E4C-867860059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015"/>
                <a:ext cx="117" cy="97"/>
              </a:xfrm>
              <a:custGeom>
                <a:avLst/>
                <a:gdLst>
                  <a:gd name="T0" fmla="*/ 0 w 234"/>
                  <a:gd name="T1" fmla="*/ 0 h 196"/>
                  <a:gd name="T2" fmla="*/ 4 w 234"/>
                  <a:gd name="T3" fmla="*/ 52 h 196"/>
                  <a:gd name="T4" fmla="*/ 234 w 234"/>
                  <a:gd name="T5" fmla="*/ 196 h 196"/>
                  <a:gd name="T6" fmla="*/ 0 w 234"/>
                  <a:gd name="T7" fmla="*/ 0 h 196"/>
                  <a:gd name="T8" fmla="*/ 0 w 234"/>
                  <a:gd name="T9" fmla="*/ 0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"/>
                  <a:gd name="T16" fmla="*/ 0 h 196"/>
                  <a:gd name="T17" fmla="*/ 234 w 234"/>
                  <a:gd name="T18" fmla="*/ 196 h 1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" h="196">
                    <a:moveTo>
                      <a:pt x="0" y="0"/>
                    </a:moveTo>
                    <a:lnTo>
                      <a:pt x="4" y="52"/>
                    </a:lnTo>
                    <a:lnTo>
                      <a:pt x="234" y="1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97" name="Freeform 315">
                <a:extLst>
                  <a:ext uri="{FF2B5EF4-FFF2-40B4-BE49-F238E27FC236}">
                    <a16:creationId xmlns:a16="http://schemas.microsoft.com/office/drawing/2014/main" xmlns="" id="{D53B71F9-6111-451A-A517-5F9742280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" y="1933"/>
                <a:ext cx="117" cy="94"/>
              </a:xfrm>
              <a:custGeom>
                <a:avLst/>
                <a:gdLst>
                  <a:gd name="T0" fmla="*/ 234 w 234"/>
                  <a:gd name="T1" fmla="*/ 188 h 188"/>
                  <a:gd name="T2" fmla="*/ 2 w 234"/>
                  <a:gd name="T3" fmla="*/ 51 h 188"/>
                  <a:gd name="T4" fmla="*/ 0 w 234"/>
                  <a:gd name="T5" fmla="*/ 0 h 188"/>
                  <a:gd name="T6" fmla="*/ 234 w 234"/>
                  <a:gd name="T7" fmla="*/ 188 h 188"/>
                  <a:gd name="T8" fmla="*/ 234 w 234"/>
                  <a:gd name="T9" fmla="*/ 188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"/>
                  <a:gd name="T16" fmla="*/ 0 h 188"/>
                  <a:gd name="T17" fmla="*/ 234 w 234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" h="188">
                    <a:moveTo>
                      <a:pt x="234" y="188"/>
                    </a:moveTo>
                    <a:lnTo>
                      <a:pt x="2" y="51"/>
                    </a:lnTo>
                    <a:lnTo>
                      <a:pt x="0" y="0"/>
                    </a:lnTo>
                    <a:lnTo>
                      <a:pt x="234" y="1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98" name="Freeform 316">
                <a:extLst>
                  <a:ext uri="{FF2B5EF4-FFF2-40B4-BE49-F238E27FC236}">
                    <a16:creationId xmlns:a16="http://schemas.microsoft.com/office/drawing/2014/main" xmlns="" id="{C6CFAAEF-0681-4C09-BA3A-EB2577906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" y="1840"/>
                <a:ext cx="117" cy="108"/>
              </a:xfrm>
              <a:custGeom>
                <a:avLst/>
                <a:gdLst>
                  <a:gd name="T0" fmla="*/ 234 w 234"/>
                  <a:gd name="T1" fmla="*/ 217 h 217"/>
                  <a:gd name="T2" fmla="*/ 6 w 234"/>
                  <a:gd name="T3" fmla="*/ 82 h 217"/>
                  <a:gd name="T4" fmla="*/ 0 w 234"/>
                  <a:gd name="T5" fmla="*/ 33 h 217"/>
                  <a:gd name="T6" fmla="*/ 44 w 234"/>
                  <a:gd name="T7" fmla="*/ 0 h 217"/>
                  <a:gd name="T8" fmla="*/ 12 w 234"/>
                  <a:gd name="T9" fmla="*/ 37 h 217"/>
                  <a:gd name="T10" fmla="*/ 234 w 234"/>
                  <a:gd name="T11" fmla="*/ 217 h 217"/>
                  <a:gd name="T12" fmla="*/ 234 w 234"/>
                  <a:gd name="T13" fmla="*/ 217 h 2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4"/>
                  <a:gd name="T22" fmla="*/ 0 h 217"/>
                  <a:gd name="T23" fmla="*/ 234 w 234"/>
                  <a:gd name="T24" fmla="*/ 217 h 2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4" h="217">
                    <a:moveTo>
                      <a:pt x="234" y="217"/>
                    </a:moveTo>
                    <a:lnTo>
                      <a:pt x="6" y="82"/>
                    </a:lnTo>
                    <a:lnTo>
                      <a:pt x="0" y="33"/>
                    </a:lnTo>
                    <a:lnTo>
                      <a:pt x="44" y="0"/>
                    </a:lnTo>
                    <a:lnTo>
                      <a:pt x="12" y="37"/>
                    </a:lnTo>
                    <a:lnTo>
                      <a:pt x="234" y="2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99" name="Freeform 317">
                <a:extLst>
                  <a:ext uri="{FF2B5EF4-FFF2-40B4-BE49-F238E27FC236}">
                    <a16:creationId xmlns:a16="http://schemas.microsoft.com/office/drawing/2014/main" xmlns="" id="{81A92DC7-3623-491F-B199-918B0C54F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" y="1779"/>
                <a:ext cx="115" cy="91"/>
              </a:xfrm>
              <a:custGeom>
                <a:avLst/>
                <a:gdLst>
                  <a:gd name="T0" fmla="*/ 0 w 230"/>
                  <a:gd name="T1" fmla="*/ 0 h 182"/>
                  <a:gd name="T2" fmla="*/ 0 w 230"/>
                  <a:gd name="T3" fmla="*/ 45 h 182"/>
                  <a:gd name="T4" fmla="*/ 230 w 230"/>
                  <a:gd name="T5" fmla="*/ 182 h 182"/>
                  <a:gd name="T6" fmla="*/ 0 w 230"/>
                  <a:gd name="T7" fmla="*/ 0 h 182"/>
                  <a:gd name="T8" fmla="*/ 0 w 230"/>
                  <a:gd name="T9" fmla="*/ 0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"/>
                  <a:gd name="T16" fmla="*/ 0 h 182"/>
                  <a:gd name="T17" fmla="*/ 230 w 230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" h="182">
                    <a:moveTo>
                      <a:pt x="0" y="0"/>
                    </a:moveTo>
                    <a:lnTo>
                      <a:pt x="0" y="45"/>
                    </a:lnTo>
                    <a:lnTo>
                      <a:pt x="23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00" name="Freeform 318">
                <a:extLst>
                  <a:ext uri="{FF2B5EF4-FFF2-40B4-BE49-F238E27FC236}">
                    <a16:creationId xmlns:a16="http://schemas.microsoft.com/office/drawing/2014/main" xmlns="" id="{E45EC3B8-06E6-4314-A2F5-F705FDEF4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1865"/>
                <a:ext cx="124" cy="94"/>
              </a:xfrm>
              <a:custGeom>
                <a:avLst/>
                <a:gdLst>
                  <a:gd name="T0" fmla="*/ 0 w 247"/>
                  <a:gd name="T1" fmla="*/ 0 h 186"/>
                  <a:gd name="T2" fmla="*/ 0 w 247"/>
                  <a:gd name="T3" fmla="*/ 49 h 186"/>
                  <a:gd name="T4" fmla="*/ 247 w 247"/>
                  <a:gd name="T5" fmla="*/ 186 h 186"/>
                  <a:gd name="T6" fmla="*/ 0 w 247"/>
                  <a:gd name="T7" fmla="*/ 0 h 186"/>
                  <a:gd name="T8" fmla="*/ 0 w 247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7"/>
                  <a:gd name="T16" fmla="*/ 0 h 186"/>
                  <a:gd name="T17" fmla="*/ 247 w 247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7" h="186">
                    <a:moveTo>
                      <a:pt x="0" y="0"/>
                    </a:moveTo>
                    <a:lnTo>
                      <a:pt x="0" y="49"/>
                    </a:lnTo>
                    <a:lnTo>
                      <a:pt x="247" y="1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01" name="Freeform 319">
                <a:extLst>
                  <a:ext uri="{FF2B5EF4-FFF2-40B4-BE49-F238E27FC236}">
                    <a16:creationId xmlns:a16="http://schemas.microsoft.com/office/drawing/2014/main" xmlns="" id="{F9528C44-69F9-4DAC-A77C-9D98DE5BC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1921"/>
                <a:ext cx="124" cy="122"/>
              </a:xfrm>
              <a:custGeom>
                <a:avLst/>
                <a:gdLst>
                  <a:gd name="T0" fmla="*/ 0 w 247"/>
                  <a:gd name="T1" fmla="*/ 49 h 245"/>
                  <a:gd name="T2" fmla="*/ 2 w 247"/>
                  <a:gd name="T3" fmla="*/ 97 h 245"/>
                  <a:gd name="T4" fmla="*/ 247 w 247"/>
                  <a:gd name="T5" fmla="*/ 245 h 245"/>
                  <a:gd name="T6" fmla="*/ 10 w 247"/>
                  <a:gd name="T7" fmla="*/ 65 h 245"/>
                  <a:gd name="T8" fmla="*/ 67 w 247"/>
                  <a:gd name="T9" fmla="*/ 0 h 245"/>
                  <a:gd name="T10" fmla="*/ 0 w 247"/>
                  <a:gd name="T11" fmla="*/ 49 h 245"/>
                  <a:gd name="T12" fmla="*/ 0 w 247"/>
                  <a:gd name="T13" fmla="*/ 49 h 2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7"/>
                  <a:gd name="T22" fmla="*/ 0 h 245"/>
                  <a:gd name="T23" fmla="*/ 247 w 247"/>
                  <a:gd name="T24" fmla="*/ 245 h 2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7" h="245">
                    <a:moveTo>
                      <a:pt x="0" y="49"/>
                    </a:moveTo>
                    <a:lnTo>
                      <a:pt x="2" y="97"/>
                    </a:lnTo>
                    <a:lnTo>
                      <a:pt x="247" y="245"/>
                    </a:lnTo>
                    <a:lnTo>
                      <a:pt x="10" y="65"/>
                    </a:lnTo>
                    <a:lnTo>
                      <a:pt x="6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02" name="Freeform 320">
                <a:extLst>
                  <a:ext uri="{FF2B5EF4-FFF2-40B4-BE49-F238E27FC236}">
                    <a16:creationId xmlns:a16="http://schemas.microsoft.com/office/drawing/2014/main" xmlns="" id="{C15D8B59-F9A6-49B8-8CAF-28B8A1C78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026"/>
                <a:ext cx="125" cy="102"/>
              </a:xfrm>
              <a:custGeom>
                <a:avLst/>
                <a:gdLst>
                  <a:gd name="T0" fmla="*/ 0 w 249"/>
                  <a:gd name="T1" fmla="*/ 0 h 203"/>
                  <a:gd name="T2" fmla="*/ 0 w 249"/>
                  <a:gd name="T3" fmla="*/ 48 h 203"/>
                  <a:gd name="T4" fmla="*/ 249 w 249"/>
                  <a:gd name="T5" fmla="*/ 203 h 203"/>
                  <a:gd name="T6" fmla="*/ 0 w 249"/>
                  <a:gd name="T7" fmla="*/ 0 h 203"/>
                  <a:gd name="T8" fmla="*/ 0 w 249"/>
                  <a:gd name="T9" fmla="*/ 0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9"/>
                  <a:gd name="T16" fmla="*/ 0 h 203"/>
                  <a:gd name="T17" fmla="*/ 249 w 249"/>
                  <a:gd name="T18" fmla="*/ 203 h 2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9" h="203">
                    <a:moveTo>
                      <a:pt x="0" y="0"/>
                    </a:moveTo>
                    <a:lnTo>
                      <a:pt x="0" y="48"/>
                    </a:lnTo>
                    <a:lnTo>
                      <a:pt x="249" y="2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03" name="Freeform 321">
                <a:extLst>
                  <a:ext uri="{FF2B5EF4-FFF2-40B4-BE49-F238E27FC236}">
                    <a16:creationId xmlns:a16="http://schemas.microsoft.com/office/drawing/2014/main" xmlns="" id="{401A370E-60CD-42B5-99B1-57FC0595C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087"/>
                <a:ext cx="122" cy="127"/>
              </a:xfrm>
              <a:custGeom>
                <a:avLst/>
                <a:gdLst>
                  <a:gd name="T0" fmla="*/ 0 w 246"/>
                  <a:gd name="T1" fmla="*/ 40 h 254"/>
                  <a:gd name="T2" fmla="*/ 2 w 246"/>
                  <a:gd name="T3" fmla="*/ 100 h 254"/>
                  <a:gd name="T4" fmla="*/ 246 w 246"/>
                  <a:gd name="T5" fmla="*/ 254 h 254"/>
                  <a:gd name="T6" fmla="*/ 14 w 246"/>
                  <a:gd name="T7" fmla="*/ 55 h 254"/>
                  <a:gd name="T8" fmla="*/ 50 w 246"/>
                  <a:gd name="T9" fmla="*/ 0 h 254"/>
                  <a:gd name="T10" fmla="*/ 0 w 246"/>
                  <a:gd name="T11" fmla="*/ 40 h 254"/>
                  <a:gd name="T12" fmla="*/ 0 w 246"/>
                  <a:gd name="T13" fmla="*/ 40 h 2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6"/>
                  <a:gd name="T22" fmla="*/ 0 h 254"/>
                  <a:gd name="T23" fmla="*/ 246 w 246"/>
                  <a:gd name="T24" fmla="*/ 254 h 2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6" h="254">
                    <a:moveTo>
                      <a:pt x="0" y="40"/>
                    </a:moveTo>
                    <a:lnTo>
                      <a:pt x="2" y="100"/>
                    </a:lnTo>
                    <a:lnTo>
                      <a:pt x="246" y="254"/>
                    </a:lnTo>
                    <a:lnTo>
                      <a:pt x="14" y="55"/>
                    </a:lnTo>
                    <a:lnTo>
                      <a:pt x="5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04" name="Freeform 322">
                <a:extLst>
                  <a:ext uri="{FF2B5EF4-FFF2-40B4-BE49-F238E27FC236}">
                    <a16:creationId xmlns:a16="http://schemas.microsoft.com/office/drawing/2014/main" xmlns="" id="{94F2C844-84A7-4BA8-B293-11FA84DE6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" y="1946"/>
                <a:ext cx="64" cy="47"/>
              </a:xfrm>
              <a:custGeom>
                <a:avLst/>
                <a:gdLst>
                  <a:gd name="T0" fmla="*/ 129 w 129"/>
                  <a:gd name="T1" fmla="*/ 0 h 93"/>
                  <a:gd name="T2" fmla="*/ 17 w 129"/>
                  <a:gd name="T3" fmla="*/ 93 h 93"/>
                  <a:gd name="T4" fmla="*/ 0 w 129"/>
                  <a:gd name="T5" fmla="*/ 84 h 93"/>
                  <a:gd name="T6" fmla="*/ 129 w 129"/>
                  <a:gd name="T7" fmla="*/ 0 h 93"/>
                  <a:gd name="T8" fmla="*/ 129 w 129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93"/>
                  <a:gd name="T17" fmla="*/ 129 w 12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93">
                    <a:moveTo>
                      <a:pt x="129" y="0"/>
                    </a:moveTo>
                    <a:lnTo>
                      <a:pt x="17" y="93"/>
                    </a:lnTo>
                    <a:lnTo>
                      <a:pt x="0" y="84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05" name="Freeform 323">
                <a:extLst>
                  <a:ext uri="{FF2B5EF4-FFF2-40B4-BE49-F238E27FC236}">
                    <a16:creationId xmlns:a16="http://schemas.microsoft.com/office/drawing/2014/main" xmlns="" id="{BACCBDD9-D12A-4FEC-A3F4-042BF4332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2036"/>
                <a:ext cx="69" cy="51"/>
              </a:xfrm>
              <a:custGeom>
                <a:avLst/>
                <a:gdLst>
                  <a:gd name="T0" fmla="*/ 137 w 137"/>
                  <a:gd name="T1" fmla="*/ 0 h 103"/>
                  <a:gd name="T2" fmla="*/ 18 w 137"/>
                  <a:gd name="T3" fmla="*/ 103 h 103"/>
                  <a:gd name="T4" fmla="*/ 0 w 137"/>
                  <a:gd name="T5" fmla="*/ 93 h 103"/>
                  <a:gd name="T6" fmla="*/ 137 w 137"/>
                  <a:gd name="T7" fmla="*/ 0 h 103"/>
                  <a:gd name="T8" fmla="*/ 137 w 137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103"/>
                  <a:gd name="T17" fmla="*/ 137 w 137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103">
                    <a:moveTo>
                      <a:pt x="137" y="0"/>
                    </a:moveTo>
                    <a:lnTo>
                      <a:pt x="18" y="103"/>
                    </a:lnTo>
                    <a:lnTo>
                      <a:pt x="0" y="93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06" name="Freeform 324">
                <a:extLst>
                  <a:ext uri="{FF2B5EF4-FFF2-40B4-BE49-F238E27FC236}">
                    <a16:creationId xmlns:a16="http://schemas.microsoft.com/office/drawing/2014/main" xmlns="" id="{F818E91B-701A-4002-B496-2399B2CE1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132"/>
                <a:ext cx="68" cy="56"/>
              </a:xfrm>
              <a:custGeom>
                <a:avLst/>
                <a:gdLst>
                  <a:gd name="T0" fmla="*/ 137 w 137"/>
                  <a:gd name="T1" fmla="*/ 0 h 112"/>
                  <a:gd name="T2" fmla="*/ 17 w 137"/>
                  <a:gd name="T3" fmla="*/ 112 h 112"/>
                  <a:gd name="T4" fmla="*/ 0 w 137"/>
                  <a:gd name="T5" fmla="*/ 103 h 112"/>
                  <a:gd name="T6" fmla="*/ 137 w 137"/>
                  <a:gd name="T7" fmla="*/ 0 h 112"/>
                  <a:gd name="T8" fmla="*/ 137 w 137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112"/>
                  <a:gd name="T17" fmla="*/ 137 w 137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112">
                    <a:moveTo>
                      <a:pt x="137" y="0"/>
                    </a:moveTo>
                    <a:lnTo>
                      <a:pt x="17" y="112"/>
                    </a:lnTo>
                    <a:lnTo>
                      <a:pt x="0" y="103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07" name="Freeform 325">
                <a:extLst>
                  <a:ext uri="{FF2B5EF4-FFF2-40B4-BE49-F238E27FC236}">
                    <a16:creationId xmlns:a16="http://schemas.microsoft.com/office/drawing/2014/main" xmlns="" id="{C4A41713-8068-4C3B-8914-BC52ED336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2045"/>
                <a:ext cx="63" cy="51"/>
              </a:xfrm>
              <a:custGeom>
                <a:avLst/>
                <a:gdLst>
                  <a:gd name="T0" fmla="*/ 126 w 126"/>
                  <a:gd name="T1" fmla="*/ 0 h 103"/>
                  <a:gd name="T2" fmla="*/ 17 w 126"/>
                  <a:gd name="T3" fmla="*/ 103 h 103"/>
                  <a:gd name="T4" fmla="*/ 0 w 126"/>
                  <a:gd name="T5" fmla="*/ 93 h 103"/>
                  <a:gd name="T6" fmla="*/ 126 w 126"/>
                  <a:gd name="T7" fmla="*/ 0 h 103"/>
                  <a:gd name="T8" fmla="*/ 126 w 126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103"/>
                  <a:gd name="T17" fmla="*/ 126 w 126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103">
                    <a:moveTo>
                      <a:pt x="126" y="0"/>
                    </a:moveTo>
                    <a:lnTo>
                      <a:pt x="17" y="103"/>
                    </a:lnTo>
                    <a:lnTo>
                      <a:pt x="0" y="93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08" name="Freeform 326">
                <a:extLst>
                  <a:ext uri="{FF2B5EF4-FFF2-40B4-BE49-F238E27FC236}">
                    <a16:creationId xmlns:a16="http://schemas.microsoft.com/office/drawing/2014/main" xmlns="" id="{1D6AC380-A6A9-417D-B653-6CFFFAA04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1961"/>
                <a:ext cx="64" cy="53"/>
              </a:xfrm>
              <a:custGeom>
                <a:avLst/>
                <a:gdLst>
                  <a:gd name="T0" fmla="*/ 128 w 128"/>
                  <a:gd name="T1" fmla="*/ 0 h 104"/>
                  <a:gd name="T2" fmla="*/ 19 w 128"/>
                  <a:gd name="T3" fmla="*/ 104 h 104"/>
                  <a:gd name="T4" fmla="*/ 0 w 128"/>
                  <a:gd name="T5" fmla="*/ 95 h 104"/>
                  <a:gd name="T6" fmla="*/ 128 w 128"/>
                  <a:gd name="T7" fmla="*/ 0 h 104"/>
                  <a:gd name="T8" fmla="*/ 128 w 12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04"/>
                  <a:gd name="T17" fmla="*/ 128 w 12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04">
                    <a:moveTo>
                      <a:pt x="128" y="0"/>
                    </a:moveTo>
                    <a:lnTo>
                      <a:pt x="19" y="104"/>
                    </a:lnTo>
                    <a:lnTo>
                      <a:pt x="0" y="9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09" name="Freeform 327">
                <a:extLst>
                  <a:ext uri="{FF2B5EF4-FFF2-40B4-BE49-F238E27FC236}">
                    <a16:creationId xmlns:a16="http://schemas.microsoft.com/office/drawing/2014/main" xmlns="" id="{4DBC52E1-DC7D-4851-B432-5BB1CCD98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" y="1879"/>
                <a:ext cx="63" cy="52"/>
              </a:xfrm>
              <a:custGeom>
                <a:avLst/>
                <a:gdLst>
                  <a:gd name="T0" fmla="*/ 126 w 126"/>
                  <a:gd name="T1" fmla="*/ 0 h 105"/>
                  <a:gd name="T2" fmla="*/ 17 w 126"/>
                  <a:gd name="T3" fmla="*/ 105 h 105"/>
                  <a:gd name="T4" fmla="*/ 0 w 126"/>
                  <a:gd name="T5" fmla="*/ 95 h 105"/>
                  <a:gd name="T6" fmla="*/ 126 w 126"/>
                  <a:gd name="T7" fmla="*/ 0 h 105"/>
                  <a:gd name="T8" fmla="*/ 126 w 126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105"/>
                  <a:gd name="T17" fmla="*/ 126 w 126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105">
                    <a:moveTo>
                      <a:pt x="126" y="0"/>
                    </a:moveTo>
                    <a:lnTo>
                      <a:pt x="17" y="105"/>
                    </a:lnTo>
                    <a:lnTo>
                      <a:pt x="0" y="95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10" name="Freeform 328">
                <a:extLst>
                  <a:ext uri="{FF2B5EF4-FFF2-40B4-BE49-F238E27FC236}">
                    <a16:creationId xmlns:a16="http://schemas.microsoft.com/office/drawing/2014/main" xmlns="" id="{3C3855E2-5B77-47FE-99DD-C880B2494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1792"/>
                <a:ext cx="62" cy="52"/>
              </a:xfrm>
              <a:custGeom>
                <a:avLst/>
                <a:gdLst>
                  <a:gd name="T0" fmla="*/ 126 w 126"/>
                  <a:gd name="T1" fmla="*/ 0 h 105"/>
                  <a:gd name="T2" fmla="*/ 18 w 126"/>
                  <a:gd name="T3" fmla="*/ 105 h 105"/>
                  <a:gd name="T4" fmla="*/ 0 w 126"/>
                  <a:gd name="T5" fmla="*/ 95 h 105"/>
                  <a:gd name="T6" fmla="*/ 126 w 126"/>
                  <a:gd name="T7" fmla="*/ 0 h 105"/>
                  <a:gd name="T8" fmla="*/ 126 w 126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105"/>
                  <a:gd name="T17" fmla="*/ 126 w 126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105">
                    <a:moveTo>
                      <a:pt x="126" y="0"/>
                    </a:moveTo>
                    <a:lnTo>
                      <a:pt x="18" y="105"/>
                    </a:lnTo>
                    <a:lnTo>
                      <a:pt x="0" y="95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11" name="Freeform 329">
                <a:extLst>
                  <a:ext uri="{FF2B5EF4-FFF2-40B4-BE49-F238E27FC236}">
                    <a16:creationId xmlns:a16="http://schemas.microsoft.com/office/drawing/2014/main" xmlns="" id="{801E71C1-39B2-4BA0-B85C-9AE0DAB3B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1706"/>
                <a:ext cx="64" cy="51"/>
              </a:xfrm>
              <a:custGeom>
                <a:avLst/>
                <a:gdLst>
                  <a:gd name="T0" fmla="*/ 127 w 127"/>
                  <a:gd name="T1" fmla="*/ 0 h 103"/>
                  <a:gd name="T2" fmla="*/ 19 w 127"/>
                  <a:gd name="T3" fmla="*/ 103 h 103"/>
                  <a:gd name="T4" fmla="*/ 0 w 127"/>
                  <a:gd name="T5" fmla="*/ 94 h 103"/>
                  <a:gd name="T6" fmla="*/ 127 w 127"/>
                  <a:gd name="T7" fmla="*/ 0 h 103"/>
                  <a:gd name="T8" fmla="*/ 127 w 127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103"/>
                  <a:gd name="T17" fmla="*/ 127 w 127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103">
                    <a:moveTo>
                      <a:pt x="127" y="0"/>
                    </a:moveTo>
                    <a:lnTo>
                      <a:pt x="19" y="103"/>
                    </a:lnTo>
                    <a:lnTo>
                      <a:pt x="0" y="94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12" name="Freeform 330">
                <a:extLst>
                  <a:ext uri="{FF2B5EF4-FFF2-40B4-BE49-F238E27FC236}">
                    <a16:creationId xmlns:a16="http://schemas.microsoft.com/office/drawing/2014/main" xmlns="" id="{69F9FAEB-D8DC-49A0-A502-C0614855C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" y="1786"/>
                <a:ext cx="63" cy="52"/>
              </a:xfrm>
              <a:custGeom>
                <a:avLst/>
                <a:gdLst>
                  <a:gd name="T0" fmla="*/ 125 w 125"/>
                  <a:gd name="T1" fmla="*/ 0 h 105"/>
                  <a:gd name="T2" fmla="*/ 17 w 125"/>
                  <a:gd name="T3" fmla="*/ 105 h 105"/>
                  <a:gd name="T4" fmla="*/ 0 w 125"/>
                  <a:gd name="T5" fmla="*/ 95 h 105"/>
                  <a:gd name="T6" fmla="*/ 125 w 125"/>
                  <a:gd name="T7" fmla="*/ 0 h 105"/>
                  <a:gd name="T8" fmla="*/ 125 w 12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05"/>
                  <a:gd name="T17" fmla="*/ 125 w 12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05">
                    <a:moveTo>
                      <a:pt x="125" y="0"/>
                    </a:moveTo>
                    <a:lnTo>
                      <a:pt x="17" y="105"/>
                    </a:lnTo>
                    <a:lnTo>
                      <a:pt x="0" y="9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13" name="Freeform 331">
                <a:extLst>
                  <a:ext uri="{FF2B5EF4-FFF2-40B4-BE49-F238E27FC236}">
                    <a16:creationId xmlns:a16="http://schemas.microsoft.com/office/drawing/2014/main" xmlns="" id="{F63D3415-8CA1-4AB7-B70A-0352F6F84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1862"/>
                <a:ext cx="63" cy="52"/>
              </a:xfrm>
              <a:custGeom>
                <a:avLst/>
                <a:gdLst>
                  <a:gd name="T0" fmla="*/ 125 w 125"/>
                  <a:gd name="T1" fmla="*/ 0 h 105"/>
                  <a:gd name="T2" fmla="*/ 17 w 125"/>
                  <a:gd name="T3" fmla="*/ 105 h 105"/>
                  <a:gd name="T4" fmla="*/ 0 w 125"/>
                  <a:gd name="T5" fmla="*/ 95 h 105"/>
                  <a:gd name="T6" fmla="*/ 125 w 125"/>
                  <a:gd name="T7" fmla="*/ 0 h 105"/>
                  <a:gd name="T8" fmla="*/ 125 w 12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05"/>
                  <a:gd name="T17" fmla="*/ 125 w 12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05">
                    <a:moveTo>
                      <a:pt x="125" y="0"/>
                    </a:moveTo>
                    <a:lnTo>
                      <a:pt x="17" y="105"/>
                    </a:lnTo>
                    <a:lnTo>
                      <a:pt x="0" y="9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14" name="Freeform 332">
                <a:extLst>
                  <a:ext uri="{FF2B5EF4-FFF2-40B4-BE49-F238E27FC236}">
                    <a16:creationId xmlns:a16="http://schemas.microsoft.com/office/drawing/2014/main" xmlns="" id="{063F1545-DF65-4859-8C35-B569F5A7A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" y="1952"/>
                <a:ext cx="63" cy="52"/>
              </a:xfrm>
              <a:custGeom>
                <a:avLst/>
                <a:gdLst>
                  <a:gd name="T0" fmla="*/ 125 w 125"/>
                  <a:gd name="T1" fmla="*/ 0 h 104"/>
                  <a:gd name="T2" fmla="*/ 17 w 125"/>
                  <a:gd name="T3" fmla="*/ 104 h 104"/>
                  <a:gd name="T4" fmla="*/ 0 w 125"/>
                  <a:gd name="T5" fmla="*/ 95 h 104"/>
                  <a:gd name="T6" fmla="*/ 125 w 125"/>
                  <a:gd name="T7" fmla="*/ 0 h 104"/>
                  <a:gd name="T8" fmla="*/ 125 w 125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04"/>
                  <a:gd name="T17" fmla="*/ 125 w 125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04">
                    <a:moveTo>
                      <a:pt x="125" y="0"/>
                    </a:moveTo>
                    <a:lnTo>
                      <a:pt x="17" y="104"/>
                    </a:lnTo>
                    <a:lnTo>
                      <a:pt x="0" y="9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15" name="Freeform 333">
                <a:extLst>
                  <a:ext uri="{FF2B5EF4-FFF2-40B4-BE49-F238E27FC236}">
                    <a16:creationId xmlns:a16="http://schemas.microsoft.com/office/drawing/2014/main" xmlns="" id="{B0FD8022-A33F-4D04-A6AE-3774ACC07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1873"/>
                <a:ext cx="63" cy="52"/>
              </a:xfrm>
              <a:custGeom>
                <a:avLst/>
                <a:gdLst>
                  <a:gd name="T0" fmla="*/ 125 w 125"/>
                  <a:gd name="T1" fmla="*/ 0 h 105"/>
                  <a:gd name="T2" fmla="*/ 17 w 125"/>
                  <a:gd name="T3" fmla="*/ 105 h 105"/>
                  <a:gd name="T4" fmla="*/ 0 w 125"/>
                  <a:gd name="T5" fmla="*/ 95 h 105"/>
                  <a:gd name="T6" fmla="*/ 125 w 125"/>
                  <a:gd name="T7" fmla="*/ 0 h 105"/>
                  <a:gd name="T8" fmla="*/ 125 w 12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05"/>
                  <a:gd name="T17" fmla="*/ 125 w 12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05">
                    <a:moveTo>
                      <a:pt x="125" y="0"/>
                    </a:moveTo>
                    <a:lnTo>
                      <a:pt x="17" y="105"/>
                    </a:lnTo>
                    <a:lnTo>
                      <a:pt x="0" y="9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16" name="Freeform 334">
                <a:extLst>
                  <a:ext uri="{FF2B5EF4-FFF2-40B4-BE49-F238E27FC236}">
                    <a16:creationId xmlns:a16="http://schemas.microsoft.com/office/drawing/2014/main" xmlns="" id="{0621B3BD-9E70-4BFC-9450-EF9988C85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1987"/>
                <a:ext cx="674" cy="479"/>
              </a:xfrm>
              <a:custGeom>
                <a:avLst/>
                <a:gdLst>
                  <a:gd name="T0" fmla="*/ 8 w 1348"/>
                  <a:gd name="T1" fmla="*/ 403 h 958"/>
                  <a:gd name="T2" fmla="*/ 787 w 1348"/>
                  <a:gd name="T3" fmla="*/ 958 h 958"/>
                  <a:gd name="T4" fmla="*/ 1348 w 1348"/>
                  <a:gd name="T5" fmla="*/ 496 h 958"/>
                  <a:gd name="T6" fmla="*/ 1348 w 1348"/>
                  <a:gd name="T7" fmla="*/ 466 h 958"/>
                  <a:gd name="T8" fmla="*/ 787 w 1348"/>
                  <a:gd name="T9" fmla="*/ 907 h 958"/>
                  <a:gd name="T10" fmla="*/ 27 w 1348"/>
                  <a:gd name="T11" fmla="*/ 382 h 958"/>
                  <a:gd name="T12" fmla="*/ 487 w 1348"/>
                  <a:gd name="T13" fmla="*/ 19 h 958"/>
                  <a:gd name="T14" fmla="*/ 470 w 1348"/>
                  <a:gd name="T15" fmla="*/ 0 h 958"/>
                  <a:gd name="T16" fmla="*/ 0 w 1348"/>
                  <a:gd name="T17" fmla="*/ 378 h 958"/>
                  <a:gd name="T18" fmla="*/ 8 w 1348"/>
                  <a:gd name="T19" fmla="*/ 403 h 958"/>
                  <a:gd name="T20" fmla="*/ 8 w 1348"/>
                  <a:gd name="T21" fmla="*/ 403 h 9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8"/>
                  <a:gd name="T34" fmla="*/ 0 h 958"/>
                  <a:gd name="T35" fmla="*/ 1348 w 1348"/>
                  <a:gd name="T36" fmla="*/ 958 h 9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8" h="958">
                    <a:moveTo>
                      <a:pt x="8" y="403"/>
                    </a:moveTo>
                    <a:lnTo>
                      <a:pt x="787" y="958"/>
                    </a:lnTo>
                    <a:lnTo>
                      <a:pt x="1348" y="496"/>
                    </a:lnTo>
                    <a:lnTo>
                      <a:pt x="1348" y="466"/>
                    </a:lnTo>
                    <a:lnTo>
                      <a:pt x="787" y="907"/>
                    </a:lnTo>
                    <a:lnTo>
                      <a:pt x="27" y="382"/>
                    </a:lnTo>
                    <a:lnTo>
                      <a:pt x="487" y="19"/>
                    </a:lnTo>
                    <a:lnTo>
                      <a:pt x="470" y="0"/>
                    </a:lnTo>
                    <a:lnTo>
                      <a:pt x="0" y="378"/>
                    </a:lnTo>
                    <a:lnTo>
                      <a:pt x="8" y="4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17" name="Freeform 335">
                <a:extLst>
                  <a:ext uri="{FF2B5EF4-FFF2-40B4-BE49-F238E27FC236}">
                    <a16:creationId xmlns:a16="http://schemas.microsoft.com/office/drawing/2014/main" xmlns="" id="{82F338EF-79CA-4711-9BB8-5E1F609AD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1967"/>
                <a:ext cx="553" cy="251"/>
              </a:xfrm>
              <a:custGeom>
                <a:avLst/>
                <a:gdLst>
                  <a:gd name="T0" fmla="*/ 1107 w 1107"/>
                  <a:gd name="T1" fmla="*/ 502 h 502"/>
                  <a:gd name="T2" fmla="*/ 308 w 1107"/>
                  <a:gd name="T3" fmla="*/ 29 h 502"/>
                  <a:gd name="T4" fmla="*/ 0 w 1107"/>
                  <a:gd name="T5" fmla="*/ 261 h 502"/>
                  <a:gd name="T6" fmla="*/ 308 w 1107"/>
                  <a:gd name="T7" fmla="*/ 0 h 502"/>
                  <a:gd name="T8" fmla="*/ 1107 w 1107"/>
                  <a:gd name="T9" fmla="*/ 502 h 502"/>
                  <a:gd name="T10" fmla="*/ 1107 w 1107"/>
                  <a:gd name="T11" fmla="*/ 502 h 5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07"/>
                  <a:gd name="T19" fmla="*/ 0 h 502"/>
                  <a:gd name="T20" fmla="*/ 1107 w 1107"/>
                  <a:gd name="T21" fmla="*/ 502 h 5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07" h="502">
                    <a:moveTo>
                      <a:pt x="1107" y="502"/>
                    </a:moveTo>
                    <a:lnTo>
                      <a:pt x="308" y="29"/>
                    </a:lnTo>
                    <a:lnTo>
                      <a:pt x="0" y="261"/>
                    </a:lnTo>
                    <a:lnTo>
                      <a:pt x="308" y="0"/>
                    </a:lnTo>
                    <a:lnTo>
                      <a:pt x="1107" y="5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18" name="Freeform 336">
                <a:extLst>
                  <a:ext uri="{FF2B5EF4-FFF2-40B4-BE49-F238E27FC236}">
                    <a16:creationId xmlns:a16="http://schemas.microsoft.com/office/drawing/2014/main" xmlns="" id="{1CEE9991-2B7E-4FC3-B4BD-E5B6A2A70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" y="2044"/>
                <a:ext cx="423" cy="261"/>
              </a:xfrm>
              <a:custGeom>
                <a:avLst/>
                <a:gdLst>
                  <a:gd name="T0" fmla="*/ 846 w 846"/>
                  <a:gd name="T1" fmla="*/ 415 h 523"/>
                  <a:gd name="T2" fmla="*/ 165 w 846"/>
                  <a:gd name="T3" fmla="*/ 0 h 523"/>
                  <a:gd name="T4" fmla="*/ 0 w 846"/>
                  <a:gd name="T5" fmla="*/ 139 h 523"/>
                  <a:gd name="T6" fmla="*/ 627 w 846"/>
                  <a:gd name="T7" fmla="*/ 523 h 523"/>
                  <a:gd name="T8" fmla="*/ 40 w 846"/>
                  <a:gd name="T9" fmla="*/ 133 h 523"/>
                  <a:gd name="T10" fmla="*/ 154 w 846"/>
                  <a:gd name="T11" fmla="*/ 48 h 523"/>
                  <a:gd name="T12" fmla="*/ 762 w 846"/>
                  <a:gd name="T13" fmla="*/ 426 h 523"/>
                  <a:gd name="T14" fmla="*/ 846 w 846"/>
                  <a:gd name="T15" fmla="*/ 415 h 523"/>
                  <a:gd name="T16" fmla="*/ 846 w 846"/>
                  <a:gd name="T17" fmla="*/ 415 h 5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6"/>
                  <a:gd name="T28" fmla="*/ 0 h 523"/>
                  <a:gd name="T29" fmla="*/ 846 w 846"/>
                  <a:gd name="T30" fmla="*/ 523 h 5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6" h="523">
                    <a:moveTo>
                      <a:pt x="846" y="415"/>
                    </a:moveTo>
                    <a:lnTo>
                      <a:pt x="165" y="0"/>
                    </a:lnTo>
                    <a:lnTo>
                      <a:pt x="0" y="139"/>
                    </a:lnTo>
                    <a:lnTo>
                      <a:pt x="627" y="523"/>
                    </a:lnTo>
                    <a:lnTo>
                      <a:pt x="40" y="133"/>
                    </a:lnTo>
                    <a:lnTo>
                      <a:pt x="154" y="48"/>
                    </a:lnTo>
                    <a:lnTo>
                      <a:pt x="762" y="426"/>
                    </a:lnTo>
                    <a:lnTo>
                      <a:pt x="846" y="4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19" name="Freeform 337">
                <a:extLst>
                  <a:ext uri="{FF2B5EF4-FFF2-40B4-BE49-F238E27FC236}">
                    <a16:creationId xmlns:a16="http://schemas.microsoft.com/office/drawing/2014/main" xmlns="" id="{A6223DCF-C9DB-4BCF-BA40-D8A6760FD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2247"/>
                <a:ext cx="112" cy="79"/>
              </a:xfrm>
              <a:custGeom>
                <a:avLst/>
                <a:gdLst>
                  <a:gd name="T0" fmla="*/ 181 w 225"/>
                  <a:gd name="T1" fmla="*/ 0 h 158"/>
                  <a:gd name="T2" fmla="*/ 0 w 225"/>
                  <a:gd name="T3" fmla="*/ 146 h 158"/>
                  <a:gd name="T4" fmla="*/ 38 w 225"/>
                  <a:gd name="T5" fmla="*/ 158 h 158"/>
                  <a:gd name="T6" fmla="*/ 225 w 225"/>
                  <a:gd name="T7" fmla="*/ 0 h 158"/>
                  <a:gd name="T8" fmla="*/ 181 w 225"/>
                  <a:gd name="T9" fmla="*/ 0 h 158"/>
                  <a:gd name="T10" fmla="*/ 181 w 225"/>
                  <a:gd name="T11" fmla="*/ 0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5"/>
                  <a:gd name="T19" fmla="*/ 0 h 158"/>
                  <a:gd name="T20" fmla="*/ 225 w 225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5" h="158">
                    <a:moveTo>
                      <a:pt x="181" y="0"/>
                    </a:moveTo>
                    <a:lnTo>
                      <a:pt x="0" y="146"/>
                    </a:lnTo>
                    <a:lnTo>
                      <a:pt x="38" y="158"/>
                    </a:lnTo>
                    <a:lnTo>
                      <a:pt x="225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20" name="Freeform 338">
                <a:extLst>
                  <a:ext uri="{FF2B5EF4-FFF2-40B4-BE49-F238E27FC236}">
                    <a16:creationId xmlns:a16="http://schemas.microsoft.com/office/drawing/2014/main" xmlns="" id="{70C771E2-DDE0-43E3-B006-AFFCBE2A5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2018"/>
                <a:ext cx="488" cy="319"/>
              </a:xfrm>
              <a:custGeom>
                <a:avLst/>
                <a:gdLst>
                  <a:gd name="T0" fmla="*/ 261 w 977"/>
                  <a:gd name="T1" fmla="*/ 0 h 637"/>
                  <a:gd name="T2" fmla="*/ 977 w 977"/>
                  <a:gd name="T3" fmla="*/ 435 h 637"/>
                  <a:gd name="T4" fmla="*/ 238 w 977"/>
                  <a:gd name="T5" fmla="*/ 15 h 637"/>
                  <a:gd name="T6" fmla="*/ 32 w 977"/>
                  <a:gd name="T7" fmla="*/ 186 h 637"/>
                  <a:gd name="T8" fmla="*/ 698 w 977"/>
                  <a:gd name="T9" fmla="*/ 637 h 637"/>
                  <a:gd name="T10" fmla="*/ 0 w 977"/>
                  <a:gd name="T11" fmla="*/ 184 h 637"/>
                  <a:gd name="T12" fmla="*/ 217 w 977"/>
                  <a:gd name="T13" fmla="*/ 11 h 637"/>
                  <a:gd name="T14" fmla="*/ 261 w 977"/>
                  <a:gd name="T15" fmla="*/ 0 h 637"/>
                  <a:gd name="T16" fmla="*/ 261 w 977"/>
                  <a:gd name="T17" fmla="*/ 0 h 6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7"/>
                  <a:gd name="T28" fmla="*/ 0 h 637"/>
                  <a:gd name="T29" fmla="*/ 977 w 977"/>
                  <a:gd name="T30" fmla="*/ 637 h 6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7" h="637">
                    <a:moveTo>
                      <a:pt x="261" y="0"/>
                    </a:moveTo>
                    <a:lnTo>
                      <a:pt x="977" y="435"/>
                    </a:lnTo>
                    <a:lnTo>
                      <a:pt x="238" y="15"/>
                    </a:lnTo>
                    <a:lnTo>
                      <a:pt x="32" y="186"/>
                    </a:lnTo>
                    <a:lnTo>
                      <a:pt x="698" y="637"/>
                    </a:lnTo>
                    <a:lnTo>
                      <a:pt x="0" y="184"/>
                    </a:lnTo>
                    <a:lnTo>
                      <a:pt x="217" y="1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21" name="Freeform 339">
                <a:extLst>
                  <a:ext uri="{FF2B5EF4-FFF2-40B4-BE49-F238E27FC236}">
                    <a16:creationId xmlns:a16="http://schemas.microsoft.com/office/drawing/2014/main" xmlns="" id="{1DB33335-3BD3-476E-A005-8BB11597E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2170"/>
                <a:ext cx="92" cy="94"/>
              </a:xfrm>
              <a:custGeom>
                <a:avLst/>
                <a:gdLst>
                  <a:gd name="T0" fmla="*/ 0 w 182"/>
                  <a:gd name="T1" fmla="*/ 0 h 186"/>
                  <a:gd name="T2" fmla="*/ 4 w 182"/>
                  <a:gd name="T3" fmla="*/ 59 h 186"/>
                  <a:gd name="T4" fmla="*/ 182 w 182"/>
                  <a:gd name="T5" fmla="*/ 186 h 186"/>
                  <a:gd name="T6" fmla="*/ 179 w 182"/>
                  <a:gd name="T7" fmla="*/ 135 h 186"/>
                  <a:gd name="T8" fmla="*/ 0 w 182"/>
                  <a:gd name="T9" fmla="*/ 0 h 186"/>
                  <a:gd name="T10" fmla="*/ 0 w 182"/>
                  <a:gd name="T11" fmla="*/ 0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2"/>
                  <a:gd name="T19" fmla="*/ 0 h 186"/>
                  <a:gd name="T20" fmla="*/ 182 w 182"/>
                  <a:gd name="T21" fmla="*/ 186 h 1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2" h="186">
                    <a:moveTo>
                      <a:pt x="0" y="0"/>
                    </a:moveTo>
                    <a:lnTo>
                      <a:pt x="4" y="59"/>
                    </a:lnTo>
                    <a:lnTo>
                      <a:pt x="182" y="186"/>
                    </a:lnTo>
                    <a:lnTo>
                      <a:pt x="179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22" name="Freeform 340">
                <a:extLst>
                  <a:ext uri="{FF2B5EF4-FFF2-40B4-BE49-F238E27FC236}">
                    <a16:creationId xmlns:a16="http://schemas.microsoft.com/office/drawing/2014/main" xmlns="" id="{7C7DB42B-A654-4919-A310-4D1E8AAE9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4" y="2257"/>
                <a:ext cx="95" cy="82"/>
              </a:xfrm>
              <a:custGeom>
                <a:avLst/>
                <a:gdLst>
                  <a:gd name="T0" fmla="*/ 0 w 188"/>
                  <a:gd name="T1" fmla="*/ 0 h 163"/>
                  <a:gd name="T2" fmla="*/ 8 w 188"/>
                  <a:gd name="T3" fmla="*/ 44 h 163"/>
                  <a:gd name="T4" fmla="*/ 188 w 188"/>
                  <a:gd name="T5" fmla="*/ 163 h 163"/>
                  <a:gd name="T6" fmla="*/ 173 w 188"/>
                  <a:gd name="T7" fmla="*/ 110 h 163"/>
                  <a:gd name="T8" fmla="*/ 0 w 188"/>
                  <a:gd name="T9" fmla="*/ 0 h 163"/>
                  <a:gd name="T10" fmla="*/ 0 w 188"/>
                  <a:gd name="T11" fmla="*/ 0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8"/>
                  <a:gd name="T19" fmla="*/ 0 h 163"/>
                  <a:gd name="T20" fmla="*/ 188 w 188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8" h="163">
                    <a:moveTo>
                      <a:pt x="0" y="0"/>
                    </a:moveTo>
                    <a:lnTo>
                      <a:pt x="8" y="44"/>
                    </a:lnTo>
                    <a:lnTo>
                      <a:pt x="188" y="163"/>
                    </a:lnTo>
                    <a:lnTo>
                      <a:pt x="173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23" name="Freeform 341">
                <a:extLst>
                  <a:ext uri="{FF2B5EF4-FFF2-40B4-BE49-F238E27FC236}">
                    <a16:creationId xmlns:a16="http://schemas.microsoft.com/office/drawing/2014/main" xmlns="" id="{6E691720-C748-4618-872C-99EEF2D8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7" y="2332"/>
                <a:ext cx="97" cy="88"/>
              </a:xfrm>
              <a:custGeom>
                <a:avLst/>
                <a:gdLst>
                  <a:gd name="T0" fmla="*/ 0 w 194"/>
                  <a:gd name="T1" fmla="*/ 0 h 175"/>
                  <a:gd name="T2" fmla="*/ 8 w 194"/>
                  <a:gd name="T3" fmla="*/ 51 h 175"/>
                  <a:gd name="T4" fmla="*/ 194 w 194"/>
                  <a:gd name="T5" fmla="*/ 175 h 175"/>
                  <a:gd name="T6" fmla="*/ 183 w 194"/>
                  <a:gd name="T7" fmla="*/ 124 h 175"/>
                  <a:gd name="T8" fmla="*/ 0 w 194"/>
                  <a:gd name="T9" fmla="*/ 0 h 175"/>
                  <a:gd name="T10" fmla="*/ 0 w 194"/>
                  <a:gd name="T11" fmla="*/ 0 h 1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4"/>
                  <a:gd name="T19" fmla="*/ 0 h 175"/>
                  <a:gd name="T20" fmla="*/ 194 w 194"/>
                  <a:gd name="T21" fmla="*/ 175 h 1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4" h="175">
                    <a:moveTo>
                      <a:pt x="0" y="0"/>
                    </a:moveTo>
                    <a:lnTo>
                      <a:pt x="8" y="51"/>
                    </a:lnTo>
                    <a:lnTo>
                      <a:pt x="194" y="175"/>
                    </a:lnTo>
                    <a:lnTo>
                      <a:pt x="183" y="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24" name="Freeform 342">
                <a:extLst>
                  <a:ext uri="{FF2B5EF4-FFF2-40B4-BE49-F238E27FC236}">
                    <a16:creationId xmlns:a16="http://schemas.microsoft.com/office/drawing/2014/main" xmlns="" id="{EFE23BD5-3185-4152-9B4E-B0B50DAEA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" y="2161"/>
                <a:ext cx="94" cy="83"/>
              </a:xfrm>
              <a:custGeom>
                <a:avLst/>
                <a:gdLst>
                  <a:gd name="T0" fmla="*/ 0 w 186"/>
                  <a:gd name="T1" fmla="*/ 4 h 165"/>
                  <a:gd name="T2" fmla="*/ 180 w 186"/>
                  <a:gd name="T3" fmla="*/ 122 h 165"/>
                  <a:gd name="T4" fmla="*/ 180 w 186"/>
                  <a:gd name="T5" fmla="*/ 165 h 165"/>
                  <a:gd name="T6" fmla="*/ 186 w 186"/>
                  <a:gd name="T7" fmla="*/ 114 h 165"/>
                  <a:gd name="T8" fmla="*/ 23 w 186"/>
                  <a:gd name="T9" fmla="*/ 0 h 165"/>
                  <a:gd name="T10" fmla="*/ 0 w 186"/>
                  <a:gd name="T11" fmla="*/ 4 h 165"/>
                  <a:gd name="T12" fmla="*/ 0 w 186"/>
                  <a:gd name="T13" fmla="*/ 4 h 1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6"/>
                  <a:gd name="T22" fmla="*/ 0 h 165"/>
                  <a:gd name="T23" fmla="*/ 186 w 186"/>
                  <a:gd name="T24" fmla="*/ 165 h 1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6" h="165">
                    <a:moveTo>
                      <a:pt x="0" y="4"/>
                    </a:moveTo>
                    <a:lnTo>
                      <a:pt x="180" y="122"/>
                    </a:lnTo>
                    <a:lnTo>
                      <a:pt x="180" y="165"/>
                    </a:lnTo>
                    <a:lnTo>
                      <a:pt x="186" y="114"/>
                    </a:lnTo>
                    <a:lnTo>
                      <a:pt x="2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25" name="Freeform 343">
                <a:extLst>
                  <a:ext uri="{FF2B5EF4-FFF2-40B4-BE49-F238E27FC236}">
                    <a16:creationId xmlns:a16="http://schemas.microsoft.com/office/drawing/2014/main" xmlns="" id="{45F07E1C-2F1E-4303-8EB4-71CA24B9E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0" y="2235"/>
                <a:ext cx="99" cy="83"/>
              </a:xfrm>
              <a:custGeom>
                <a:avLst/>
                <a:gdLst>
                  <a:gd name="T0" fmla="*/ 0 w 200"/>
                  <a:gd name="T1" fmla="*/ 0 h 166"/>
                  <a:gd name="T2" fmla="*/ 192 w 200"/>
                  <a:gd name="T3" fmla="*/ 122 h 166"/>
                  <a:gd name="T4" fmla="*/ 192 w 200"/>
                  <a:gd name="T5" fmla="*/ 166 h 166"/>
                  <a:gd name="T6" fmla="*/ 200 w 200"/>
                  <a:gd name="T7" fmla="*/ 114 h 166"/>
                  <a:gd name="T8" fmla="*/ 35 w 200"/>
                  <a:gd name="T9" fmla="*/ 0 h 166"/>
                  <a:gd name="T10" fmla="*/ 0 w 200"/>
                  <a:gd name="T11" fmla="*/ 0 h 166"/>
                  <a:gd name="T12" fmla="*/ 0 w 200"/>
                  <a:gd name="T13" fmla="*/ 0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166"/>
                  <a:gd name="T23" fmla="*/ 200 w 200"/>
                  <a:gd name="T24" fmla="*/ 166 h 1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166">
                    <a:moveTo>
                      <a:pt x="0" y="0"/>
                    </a:moveTo>
                    <a:lnTo>
                      <a:pt x="192" y="122"/>
                    </a:lnTo>
                    <a:lnTo>
                      <a:pt x="192" y="166"/>
                    </a:lnTo>
                    <a:lnTo>
                      <a:pt x="200" y="114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26" name="Freeform 344">
                <a:extLst>
                  <a:ext uri="{FF2B5EF4-FFF2-40B4-BE49-F238E27FC236}">
                    <a16:creationId xmlns:a16="http://schemas.microsoft.com/office/drawing/2014/main" xmlns="" id="{A843BE50-7FBD-4171-99AF-505244B97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2308"/>
                <a:ext cx="104" cy="86"/>
              </a:xfrm>
              <a:custGeom>
                <a:avLst/>
                <a:gdLst>
                  <a:gd name="T0" fmla="*/ 0 w 209"/>
                  <a:gd name="T1" fmla="*/ 0 h 171"/>
                  <a:gd name="T2" fmla="*/ 201 w 209"/>
                  <a:gd name="T3" fmla="*/ 127 h 171"/>
                  <a:gd name="T4" fmla="*/ 201 w 209"/>
                  <a:gd name="T5" fmla="*/ 171 h 171"/>
                  <a:gd name="T6" fmla="*/ 209 w 209"/>
                  <a:gd name="T7" fmla="*/ 119 h 171"/>
                  <a:gd name="T8" fmla="*/ 44 w 209"/>
                  <a:gd name="T9" fmla="*/ 7 h 171"/>
                  <a:gd name="T10" fmla="*/ 0 w 209"/>
                  <a:gd name="T11" fmla="*/ 0 h 171"/>
                  <a:gd name="T12" fmla="*/ 0 w 209"/>
                  <a:gd name="T13" fmla="*/ 0 h 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9"/>
                  <a:gd name="T22" fmla="*/ 0 h 171"/>
                  <a:gd name="T23" fmla="*/ 209 w 209"/>
                  <a:gd name="T24" fmla="*/ 171 h 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9" h="171">
                    <a:moveTo>
                      <a:pt x="0" y="0"/>
                    </a:moveTo>
                    <a:lnTo>
                      <a:pt x="201" y="127"/>
                    </a:lnTo>
                    <a:lnTo>
                      <a:pt x="201" y="171"/>
                    </a:lnTo>
                    <a:lnTo>
                      <a:pt x="209" y="119"/>
                    </a:lnTo>
                    <a:lnTo>
                      <a:pt x="4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27" name="Freeform 345">
                <a:extLst>
                  <a:ext uri="{FF2B5EF4-FFF2-40B4-BE49-F238E27FC236}">
                    <a16:creationId xmlns:a16="http://schemas.microsoft.com/office/drawing/2014/main" xmlns="" id="{147BF352-EE39-4E05-81A9-15E2A04E8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2216"/>
                <a:ext cx="30" cy="26"/>
              </a:xfrm>
              <a:custGeom>
                <a:avLst/>
                <a:gdLst>
                  <a:gd name="T0" fmla="*/ 0 w 59"/>
                  <a:gd name="T1" fmla="*/ 34 h 52"/>
                  <a:gd name="T2" fmla="*/ 59 w 59"/>
                  <a:gd name="T3" fmla="*/ 0 h 52"/>
                  <a:gd name="T4" fmla="*/ 14 w 59"/>
                  <a:gd name="T5" fmla="*/ 52 h 52"/>
                  <a:gd name="T6" fmla="*/ 0 w 59"/>
                  <a:gd name="T7" fmla="*/ 34 h 52"/>
                  <a:gd name="T8" fmla="*/ 0 w 59"/>
                  <a:gd name="T9" fmla="*/ 34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52"/>
                  <a:gd name="T17" fmla="*/ 59 w 59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52">
                    <a:moveTo>
                      <a:pt x="0" y="34"/>
                    </a:moveTo>
                    <a:lnTo>
                      <a:pt x="59" y="0"/>
                    </a:lnTo>
                    <a:lnTo>
                      <a:pt x="14" y="5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28" name="Freeform 346">
                <a:extLst>
                  <a:ext uri="{FF2B5EF4-FFF2-40B4-BE49-F238E27FC236}">
                    <a16:creationId xmlns:a16="http://schemas.microsoft.com/office/drawing/2014/main" xmlns="" id="{C8EC465A-3BA5-40B4-974D-EAFC041A4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" y="2293"/>
                <a:ext cx="27" cy="25"/>
              </a:xfrm>
              <a:custGeom>
                <a:avLst/>
                <a:gdLst>
                  <a:gd name="T0" fmla="*/ 0 w 54"/>
                  <a:gd name="T1" fmla="*/ 32 h 50"/>
                  <a:gd name="T2" fmla="*/ 54 w 54"/>
                  <a:gd name="T3" fmla="*/ 0 h 50"/>
                  <a:gd name="T4" fmla="*/ 16 w 54"/>
                  <a:gd name="T5" fmla="*/ 50 h 50"/>
                  <a:gd name="T6" fmla="*/ 0 w 54"/>
                  <a:gd name="T7" fmla="*/ 32 h 50"/>
                  <a:gd name="T8" fmla="*/ 0 w 54"/>
                  <a:gd name="T9" fmla="*/ 32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50"/>
                  <a:gd name="T17" fmla="*/ 54 w 54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50">
                    <a:moveTo>
                      <a:pt x="0" y="32"/>
                    </a:moveTo>
                    <a:lnTo>
                      <a:pt x="54" y="0"/>
                    </a:lnTo>
                    <a:lnTo>
                      <a:pt x="16" y="5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29" name="Freeform 347">
                <a:extLst>
                  <a:ext uri="{FF2B5EF4-FFF2-40B4-BE49-F238E27FC236}">
                    <a16:creationId xmlns:a16="http://schemas.microsoft.com/office/drawing/2014/main" xmlns="" id="{8613D472-88BD-4D13-88F2-418EA74F7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2370"/>
                <a:ext cx="32" cy="31"/>
              </a:xfrm>
              <a:custGeom>
                <a:avLst/>
                <a:gdLst>
                  <a:gd name="T0" fmla="*/ 0 w 62"/>
                  <a:gd name="T1" fmla="*/ 44 h 63"/>
                  <a:gd name="T2" fmla="*/ 62 w 62"/>
                  <a:gd name="T3" fmla="*/ 0 h 63"/>
                  <a:gd name="T4" fmla="*/ 15 w 62"/>
                  <a:gd name="T5" fmla="*/ 63 h 63"/>
                  <a:gd name="T6" fmla="*/ 0 w 62"/>
                  <a:gd name="T7" fmla="*/ 44 h 63"/>
                  <a:gd name="T8" fmla="*/ 0 w 62"/>
                  <a:gd name="T9" fmla="*/ 44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63"/>
                  <a:gd name="T17" fmla="*/ 62 w 6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63">
                    <a:moveTo>
                      <a:pt x="0" y="44"/>
                    </a:moveTo>
                    <a:lnTo>
                      <a:pt x="62" y="0"/>
                    </a:lnTo>
                    <a:lnTo>
                      <a:pt x="15" y="63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30" name="Freeform 348">
                <a:extLst>
                  <a:ext uri="{FF2B5EF4-FFF2-40B4-BE49-F238E27FC236}">
                    <a16:creationId xmlns:a16="http://schemas.microsoft.com/office/drawing/2014/main" xmlns="" id="{27E9D975-5DAF-426B-BA82-3E91426C2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7" y="2004"/>
                <a:ext cx="99" cy="92"/>
              </a:xfrm>
              <a:custGeom>
                <a:avLst/>
                <a:gdLst>
                  <a:gd name="T0" fmla="*/ 4 w 198"/>
                  <a:gd name="T1" fmla="*/ 0 h 185"/>
                  <a:gd name="T2" fmla="*/ 198 w 198"/>
                  <a:gd name="T3" fmla="*/ 133 h 185"/>
                  <a:gd name="T4" fmla="*/ 198 w 198"/>
                  <a:gd name="T5" fmla="*/ 185 h 185"/>
                  <a:gd name="T6" fmla="*/ 0 w 198"/>
                  <a:gd name="T7" fmla="*/ 46 h 185"/>
                  <a:gd name="T8" fmla="*/ 4 w 198"/>
                  <a:gd name="T9" fmla="*/ 0 h 185"/>
                  <a:gd name="T10" fmla="*/ 4 w 198"/>
                  <a:gd name="T11" fmla="*/ 0 h 1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8"/>
                  <a:gd name="T19" fmla="*/ 0 h 185"/>
                  <a:gd name="T20" fmla="*/ 198 w 198"/>
                  <a:gd name="T21" fmla="*/ 185 h 1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8" h="185">
                    <a:moveTo>
                      <a:pt x="4" y="0"/>
                    </a:moveTo>
                    <a:lnTo>
                      <a:pt x="198" y="133"/>
                    </a:lnTo>
                    <a:lnTo>
                      <a:pt x="198" y="185"/>
                    </a:lnTo>
                    <a:lnTo>
                      <a:pt x="0" y="4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31" name="Freeform 349">
                <a:extLst>
                  <a:ext uri="{FF2B5EF4-FFF2-40B4-BE49-F238E27FC236}">
                    <a16:creationId xmlns:a16="http://schemas.microsoft.com/office/drawing/2014/main" xmlns="" id="{BB74382F-DBFA-4E90-AF4A-4D6AE5A3B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" y="1961"/>
                <a:ext cx="153" cy="133"/>
              </a:xfrm>
              <a:custGeom>
                <a:avLst/>
                <a:gdLst>
                  <a:gd name="T0" fmla="*/ 198 w 306"/>
                  <a:gd name="T1" fmla="*/ 266 h 266"/>
                  <a:gd name="T2" fmla="*/ 306 w 306"/>
                  <a:gd name="T3" fmla="*/ 205 h 266"/>
                  <a:gd name="T4" fmla="*/ 302 w 306"/>
                  <a:gd name="T5" fmla="*/ 135 h 266"/>
                  <a:gd name="T6" fmla="*/ 99 w 306"/>
                  <a:gd name="T7" fmla="*/ 0 h 266"/>
                  <a:gd name="T8" fmla="*/ 0 w 306"/>
                  <a:gd name="T9" fmla="*/ 68 h 266"/>
                  <a:gd name="T10" fmla="*/ 89 w 306"/>
                  <a:gd name="T11" fmla="*/ 23 h 266"/>
                  <a:gd name="T12" fmla="*/ 287 w 306"/>
                  <a:gd name="T13" fmla="*/ 146 h 266"/>
                  <a:gd name="T14" fmla="*/ 287 w 306"/>
                  <a:gd name="T15" fmla="*/ 203 h 266"/>
                  <a:gd name="T16" fmla="*/ 198 w 306"/>
                  <a:gd name="T17" fmla="*/ 266 h 266"/>
                  <a:gd name="T18" fmla="*/ 198 w 306"/>
                  <a:gd name="T19" fmla="*/ 266 h 2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6"/>
                  <a:gd name="T31" fmla="*/ 0 h 266"/>
                  <a:gd name="T32" fmla="*/ 306 w 306"/>
                  <a:gd name="T33" fmla="*/ 266 h 2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6" h="266">
                    <a:moveTo>
                      <a:pt x="198" y="266"/>
                    </a:moveTo>
                    <a:lnTo>
                      <a:pt x="306" y="205"/>
                    </a:lnTo>
                    <a:lnTo>
                      <a:pt x="302" y="135"/>
                    </a:lnTo>
                    <a:lnTo>
                      <a:pt x="99" y="0"/>
                    </a:lnTo>
                    <a:lnTo>
                      <a:pt x="0" y="68"/>
                    </a:lnTo>
                    <a:lnTo>
                      <a:pt x="89" y="23"/>
                    </a:lnTo>
                    <a:lnTo>
                      <a:pt x="287" y="146"/>
                    </a:lnTo>
                    <a:lnTo>
                      <a:pt x="287" y="203"/>
                    </a:lnTo>
                    <a:lnTo>
                      <a:pt x="198" y="2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32" name="Freeform 350">
                <a:extLst>
                  <a:ext uri="{FF2B5EF4-FFF2-40B4-BE49-F238E27FC236}">
                    <a16:creationId xmlns:a16="http://schemas.microsoft.com/office/drawing/2014/main" xmlns="" id="{F100000B-9A62-4737-AE9D-834465CD1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2035"/>
                <a:ext cx="52" cy="36"/>
              </a:xfrm>
              <a:custGeom>
                <a:avLst/>
                <a:gdLst>
                  <a:gd name="T0" fmla="*/ 23 w 104"/>
                  <a:gd name="T1" fmla="*/ 72 h 72"/>
                  <a:gd name="T2" fmla="*/ 104 w 104"/>
                  <a:gd name="T3" fmla="*/ 0 h 72"/>
                  <a:gd name="T4" fmla="*/ 0 w 104"/>
                  <a:gd name="T5" fmla="*/ 63 h 72"/>
                  <a:gd name="T6" fmla="*/ 23 w 104"/>
                  <a:gd name="T7" fmla="*/ 72 h 72"/>
                  <a:gd name="T8" fmla="*/ 23 w 104"/>
                  <a:gd name="T9" fmla="*/ 7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2"/>
                  <a:gd name="T17" fmla="*/ 104 w 10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2">
                    <a:moveTo>
                      <a:pt x="23" y="72"/>
                    </a:moveTo>
                    <a:lnTo>
                      <a:pt x="104" y="0"/>
                    </a:lnTo>
                    <a:lnTo>
                      <a:pt x="0" y="63"/>
                    </a:lnTo>
                    <a:lnTo>
                      <a:pt x="23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33" name="Freeform 351">
                <a:extLst>
                  <a:ext uri="{FF2B5EF4-FFF2-40B4-BE49-F238E27FC236}">
                    <a16:creationId xmlns:a16="http://schemas.microsoft.com/office/drawing/2014/main" xmlns="" id="{58157624-6292-449A-8EB2-D051C98D1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872"/>
                <a:ext cx="169" cy="130"/>
              </a:xfrm>
              <a:custGeom>
                <a:avLst/>
                <a:gdLst>
                  <a:gd name="T0" fmla="*/ 249 w 339"/>
                  <a:gd name="T1" fmla="*/ 260 h 260"/>
                  <a:gd name="T2" fmla="*/ 339 w 339"/>
                  <a:gd name="T3" fmla="*/ 202 h 260"/>
                  <a:gd name="T4" fmla="*/ 335 w 339"/>
                  <a:gd name="T5" fmla="*/ 131 h 260"/>
                  <a:gd name="T6" fmla="*/ 107 w 339"/>
                  <a:gd name="T7" fmla="*/ 0 h 260"/>
                  <a:gd name="T8" fmla="*/ 0 w 339"/>
                  <a:gd name="T9" fmla="*/ 89 h 260"/>
                  <a:gd name="T10" fmla="*/ 107 w 339"/>
                  <a:gd name="T11" fmla="*/ 13 h 260"/>
                  <a:gd name="T12" fmla="*/ 320 w 339"/>
                  <a:gd name="T13" fmla="*/ 143 h 260"/>
                  <a:gd name="T14" fmla="*/ 320 w 339"/>
                  <a:gd name="T15" fmla="*/ 200 h 260"/>
                  <a:gd name="T16" fmla="*/ 249 w 339"/>
                  <a:gd name="T17" fmla="*/ 260 h 260"/>
                  <a:gd name="T18" fmla="*/ 249 w 339"/>
                  <a:gd name="T19" fmla="*/ 260 h 2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9"/>
                  <a:gd name="T31" fmla="*/ 0 h 260"/>
                  <a:gd name="T32" fmla="*/ 339 w 339"/>
                  <a:gd name="T33" fmla="*/ 260 h 2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9" h="260">
                    <a:moveTo>
                      <a:pt x="249" y="260"/>
                    </a:moveTo>
                    <a:lnTo>
                      <a:pt x="339" y="202"/>
                    </a:lnTo>
                    <a:lnTo>
                      <a:pt x="335" y="131"/>
                    </a:lnTo>
                    <a:lnTo>
                      <a:pt x="107" y="0"/>
                    </a:lnTo>
                    <a:lnTo>
                      <a:pt x="0" y="89"/>
                    </a:lnTo>
                    <a:lnTo>
                      <a:pt x="107" y="13"/>
                    </a:lnTo>
                    <a:lnTo>
                      <a:pt x="320" y="143"/>
                    </a:lnTo>
                    <a:lnTo>
                      <a:pt x="320" y="200"/>
                    </a:lnTo>
                    <a:lnTo>
                      <a:pt x="249" y="2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34" name="Freeform 352">
                <a:extLst>
                  <a:ext uri="{FF2B5EF4-FFF2-40B4-BE49-F238E27FC236}">
                    <a16:creationId xmlns:a16="http://schemas.microsoft.com/office/drawing/2014/main" xmlns="" id="{22102CC5-46BE-411D-950D-17D136A53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1915"/>
                <a:ext cx="106" cy="92"/>
              </a:xfrm>
              <a:custGeom>
                <a:avLst/>
                <a:gdLst>
                  <a:gd name="T0" fmla="*/ 0 w 213"/>
                  <a:gd name="T1" fmla="*/ 0 h 184"/>
                  <a:gd name="T2" fmla="*/ 213 w 213"/>
                  <a:gd name="T3" fmla="*/ 131 h 184"/>
                  <a:gd name="T4" fmla="*/ 213 w 213"/>
                  <a:gd name="T5" fmla="*/ 184 h 184"/>
                  <a:gd name="T6" fmla="*/ 8 w 213"/>
                  <a:gd name="T7" fmla="*/ 43 h 184"/>
                  <a:gd name="T8" fmla="*/ 0 w 213"/>
                  <a:gd name="T9" fmla="*/ 0 h 184"/>
                  <a:gd name="T10" fmla="*/ 0 w 213"/>
                  <a:gd name="T11" fmla="*/ 0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3"/>
                  <a:gd name="T19" fmla="*/ 0 h 184"/>
                  <a:gd name="T20" fmla="*/ 213 w 213"/>
                  <a:gd name="T21" fmla="*/ 184 h 1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3" h="184">
                    <a:moveTo>
                      <a:pt x="0" y="0"/>
                    </a:moveTo>
                    <a:lnTo>
                      <a:pt x="213" y="131"/>
                    </a:lnTo>
                    <a:lnTo>
                      <a:pt x="213" y="184"/>
                    </a:lnTo>
                    <a:lnTo>
                      <a:pt x="8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35" name="Freeform 353">
                <a:extLst>
                  <a:ext uri="{FF2B5EF4-FFF2-40B4-BE49-F238E27FC236}">
                    <a16:creationId xmlns:a16="http://schemas.microsoft.com/office/drawing/2014/main" xmlns="" id="{0DD48BDD-303B-4D49-B34F-20659BBAB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" y="1944"/>
                <a:ext cx="51" cy="36"/>
              </a:xfrm>
              <a:custGeom>
                <a:avLst/>
                <a:gdLst>
                  <a:gd name="T0" fmla="*/ 21 w 103"/>
                  <a:gd name="T1" fmla="*/ 72 h 72"/>
                  <a:gd name="T2" fmla="*/ 103 w 103"/>
                  <a:gd name="T3" fmla="*/ 0 h 72"/>
                  <a:gd name="T4" fmla="*/ 0 w 103"/>
                  <a:gd name="T5" fmla="*/ 62 h 72"/>
                  <a:gd name="T6" fmla="*/ 21 w 103"/>
                  <a:gd name="T7" fmla="*/ 72 h 72"/>
                  <a:gd name="T8" fmla="*/ 21 w 103"/>
                  <a:gd name="T9" fmla="*/ 7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72"/>
                  <a:gd name="T17" fmla="*/ 103 w 103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72">
                    <a:moveTo>
                      <a:pt x="21" y="72"/>
                    </a:moveTo>
                    <a:lnTo>
                      <a:pt x="103" y="0"/>
                    </a:lnTo>
                    <a:lnTo>
                      <a:pt x="0" y="62"/>
                    </a:lnTo>
                    <a:lnTo>
                      <a:pt x="21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36" name="Freeform 354">
                <a:extLst>
                  <a:ext uri="{FF2B5EF4-FFF2-40B4-BE49-F238E27FC236}">
                    <a16:creationId xmlns:a16="http://schemas.microsoft.com/office/drawing/2014/main" xmlns="" id="{89EA2D48-5169-450E-9411-CE3A176B4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1862"/>
                <a:ext cx="44" cy="56"/>
              </a:xfrm>
              <a:custGeom>
                <a:avLst/>
                <a:gdLst>
                  <a:gd name="T0" fmla="*/ 0 w 88"/>
                  <a:gd name="T1" fmla="*/ 0 h 112"/>
                  <a:gd name="T2" fmla="*/ 86 w 88"/>
                  <a:gd name="T3" fmla="*/ 53 h 112"/>
                  <a:gd name="T4" fmla="*/ 88 w 88"/>
                  <a:gd name="T5" fmla="*/ 112 h 112"/>
                  <a:gd name="T6" fmla="*/ 2 w 88"/>
                  <a:gd name="T7" fmla="*/ 44 h 112"/>
                  <a:gd name="T8" fmla="*/ 0 w 88"/>
                  <a:gd name="T9" fmla="*/ 0 h 112"/>
                  <a:gd name="T10" fmla="*/ 0 w 88"/>
                  <a:gd name="T11" fmla="*/ 0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112"/>
                  <a:gd name="T20" fmla="*/ 88 w 88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112">
                    <a:moveTo>
                      <a:pt x="0" y="0"/>
                    </a:moveTo>
                    <a:lnTo>
                      <a:pt x="86" y="53"/>
                    </a:lnTo>
                    <a:lnTo>
                      <a:pt x="88" y="112"/>
                    </a:lnTo>
                    <a:lnTo>
                      <a:pt x="2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37" name="Freeform 355">
                <a:extLst>
                  <a:ext uri="{FF2B5EF4-FFF2-40B4-BE49-F238E27FC236}">
                    <a16:creationId xmlns:a16="http://schemas.microsoft.com/office/drawing/2014/main" xmlns="" id="{04061C71-BF80-476D-80F2-CCF18DD27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1821"/>
                <a:ext cx="97" cy="89"/>
              </a:xfrm>
              <a:custGeom>
                <a:avLst/>
                <a:gdLst>
                  <a:gd name="T0" fmla="*/ 0 w 194"/>
                  <a:gd name="T1" fmla="*/ 59 h 179"/>
                  <a:gd name="T2" fmla="*/ 84 w 194"/>
                  <a:gd name="T3" fmla="*/ 12 h 179"/>
                  <a:gd name="T4" fmla="*/ 181 w 194"/>
                  <a:gd name="T5" fmla="*/ 67 h 179"/>
                  <a:gd name="T6" fmla="*/ 175 w 194"/>
                  <a:gd name="T7" fmla="*/ 116 h 179"/>
                  <a:gd name="T8" fmla="*/ 95 w 194"/>
                  <a:gd name="T9" fmla="*/ 179 h 179"/>
                  <a:gd name="T10" fmla="*/ 183 w 194"/>
                  <a:gd name="T11" fmla="*/ 124 h 179"/>
                  <a:gd name="T12" fmla="*/ 194 w 194"/>
                  <a:gd name="T13" fmla="*/ 65 h 179"/>
                  <a:gd name="T14" fmla="*/ 97 w 194"/>
                  <a:gd name="T15" fmla="*/ 0 h 179"/>
                  <a:gd name="T16" fmla="*/ 76 w 194"/>
                  <a:gd name="T17" fmla="*/ 0 h 179"/>
                  <a:gd name="T18" fmla="*/ 0 w 194"/>
                  <a:gd name="T19" fmla="*/ 59 h 179"/>
                  <a:gd name="T20" fmla="*/ 0 w 194"/>
                  <a:gd name="T21" fmla="*/ 59 h 1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4"/>
                  <a:gd name="T34" fmla="*/ 0 h 179"/>
                  <a:gd name="T35" fmla="*/ 194 w 194"/>
                  <a:gd name="T36" fmla="*/ 179 h 1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4" h="179">
                    <a:moveTo>
                      <a:pt x="0" y="59"/>
                    </a:moveTo>
                    <a:lnTo>
                      <a:pt x="84" y="12"/>
                    </a:lnTo>
                    <a:lnTo>
                      <a:pt x="181" y="67"/>
                    </a:lnTo>
                    <a:lnTo>
                      <a:pt x="175" y="116"/>
                    </a:lnTo>
                    <a:lnTo>
                      <a:pt x="95" y="179"/>
                    </a:lnTo>
                    <a:lnTo>
                      <a:pt x="183" y="124"/>
                    </a:lnTo>
                    <a:lnTo>
                      <a:pt x="194" y="65"/>
                    </a:lnTo>
                    <a:lnTo>
                      <a:pt x="97" y="0"/>
                    </a:lnTo>
                    <a:lnTo>
                      <a:pt x="76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38" name="Freeform 356">
                <a:extLst>
                  <a:ext uri="{FF2B5EF4-FFF2-40B4-BE49-F238E27FC236}">
                    <a16:creationId xmlns:a16="http://schemas.microsoft.com/office/drawing/2014/main" xmlns="" id="{0357E63A-DD53-4DF9-89F9-F8A58DC91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" y="1857"/>
                <a:ext cx="41" cy="32"/>
              </a:xfrm>
              <a:custGeom>
                <a:avLst/>
                <a:gdLst>
                  <a:gd name="T0" fmla="*/ 0 w 82"/>
                  <a:gd name="T1" fmla="*/ 51 h 64"/>
                  <a:gd name="T2" fmla="*/ 82 w 82"/>
                  <a:gd name="T3" fmla="*/ 0 h 64"/>
                  <a:gd name="T4" fmla="*/ 12 w 82"/>
                  <a:gd name="T5" fmla="*/ 64 h 64"/>
                  <a:gd name="T6" fmla="*/ 0 w 82"/>
                  <a:gd name="T7" fmla="*/ 51 h 64"/>
                  <a:gd name="T8" fmla="*/ 0 w 82"/>
                  <a:gd name="T9" fmla="*/ 5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64"/>
                  <a:gd name="T17" fmla="*/ 82 w 8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64">
                    <a:moveTo>
                      <a:pt x="0" y="51"/>
                    </a:moveTo>
                    <a:lnTo>
                      <a:pt x="82" y="0"/>
                    </a:lnTo>
                    <a:lnTo>
                      <a:pt x="12" y="6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39" name="Freeform 357">
                <a:extLst>
                  <a:ext uri="{FF2B5EF4-FFF2-40B4-BE49-F238E27FC236}">
                    <a16:creationId xmlns:a16="http://schemas.microsoft.com/office/drawing/2014/main" xmlns="" id="{2CA8E1D0-7710-47C0-86C9-7AE9F9413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1" y="2529"/>
                <a:ext cx="152" cy="103"/>
              </a:xfrm>
              <a:custGeom>
                <a:avLst/>
                <a:gdLst>
                  <a:gd name="T0" fmla="*/ 0 w 304"/>
                  <a:gd name="T1" fmla="*/ 0 h 207"/>
                  <a:gd name="T2" fmla="*/ 203 w 304"/>
                  <a:gd name="T3" fmla="*/ 150 h 207"/>
                  <a:gd name="T4" fmla="*/ 304 w 304"/>
                  <a:gd name="T5" fmla="*/ 74 h 207"/>
                  <a:gd name="T6" fmla="*/ 218 w 304"/>
                  <a:gd name="T7" fmla="*/ 167 h 207"/>
                  <a:gd name="T8" fmla="*/ 216 w 304"/>
                  <a:gd name="T9" fmla="*/ 207 h 207"/>
                  <a:gd name="T10" fmla="*/ 2 w 304"/>
                  <a:gd name="T11" fmla="*/ 36 h 207"/>
                  <a:gd name="T12" fmla="*/ 0 w 304"/>
                  <a:gd name="T13" fmla="*/ 0 h 207"/>
                  <a:gd name="T14" fmla="*/ 0 w 304"/>
                  <a:gd name="T15" fmla="*/ 0 h 2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4"/>
                  <a:gd name="T25" fmla="*/ 0 h 207"/>
                  <a:gd name="T26" fmla="*/ 304 w 304"/>
                  <a:gd name="T27" fmla="*/ 207 h 2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4" h="207">
                    <a:moveTo>
                      <a:pt x="0" y="0"/>
                    </a:moveTo>
                    <a:lnTo>
                      <a:pt x="203" y="150"/>
                    </a:lnTo>
                    <a:lnTo>
                      <a:pt x="304" y="74"/>
                    </a:lnTo>
                    <a:lnTo>
                      <a:pt x="218" y="167"/>
                    </a:lnTo>
                    <a:lnTo>
                      <a:pt x="216" y="207"/>
                    </a:lnTo>
                    <a:lnTo>
                      <a:pt x="2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40" name="Freeform 358">
                <a:extLst>
                  <a:ext uri="{FF2B5EF4-FFF2-40B4-BE49-F238E27FC236}">
                    <a16:creationId xmlns:a16="http://schemas.microsoft.com/office/drawing/2014/main" xmlns="" id="{EEF482E3-F146-4F7F-A381-F62EAD491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2451"/>
                <a:ext cx="155" cy="106"/>
              </a:xfrm>
              <a:custGeom>
                <a:avLst/>
                <a:gdLst>
                  <a:gd name="T0" fmla="*/ 0 w 312"/>
                  <a:gd name="T1" fmla="*/ 0 h 213"/>
                  <a:gd name="T2" fmla="*/ 207 w 312"/>
                  <a:gd name="T3" fmla="*/ 156 h 213"/>
                  <a:gd name="T4" fmla="*/ 312 w 312"/>
                  <a:gd name="T5" fmla="*/ 81 h 213"/>
                  <a:gd name="T6" fmla="*/ 219 w 312"/>
                  <a:gd name="T7" fmla="*/ 165 h 213"/>
                  <a:gd name="T8" fmla="*/ 219 w 312"/>
                  <a:gd name="T9" fmla="*/ 213 h 213"/>
                  <a:gd name="T10" fmla="*/ 2 w 312"/>
                  <a:gd name="T11" fmla="*/ 43 h 213"/>
                  <a:gd name="T12" fmla="*/ 0 w 312"/>
                  <a:gd name="T13" fmla="*/ 0 h 213"/>
                  <a:gd name="T14" fmla="*/ 0 w 312"/>
                  <a:gd name="T15" fmla="*/ 0 h 2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2"/>
                  <a:gd name="T25" fmla="*/ 0 h 213"/>
                  <a:gd name="T26" fmla="*/ 312 w 312"/>
                  <a:gd name="T27" fmla="*/ 213 h 2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2" h="213">
                    <a:moveTo>
                      <a:pt x="0" y="0"/>
                    </a:moveTo>
                    <a:lnTo>
                      <a:pt x="207" y="156"/>
                    </a:lnTo>
                    <a:lnTo>
                      <a:pt x="312" y="81"/>
                    </a:lnTo>
                    <a:lnTo>
                      <a:pt x="219" y="165"/>
                    </a:lnTo>
                    <a:lnTo>
                      <a:pt x="219" y="213"/>
                    </a:lnTo>
                    <a:lnTo>
                      <a:pt x="2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41" name="Freeform 359">
                <a:extLst>
                  <a:ext uri="{FF2B5EF4-FFF2-40B4-BE49-F238E27FC236}">
                    <a16:creationId xmlns:a16="http://schemas.microsoft.com/office/drawing/2014/main" xmlns="" id="{C01B5FF2-999E-4FA8-AFBC-23D55F81F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373"/>
                <a:ext cx="155" cy="110"/>
              </a:xfrm>
              <a:custGeom>
                <a:avLst/>
                <a:gdLst>
                  <a:gd name="T0" fmla="*/ 0 w 310"/>
                  <a:gd name="T1" fmla="*/ 0 h 220"/>
                  <a:gd name="T2" fmla="*/ 201 w 310"/>
                  <a:gd name="T3" fmla="*/ 160 h 220"/>
                  <a:gd name="T4" fmla="*/ 310 w 310"/>
                  <a:gd name="T5" fmla="*/ 85 h 220"/>
                  <a:gd name="T6" fmla="*/ 213 w 310"/>
                  <a:gd name="T7" fmla="*/ 175 h 220"/>
                  <a:gd name="T8" fmla="*/ 211 w 310"/>
                  <a:gd name="T9" fmla="*/ 220 h 220"/>
                  <a:gd name="T10" fmla="*/ 2 w 310"/>
                  <a:gd name="T11" fmla="*/ 47 h 220"/>
                  <a:gd name="T12" fmla="*/ 0 w 310"/>
                  <a:gd name="T13" fmla="*/ 0 h 220"/>
                  <a:gd name="T14" fmla="*/ 0 w 310"/>
                  <a:gd name="T15" fmla="*/ 0 h 2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0"/>
                  <a:gd name="T25" fmla="*/ 0 h 220"/>
                  <a:gd name="T26" fmla="*/ 310 w 310"/>
                  <a:gd name="T27" fmla="*/ 220 h 2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0" h="220">
                    <a:moveTo>
                      <a:pt x="0" y="0"/>
                    </a:moveTo>
                    <a:lnTo>
                      <a:pt x="201" y="160"/>
                    </a:lnTo>
                    <a:lnTo>
                      <a:pt x="310" y="85"/>
                    </a:lnTo>
                    <a:lnTo>
                      <a:pt x="213" y="175"/>
                    </a:lnTo>
                    <a:lnTo>
                      <a:pt x="211" y="220"/>
                    </a:lnTo>
                    <a:lnTo>
                      <a:pt x="2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42" name="Freeform 360">
                <a:extLst>
                  <a:ext uri="{FF2B5EF4-FFF2-40B4-BE49-F238E27FC236}">
                    <a16:creationId xmlns:a16="http://schemas.microsoft.com/office/drawing/2014/main" xmlns="" id="{6A0E6A4E-95D3-4A62-AD3E-DCCF3C14F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" y="2303"/>
                <a:ext cx="152" cy="97"/>
              </a:xfrm>
              <a:custGeom>
                <a:avLst/>
                <a:gdLst>
                  <a:gd name="T0" fmla="*/ 0 w 305"/>
                  <a:gd name="T1" fmla="*/ 0 h 196"/>
                  <a:gd name="T2" fmla="*/ 202 w 305"/>
                  <a:gd name="T3" fmla="*/ 147 h 196"/>
                  <a:gd name="T4" fmla="*/ 305 w 305"/>
                  <a:gd name="T5" fmla="*/ 76 h 196"/>
                  <a:gd name="T6" fmla="*/ 217 w 305"/>
                  <a:gd name="T7" fmla="*/ 158 h 196"/>
                  <a:gd name="T8" fmla="*/ 211 w 305"/>
                  <a:gd name="T9" fmla="*/ 196 h 196"/>
                  <a:gd name="T10" fmla="*/ 4 w 305"/>
                  <a:gd name="T11" fmla="*/ 42 h 196"/>
                  <a:gd name="T12" fmla="*/ 0 w 305"/>
                  <a:gd name="T13" fmla="*/ 0 h 196"/>
                  <a:gd name="T14" fmla="*/ 0 w 305"/>
                  <a:gd name="T15" fmla="*/ 0 h 1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5"/>
                  <a:gd name="T25" fmla="*/ 0 h 196"/>
                  <a:gd name="T26" fmla="*/ 305 w 305"/>
                  <a:gd name="T27" fmla="*/ 196 h 1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5" h="196">
                    <a:moveTo>
                      <a:pt x="0" y="0"/>
                    </a:moveTo>
                    <a:lnTo>
                      <a:pt x="202" y="147"/>
                    </a:lnTo>
                    <a:lnTo>
                      <a:pt x="305" y="76"/>
                    </a:lnTo>
                    <a:lnTo>
                      <a:pt x="217" y="158"/>
                    </a:lnTo>
                    <a:lnTo>
                      <a:pt x="211" y="196"/>
                    </a:lnTo>
                    <a:lnTo>
                      <a:pt x="4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43" name="Freeform 361">
                <a:extLst>
                  <a:ext uri="{FF2B5EF4-FFF2-40B4-BE49-F238E27FC236}">
                    <a16:creationId xmlns:a16="http://schemas.microsoft.com/office/drawing/2014/main" xmlns="" id="{80B330B0-B561-4100-9F59-8C731E991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2231"/>
                <a:ext cx="154" cy="105"/>
              </a:xfrm>
              <a:custGeom>
                <a:avLst/>
                <a:gdLst>
                  <a:gd name="T0" fmla="*/ 2 w 308"/>
                  <a:gd name="T1" fmla="*/ 0 h 209"/>
                  <a:gd name="T2" fmla="*/ 213 w 308"/>
                  <a:gd name="T3" fmla="*/ 152 h 209"/>
                  <a:gd name="T4" fmla="*/ 308 w 308"/>
                  <a:gd name="T5" fmla="*/ 79 h 209"/>
                  <a:gd name="T6" fmla="*/ 223 w 308"/>
                  <a:gd name="T7" fmla="*/ 161 h 209"/>
                  <a:gd name="T8" fmla="*/ 223 w 308"/>
                  <a:gd name="T9" fmla="*/ 209 h 209"/>
                  <a:gd name="T10" fmla="*/ 0 w 308"/>
                  <a:gd name="T11" fmla="*/ 38 h 209"/>
                  <a:gd name="T12" fmla="*/ 2 w 308"/>
                  <a:gd name="T13" fmla="*/ 0 h 209"/>
                  <a:gd name="T14" fmla="*/ 2 w 308"/>
                  <a:gd name="T15" fmla="*/ 0 h 2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8"/>
                  <a:gd name="T25" fmla="*/ 0 h 209"/>
                  <a:gd name="T26" fmla="*/ 308 w 308"/>
                  <a:gd name="T27" fmla="*/ 209 h 2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8" h="209">
                    <a:moveTo>
                      <a:pt x="2" y="0"/>
                    </a:moveTo>
                    <a:lnTo>
                      <a:pt x="213" y="152"/>
                    </a:lnTo>
                    <a:lnTo>
                      <a:pt x="308" y="79"/>
                    </a:lnTo>
                    <a:lnTo>
                      <a:pt x="223" y="161"/>
                    </a:lnTo>
                    <a:lnTo>
                      <a:pt x="223" y="209"/>
                    </a:lnTo>
                    <a:lnTo>
                      <a:pt x="0" y="3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44" name="Freeform 362">
                <a:extLst>
                  <a:ext uri="{FF2B5EF4-FFF2-40B4-BE49-F238E27FC236}">
                    <a16:creationId xmlns:a16="http://schemas.microsoft.com/office/drawing/2014/main" xmlns="" id="{1CAA064C-DD61-4787-A7FB-92720D5A5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2190"/>
                <a:ext cx="165" cy="146"/>
              </a:xfrm>
              <a:custGeom>
                <a:avLst/>
                <a:gdLst>
                  <a:gd name="T0" fmla="*/ 232 w 331"/>
                  <a:gd name="T1" fmla="*/ 291 h 291"/>
                  <a:gd name="T2" fmla="*/ 331 w 331"/>
                  <a:gd name="T3" fmla="*/ 222 h 291"/>
                  <a:gd name="T4" fmla="*/ 329 w 331"/>
                  <a:gd name="T5" fmla="*/ 146 h 291"/>
                  <a:gd name="T6" fmla="*/ 88 w 331"/>
                  <a:gd name="T7" fmla="*/ 0 h 291"/>
                  <a:gd name="T8" fmla="*/ 0 w 331"/>
                  <a:gd name="T9" fmla="*/ 72 h 291"/>
                  <a:gd name="T10" fmla="*/ 88 w 331"/>
                  <a:gd name="T11" fmla="*/ 17 h 291"/>
                  <a:gd name="T12" fmla="*/ 312 w 331"/>
                  <a:gd name="T13" fmla="*/ 152 h 291"/>
                  <a:gd name="T14" fmla="*/ 321 w 331"/>
                  <a:gd name="T15" fmla="*/ 217 h 291"/>
                  <a:gd name="T16" fmla="*/ 232 w 331"/>
                  <a:gd name="T17" fmla="*/ 291 h 291"/>
                  <a:gd name="T18" fmla="*/ 232 w 331"/>
                  <a:gd name="T19" fmla="*/ 291 h 2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1"/>
                  <a:gd name="T31" fmla="*/ 0 h 291"/>
                  <a:gd name="T32" fmla="*/ 331 w 331"/>
                  <a:gd name="T33" fmla="*/ 291 h 2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1" h="291">
                    <a:moveTo>
                      <a:pt x="232" y="291"/>
                    </a:moveTo>
                    <a:lnTo>
                      <a:pt x="331" y="222"/>
                    </a:lnTo>
                    <a:lnTo>
                      <a:pt x="329" y="146"/>
                    </a:lnTo>
                    <a:lnTo>
                      <a:pt x="88" y="0"/>
                    </a:lnTo>
                    <a:lnTo>
                      <a:pt x="0" y="72"/>
                    </a:lnTo>
                    <a:lnTo>
                      <a:pt x="88" y="17"/>
                    </a:lnTo>
                    <a:lnTo>
                      <a:pt x="312" y="152"/>
                    </a:lnTo>
                    <a:lnTo>
                      <a:pt x="321" y="217"/>
                    </a:lnTo>
                    <a:lnTo>
                      <a:pt x="232" y="2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45" name="Freeform 363">
                <a:extLst>
                  <a:ext uri="{FF2B5EF4-FFF2-40B4-BE49-F238E27FC236}">
                    <a16:creationId xmlns:a16="http://schemas.microsoft.com/office/drawing/2014/main" xmlns="" id="{335E1F18-4D46-4407-930D-8E48CA4BF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2262"/>
                <a:ext cx="161" cy="145"/>
              </a:xfrm>
              <a:custGeom>
                <a:avLst/>
                <a:gdLst>
                  <a:gd name="T0" fmla="*/ 0 w 321"/>
                  <a:gd name="T1" fmla="*/ 69 h 291"/>
                  <a:gd name="T2" fmla="*/ 82 w 321"/>
                  <a:gd name="T3" fmla="*/ 6 h 291"/>
                  <a:gd name="T4" fmla="*/ 312 w 321"/>
                  <a:gd name="T5" fmla="*/ 160 h 291"/>
                  <a:gd name="T6" fmla="*/ 312 w 321"/>
                  <a:gd name="T7" fmla="*/ 215 h 291"/>
                  <a:gd name="T8" fmla="*/ 230 w 321"/>
                  <a:gd name="T9" fmla="*/ 291 h 291"/>
                  <a:gd name="T10" fmla="*/ 318 w 321"/>
                  <a:gd name="T11" fmla="*/ 225 h 291"/>
                  <a:gd name="T12" fmla="*/ 321 w 321"/>
                  <a:gd name="T13" fmla="*/ 156 h 291"/>
                  <a:gd name="T14" fmla="*/ 90 w 321"/>
                  <a:gd name="T15" fmla="*/ 0 h 291"/>
                  <a:gd name="T16" fmla="*/ 74 w 321"/>
                  <a:gd name="T17" fmla="*/ 0 h 291"/>
                  <a:gd name="T18" fmla="*/ 0 w 321"/>
                  <a:gd name="T19" fmla="*/ 69 h 291"/>
                  <a:gd name="T20" fmla="*/ 0 w 321"/>
                  <a:gd name="T21" fmla="*/ 69 h 2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1"/>
                  <a:gd name="T34" fmla="*/ 0 h 291"/>
                  <a:gd name="T35" fmla="*/ 321 w 321"/>
                  <a:gd name="T36" fmla="*/ 291 h 2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1" h="291">
                    <a:moveTo>
                      <a:pt x="0" y="69"/>
                    </a:moveTo>
                    <a:lnTo>
                      <a:pt x="82" y="6"/>
                    </a:lnTo>
                    <a:lnTo>
                      <a:pt x="312" y="160"/>
                    </a:lnTo>
                    <a:lnTo>
                      <a:pt x="312" y="215"/>
                    </a:lnTo>
                    <a:lnTo>
                      <a:pt x="230" y="291"/>
                    </a:lnTo>
                    <a:lnTo>
                      <a:pt x="318" y="225"/>
                    </a:lnTo>
                    <a:lnTo>
                      <a:pt x="321" y="156"/>
                    </a:lnTo>
                    <a:lnTo>
                      <a:pt x="90" y="0"/>
                    </a:lnTo>
                    <a:lnTo>
                      <a:pt x="74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46" name="Freeform 364">
                <a:extLst>
                  <a:ext uri="{FF2B5EF4-FFF2-40B4-BE49-F238E27FC236}">
                    <a16:creationId xmlns:a16="http://schemas.microsoft.com/office/drawing/2014/main" xmlns="" id="{191F156B-2E25-420D-91B3-EF8CA7F8D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330"/>
                <a:ext cx="168" cy="149"/>
              </a:xfrm>
              <a:custGeom>
                <a:avLst/>
                <a:gdLst>
                  <a:gd name="T0" fmla="*/ 93 w 336"/>
                  <a:gd name="T1" fmla="*/ 10 h 299"/>
                  <a:gd name="T2" fmla="*/ 323 w 336"/>
                  <a:gd name="T3" fmla="*/ 169 h 299"/>
                  <a:gd name="T4" fmla="*/ 319 w 336"/>
                  <a:gd name="T5" fmla="*/ 230 h 299"/>
                  <a:gd name="T6" fmla="*/ 237 w 336"/>
                  <a:gd name="T7" fmla="*/ 299 h 299"/>
                  <a:gd name="T8" fmla="*/ 327 w 336"/>
                  <a:gd name="T9" fmla="*/ 242 h 299"/>
                  <a:gd name="T10" fmla="*/ 336 w 336"/>
                  <a:gd name="T11" fmla="*/ 168 h 299"/>
                  <a:gd name="T12" fmla="*/ 93 w 336"/>
                  <a:gd name="T13" fmla="*/ 0 h 299"/>
                  <a:gd name="T14" fmla="*/ 0 w 336"/>
                  <a:gd name="T15" fmla="*/ 82 h 299"/>
                  <a:gd name="T16" fmla="*/ 93 w 336"/>
                  <a:gd name="T17" fmla="*/ 10 h 299"/>
                  <a:gd name="T18" fmla="*/ 93 w 336"/>
                  <a:gd name="T19" fmla="*/ 10 h 2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6"/>
                  <a:gd name="T31" fmla="*/ 0 h 299"/>
                  <a:gd name="T32" fmla="*/ 336 w 336"/>
                  <a:gd name="T33" fmla="*/ 299 h 2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6" h="299">
                    <a:moveTo>
                      <a:pt x="93" y="10"/>
                    </a:moveTo>
                    <a:lnTo>
                      <a:pt x="323" y="169"/>
                    </a:lnTo>
                    <a:lnTo>
                      <a:pt x="319" y="230"/>
                    </a:lnTo>
                    <a:lnTo>
                      <a:pt x="237" y="299"/>
                    </a:lnTo>
                    <a:lnTo>
                      <a:pt x="327" y="242"/>
                    </a:lnTo>
                    <a:lnTo>
                      <a:pt x="336" y="168"/>
                    </a:lnTo>
                    <a:lnTo>
                      <a:pt x="93" y="0"/>
                    </a:lnTo>
                    <a:lnTo>
                      <a:pt x="0" y="82"/>
                    </a:lnTo>
                    <a:lnTo>
                      <a:pt x="9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47" name="Freeform 365">
                <a:extLst>
                  <a:ext uri="{FF2B5EF4-FFF2-40B4-BE49-F238E27FC236}">
                    <a16:creationId xmlns:a16="http://schemas.microsoft.com/office/drawing/2014/main" xmlns="" id="{8B4C490B-158D-48A4-B479-9AB81C865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" y="2400"/>
                <a:ext cx="170" cy="153"/>
              </a:xfrm>
              <a:custGeom>
                <a:avLst/>
                <a:gdLst>
                  <a:gd name="T0" fmla="*/ 0 w 341"/>
                  <a:gd name="T1" fmla="*/ 89 h 304"/>
                  <a:gd name="T2" fmla="*/ 101 w 341"/>
                  <a:gd name="T3" fmla="*/ 17 h 304"/>
                  <a:gd name="T4" fmla="*/ 331 w 341"/>
                  <a:gd name="T5" fmla="*/ 167 h 304"/>
                  <a:gd name="T6" fmla="*/ 331 w 341"/>
                  <a:gd name="T7" fmla="*/ 230 h 304"/>
                  <a:gd name="T8" fmla="*/ 247 w 341"/>
                  <a:gd name="T9" fmla="*/ 304 h 304"/>
                  <a:gd name="T10" fmla="*/ 337 w 341"/>
                  <a:gd name="T11" fmla="*/ 241 h 304"/>
                  <a:gd name="T12" fmla="*/ 341 w 341"/>
                  <a:gd name="T13" fmla="*/ 162 h 304"/>
                  <a:gd name="T14" fmla="*/ 103 w 341"/>
                  <a:gd name="T15" fmla="*/ 0 h 304"/>
                  <a:gd name="T16" fmla="*/ 0 w 341"/>
                  <a:gd name="T17" fmla="*/ 89 h 304"/>
                  <a:gd name="T18" fmla="*/ 0 w 341"/>
                  <a:gd name="T19" fmla="*/ 89 h 3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1"/>
                  <a:gd name="T31" fmla="*/ 0 h 304"/>
                  <a:gd name="T32" fmla="*/ 341 w 341"/>
                  <a:gd name="T33" fmla="*/ 304 h 3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1" h="304">
                    <a:moveTo>
                      <a:pt x="0" y="89"/>
                    </a:moveTo>
                    <a:lnTo>
                      <a:pt x="101" y="17"/>
                    </a:lnTo>
                    <a:lnTo>
                      <a:pt x="331" y="167"/>
                    </a:lnTo>
                    <a:lnTo>
                      <a:pt x="331" y="230"/>
                    </a:lnTo>
                    <a:lnTo>
                      <a:pt x="247" y="304"/>
                    </a:lnTo>
                    <a:lnTo>
                      <a:pt x="337" y="241"/>
                    </a:lnTo>
                    <a:lnTo>
                      <a:pt x="341" y="162"/>
                    </a:lnTo>
                    <a:lnTo>
                      <a:pt x="103" y="0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48" name="Freeform 366">
                <a:extLst>
                  <a:ext uri="{FF2B5EF4-FFF2-40B4-BE49-F238E27FC236}">
                    <a16:creationId xmlns:a16="http://schemas.microsoft.com/office/drawing/2014/main" xmlns="" id="{BE9C4CFD-0BAE-49BC-8A0C-B1A1696A3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" y="2472"/>
                <a:ext cx="166" cy="155"/>
              </a:xfrm>
              <a:custGeom>
                <a:avLst/>
                <a:gdLst>
                  <a:gd name="T0" fmla="*/ 0 w 331"/>
                  <a:gd name="T1" fmla="*/ 79 h 309"/>
                  <a:gd name="T2" fmla="*/ 91 w 331"/>
                  <a:gd name="T3" fmla="*/ 13 h 309"/>
                  <a:gd name="T4" fmla="*/ 320 w 331"/>
                  <a:gd name="T5" fmla="*/ 178 h 309"/>
                  <a:gd name="T6" fmla="*/ 320 w 331"/>
                  <a:gd name="T7" fmla="*/ 235 h 309"/>
                  <a:gd name="T8" fmla="*/ 226 w 331"/>
                  <a:gd name="T9" fmla="*/ 309 h 309"/>
                  <a:gd name="T10" fmla="*/ 331 w 331"/>
                  <a:gd name="T11" fmla="*/ 237 h 309"/>
                  <a:gd name="T12" fmla="*/ 331 w 331"/>
                  <a:gd name="T13" fmla="*/ 178 h 309"/>
                  <a:gd name="T14" fmla="*/ 93 w 331"/>
                  <a:gd name="T15" fmla="*/ 0 h 309"/>
                  <a:gd name="T16" fmla="*/ 0 w 331"/>
                  <a:gd name="T17" fmla="*/ 79 h 309"/>
                  <a:gd name="T18" fmla="*/ 0 w 331"/>
                  <a:gd name="T19" fmla="*/ 79 h 3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1"/>
                  <a:gd name="T31" fmla="*/ 0 h 309"/>
                  <a:gd name="T32" fmla="*/ 331 w 331"/>
                  <a:gd name="T33" fmla="*/ 309 h 30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1" h="309">
                    <a:moveTo>
                      <a:pt x="0" y="79"/>
                    </a:moveTo>
                    <a:lnTo>
                      <a:pt x="91" y="13"/>
                    </a:lnTo>
                    <a:lnTo>
                      <a:pt x="320" y="178"/>
                    </a:lnTo>
                    <a:lnTo>
                      <a:pt x="320" y="235"/>
                    </a:lnTo>
                    <a:lnTo>
                      <a:pt x="226" y="309"/>
                    </a:lnTo>
                    <a:lnTo>
                      <a:pt x="331" y="237"/>
                    </a:lnTo>
                    <a:lnTo>
                      <a:pt x="331" y="178"/>
                    </a:lnTo>
                    <a:lnTo>
                      <a:pt x="93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49" name="Freeform 367">
                <a:extLst>
                  <a:ext uri="{FF2B5EF4-FFF2-40B4-BE49-F238E27FC236}">
                    <a16:creationId xmlns:a16="http://schemas.microsoft.com/office/drawing/2014/main" xmlns="" id="{3389B3CF-AED8-42B0-BD32-462C960EE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" y="2308"/>
                <a:ext cx="532" cy="421"/>
              </a:xfrm>
              <a:custGeom>
                <a:avLst/>
                <a:gdLst>
                  <a:gd name="T0" fmla="*/ 846 w 1065"/>
                  <a:gd name="T1" fmla="*/ 0 h 842"/>
                  <a:gd name="T2" fmla="*/ 0 w 1065"/>
                  <a:gd name="T3" fmla="*/ 686 h 842"/>
                  <a:gd name="T4" fmla="*/ 23 w 1065"/>
                  <a:gd name="T5" fmla="*/ 707 h 842"/>
                  <a:gd name="T6" fmla="*/ 854 w 1065"/>
                  <a:gd name="T7" fmla="*/ 24 h 842"/>
                  <a:gd name="T8" fmla="*/ 1034 w 1065"/>
                  <a:gd name="T9" fmla="*/ 148 h 842"/>
                  <a:gd name="T10" fmla="*/ 192 w 1065"/>
                  <a:gd name="T11" fmla="*/ 842 h 842"/>
                  <a:gd name="T12" fmla="*/ 1065 w 1065"/>
                  <a:gd name="T13" fmla="*/ 144 h 842"/>
                  <a:gd name="T14" fmla="*/ 846 w 1065"/>
                  <a:gd name="T15" fmla="*/ 0 h 842"/>
                  <a:gd name="T16" fmla="*/ 846 w 1065"/>
                  <a:gd name="T17" fmla="*/ 0 h 8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65"/>
                  <a:gd name="T28" fmla="*/ 0 h 842"/>
                  <a:gd name="T29" fmla="*/ 1065 w 1065"/>
                  <a:gd name="T30" fmla="*/ 842 h 8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65" h="842">
                    <a:moveTo>
                      <a:pt x="846" y="0"/>
                    </a:moveTo>
                    <a:lnTo>
                      <a:pt x="0" y="686"/>
                    </a:lnTo>
                    <a:lnTo>
                      <a:pt x="23" y="707"/>
                    </a:lnTo>
                    <a:lnTo>
                      <a:pt x="854" y="24"/>
                    </a:lnTo>
                    <a:lnTo>
                      <a:pt x="1034" y="148"/>
                    </a:lnTo>
                    <a:lnTo>
                      <a:pt x="192" y="842"/>
                    </a:lnTo>
                    <a:lnTo>
                      <a:pt x="1065" y="144"/>
                    </a:lnTo>
                    <a:lnTo>
                      <a:pt x="8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50" name="Freeform 368">
                <a:extLst>
                  <a:ext uri="{FF2B5EF4-FFF2-40B4-BE49-F238E27FC236}">
                    <a16:creationId xmlns:a16="http://schemas.microsoft.com/office/drawing/2014/main" xmlns="" id="{0B605324-28FA-4619-9EB0-A28D8236A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2340"/>
                <a:ext cx="486" cy="335"/>
              </a:xfrm>
              <a:custGeom>
                <a:avLst/>
                <a:gdLst>
                  <a:gd name="T0" fmla="*/ 806 w 971"/>
                  <a:gd name="T1" fmla="*/ 0 h 671"/>
                  <a:gd name="T2" fmla="*/ 0 w 971"/>
                  <a:gd name="T3" fmla="*/ 658 h 671"/>
                  <a:gd name="T4" fmla="*/ 21 w 971"/>
                  <a:gd name="T5" fmla="*/ 671 h 671"/>
                  <a:gd name="T6" fmla="*/ 806 w 971"/>
                  <a:gd name="T7" fmla="*/ 25 h 671"/>
                  <a:gd name="T8" fmla="*/ 947 w 971"/>
                  <a:gd name="T9" fmla="*/ 130 h 671"/>
                  <a:gd name="T10" fmla="*/ 971 w 971"/>
                  <a:gd name="T11" fmla="*/ 105 h 671"/>
                  <a:gd name="T12" fmla="*/ 806 w 971"/>
                  <a:gd name="T13" fmla="*/ 0 h 671"/>
                  <a:gd name="T14" fmla="*/ 806 w 971"/>
                  <a:gd name="T15" fmla="*/ 0 h 6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1"/>
                  <a:gd name="T25" fmla="*/ 0 h 671"/>
                  <a:gd name="T26" fmla="*/ 971 w 971"/>
                  <a:gd name="T27" fmla="*/ 671 h 6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1" h="671">
                    <a:moveTo>
                      <a:pt x="806" y="0"/>
                    </a:moveTo>
                    <a:lnTo>
                      <a:pt x="0" y="658"/>
                    </a:lnTo>
                    <a:lnTo>
                      <a:pt x="21" y="671"/>
                    </a:lnTo>
                    <a:lnTo>
                      <a:pt x="806" y="25"/>
                    </a:lnTo>
                    <a:lnTo>
                      <a:pt x="947" y="130"/>
                    </a:lnTo>
                    <a:lnTo>
                      <a:pt x="971" y="105"/>
                    </a:lnTo>
                    <a:lnTo>
                      <a:pt x="8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51" name="Freeform 369">
                <a:extLst>
                  <a:ext uri="{FF2B5EF4-FFF2-40B4-BE49-F238E27FC236}">
                    <a16:creationId xmlns:a16="http://schemas.microsoft.com/office/drawing/2014/main" xmlns="" id="{7415BE5B-5228-47C5-8712-C914840F1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400"/>
                <a:ext cx="40" cy="27"/>
              </a:xfrm>
              <a:custGeom>
                <a:avLst/>
                <a:gdLst>
                  <a:gd name="T0" fmla="*/ 74 w 79"/>
                  <a:gd name="T1" fmla="*/ 0 h 55"/>
                  <a:gd name="T2" fmla="*/ 0 w 79"/>
                  <a:gd name="T3" fmla="*/ 55 h 55"/>
                  <a:gd name="T4" fmla="*/ 79 w 79"/>
                  <a:gd name="T5" fmla="*/ 46 h 55"/>
                  <a:gd name="T6" fmla="*/ 74 w 79"/>
                  <a:gd name="T7" fmla="*/ 0 h 55"/>
                  <a:gd name="T8" fmla="*/ 74 w 7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55"/>
                  <a:gd name="T17" fmla="*/ 79 w 7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55">
                    <a:moveTo>
                      <a:pt x="74" y="0"/>
                    </a:moveTo>
                    <a:lnTo>
                      <a:pt x="0" y="55"/>
                    </a:lnTo>
                    <a:lnTo>
                      <a:pt x="79" y="4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52" name="Freeform 370">
                <a:extLst>
                  <a:ext uri="{FF2B5EF4-FFF2-40B4-BE49-F238E27FC236}">
                    <a16:creationId xmlns:a16="http://schemas.microsoft.com/office/drawing/2014/main" xmlns="" id="{2266A49D-9EBA-4888-9DF4-C38DDCB5D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2451"/>
                <a:ext cx="40" cy="31"/>
              </a:xfrm>
              <a:custGeom>
                <a:avLst/>
                <a:gdLst>
                  <a:gd name="T0" fmla="*/ 80 w 80"/>
                  <a:gd name="T1" fmla="*/ 0 h 62"/>
                  <a:gd name="T2" fmla="*/ 0 w 80"/>
                  <a:gd name="T3" fmla="*/ 62 h 62"/>
                  <a:gd name="T4" fmla="*/ 63 w 80"/>
                  <a:gd name="T5" fmla="*/ 62 h 62"/>
                  <a:gd name="T6" fmla="*/ 80 w 80"/>
                  <a:gd name="T7" fmla="*/ 0 h 62"/>
                  <a:gd name="T8" fmla="*/ 80 w 80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62"/>
                  <a:gd name="T17" fmla="*/ 80 w 80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62">
                    <a:moveTo>
                      <a:pt x="80" y="0"/>
                    </a:moveTo>
                    <a:lnTo>
                      <a:pt x="0" y="62"/>
                    </a:lnTo>
                    <a:lnTo>
                      <a:pt x="63" y="6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53" name="Freeform 371">
                <a:extLst>
                  <a:ext uri="{FF2B5EF4-FFF2-40B4-BE49-F238E27FC236}">
                    <a16:creationId xmlns:a16="http://schemas.microsoft.com/office/drawing/2014/main" xmlns="" id="{322644F1-A658-42EF-B328-91F6F9D9E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749"/>
                <a:ext cx="124" cy="135"/>
              </a:xfrm>
              <a:custGeom>
                <a:avLst/>
                <a:gdLst>
                  <a:gd name="T0" fmla="*/ 0 w 247"/>
                  <a:gd name="T1" fmla="*/ 0 h 270"/>
                  <a:gd name="T2" fmla="*/ 13 w 247"/>
                  <a:gd name="T3" fmla="*/ 76 h 270"/>
                  <a:gd name="T4" fmla="*/ 241 w 247"/>
                  <a:gd name="T5" fmla="*/ 270 h 270"/>
                  <a:gd name="T6" fmla="*/ 247 w 247"/>
                  <a:gd name="T7" fmla="*/ 211 h 270"/>
                  <a:gd name="T8" fmla="*/ 0 w 247"/>
                  <a:gd name="T9" fmla="*/ 0 h 270"/>
                  <a:gd name="T10" fmla="*/ 0 w 247"/>
                  <a:gd name="T11" fmla="*/ 0 h 2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7"/>
                  <a:gd name="T19" fmla="*/ 0 h 270"/>
                  <a:gd name="T20" fmla="*/ 247 w 247"/>
                  <a:gd name="T21" fmla="*/ 270 h 2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7" h="270">
                    <a:moveTo>
                      <a:pt x="0" y="0"/>
                    </a:moveTo>
                    <a:lnTo>
                      <a:pt x="13" y="76"/>
                    </a:lnTo>
                    <a:lnTo>
                      <a:pt x="241" y="270"/>
                    </a:lnTo>
                    <a:lnTo>
                      <a:pt x="247" y="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54" name="Freeform 372">
                <a:extLst>
                  <a:ext uri="{FF2B5EF4-FFF2-40B4-BE49-F238E27FC236}">
                    <a16:creationId xmlns:a16="http://schemas.microsoft.com/office/drawing/2014/main" xmlns="" id="{28E48CCF-E8AB-4CA5-95B1-FB537B11C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2671"/>
                <a:ext cx="124" cy="132"/>
              </a:xfrm>
              <a:custGeom>
                <a:avLst/>
                <a:gdLst>
                  <a:gd name="T0" fmla="*/ 0 w 249"/>
                  <a:gd name="T1" fmla="*/ 0 h 264"/>
                  <a:gd name="T2" fmla="*/ 12 w 249"/>
                  <a:gd name="T3" fmla="*/ 72 h 264"/>
                  <a:gd name="T4" fmla="*/ 246 w 249"/>
                  <a:gd name="T5" fmla="*/ 264 h 264"/>
                  <a:gd name="T6" fmla="*/ 249 w 249"/>
                  <a:gd name="T7" fmla="*/ 203 h 264"/>
                  <a:gd name="T8" fmla="*/ 0 w 249"/>
                  <a:gd name="T9" fmla="*/ 0 h 264"/>
                  <a:gd name="T10" fmla="*/ 0 w 249"/>
                  <a:gd name="T11" fmla="*/ 0 h 2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9"/>
                  <a:gd name="T19" fmla="*/ 0 h 264"/>
                  <a:gd name="T20" fmla="*/ 249 w 249"/>
                  <a:gd name="T21" fmla="*/ 264 h 2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9" h="264">
                    <a:moveTo>
                      <a:pt x="0" y="0"/>
                    </a:moveTo>
                    <a:lnTo>
                      <a:pt x="12" y="72"/>
                    </a:lnTo>
                    <a:lnTo>
                      <a:pt x="246" y="264"/>
                    </a:lnTo>
                    <a:lnTo>
                      <a:pt x="249" y="2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55" name="Freeform 373">
                <a:extLst>
                  <a:ext uri="{FF2B5EF4-FFF2-40B4-BE49-F238E27FC236}">
                    <a16:creationId xmlns:a16="http://schemas.microsoft.com/office/drawing/2014/main" xmlns="" id="{CB61CCB3-1995-433C-93C1-C73C79562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2593"/>
                <a:ext cx="126" cy="129"/>
              </a:xfrm>
              <a:custGeom>
                <a:avLst/>
                <a:gdLst>
                  <a:gd name="T0" fmla="*/ 0 w 253"/>
                  <a:gd name="T1" fmla="*/ 0 h 257"/>
                  <a:gd name="T2" fmla="*/ 9 w 253"/>
                  <a:gd name="T3" fmla="*/ 66 h 257"/>
                  <a:gd name="T4" fmla="*/ 249 w 253"/>
                  <a:gd name="T5" fmla="*/ 257 h 257"/>
                  <a:gd name="T6" fmla="*/ 253 w 253"/>
                  <a:gd name="T7" fmla="*/ 198 h 257"/>
                  <a:gd name="T8" fmla="*/ 0 w 253"/>
                  <a:gd name="T9" fmla="*/ 0 h 257"/>
                  <a:gd name="T10" fmla="*/ 0 w 253"/>
                  <a:gd name="T11" fmla="*/ 0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"/>
                  <a:gd name="T19" fmla="*/ 0 h 257"/>
                  <a:gd name="T20" fmla="*/ 253 w 253"/>
                  <a:gd name="T21" fmla="*/ 257 h 2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" h="257">
                    <a:moveTo>
                      <a:pt x="0" y="0"/>
                    </a:moveTo>
                    <a:lnTo>
                      <a:pt x="9" y="66"/>
                    </a:lnTo>
                    <a:lnTo>
                      <a:pt x="249" y="257"/>
                    </a:lnTo>
                    <a:lnTo>
                      <a:pt x="253" y="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56" name="Freeform 374">
                <a:extLst>
                  <a:ext uri="{FF2B5EF4-FFF2-40B4-BE49-F238E27FC236}">
                    <a16:creationId xmlns:a16="http://schemas.microsoft.com/office/drawing/2014/main" xmlns="" id="{32004C84-ABFC-4EB5-B757-D8027AB04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2516"/>
                <a:ext cx="126" cy="124"/>
              </a:xfrm>
              <a:custGeom>
                <a:avLst/>
                <a:gdLst>
                  <a:gd name="T0" fmla="*/ 0 w 253"/>
                  <a:gd name="T1" fmla="*/ 0 h 249"/>
                  <a:gd name="T2" fmla="*/ 4 w 253"/>
                  <a:gd name="T3" fmla="*/ 61 h 249"/>
                  <a:gd name="T4" fmla="*/ 249 w 253"/>
                  <a:gd name="T5" fmla="*/ 249 h 249"/>
                  <a:gd name="T6" fmla="*/ 253 w 253"/>
                  <a:gd name="T7" fmla="*/ 190 h 249"/>
                  <a:gd name="T8" fmla="*/ 0 w 253"/>
                  <a:gd name="T9" fmla="*/ 0 h 249"/>
                  <a:gd name="T10" fmla="*/ 0 w 253"/>
                  <a:gd name="T11" fmla="*/ 0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"/>
                  <a:gd name="T19" fmla="*/ 0 h 249"/>
                  <a:gd name="T20" fmla="*/ 253 w 253"/>
                  <a:gd name="T21" fmla="*/ 249 h 2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" h="249">
                    <a:moveTo>
                      <a:pt x="0" y="0"/>
                    </a:moveTo>
                    <a:lnTo>
                      <a:pt x="4" y="61"/>
                    </a:lnTo>
                    <a:lnTo>
                      <a:pt x="249" y="249"/>
                    </a:lnTo>
                    <a:lnTo>
                      <a:pt x="253" y="1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57" name="Freeform 375">
                <a:extLst>
                  <a:ext uri="{FF2B5EF4-FFF2-40B4-BE49-F238E27FC236}">
                    <a16:creationId xmlns:a16="http://schemas.microsoft.com/office/drawing/2014/main" xmlns="" id="{F7F9BCA8-19F5-42C0-B7C7-025CB5ED8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2439"/>
                <a:ext cx="128" cy="120"/>
              </a:xfrm>
              <a:custGeom>
                <a:avLst/>
                <a:gdLst>
                  <a:gd name="T0" fmla="*/ 0 w 255"/>
                  <a:gd name="T1" fmla="*/ 0 h 241"/>
                  <a:gd name="T2" fmla="*/ 2 w 255"/>
                  <a:gd name="T3" fmla="*/ 55 h 241"/>
                  <a:gd name="T4" fmla="*/ 253 w 255"/>
                  <a:gd name="T5" fmla="*/ 241 h 241"/>
                  <a:gd name="T6" fmla="*/ 255 w 255"/>
                  <a:gd name="T7" fmla="*/ 183 h 241"/>
                  <a:gd name="T8" fmla="*/ 0 w 255"/>
                  <a:gd name="T9" fmla="*/ 0 h 241"/>
                  <a:gd name="T10" fmla="*/ 0 w 255"/>
                  <a:gd name="T11" fmla="*/ 0 h 2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5"/>
                  <a:gd name="T19" fmla="*/ 0 h 241"/>
                  <a:gd name="T20" fmla="*/ 255 w 255"/>
                  <a:gd name="T21" fmla="*/ 241 h 2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5" h="241">
                    <a:moveTo>
                      <a:pt x="0" y="0"/>
                    </a:moveTo>
                    <a:lnTo>
                      <a:pt x="2" y="55"/>
                    </a:lnTo>
                    <a:lnTo>
                      <a:pt x="253" y="241"/>
                    </a:lnTo>
                    <a:lnTo>
                      <a:pt x="255" y="1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58" name="Freeform 376">
                <a:extLst>
                  <a:ext uri="{FF2B5EF4-FFF2-40B4-BE49-F238E27FC236}">
                    <a16:creationId xmlns:a16="http://schemas.microsoft.com/office/drawing/2014/main" xmlns="" id="{88991814-0B7F-4D24-B664-C9BE26B7B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698"/>
                <a:ext cx="184" cy="180"/>
              </a:xfrm>
              <a:custGeom>
                <a:avLst/>
                <a:gdLst>
                  <a:gd name="T0" fmla="*/ 0 w 367"/>
                  <a:gd name="T1" fmla="*/ 97 h 359"/>
                  <a:gd name="T2" fmla="*/ 106 w 367"/>
                  <a:gd name="T3" fmla="*/ 15 h 359"/>
                  <a:gd name="T4" fmla="*/ 355 w 367"/>
                  <a:gd name="T5" fmla="*/ 201 h 359"/>
                  <a:gd name="T6" fmla="*/ 353 w 367"/>
                  <a:gd name="T7" fmla="*/ 266 h 359"/>
                  <a:gd name="T8" fmla="*/ 251 w 367"/>
                  <a:gd name="T9" fmla="*/ 359 h 359"/>
                  <a:gd name="T10" fmla="*/ 367 w 367"/>
                  <a:gd name="T11" fmla="*/ 279 h 359"/>
                  <a:gd name="T12" fmla="*/ 355 w 367"/>
                  <a:gd name="T13" fmla="*/ 186 h 359"/>
                  <a:gd name="T14" fmla="*/ 104 w 367"/>
                  <a:gd name="T15" fmla="*/ 0 h 359"/>
                  <a:gd name="T16" fmla="*/ 0 w 367"/>
                  <a:gd name="T17" fmla="*/ 97 h 359"/>
                  <a:gd name="T18" fmla="*/ 0 w 367"/>
                  <a:gd name="T19" fmla="*/ 97 h 3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7"/>
                  <a:gd name="T31" fmla="*/ 0 h 359"/>
                  <a:gd name="T32" fmla="*/ 367 w 367"/>
                  <a:gd name="T33" fmla="*/ 359 h 3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7" h="359">
                    <a:moveTo>
                      <a:pt x="0" y="97"/>
                    </a:moveTo>
                    <a:lnTo>
                      <a:pt x="106" y="15"/>
                    </a:lnTo>
                    <a:lnTo>
                      <a:pt x="355" y="201"/>
                    </a:lnTo>
                    <a:lnTo>
                      <a:pt x="353" y="266"/>
                    </a:lnTo>
                    <a:lnTo>
                      <a:pt x="251" y="359"/>
                    </a:lnTo>
                    <a:lnTo>
                      <a:pt x="367" y="279"/>
                    </a:lnTo>
                    <a:lnTo>
                      <a:pt x="355" y="186"/>
                    </a:lnTo>
                    <a:lnTo>
                      <a:pt x="104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59" name="Freeform 377">
                <a:extLst>
                  <a:ext uri="{FF2B5EF4-FFF2-40B4-BE49-F238E27FC236}">
                    <a16:creationId xmlns:a16="http://schemas.microsoft.com/office/drawing/2014/main" xmlns="" id="{BC4EF245-D914-4D74-8D6E-FC832310D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2622"/>
                <a:ext cx="183" cy="175"/>
              </a:xfrm>
              <a:custGeom>
                <a:avLst/>
                <a:gdLst>
                  <a:gd name="T0" fmla="*/ 0 w 365"/>
                  <a:gd name="T1" fmla="*/ 93 h 350"/>
                  <a:gd name="T2" fmla="*/ 104 w 365"/>
                  <a:gd name="T3" fmla="*/ 13 h 350"/>
                  <a:gd name="T4" fmla="*/ 350 w 365"/>
                  <a:gd name="T5" fmla="*/ 196 h 350"/>
                  <a:gd name="T6" fmla="*/ 348 w 365"/>
                  <a:gd name="T7" fmla="*/ 258 h 350"/>
                  <a:gd name="T8" fmla="*/ 253 w 365"/>
                  <a:gd name="T9" fmla="*/ 350 h 350"/>
                  <a:gd name="T10" fmla="*/ 363 w 365"/>
                  <a:gd name="T11" fmla="*/ 270 h 350"/>
                  <a:gd name="T12" fmla="*/ 365 w 365"/>
                  <a:gd name="T13" fmla="*/ 192 h 350"/>
                  <a:gd name="T14" fmla="*/ 101 w 365"/>
                  <a:gd name="T15" fmla="*/ 0 h 350"/>
                  <a:gd name="T16" fmla="*/ 0 w 365"/>
                  <a:gd name="T17" fmla="*/ 93 h 350"/>
                  <a:gd name="T18" fmla="*/ 0 w 365"/>
                  <a:gd name="T19" fmla="*/ 93 h 3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5"/>
                  <a:gd name="T31" fmla="*/ 0 h 350"/>
                  <a:gd name="T32" fmla="*/ 365 w 365"/>
                  <a:gd name="T33" fmla="*/ 350 h 3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5" h="350">
                    <a:moveTo>
                      <a:pt x="0" y="93"/>
                    </a:moveTo>
                    <a:lnTo>
                      <a:pt x="104" y="13"/>
                    </a:lnTo>
                    <a:lnTo>
                      <a:pt x="350" y="196"/>
                    </a:lnTo>
                    <a:lnTo>
                      <a:pt x="348" y="258"/>
                    </a:lnTo>
                    <a:lnTo>
                      <a:pt x="253" y="350"/>
                    </a:lnTo>
                    <a:lnTo>
                      <a:pt x="363" y="270"/>
                    </a:lnTo>
                    <a:lnTo>
                      <a:pt x="365" y="192"/>
                    </a:lnTo>
                    <a:lnTo>
                      <a:pt x="10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60" name="Freeform 378">
                <a:extLst>
                  <a:ext uri="{FF2B5EF4-FFF2-40B4-BE49-F238E27FC236}">
                    <a16:creationId xmlns:a16="http://schemas.microsoft.com/office/drawing/2014/main" xmlns="" id="{9553F30C-C711-481D-ADD4-68F643161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2546"/>
                <a:ext cx="181" cy="169"/>
              </a:xfrm>
              <a:custGeom>
                <a:avLst/>
                <a:gdLst>
                  <a:gd name="T0" fmla="*/ 0 w 363"/>
                  <a:gd name="T1" fmla="*/ 89 h 338"/>
                  <a:gd name="T2" fmla="*/ 103 w 363"/>
                  <a:gd name="T3" fmla="*/ 13 h 338"/>
                  <a:gd name="T4" fmla="*/ 346 w 363"/>
                  <a:gd name="T5" fmla="*/ 192 h 338"/>
                  <a:gd name="T6" fmla="*/ 346 w 363"/>
                  <a:gd name="T7" fmla="*/ 251 h 338"/>
                  <a:gd name="T8" fmla="*/ 255 w 363"/>
                  <a:gd name="T9" fmla="*/ 338 h 338"/>
                  <a:gd name="T10" fmla="*/ 363 w 363"/>
                  <a:gd name="T11" fmla="*/ 260 h 338"/>
                  <a:gd name="T12" fmla="*/ 354 w 363"/>
                  <a:gd name="T13" fmla="*/ 177 h 338"/>
                  <a:gd name="T14" fmla="*/ 99 w 363"/>
                  <a:gd name="T15" fmla="*/ 0 h 338"/>
                  <a:gd name="T16" fmla="*/ 0 w 363"/>
                  <a:gd name="T17" fmla="*/ 89 h 338"/>
                  <a:gd name="T18" fmla="*/ 0 w 363"/>
                  <a:gd name="T19" fmla="*/ 89 h 3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3"/>
                  <a:gd name="T31" fmla="*/ 0 h 338"/>
                  <a:gd name="T32" fmla="*/ 363 w 363"/>
                  <a:gd name="T33" fmla="*/ 338 h 3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3" h="338">
                    <a:moveTo>
                      <a:pt x="0" y="89"/>
                    </a:moveTo>
                    <a:lnTo>
                      <a:pt x="103" y="13"/>
                    </a:lnTo>
                    <a:lnTo>
                      <a:pt x="346" y="192"/>
                    </a:lnTo>
                    <a:lnTo>
                      <a:pt x="346" y="251"/>
                    </a:lnTo>
                    <a:lnTo>
                      <a:pt x="255" y="338"/>
                    </a:lnTo>
                    <a:lnTo>
                      <a:pt x="363" y="260"/>
                    </a:lnTo>
                    <a:lnTo>
                      <a:pt x="354" y="177"/>
                    </a:lnTo>
                    <a:lnTo>
                      <a:pt x="99" y="0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61" name="Freeform 379">
                <a:extLst>
                  <a:ext uri="{FF2B5EF4-FFF2-40B4-BE49-F238E27FC236}">
                    <a16:creationId xmlns:a16="http://schemas.microsoft.com/office/drawing/2014/main" xmlns="" id="{C3BEF006-7558-42F9-A155-5BDD83AC2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2470"/>
                <a:ext cx="179" cy="164"/>
              </a:xfrm>
              <a:custGeom>
                <a:avLst/>
                <a:gdLst>
                  <a:gd name="T0" fmla="*/ 0 w 360"/>
                  <a:gd name="T1" fmla="*/ 87 h 329"/>
                  <a:gd name="T2" fmla="*/ 101 w 360"/>
                  <a:gd name="T3" fmla="*/ 13 h 329"/>
                  <a:gd name="T4" fmla="*/ 341 w 360"/>
                  <a:gd name="T5" fmla="*/ 186 h 329"/>
                  <a:gd name="T6" fmla="*/ 343 w 360"/>
                  <a:gd name="T7" fmla="*/ 243 h 329"/>
                  <a:gd name="T8" fmla="*/ 255 w 360"/>
                  <a:gd name="T9" fmla="*/ 329 h 329"/>
                  <a:gd name="T10" fmla="*/ 360 w 360"/>
                  <a:gd name="T11" fmla="*/ 249 h 329"/>
                  <a:gd name="T12" fmla="*/ 352 w 360"/>
                  <a:gd name="T13" fmla="*/ 173 h 329"/>
                  <a:gd name="T14" fmla="*/ 95 w 360"/>
                  <a:gd name="T15" fmla="*/ 0 h 329"/>
                  <a:gd name="T16" fmla="*/ 0 w 360"/>
                  <a:gd name="T17" fmla="*/ 87 h 329"/>
                  <a:gd name="T18" fmla="*/ 0 w 360"/>
                  <a:gd name="T19" fmla="*/ 87 h 3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0"/>
                  <a:gd name="T31" fmla="*/ 0 h 329"/>
                  <a:gd name="T32" fmla="*/ 360 w 360"/>
                  <a:gd name="T33" fmla="*/ 329 h 3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0" h="329">
                    <a:moveTo>
                      <a:pt x="0" y="87"/>
                    </a:moveTo>
                    <a:lnTo>
                      <a:pt x="101" y="13"/>
                    </a:lnTo>
                    <a:lnTo>
                      <a:pt x="341" y="186"/>
                    </a:lnTo>
                    <a:lnTo>
                      <a:pt x="343" y="243"/>
                    </a:lnTo>
                    <a:lnTo>
                      <a:pt x="255" y="329"/>
                    </a:lnTo>
                    <a:lnTo>
                      <a:pt x="360" y="249"/>
                    </a:lnTo>
                    <a:lnTo>
                      <a:pt x="352" y="173"/>
                    </a:lnTo>
                    <a:lnTo>
                      <a:pt x="95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62" name="Freeform 380">
                <a:extLst>
                  <a:ext uri="{FF2B5EF4-FFF2-40B4-BE49-F238E27FC236}">
                    <a16:creationId xmlns:a16="http://schemas.microsoft.com/office/drawing/2014/main" xmlns="" id="{3BE99827-451B-4F76-9CE7-7953DA52B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2393"/>
                <a:ext cx="179" cy="161"/>
              </a:xfrm>
              <a:custGeom>
                <a:avLst/>
                <a:gdLst>
                  <a:gd name="T0" fmla="*/ 0 w 359"/>
                  <a:gd name="T1" fmla="*/ 85 h 321"/>
                  <a:gd name="T2" fmla="*/ 99 w 359"/>
                  <a:gd name="T3" fmla="*/ 13 h 321"/>
                  <a:gd name="T4" fmla="*/ 336 w 359"/>
                  <a:gd name="T5" fmla="*/ 184 h 321"/>
                  <a:gd name="T6" fmla="*/ 340 w 359"/>
                  <a:gd name="T7" fmla="*/ 239 h 321"/>
                  <a:gd name="T8" fmla="*/ 258 w 359"/>
                  <a:gd name="T9" fmla="*/ 321 h 321"/>
                  <a:gd name="T10" fmla="*/ 359 w 359"/>
                  <a:gd name="T11" fmla="*/ 241 h 321"/>
                  <a:gd name="T12" fmla="*/ 349 w 359"/>
                  <a:gd name="T13" fmla="*/ 171 h 321"/>
                  <a:gd name="T14" fmla="*/ 93 w 359"/>
                  <a:gd name="T15" fmla="*/ 0 h 321"/>
                  <a:gd name="T16" fmla="*/ 0 w 359"/>
                  <a:gd name="T17" fmla="*/ 85 h 321"/>
                  <a:gd name="T18" fmla="*/ 0 w 359"/>
                  <a:gd name="T19" fmla="*/ 85 h 3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9"/>
                  <a:gd name="T31" fmla="*/ 0 h 321"/>
                  <a:gd name="T32" fmla="*/ 359 w 359"/>
                  <a:gd name="T33" fmla="*/ 321 h 3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9" h="321">
                    <a:moveTo>
                      <a:pt x="0" y="85"/>
                    </a:moveTo>
                    <a:lnTo>
                      <a:pt x="99" y="13"/>
                    </a:lnTo>
                    <a:lnTo>
                      <a:pt x="336" y="184"/>
                    </a:lnTo>
                    <a:lnTo>
                      <a:pt x="340" y="239"/>
                    </a:lnTo>
                    <a:lnTo>
                      <a:pt x="258" y="321"/>
                    </a:lnTo>
                    <a:lnTo>
                      <a:pt x="359" y="241"/>
                    </a:lnTo>
                    <a:lnTo>
                      <a:pt x="349" y="171"/>
                    </a:lnTo>
                    <a:lnTo>
                      <a:pt x="93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63" name="Freeform 381">
                <a:extLst>
                  <a:ext uri="{FF2B5EF4-FFF2-40B4-BE49-F238E27FC236}">
                    <a16:creationId xmlns:a16="http://schemas.microsoft.com/office/drawing/2014/main" xmlns="" id="{BAA24A91-60C2-4681-B1A6-F0B3CFD7C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2799"/>
                <a:ext cx="66" cy="55"/>
              </a:xfrm>
              <a:custGeom>
                <a:avLst/>
                <a:gdLst>
                  <a:gd name="T0" fmla="*/ 0 w 133"/>
                  <a:gd name="T1" fmla="*/ 92 h 111"/>
                  <a:gd name="T2" fmla="*/ 133 w 133"/>
                  <a:gd name="T3" fmla="*/ 0 h 111"/>
                  <a:gd name="T4" fmla="*/ 16 w 133"/>
                  <a:gd name="T5" fmla="*/ 111 h 111"/>
                  <a:gd name="T6" fmla="*/ 0 w 133"/>
                  <a:gd name="T7" fmla="*/ 92 h 111"/>
                  <a:gd name="T8" fmla="*/ 0 w 133"/>
                  <a:gd name="T9" fmla="*/ 92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"/>
                  <a:gd name="T16" fmla="*/ 0 h 111"/>
                  <a:gd name="T17" fmla="*/ 133 w 133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" h="111">
                    <a:moveTo>
                      <a:pt x="0" y="92"/>
                    </a:moveTo>
                    <a:lnTo>
                      <a:pt x="133" y="0"/>
                    </a:lnTo>
                    <a:lnTo>
                      <a:pt x="16" y="11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64" name="Freeform 382">
                <a:extLst>
                  <a:ext uri="{FF2B5EF4-FFF2-40B4-BE49-F238E27FC236}">
                    <a16:creationId xmlns:a16="http://schemas.microsoft.com/office/drawing/2014/main" xmlns="" id="{F7BF0AC3-86F2-498B-866E-D8882E4B0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720"/>
                <a:ext cx="64" cy="54"/>
              </a:xfrm>
              <a:custGeom>
                <a:avLst/>
                <a:gdLst>
                  <a:gd name="T0" fmla="*/ 0 w 129"/>
                  <a:gd name="T1" fmla="*/ 89 h 108"/>
                  <a:gd name="T2" fmla="*/ 129 w 129"/>
                  <a:gd name="T3" fmla="*/ 0 h 108"/>
                  <a:gd name="T4" fmla="*/ 15 w 129"/>
                  <a:gd name="T5" fmla="*/ 108 h 108"/>
                  <a:gd name="T6" fmla="*/ 0 w 129"/>
                  <a:gd name="T7" fmla="*/ 89 h 108"/>
                  <a:gd name="T8" fmla="*/ 0 w 129"/>
                  <a:gd name="T9" fmla="*/ 89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108"/>
                  <a:gd name="T17" fmla="*/ 129 w 129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108">
                    <a:moveTo>
                      <a:pt x="0" y="89"/>
                    </a:moveTo>
                    <a:lnTo>
                      <a:pt x="129" y="0"/>
                    </a:lnTo>
                    <a:lnTo>
                      <a:pt x="15" y="10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65" name="Freeform 383">
                <a:extLst>
                  <a:ext uri="{FF2B5EF4-FFF2-40B4-BE49-F238E27FC236}">
                    <a16:creationId xmlns:a16="http://schemas.microsoft.com/office/drawing/2014/main" xmlns="" id="{33F1DA3B-3E1A-4EC7-A6D5-C387496BE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2642"/>
                <a:ext cx="62" cy="52"/>
              </a:xfrm>
              <a:custGeom>
                <a:avLst/>
                <a:gdLst>
                  <a:gd name="T0" fmla="*/ 0 w 123"/>
                  <a:gd name="T1" fmla="*/ 85 h 104"/>
                  <a:gd name="T2" fmla="*/ 123 w 123"/>
                  <a:gd name="T3" fmla="*/ 0 h 104"/>
                  <a:gd name="T4" fmla="*/ 15 w 123"/>
                  <a:gd name="T5" fmla="*/ 104 h 104"/>
                  <a:gd name="T6" fmla="*/ 0 w 123"/>
                  <a:gd name="T7" fmla="*/ 85 h 104"/>
                  <a:gd name="T8" fmla="*/ 0 w 123"/>
                  <a:gd name="T9" fmla="*/ 85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04"/>
                  <a:gd name="T17" fmla="*/ 123 w 123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04">
                    <a:moveTo>
                      <a:pt x="0" y="85"/>
                    </a:moveTo>
                    <a:lnTo>
                      <a:pt x="123" y="0"/>
                    </a:lnTo>
                    <a:lnTo>
                      <a:pt x="15" y="104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66" name="Freeform 384">
                <a:extLst>
                  <a:ext uri="{FF2B5EF4-FFF2-40B4-BE49-F238E27FC236}">
                    <a16:creationId xmlns:a16="http://schemas.microsoft.com/office/drawing/2014/main" xmlns="" id="{DA405DB7-890F-4984-B776-5F035C97F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563"/>
                <a:ext cx="60" cy="51"/>
              </a:xfrm>
              <a:custGeom>
                <a:avLst/>
                <a:gdLst>
                  <a:gd name="T0" fmla="*/ 0 w 120"/>
                  <a:gd name="T1" fmla="*/ 84 h 103"/>
                  <a:gd name="T2" fmla="*/ 120 w 120"/>
                  <a:gd name="T3" fmla="*/ 0 h 103"/>
                  <a:gd name="T4" fmla="*/ 17 w 120"/>
                  <a:gd name="T5" fmla="*/ 103 h 103"/>
                  <a:gd name="T6" fmla="*/ 0 w 120"/>
                  <a:gd name="T7" fmla="*/ 84 h 103"/>
                  <a:gd name="T8" fmla="*/ 0 w 120"/>
                  <a:gd name="T9" fmla="*/ 84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103"/>
                  <a:gd name="T17" fmla="*/ 120 w 120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103">
                    <a:moveTo>
                      <a:pt x="0" y="84"/>
                    </a:moveTo>
                    <a:lnTo>
                      <a:pt x="120" y="0"/>
                    </a:lnTo>
                    <a:lnTo>
                      <a:pt x="17" y="103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67" name="Freeform 385">
                <a:extLst>
                  <a:ext uri="{FF2B5EF4-FFF2-40B4-BE49-F238E27FC236}">
                    <a16:creationId xmlns:a16="http://schemas.microsoft.com/office/drawing/2014/main" xmlns="" id="{03F30CC1-182F-4AD4-987B-4E026B635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2485"/>
                <a:ext cx="58" cy="50"/>
              </a:xfrm>
              <a:custGeom>
                <a:avLst/>
                <a:gdLst>
                  <a:gd name="T0" fmla="*/ 0 w 116"/>
                  <a:gd name="T1" fmla="*/ 80 h 99"/>
                  <a:gd name="T2" fmla="*/ 116 w 116"/>
                  <a:gd name="T3" fmla="*/ 0 h 99"/>
                  <a:gd name="T4" fmla="*/ 17 w 116"/>
                  <a:gd name="T5" fmla="*/ 99 h 99"/>
                  <a:gd name="T6" fmla="*/ 0 w 116"/>
                  <a:gd name="T7" fmla="*/ 80 h 99"/>
                  <a:gd name="T8" fmla="*/ 0 w 116"/>
                  <a:gd name="T9" fmla="*/ 8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99"/>
                  <a:gd name="T17" fmla="*/ 116 w 116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99">
                    <a:moveTo>
                      <a:pt x="0" y="80"/>
                    </a:moveTo>
                    <a:lnTo>
                      <a:pt x="116" y="0"/>
                    </a:lnTo>
                    <a:lnTo>
                      <a:pt x="17" y="99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68" name="Freeform 386">
                <a:extLst>
                  <a:ext uri="{FF2B5EF4-FFF2-40B4-BE49-F238E27FC236}">
                    <a16:creationId xmlns:a16="http://schemas.microsoft.com/office/drawing/2014/main" xmlns="" id="{0EE4D183-5CD7-4C30-B078-85BBEE5E3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" y="2305"/>
                <a:ext cx="182" cy="171"/>
              </a:xfrm>
              <a:custGeom>
                <a:avLst/>
                <a:gdLst>
                  <a:gd name="T0" fmla="*/ 0 w 363"/>
                  <a:gd name="T1" fmla="*/ 0 h 340"/>
                  <a:gd name="T2" fmla="*/ 87 w 363"/>
                  <a:gd name="T3" fmla="*/ 59 h 340"/>
                  <a:gd name="T4" fmla="*/ 93 w 363"/>
                  <a:gd name="T5" fmla="*/ 91 h 340"/>
                  <a:gd name="T6" fmla="*/ 279 w 363"/>
                  <a:gd name="T7" fmla="*/ 245 h 340"/>
                  <a:gd name="T8" fmla="*/ 292 w 363"/>
                  <a:gd name="T9" fmla="*/ 236 h 340"/>
                  <a:gd name="T10" fmla="*/ 363 w 363"/>
                  <a:gd name="T11" fmla="*/ 285 h 340"/>
                  <a:gd name="T12" fmla="*/ 355 w 363"/>
                  <a:gd name="T13" fmla="*/ 340 h 340"/>
                  <a:gd name="T14" fmla="*/ 5 w 363"/>
                  <a:gd name="T15" fmla="*/ 38 h 340"/>
                  <a:gd name="T16" fmla="*/ 0 w 363"/>
                  <a:gd name="T17" fmla="*/ 0 h 340"/>
                  <a:gd name="T18" fmla="*/ 0 w 363"/>
                  <a:gd name="T19" fmla="*/ 0 h 3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3"/>
                  <a:gd name="T31" fmla="*/ 0 h 340"/>
                  <a:gd name="T32" fmla="*/ 363 w 363"/>
                  <a:gd name="T33" fmla="*/ 340 h 3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3" h="340">
                    <a:moveTo>
                      <a:pt x="0" y="0"/>
                    </a:moveTo>
                    <a:lnTo>
                      <a:pt x="87" y="59"/>
                    </a:lnTo>
                    <a:lnTo>
                      <a:pt x="93" y="91"/>
                    </a:lnTo>
                    <a:lnTo>
                      <a:pt x="279" y="245"/>
                    </a:lnTo>
                    <a:lnTo>
                      <a:pt x="292" y="236"/>
                    </a:lnTo>
                    <a:lnTo>
                      <a:pt x="363" y="285"/>
                    </a:lnTo>
                    <a:lnTo>
                      <a:pt x="355" y="340"/>
                    </a:lnTo>
                    <a:lnTo>
                      <a:pt x="5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69" name="Freeform 387">
                <a:extLst>
                  <a:ext uri="{FF2B5EF4-FFF2-40B4-BE49-F238E27FC236}">
                    <a16:creationId xmlns:a16="http://schemas.microsoft.com/office/drawing/2014/main" xmlns="" id="{8CB383C3-78DF-4934-9557-1D65E38F7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2233"/>
                <a:ext cx="47" cy="68"/>
              </a:xfrm>
              <a:custGeom>
                <a:avLst/>
                <a:gdLst>
                  <a:gd name="T0" fmla="*/ 0 w 95"/>
                  <a:gd name="T1" fmla="*/ 0 h 135"/>
                  <a:gd name="T2" fmla="*/ 2 w 95"/>
                  <a:gd name="T3" fmla="*/ 63 h 135"/>
                  <a:gd name="T4" fmla="*/ 93 w 95"/>
                  <a:gd name="T5" fmla="*/ 135 h 135"/>
                  <a:gd name="T6" fmla="*/ 95 w 95"/>
                  <a:gd name="T7" fmla="*/ 80 h 135"/>
                  <a:gd name="T8" fmla="*/ 0 w 95"/>
                  <a:gd name="T9" fmla="*/ 0 h 135"/>
                  <a:gd name="T10" fmla="*/ 0 w 95"/>
                  <a:gd name="T11" fmla="*/ 0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135"/>
                  <a:gd name="T20" fmla="*/ 95 w 95"/>
                  <a:gd name="T21" fmla="*/ 135 h 1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135">
                    <a:moveTo>
                      <a:pt x="0" y="0"/>
                    </a:moveTo>
                    <a:lnTo>
                      <a:pt x="2" y="63"/>
                    </a:lnTo>
                    <a:lnTo>
                      <a:pt x="93" y="135"/>
                    </a:lnTo>
                    <a:lnTo>
                      <a:pt x="95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70" name="Freeform 388">
                <a:extLst>
                  <a:ext uri="{FF2B5EF4-FFF2-40B4-BE49-F238E27FC236}">
                    <a16:creationId xmlns:a16="http://schemas.microsoft.com/office/drawing/2014/main" xmlns="" id="{ED98B06C-FDF8-4898-8668-3FCB880D3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2291"/>
                <a:ext cx="49" cy="65"/>
              </a:xfrm>
              <a:custGeom>
                <a:avLst/>
                <a:gdLst>
                  <a:gd name="T0" fmla="*/ 0 w 99"/>
                  <a:gd name="T1" fmla="*/ 0 h 130"/>
                  <a:gd name="T2" fmla="*/ 2 w 99"/>
                  <a:gd name="T3" fmla="*/ 54 h 130"/>
                  <a:gd name="T4" fmla="*/ 99 w 99"/>
                  <a:gd name="T5" fmla="*/ 130 h 130"/>
                  <a:gd name="T6" fmla="*/ 99 w 99"/>
                  <a:gd name="T7" fmla="*/ 75 h 130"/>
                  <a:gd name="T8" fmla="*/ 0 w 99"/>
                  <a:gd name="T9" fmla="*/ 0 h 130"/>
                  <a:gd name="T10" fmla="*/ 0 w 99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130"/>
                  <a:gd name="T20" fmla="*/ 99 w 99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130">
                    <a:moveTo>
                      <a:pt x="0" y="0"/>
                    </a:moveTo>
                    <a:lnTo>
                      <a:pt x="2" y="54"/>
                    </a:lnTo>
                    <a:lnTo>
                      <a:pt x="99" y="130"/>
                    </a:lnTo>
                    <a:lnTo>
                      <a:pt x="99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71" name="Freeform 389">
                <a:extLst>
                  <a:ext uri="{FF2B5EF4-FFF2-40B4-BE49-F238E27FC236}">
                    <a16:creationId xmlns:a16="http://schemas.microsoft.com/office/drawing/2014/main" xmlns="" id="{4D87F543-CD0D-4C3A-B546-CEE690C1C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344"/>
                <a:ext cx="52" cy="67"/>
              </a:xfrm>
              <a:custGeom>
                <a:avLst/>
                <a:gdLst>
                  <a:gd name="T0" fmla="*/ 0 w 102"/>
                  <a:gd name="T1" fmla="*/ 0 h 133"/>
                  <a:gd name="T2" fmla="*/ 0 w 102"/>
                  <a:gd name="T3" fmla="*/ 53 h 133"/>
                  <a:gd name="T4" fmla="*/ 99 w 102"/>
                  <a:gd name="T5" fmla="*/ 133 h 133"/>
                  <a:gd name="T6" fmla="*/ 102 w 102"/>
                  <a:gd name="T7" fmla="*/ 80 h 133"/>
                  <a:gd name="T8" fmla="*/ 0 w 102"/>
                  <a:gd name="T9" fmla="*/ 0 h 133"/>
                  <a:gd name="T10" fmla="*/ 0 w 102"/>
                  <a:gd name="T11" fmla="*/ 0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33"/>
                  <a:gd name="T20" fmla="*/ 102 w 102"/>
                  <a:gd name="T21" fmla="*/ 133 h 1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33">
                    <a:moveTo>
                      <a:pt x="0" y="0"/>
                    </a:moveTo>
                    <a:lnTo>
                      <a:pt x="0" y="53"/>
                    </a:lnTo>
                    <a:lnTo>
                      <a:pt x="99" y="133"/>
                    </a:lnTo>
                    <a:lnTo>
                      <a:pt x="102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72" name="Freeform 390">
                <a:extLst>
                  <a:ext uri="{FF2B5EF4-FFF2-40B4-BE49-F238E27FC236}">
                    <a16:creationId xmlns:a16="http://schemas.microsoft.com/office/drawing/2014/main" xmlns="" id="{A6553F0A-1344-46FE-AFC6-AFDDA4FCB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2260"/>
                <a:ext cx="240" cy="216"/>
              </a:xfrm>
              <a:custGeom>
                <a:avLst/>
                <a:gdLst>
                  <a:gd name="T0" fmla="*/ 0 w 479"/>
                  <a:gd name="T1" fmla="*/ 95 h 431"/>
                  <a:gd name="T2" fmla="*/ 101 w 479"/>
                  <a:gd name="T3" fmla="*/ 19 h 431"/>
                  <a:gd name="T4" fmla="*/ 187 w 479"/>
                  <a:gd name="T5" fmla="*/ 74 h 431"/>
                  <a:gd name="T6" fmla="*/ 189 w 479"/>
                  <a:gd name="T7" fmla="*/ 108 h 431"/>
                  <a:gd name="T8" fmla="*/ 348 w 479"/>
                  <a:gd name="T9" fmla="*/ 239 h 431"/>
                  <a:gd name="T10" fmla="*/ 365 w 479"/>
                  <a:gd name="T11" fmla="*/ 226 h 431"/>
                  <a:gd name="T12" fmla="*/ 470 w 479"/>
                  <a:gd name="T13" fmla="*/ 298 h 431"/>
                  <a:gd name="T14" fmla="*/ 462 w 479"/>
                  <a:gd name="T15" fmla="*/ 357 h 431"/>
                  <a:gd name="T16" fmla="*/ 405 w 479"/>
                  <a:gd name="T17" fmla="*/ 405 h 431"/>
                  <a:gd name="T18" fmla="*/ 396 w 479"/>
                  <a:gd name="T19" fmla="*/ 431 h 431"/>
                  <a:gd name="T20" fmla="*/ 479 w 479"/>
                  <a:gd name="T21" fmla="*/ 367 h 431"/>
                  <a:gd name="T22" fmla="*/ 479 w 479"/>
                  <a:gd name="T23" fmla="*/ 292 h 431"/>
                  <a:gd name="T24" fmla="*/ 365 w 479"/>
                  <a:gd name="T25" fmla="*/ 211 h 431"/>
                  <a:gd name="T26" fmla="*/ 350 w 479"/>
                  <a:gd name="T27" fmla="*/ 222 h 431"/>
                  <a:gd name="T28" fmla="*/ 206 w 479"/>
                  <a:gd name="T29" fmla="*/ 98 h 431"/>
                  <a:gd name="T30" fmla="*/ 204 w 479"/>
                  <a:gd name="T31" fmla="*/ 66 h 431"/>
                  <a:gd name="T32" fmla="*/ 109 w 479"/>
                  <a:gd name="T33" fmla="*/ 0 h 431"/>
                  <a:gd name="T34" fmla="*/ 19 w 479"/>
                  <a:gd name="T35" fmla="*/ 68 h 431"/>
                  <a:gd name="T36" fmla="*/ 0 w 479"/>
                  <a:gd name="T37" fmla="*/ 95 h 431"/>
                  <a:gd name="T38" fmla="*/ 0 w 479"/>
                  <a:gd name="T39" fmla="*/ 95 h 4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79"/>
                  <a:gd name="T61" fmla="*/ 0 h 431"/>
                  <a:gd name="T62" fmla="*/ 479 w 479"/>
                  <a:gd name="T63" fmla="*/ 431 h 43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79" h="431">
                    <a:moveTo>
                      <a:pt x="0" y="95"/>
                    </a:moveTo>
                    <a:lnTo>
                      <a:pt x="101" y="19"/>
                    </a:lnTo>
                    <a:lnTo>
                      <a:pt x="187" y="74"/>
                    </a:lnTo>
                    <a:lnTo>
                      <a:pt x="189" y="108"/>
                    </a:lnTo>
                    <a:lnTo>
                      <a:pt x="348" y="239"/>
                    </a:lnTo>
                    <a:lnTo>
                      <a:pt x="365" y="226"/>
                    </a:lnTo>
                    <a:lnTo>
                      <a:pt x="470" y="298"/>
                    </a:lnTo>
                    <a:lnTo>
                      <a:pt x="462" y="357"/>
                    </a:lnTo>
                    <a:lnTo>
                      <a:pt x="405" y="405"/>
                    </a:lnTo>
                    <a:lnTo>
                      <a:pt x="396" y="431"/>
                    </a:lnTo>
                    <a:lnTo>
                      <a:pt x="479" y="367"/>
                    </a:lnTo>
                    <a:lnTo>
                      <a:pt x="479" y="292"/>
                    </a:lnTo>
                    <a:lnTo>
                      <a:pt x="365" y="211"/>
                    </a:lnTo>
                    <a:lnTo>
                      <a:pt x="350" y="222"/>
                    </a:lnTo>
                    <a:lnTo>
                      <a:pt x="206" y="98"/>
                    </a:lnTo>
                    <a:lnTo>
                      <a:pt x="204" y="66"/>
                    </a:lnTo>
                    <a:lnTo>
                      <a:pt x="109" y="0"/>
                    </a:lnTo>
                    <a:lnTo>
                      <a:pt x="19" y="68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73" name="Freeform 391">
                <a:extLst>
                  <a:ext uri="{FF2B5EF4-FFF2-40B4-BE49-F238E27FC236}">
                    <a16:creationId xmlns:a16="http://schemas.microsoft.com/office/drawing/2014/main" xmlns="" id="{582729F6-E6FB-4AF6-881E-A8E0CA346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" y="2301"/>
                <a:ext cx="52" cy="34"/>
              </a:xfrm>
              <a:custGeom>
                <a:avLst/>
                <a:gdLst>
                  <a:gd name="T0" fmla="*/ 23 w 105"/>
                  <a:gd name="T1" fmla="*/ 69 h 69"/>
                  <a:gd name="T2" fmla="*/ 105 w 105"/>
                  <a:gd name="T3" fmla="*/ 0 h 69"/>
                  <a:gd name="T4" fmla="*/ 0 w 105"/>
                  <a:gd name="T5" fmla="*/ 59 h 69"/>
                  <a:gd name="T6" fmla="*/ 23 w 105"/>
                  <a:gd name="T7" fmla="*/ 69 h 69"/>
                  <a:gd name="T8" fmla="*/ 23 w 105"/>
                  <a:gd name="T9" fmla="*/ 6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9"/>
                  <a:gd name="T17" fmla="*/ 105 w 10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9">
                    <a:moveTo>
                      <a:pt x="23" y="69"/>
                    </a:moveTo>
                    <a:lnTo>
                      <a:pt x="105" y="0"/>
                    </a:lnTo>
                    <a:lnTo>
                      <a:pt x="0" y="59"/>
                    </a:lnTo>
                    <a:lnTo>
                      <a:pt x="23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74" name="Freeform 392">
                <a:extLst>
                  <a:ext uri="{FF2B5EF4-FFF2-40B4-BE49-F238E27FC236}">
                    <a16:creationId xmlns:a16="http://schemas.microsoft.com/office/drawing/2014/main" xmlns="" id="{F1E518CD-6AB0-4CEF-95E7-A22343447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2383"/>
                <a:ext cx="37" cy="64"/>
              </a:xfrm>
              <a:custGeom>
                <a:avLst/>
                <a:gdLst>
                  <a:gd name="T0" fmla="*/ 38 w 74"/>
                  <a:gd name="T1" fmla="*/ 83 h 127"/>
                  <a:gd name="T2" fmla="*/ 17 w 74"/>
                  <a:gd name="T3" fmla="*/ 57 h 127"/>
                  <a:gd name="T4" fmla="*/ 74 w 74"/>
                  <a:gd name="T5" fmla="*/ 0 h 127"/>
                  <a:gd name="T6" fmla="*/ 0 w 74"/>
                  <a:gd name="T7" fmla="*/ 53 h 127"/>
                  <a:gd name="T8" fmla="*/ 0 w 74"/>
                  <a:gd name="T9" fmla="*/ 99 h 127"/>
                  <a:gd name="T10" fmla="*/ 40 w 74"/>
                  <a:gd name="T11" fmla="*/ 127 h 127"/>
                  <a:gd name="T12" fmla="*/ 38 w 74"/>
                  <a:gd name="T13" fmla="*/ 83 h 127"/>
                  <a:gd name="T14" fmla="*/ 38 w 74"/>
                  <a:gd name="T15" fmla="*/ 83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127"/>
                  <a:gd name="T26" fmla="*/ 74 w 74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127">
                    <a:moveTo>
                      <a:pt x="38" y="83"/>
                    </a:moveTo>
                    <a:lnTo>
                      <a:pt x="17" y="57"/>
                    </a:lnTo>
                    <a:lnTo>
                      <a:pt x="74" y="0"/>
                    </a:lnTo>
                    <a:lnTo>
                      <a:pt x="0" y="53"/>
                    </a:lnTo>
                    <a:lnTo>
                      <a:pt x="0" y="99"/>
                    </a:lnTo>
                    <a:lnTo>
                      <a:pt x="40" y="127"/>
                    </a:lnTo>
                    <a:lnTo>
                      <a:pt x="38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75" name="Freeform 393">
                <a:extLst>
                  <a:ext uri="{FF2B5EF4-FFF2-40B4-BE49-F238E27FC236}">
                    <a16:creationId xmlns:a16="http://schemas.microsoft.com/office/drawing/2014/main" xmlns="" id="{EF875DF9-CDC3-4DAB-B80B-017890F7B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9" y="2409"/>
                <a:ext cx="54" cy="52"/>
              </a:xfrm>
              <a:custGeom>
                <a:avLst/>
                <a:gdLst>
                  <a:gd name="T0" fmla="*/ 4 w 109"/>
                  <a:gd name="T1" fmla="*/ 86 h 105"/>
                  <a:gd name="T2" fmla="*/ 109 w 109"/>
                  <a:gd name="T3" fmla="*/ 0 h 105"/>
                  <a:gd name="T4" fmla="*/ 0 w 109"/>
                  <a:gd name="T5" fmla="*/ 105 h 105"/>
                  <a:gd name="T6" fmla="*/ 4 w 109"/>
                  <a:gd name="T7" fmla="*/ 86 h 105"/>
                  <a:gd name="T8" fmla="*/ 4 w 109"/>
                  <a:gd name="T9" fmla="*/ 86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4" y="86"/>
                    </a:moveTo>
                    <a:lnTo>
                      <a:pt x="109" y="0"/>
                    </a:lnTo>
                    <a:lnTo>
                      <a:pt x="0" y="105"/>
                    </a:lnTo>
                    <a:lnTo>
                      <a:pt x="4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76" name="Freeform 394">
                <a:extLst>
                  <a:ext uri="{FF2B5EF4-FFF2-40B4-BE49-F238E27FC236}">
                    <a16:creationId xmlns:a16="http://schemas.microsoft.com/office/drawing/2014/main" xmlns="" id="{F3A3607F-F5E1-4861-BE2A-93DBA26C6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2196"/>
                <a:ext cx="98" cy="100"/>
              </a:xfrm>
              <a:custGeom>
                <a:avLst/>
                <a:gdLst>
                  <a:gd name="T0" fmla="*/ 0 w 196"/>
                  <a:gd name="T1" fmla="*/ 78 h 200"/>
                  <a:gd name="T2" fmla="*/ 80 w 196"/>
                  <a:gd name="T3" fmla="*/ 21 h 200"/>
                  <a:gd name="T4" fmla="*/ 178 w 196"/>
                  <a:gd name="T5" fmla="*/ 86 h 200"/>
                  <a:gd name="T6" fmla="*/ 178 w 196"/>
                  <a:gd name="T7" fmla="*/ 133 h 200"/>
                  <a:gd name="T8" fmla="*/ 91 w 196"/>
                  <a:gd name="T9" fmla="*/ 200 h 200"/>
                  <a:gd name="T10" fmla="*/ 192 w 196"/>
                  <a:gd name="T11" fmla="*/ 139 h 200"/>
                  <a:gd name="T12" fmla="*/ 196 w 196"/>
                  <a:gd name="T13" fmla="*/ 86 h 200"/>
                  <a:gd name="T14" fmla="*/ 85 w 196"/>
                  <a:gd name="T15" fmla="*/ 0 h 200"/>
                  <a:gd name="T16" fmla="*/ 0 w 196"/>
                  <a:gd name="T17" fmla="*/ 78 h 200"/>
                  <a:gd name="T18" fmla="*/ 0 w 196"/>
                  <a:gd name="T19" fmla="*/ 78 h 2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6"/>
                  <a:gd name="T31" fmla="*/ 0 h 200"/>
                  <a:gd name="T32" fmla="*/ 196 w 196"/>
                  <a:gd name="T33" fmla="*/ 200 h 2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6" h="200">
                    <a:moveTo>
                      <a:pt x="0" y="78"/>
                    </a:moveTo>
                    <a:lnTo>
                      <a:pt x="80" y="21"/>
                    </a:lnTo>
                    <a:lnTo>
                      <a:pt x="178" y="86"/>
                    </a:lnTo>
                    <a:lnTo>
                      <a:pt x="178" y="133"/>
                    </a:lnTo>
                    <a:lnTo>
                      <a:pt x="91" y="200"/>
                    </a:lnTo>
                    <a:lnTo>
                      <a:pt x="192" y="139"/>
                    </a:lnTo>
                    <a:lnTo>
                      <a:pt x="196" y="86"/>
                    </a:lnTo>
                    <a:lnTo>
                      <a:pt x="85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77" name="Freeform 395">
                <a:extLst>
                  <a:ext uri="{FF2B5EF4-FFF2-40B4-BE49-F238E27FC236}">
                    <a16:creationId xmlns:a16="http://schemas.microsoft.com/office/drawing/2014/main" xmlns="" id="{DC6E0C1F-6317-4928-B3BE-A0CF15341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2251"/>
                <a:ext cx="99" cy="92"/>
              </a:xfrm>
              <a:custGeom>
                <a:avLst/>
                <a:gdLst>
                  <a:gd name="T0" fmla="*/ 0 w 197"/>
                  <a:gd name="T1" fmla="*/ 77 h 184"/>
                  <a:gd name="T2" fmla="*/ 97 w 197"/>
                  <a:gd name="T3" fmla="*/ 0 h 184"/>
                  <a:gd name="T4" fmla="*/ 197 w 197"/>
                  <a:gd name="T5" fmla="*/ 72 h 184"/>
                  <a:gd name="T6" fmla="*/ 195 w 197"/>
                  <a:gd name="T7" fmla="*/ 114 h 184"/>
                  <a:gd name="T8" fmla="*/ 102 w 197"/>
                  <a:gd name="T9" fmla="*/ 184 h 184"/>
                  <a:gd name="T10" fmla="*/ 184 w 197"/>
                  <a:gd name="T11" fmla="*/ 114 h 184"/>
                  <a:gd name="T12" fmla="*/ 182 w 197"/>
                  <a:gd name="T13" fmla="*/ 77 h 184"/>
                  <a:gd name="T14" fmla="*/ 93 w 197"/>
                  <a:gd name="T15" fmla="*/ 15 h 184"/>
                  <a:gd name="T16" fmla="*/ 0 w 197"/>
                  <a:gd name="T17" fmla="*/ 77 h 184"/>
                  <a:gd name="T18" fmla="*/ 0 w 197"/>
                  <a:gd name="T19" fmla="*/ 77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7"/>
                  <a:gd name="T31" fmla="*/ 0 h 184"/>
                  <a:gd name="T32" fmla="*/ 197 w 197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7" h="184">
                    <a:moveTo>
                      <a:pt x="0" y="77"/>
                    </a:moveTo>
                    <a:lnTo>
                      <a:pt x="97" y="0"/>
                    </a:lnTo>
                    <a:lnTo>
                      <a:pt x="197" y="72"/>
                    </a:lnTo>
                    <a:lnTo>
                      <a:pt x="195" y="114"/>
                    </a:lnTo>
                    <a:lnTo>
                      <a:pt x="102" y="184"/>
                    </a:lnTo>
                    <a:lnTo>
                      <a:pt x="184" y="114"/>
                    </a:lnTo>
                    <a:lnTo>
                      <a:pt x="182" y="77"/>
                    </a:lnTo>
                    <a:lnTo>
                      <a:pt x="93" y="1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78" name="Freeform 396">
                <a:extLst>
                  <a:ext uri="{FF2B5EF4-FFF2-40B4-BE49-F238E27FC236}">
                    <a16:creationId xmlns:a16="http://schemas.microsoft.com/office/drawing/2014/main" xmlns="" id="{83CE354E-D47F-4867-97C4-3DE58E7B5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2303"/>
                <a:ext cx="104" cy="104"/>
              </a:xfrm>
              <a:custGeom>
                <a:avLst/>
                <a:gdLst>
                  <a:gd name="T0" fmla="*/ 0 w 207"/>
                  <a:gd name="T1" fmla="*/ 80 h 209"/>
                  <a:gd name="T2" fmla="*/ 101 w 207"/>
                  <a:gd name="T3" fmla="*/ 0 h 209"/>
                  <a:gd name="T4" fmla="*/ 207 w 207"/>
                  <a:gd name="T5" fmla="*/ 74 h 209"/>
                  <a:gd name="T6" fmla="*/ 205 w 207"/>
                  <a:gd name="T7" fmla="*/ 129 h 209"/>
                  <a:gd name="T8" fmla="*/ 110 w 207"/>
                  <a:gd name="T9" fmla="*/ 209 h 209"/>
                  <a:gd name="T10" fmla="*/ 190 w 207"/>
                  <a:gd name="T11" fmla="*/ 129 h 209"/>
                  <a:gd name="T12" fmla="*/ 198 w 207"/>
                  <a:gd name="T13" fmla="*/ 88 h 209"/>
                  <a:gd name="T14" fmla="*/ 93 w 207"/>
                  <a:gd name="T15" fmla="*/ 15 h 209"/>
                  <a:gd name="T16" fmla="*/ 0 w 207"/>
                  <a:gd name="T17" fmla="*/ 80 h 209"/>
                  <a:gd name="T18" fmla="*/ 0 w 207"/>
                  <a:gd name="T19" fmla="*/ 80 h 2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7"/>
                  <a:gd name="T31" fmla="*/ 0 h 209"/>
                  <a:gd name="T32" fmla="*/ 207 w 207"/>
                  <a:gd name="T33" fmla="*/ 209 h 20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7" h="209">
                    <a:moveTo>
                      <a:pt x="0" y="80"/>
                    </a:moveTo>
                    <a:lnTo>
                      <a:pt x="101" y="0"/>
                    </a:lnTo>
                    <a:lnTo>
                      <a:pt x="207" y="74"/>
                    </a:lnTo>
                    <a:lnTo>
                      <a:pt x="205" y="129"/>
                    </a:lnTo>
                    <a:lnTo>
                      <a:pt x="110" y="209"/>
                    </a:lnTo>
                    <a:lnTo>
                      <a:pt x="190" y="129"/>
                    </a:lnTo>
                    <a:lnTo>
                      <a:pt x="198" y="88"/>
                    </a:lnTo>
                    <a:lnTo>
                      <a:pt x="93" y="1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79" name="Freeform 397">
                <a:extLst>
                  <a:ext uri="{FF2B5EF4-FFF2-40B4-BE49-F238E27FC236}">
                    <a16:creationId xmlns:a16="http://schemas.microsoft.com/office/drawing/2014/main" xmlns="" id="{03E832F1-8A02-4BD2-8A4C-0D5D8E2DF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2230"/>
                <a:ext cx="103" cy="106"/>
              </a:xfrm>
              <a:custGeom>
                <a:avLst/>
                <a:gdLst>
                  <a:gd name="T0" fmla="*/ 0 w 207"/>
                  <a:gd name="T1" fmla="*/ 78 h 211"/>
                  <a:gd name="T2" fmla="*/ 91 w 207"/>
                  <a:gd name="T3" fmla="*/ 0 h 211"/>
                  <a:gd name="T4" fmla="*/ 207 w 207"/>
                  <a:gd name="T5" fmla="*/ 83 h 211"/>
                  <a:gd name="T6" fmla="*/ 205 w 207"/>
                  <a:gd name="T7" fmla="*/ 131 h 211"/>
                  <a:gd name="T8" fmla="*/ 108 w 207"/>
                  <a:gd name="T9" fmla="*/ 211 h 211"/>
                  <a:gd name="T10" fmla="*/ 199 w 207"/>
                  <a:gd name="T11" fmla="*/ 125 h 211"/>
                  <a:gd name="T12" fmla="*/ 195 w 207"/>
                  <a:gd name="T13" fmla="*/ 87 h 211"/>
                  <a:gd name="T14" fmla="*/ 91 w 207"/>
                  <a:gd name="T15" fmla="*/ 13 h 211"/>
                  <a:gd name="T16" fmla="*/ 0 w 207"/>
                  <a:gd name="T17" fmla="*/ 78 h 211"/>
                  <a:gd name="T18" fmla="*/ 0 w 207"/>
                  <a:gd name="T19" fmla="*/ 78 h 2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7"/>
                  <a:gd name="T31" fmla="*/ 0 h 211"/>
                  <a:gd name="T32" fmla="*/ 207 w 207"/>
                  <a:gd name="T33" fmla="*/ 211 h 2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7" h="211">
                    <a:moveTo>
                      <a:pt x="0" y="78"/>
                    </a:moveTo>
                    <a:lnTo>
                      <a:pt x="91" y="0"/>
                    </a:lnTo>
                    <a:lnTo>
                      <a:pt x="207" y="83"/>
                    </a:lnTo>
                    <a:lnTo>
                      <a:pt x="205" y="131"/>
                    </a:lnTo>
                    <a:lnTo>
                      <a:pt x="108" y="211"/>
                    </a:lnTo>
                    <a:lnTo>
                      <a:pt x="199" y="125"/>
                    </a:lnTo>
                    <a:lnTo>
                      <a:pt x="195" y="87"/>
                    </a:lnTo>
                    <a:lnTo>
                      <a:pt x="91" y="1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80" name="Freeform 398">
                <a:extLst>
                  <a:ext uri="{FF2B5EF4-FFF2-40B4-BE49-F238E27FC236}">
                    <a16:creationId xmlns:a16="http://schemas.microsoft.com/office/drawing/2014/main" xmlns="" id="{2DEEB0AF-9F0C-4A16-9C2B-E8665E52F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" y="2164"/>
                <a:ext cx="107" cy="99"/>
              </a:xfrm>
              <a:custGeom>
                <a:avLst/>
                <a:gdLst>
                  <a:gd name="T0" fmla="*/ 0 w 213"/>
                  <a:gd name="T1" fmla="*/ 78 h 197"/>
                  <a:gd name="T2" fmla="*/ 91 w 213"/>
                  <a:gd name="T3" fmla="*/ 0 h 197"/>
                  <a:gd name="T4" fmla="*/ 213 w 213"/>
                  <a:gd name="T5" fmla="*/ 78 h 197"/>
                  <a:gd name="T6" fmla="*/ 207 w 213"/>
                  <a:gd name="T7" fmla="*/ 133 h 197"/>
                  <a:gd name="T8" fmla="*/ 133 w 213"/>
                  <a:gd name="T9" fmla="*/ 197 h 197"/>
                  <a:gd name="T10" fmla="*/ 197 w 213"/>
                  <a:gd name="T11" fmla="*/ 131 h 197"/>
                  <a:gd name="T12" fmla="*/ 197 w 213"/>
                  <a:gd name="T13" fmla="*/ 85 h 197"/>
                  <a:gd name="T14" fmla="*/ 95 w 213"/>
                  <a:gd name="T15" fmla="*/ 13 h 197"/>
                  <a:gd name="T16" fmla="*/ 0 w 213"/>
                  <a:gd name="T17" fmla="*/ 78 h 197"/>
                  <a:gd name="T18" fmla="*/ 0 w 213"/>
                  <a:gd name="T19" fmla="*/ 78 h 1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3"/>
                  <a:gd name="T31" fmla="*/ 0 h 197"/>
                  <a:gd name="T32" fmla="*/ 213 w 213"/>
                  <a:gd name="T33" fmla="*/ 197 h 1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3" h="197">
                    <a:moveTo>
                      <a:pt x="0" y="78"/>
                    </a:moveTo>
                    <a:lnTo>
                      <a:pt x="91" y="0"/>
                    </a:lnTo>
                    <a:lnTo>
                      <a:pt x="213" y="78"/>
                    </a:lnTo>
                    <a:lnTo>
                      <a:pt x="207" y="133"/>
                    </a:lnTo>
                    <a:lnTo>
                      <a:pt x="133" y="197"/>
                    </a:lnTo>
                    <a:lnTo>
                      <a:pt x="197" y="131"/>
                    </a:lnTo>
                    <a:lnTo>
                      <a:pt x="197" y="85"/>
                    </a:lnTo>
                    <a:lnTo>
                      <a:pt x="95" y="1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81" name="Freeform 399">
                <a:extLst>
                  <a:ext uri="{FF2B5EF4-FFF2-40B4-BE49-F238E27FC236}">
                    <a16:creationId xmlns:a16="http://schemas.microsoft.com/office/drawing/2014/main" xmlns="" id="{EEC0796D-D7DE-437D-8326-9C88EA12D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098"/>
                <a:ext cx="106" cy="103"/>
              </a:xfrm>
              <a:custGeom>
                <a:avLst/>
                <a:gdLst>
                  <a:gd name="T0" fmla="*/ 0 w 213"/>
                  <a:gd name="T1" fmla="*/ 78 h 206"/>
                  <a:gd name="T2" fmla="*/ 93 w 213"/>
                  <a:gd name="T3" fmla="*/ 0 h 206"/>
                  <a:gd name="T4" fmla="*/ 213 w 213"/>
                  <a:gd name="T5" fmla="*/ 75 h 206"/>
                  <a:gd name="T6" fmla="*/ 207 w 213"/>
                  <a:gd name="T7" fmla="*/ 124 h 206"/>
                  <a:gd name="T8" fmla="*/ 114 w 213"/>
                  <a:gd name="T9" fmla="*/ 206 h 206"/>
                  <a:gd name="T10" fmla="*/ 195 w 213"/>
                  <a:gd name="T11" fmla="*/ 122 h 206"/>
                  <a:gd name="T12" fmla="*/ 201 w 213"/>
                  <a:gd name="T13" fmla="*/ 78 h 206"/>
                  <a:gd name="T14" fmla="*/ 91 w 213"/>
                  <a:gd name="T15" fmla="*/ 12 h 206"/>
                  <a:gd name="T16" fmla="*/ 0 w 213"/>
                  <a:gd name="T17" fmla="*/ 78 h 206"/>
                  <a:gd name="T18" fmla="*/ 0 w 213"/>
                  <a:gd name="T19" fmla="*/ 78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3"/>
                  <a:gd name="T31" fmla="*/ 0 h 206"/>
                  <a:gd name="T32" fmla="*/ 213 w 213"/>
                  <a:gd name="T33" fmla="*/ 206 h 2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3" h="206">
                    <a:moveTo>
                      <a:pt x="0" y="78"/>
                    </a:moveTo>
                    <a:lnTo>
                      <a:pt x="93" y="0"/>
                    </a:lnTo>
                    <a:lnTo>
                      <a:pt x="213" y="75"/>
                    </a:lnTo>
                    <a:lnTo>
                      <a:pt x="207" y="124"/>
                    </a:lnTo>
                    <a:lnTo>
                      <a:pt x="114" y="206"/>
                    </a:lnTo>
                    <a:lnTo>
                      <a:pt x="195" y="122"/>
                    </a:lnTo>
                    <a:lnTo>
                      <a:pt x="201" y="78"/>
                    </a:lnTo>
                    <a:lnTo>
                      <a:pt x="91" y="12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82" name="Freeform 400">
                <a:extLst>
                  <a:ext uri="{FF2B5EF4-FFF2-40B4-BE49-F238E27FC236}">
                    <a16:creationId xmlns:a16="http://schemas.microsoft.com/office/drawing/2014/main" xmlns="" id="{CA2C52C1-BC32-42B7-A671-D919C9667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2179"/>
                <a:ext cx="104" cy="99"/>
              </a:xfrm>
              <a:custGeom>
                <a:avLst/>
                <a:gdLst>
                  <a:gd name="T0" fmla="*/ 0 w 209"/>
                  <a:gd name="T1" fmla="*/ 82 h 198"/>
                  <a:gd name="T2" fmla="*/ 97 w 209"/>
                  <a:gd name="T3" fmla="*/ 0 h 198"/>
                  <a:gd name="T4" fmla="*/ 209 w 209"/>
                  <a:gd name="T5" fmla="*/ 76 h 198"/>
                  <a:gd name="T6" fmla="*/ 205 w 209"/>
                  <a:gd name="T7" fmla="*/ 118 h 198"/>
                  <a:gd name="T8" fmla="*/ 105 w 209"/>
                  <a:gd name="T9" fmla="*/ 198 h 198"/>
                  <a:gd name="T10" fmla="*/ 194 w 209"/>
                  <a:gd name="T11" fmla="*/ 118 h 198"/>
                  <a:gd name="T12" fmla="*/ 196 w 209"/>
                  <a:gd name="T13" fmla="*/ 80 h 198"/>
                  <a:gd name="T14" fmla="*/ 97 w 209"/>
                  <a:gd name="T15" fmla="*/ 13 h 198"/>
                  <a:gd name="T16" fmla="*/ 0 w 209"/>
                  <a:gd name="T17" fmla="*/ 82 h 198"/>
                  <a:gd name="T18" fmla="*/ 0 w 209"/>
                  <a:gd name="T19" fmla="*/ 82 h 1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9"/>
                  <a:gd name="T31" fmla="*/ 0 h 198"/>
                  <a:gd name="T32" fmla="*/ 209 w 209"/>
                  <a:gd name="T33" fmla="*/ 198 h 1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9" h="198">
                    <a:moveTo>
                      <a:pt x="0" y="82"/>
                    </a:moveTo>
                    <a:lnTo>
                      <a:pt x="97" y="0"/>
                    </a:lnTo>
                    <a:lnTo>
                      <a:pt x="209" y="76"/>
                    </a:lnTo>
                    <a:lnTo>
                      <a:pt x="205" y="118"/>
                    </a:lnTo>
                    <a:lnTo>
                      <a:pt x="105" y="198"/>
                    </a:lnTo>
                    <a:lnTo>
                      <a:pt x="194" y="118"/>
                    </a:lnTo>
                    <a:lnTo>
                      <a:pt x="196" y="80"/>
                    </a:lnTo>
                    <a:lnTo>
                      <a:pt x="97" y="13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83" name="Freeform 401">
                <a:extLst>
                  <a:ext uri="{FF2B5EF4-FFF2-40B4-BE49-F238E27FC236}">
                    <a16:creationId xmlns:a16="http://schemas.microsoft.com/office/drawing/2014/main" xmlns="" id="{321E2C4F-A56C-4A82-86E1-0577C989F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" y="2111"/>
                <a:ext cx="104" cy="98"/>
              </a:xfrm>
              <a:custGeom>
                <a:avLst/>
                <a:gdLst>
                  <a:gd name="T0" fmla="*/ 0 w 207"/>
                  <a:gd name="T1" fmla="*/ 78 h 198"/>
                  <a:gd name="T2" fmla="*/ 101 w 207"/>
                  <a:gd name="T3" fmla="*/ 0 h 198"/>
                  <a:gd name="T4" fmla="*/ 207 w 207"/>
                  <a:gd name="T5" fmla="*/ 76 h 198"/>
                  <a:gd name="T6" fmla="*/ 204 w 207"/>
                  <a:gd name="T7" fmla="*/ 124 h 198"/>
                  <a:gd name="T8" fmla="*/ 116 w 207"/>
                  <a:gd name="T9" fmla="*/ 198 h 198"/>
                  <a:gd name="T10" fmla="*/ 190 w 207"/>
                  <a:gd name="T11" fmla="*/ 124 h 198"/>
                  <a:gd name="T12" fmla="*/ 200 w 207"/>
                  <a:gd name="T13" fmla="*/ 80 h 198"/>
                  <a:gd name="T14" fmla="*/ 99 w 207"/>
                  <a:gd name="T15" fmla="*/ 15 h 198"/>
                  <a:gd name="T16" fmla="*/ 0 w 207"/>
                  <a:gd name="T17" fmla="*/ 78 h 198"/>
                  <a:gd name="T18" fmla="*/ 0 w 207"/>
                  <a:gd name="T19" fmla="*/ 78 h 1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7"/>
                  <a:gd name="T31" fmla="*/ 0 h 198"/>
                  <a:gd name="T32" fmla="*/ 207 w 207"/>
                  <a:gd name="T33" fmla="*/ 198 h 1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7" h="198">
                    <a:moveTo>
                      <a:pt x="0" y="78"/>
                    </a:moveTo>
                    <a:lnTo>
                      <a:pt x="101" y="0"/>
                    </a:lnTo>
                    <a:lnTo>
                      <a:pt x="207" y="76"/>
                    </a:lnTo>
                    <a:lnTo>
                      <a:pt x="204" y="124"/>
                    </a:lnTo>
                    <a:lnTo>
                      <a:pt x="116" y="198"/>
                    </a:lnTo>
                    <a:lnTo>
                      <a:pt x="190" y="124"/>
                    </a:lnTo>
                    <a:lnTo>
                      <a:pt x="200" y="80"/>
                    </a:lnTo>
                    <a:lnTo>
                      <a:pt x="99" y="15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84" name="Freeform 402">
                <a:extLst>
                  <a:ext uri="{FF2B5EF4-FFF2-40B4-BE49-F238E27FC236}">
                    <a16:creationId xmlns:a16="http://schemas.microsoft.com/office/drawing/2014/main" xmlns="" id="{76C42833-5799-4F44-95ED-4F5588B5F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2062"/>
                <a:ext cx="97" cy="97"/>
              </a:xfrm>
              <a:custGeom>
                <a:avLst/>
                <a:gdLst>
                  <a:gd name="T0" fmla="*/ 0 w 196"/>
                  <a:gd name="T1" fmla="*/ 74 h 194"/>
                  <a:gd name="T2" fmla="*/ 93 w 196"/>
                  <a:gd name="T3" fmla="*/ 0 h 194"/>
                  <a:gd name="T4" fmla="*/ 196 w 196"/>
                  <a:gd name="T5" fmla="*/ 69 h 194"/>
                  <a:gd name="T6" fmla="*/ 190 w 196"/>
                  <a:gd name="T7" fmla="*/ 120 h 194"/>
                  <a:gd name="T8" fmla="*/ 99 w 196"/>
                  <a:gd name="T9" fmla="*/ 194 h 194"/>
                  <a:gd name="T10" fmla="*/ 181 w 196"/>
                  <a:gd name="T11" fmla="*/ 118 h 194"/>
                  <a:gd name="T12" fmla="*/ 181 w 196"/>
                  <a:gd name="T13" fmla="*/ 76 h 194"/>
                  <a:gd name="T14" fmla="*/ 93 w 196"/>
                  <a:gd name="T15" fmla="*/ 10 h 194"/>
                  <a:gd name="T16" fmla="*/ 0 w 196"/>
                  <a:gd name="T17" fmla="*/ 74 h 194"/>
                  <a:gd name="T18" fmla="*/ 0 w 196"/>
                  <a:gd name="T19" fmla="*/ 74 h 1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6"/>
                  <a:gd name="T31" fmla="*/ 0 h 194"/>
                  <a:gd name="T32" fmla="*/ 196 w 196"/>
                  <a:gd name="T33" fmla="*/ 194 h 1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6" h="194">
                    <a:moveTo>
                      <a:pt x="0" y="74"/>
                    </a:moveTo>
                    <a:lnTo>
                      <a:pt x="93" y="0"/>
                    </a:lnTo>
                    <a:lnTo>
                      <a:pt x="196" y="69"/>
                    </a:lnTo>
                    <a:lnTo>
                      <a:pt x="190" y="120"/>
                    </a:lnTo>
                    <a:lnTo>
                      <a:pt x="99" y="194"/>
                    </a:lnTo>
                    <a:lnTo>
                      <a:pt x="181" y="118"/>
                    </a:lnTo>
                    <a:lnTo>
                      <a:pt x="181" y="76"/>
                    </a:lnTo>
                    <a:lnTo>
                      <a:pt x="93" y="1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85" name="Freeform 403">
                <a:extLst>
                  <a:ext uri="{FF2B5EF4-FFF2-40B4-BE49-F238E27FC236}">
                    <a16:creationId xmlns:a16="http://schemas.microsoft.com/office/drawing/2014/main" xmlns="" id="{EDB39406-F6CC-41C7-9E7F-2326A3170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2130"/>
                <a:ext cx="98" cy="98"/>
              </a:xfrm>
              <a:custGeom>
                <a:avLst/>
                <a:gdLst>
                  <a:gd name="T0" fmla="*/ 0 w 196"/>
                  <a:gd name="T1" fmla="*/ 72 h 196"/>
                  <a:gd name="T2" fmla="*/ 91 w 196"/>
                  <a:gd name="T3" fmla="*/ 0 h 196"/>
                  <a:gd name="T4" fmla="*/ 196 w 196"/>
                  <a:gd name="T5" fmla="*/ 67 h 196"/>
                  <a:gd name="T6" fmla="*/ 192 w 196"/>
                  <a:gd name="T7" fmla="*/ 120 h 196"/>
                  <a:gd name="T8" fmla="*/ 99 w 196"/>
                  <a:gd name="T9" fmla="*/ 196 h 196"/>
                  <a:gd name="T10" fmla="*/ 183 w 196"/>
                  <a:gd name="T11" fmla="*/ 118 h 196"/>
                  <a:gd name="T12" fmla="*/ 185 w 196"/>
                  <a:gd name="T13" fmla="*/ 76 h 196"/>
                  <a:gd name="T14" fmla="*/ 91 w 196"/>
                  <a:gd name="T15" fmla="*/ 6 h 196"/>
                  <a:gd name="T16" fmla="*/ 0 w 196"/>
                  <a:gd name="T17" fmla="*/ 72 h 196"/>
                  <a:gd name="T18" fmla="*/ 0 w 196"/>
                  <a:gd name="T19" fmla="*/ 72 h 1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6"/>
                  <a:gd name="T31" fmla="*/ 0 h 196"/>
                  <a:gd name="T32" fmla="*/ 196 w 196"/>
                  <a:gd name="T33" fmla="*/ 196 h 1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6" h="196">
                    <a:moveTo>
                      <a:pt x="0" y="72"/>
                    </a:moveTo>
                    <a:lnTo>
                      <a:pt x="91" y="0"/>
                    </a:lnTo>
                    <a:lnTo>
                      <a:pt x="196" y="67"/>
                    </a:lnTo>
                    <a:lnTo>
                      <a:pt x="192" y="120"/>
                    </a:lnTo>
                    <a:lnTo>
                      <a:pt x="99" y="196"/>
                    </a:lnTo>
                    <a:lnTo>
                      <a:pt x="183" y="118"/>
                    </a:lnTo>
                    <a:lnTo>
                      <a:pt x="185" y="76"/>
                    </a:lnTo>
                    <a:lnTo>
                      <a:pt x="91" y="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86" name="Freeform 404">
                <a:extLst>
                  <a:ext uri="{FF2B5EF4-FFF2-40B4-BE49-F238E27FC236}">
                    <a16:creationId xmlns:a16="http://schemas.microsoft.com/office/drawing/2014/main" xmlns="" id="{26DAA87D-57B7-43CA-AAF0-C9E5E921C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" y="2000"/>
                <a:ext cx="94" cy="93"/>
              </a:xfrm>
              <a:custGeom>
                <a:avLst/>
                <a:gdLst>
                  <a:gd name="T0" fmla="*/ 0 w 188"/>
                  <a:gd name="T1" fmla="*/ 74 h 186"/>
                  <a:gd name="T2" fmla="*/ 91 w 188"/>
                  <a:gd name="T3" fmla="*/ 0 h 186"/>
                  <a:gd name="T4" fmla="*/ 188 w 188"/>
                  <a:gd name="T5" fmla="*/ 61 h 186"/>
                  <a:gd name="T6" fmla="*/ 185 w 188"/>
                  <a:gd name="T7" fmla="*/ 116 h 186"/>
                  <a:gd name="T8" fmla="*/ 97 w 188"/>
                  <a:gd name="T9" fmla="*/ 186 h 186"/>
                  <a:gd name="T10" fmla="*/ 173 w 188"/>
                  <a:gd name="T11" fmla="*/ 114 h 186"/>
                  <a:gd name="T12" fmla="*/ 177 w 188"/>
                  <a:gd name="T13" fmla="*/ 66 h 186"/>
                  <a:gd name="T14" fmla="*/ 91 w 188"/>
                  <a:gd name="T15" fmla="*/ 11 h 186"/>
                  <a:gd name="T16" fmla="*/ 0 w 188"/>
                  <a:gd name="T17" fmla="*/ 74 h 186"/>
                  <a:gd name="T18" fmla="*/ 0 w 188"/>
                  <a:gd name="T19" fmla="*/ 74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8"/>
                  <a:gd name="T31" fmla="*/ 0 h 186"/>
                  <a:gd name="T32" fmla="*/ 188 w 188"/>
                  <a:gd name="T33" fmla="*/ 186 h 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8" h="186">
                    <a:moveTo>
                      <a:pt x="0" y="74"/>
                    </a:moveTo>
                    <a:lnTo>
                      <a:pt x="91" y="0"/>
                    </a:lnTo>
                    <a:lnTo>
                      <a:pt x="188" y="61"/>
                    </a:lnTo>
                    <a:lnTo>
                      <a:pt x="185" y="116"/>
                    </a:lnTo>
                    <a:lnTo>
                      <a:pt x="97" y="186"/>
                    </a:lnTo>
                    <a:lnTo>
                      <a:pt x="173" y="114"/>
                    </a:lnTo>
                    <a:lnTo>
                      <a:pt x="177" y="66"/>
                    </a:lnTo>
                    <a:lnTo>
                      <a:pt x="91" y="11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87" name="Freeform 405">
                <a:extLst>
                  <a:ext uri="{FF2B5EF4-FFF2-40B4-BE49-F238E27FC236}">
                    <a16:creationId xmlns:a16="http://schemas.microsoft.com/office/drawing/2014/main" xmlns="" id="{EAF5BA72-7311-41A6-B49E-AAA463880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7" y="2047"/>
                <a:ext cx="96" cy="97"/>
              </a:xfrm>
              <a:custGeom>
                <a:avLst/>
                <a:gdLst>
                  <a:gd name="T0" fmla="*/ 77 w 193"/>
                  <a:gd name="T1" fmla="*/ 0 h 194"/>
                  <a:gd name="T2" fmla="*/ 193 w 193"/>
                  <a:gd name="T3" fmla="*/ 72 h 194"/>
                  <a:gd name="T4" fmla="*/ 183 w 193"/>
                  <a:gd name="T5" fmla="*/ 125 h 194"/>
                  <a:gd name="T6" fmla="*/ 97 w 193"/>
                  <a:gd name="T7" fmla="*/ 194 h 194"/>
                  <a:gd name="T8" fmla="*/ 172 w 193"/>
                  <a:gd name="T9" fmla="*/ 123 h 194"/>
                  <a:gd name="T10" fmla="*/ 181 w 193"/>
                  <a:gd name="T11" fmla="*/ 78 h 194"/>
                  <a:gd name="T12" fmla="*/ 75 w 193"/>
                  <a:gd name="T13" fmla="*/ 11 h 194"/>
                  <a:gd name="T14" fmla="*/ 0 w 193"/>
                  <a:gd name="T15" fmla="*/ 72 h 194"/>
                  <a:gd name="T16" fmla="*/ 77 w 193"/>
                  <a:gd name="T17" fmla="*/ 0 h 194"/>
                  <a:gd name="T18" fmla="*/ 77 w 193"/>
                  <a:gd name="T19" fmla="*/ 0 h 1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3"/>
                  <a:gd name="T31" fmla="*/ 0 h 194"/>
                  <a:gd name="T32" fmla="*/ 193 w 193"/>
                  <a:gd name="T33" fmla="*/ 194 h 1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3" h="194">
                    <a:moveTo>
                      <a:pt x="77" y="0"/>
                    </a:moveTo>
                    <a:lnTo>
                      <a:pt x="193" y="72"/>
                    </a:lnTo>
                    <a:lnTo>
                      <a:pt x="183" y="125"/>
                    </a:lnTo>
                    <a:lnTo>
                      <a:pt x="97" y="194"/>
                    </a:lnTo>
                    <a:lnTo>
                      <a:pt x="172" y="123"/>
                    </a:lnTo>
                    <a:lnTo>
                      <a:pt x="181" y="78"/>
                    </a:lnTo>
                    <a:lnTo>
                      <a:pt x="75" y="11"/>
                    </a:lnTo>
                    <a:lnTo>
                      <a:pt x="0" y="7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88" name="Freeform 406">
                <a:extLst>
                  <a:ext uri="{FF2B5EF4-FFF2-40B4-BE49-F238E27FC236}">
                    <a16:creationId xmlns:a16="http://schemas.microsoft.com/office/drawing/2014/main" xmlns="" id="{D50CF4A2-7D06-41A3-A9A0-1BE851336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" y="2039"/>
                <a:ext cx="47" cy="59"/>
              </a:xfrm>
              <a:custGeom>
                <a:avLst/>
                <a:gdLst>
                  <a:gd name="T0" fmla="*/ 0 w 93"/>
                  <a:gd name="T1" fmla="*/ 0 h 117"/>
                  <a:gd name="T2" fmla="*/ 93 w 93"/>
                  <a:gd name="T3" fmla="*/ 60 h 117"/>
                  <a:gd name="T4" fmla="*/ 93 w 93"/>
                  <a:gd name="T5" fmla="*/ 117 h 117"/>
                  <a:gd name="T6" fmla="*/ 0 w 93"/>
                  <a:gd name="T7" fmla="*/ 47 h 117"/>
                  <a:gd name="T8" fmla="*/ 0 w 93"/>
                  <a:gd name="T9" fmla="*/ 0 h 117"/>
                  <a:gd name="T10" fmla="*/ 0 w 93"/>
                  <a:gd name="T11" fmla="*/ 0 h 1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117"/>
                  <a:gd name="T20" fmla="*/ 93 w 93"/>
                  <a:gd name="T21" fmla="*/ 117 h 1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117">
                    <a:moveTo>
                      <a:pt x="0" y="0"/>
                    </a:moveTo>
                    <a:lnTo>
                      <a:pt x="93" y="60"/>
                    </a:lnTo>
                    <a:lnTo>
                      <a:pt x="93" y="11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89" name="Freeform 407">
                <a:extLst>
                  <a:ext uri="{FF2B5EF4-FFF2-40B4-BE49-F238E27FC236}">
                    <a16:creationId xmlns:a16="http://schemas.microsoft.com/office/drawing/2014/main" xmlns="" id="{F6E8D11F-8FE3-4CF5-B46C-DF1BE138F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" y="2088"/>
                <a:ext cx="46" cy="58"/>
              </a:xfrm>
              <a:custGeom>
                <a:avLst/>
                <a:gdLst>
                  <a:gd name="T0" fmla="*/ 2 w 93"/>
                  <a:gd name="T1" fmla="*/ 0 h 116"/>
                  <a:gd name="T2" fmla="*/ 0 w 93"/>
                  <a:gd name="T3" fmla="*/ 47 h 116"/>
                  <a:gd name="T4" fmla="*/ 93 w 93"/>
                  <a:gd name="T5" fmla="*/ 116 h 116"/>
                  <a:gd name="T6" fmla="*/ 93 w 93"/>
                  <a:gd name="T7" fmla="*/ 68 h 116"/>
                  <a:gd name="T8" fmla="*/ 2 w 93"/>
                  <a:gd name="T9" fmla="*/ 0 h 116"/>
                  <a:gd name="T10" fmla="*/ 2 w 93"/>
                  <a:gd name="T11" fmla="*/ 0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116"/>
                  <a:gd name="T20" fmla="*/ 93 w 93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116">
                    <a:moveTo>
                      <a:pt x="2" y="0"/>
                    </a:moveTo>
                    <a:lnTo>
                      <a:pt x="0" y="47"/>
                    </a:lnTo>
                    <a:lnTo>
                      <a:pt x="93" y="116"/>
                    </a:lnTo>
                    <a:lnTo>
                      <a:pt x="93" y="6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90" name="Freeform 408">
                <a:extLst>
                  <a:ext uri="{FF2B5EF4-FFF2-40B4-BE49-F238E27FC236}">
                    <a16:creationId xmlns:a16="http://schemas.microsoft.com/office/drawing/2014/main" xmlns="" id="{A58DC6A5-33D1-4180-A847-FDC21D810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2139"/>
                <a:ext cx="51" cy="64"/>
              </a:xfrm>
              <a:custGeom>
                <a:avLst/>
                <a:gdLst>
                  <a:gd name="T0" fmla="*/ 0 w 102"/>
                  <a:gd name="T1" fmla="*/ 0 h 128"/>
                  <a:gd name="T2" fmla="*/ 0 w 102"/>
                  <a:gd name="T3" fmla="*/ 48 h 128"/>
                  <a:gd name="T4" fmla="*/ 100 w 102"/>
                  <a:gd name="T5" fmla="*/ 128 h 128"/>
                  <a:gd name="T6" fmla="*/ 102 w 102"/>
                  <a:gd name="T7" fmla="*/ 69 h 128"/>
                  <a:gd name="T8" fmla="*/ 0 w 102"/>
                  <a:gd name="T9" fmla="*/ 0 h 128"/>
                  <a:gd name="T10" fmla="*/ 0 w 102"/>
                  <a:gd name="T11" fmla="*/ 0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28"/>
                  <a:gd name="T20" fmla="*/ 102 w 102"/>
                  <a:gd name="T21" fmla="*/ 128 h 1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28">
                    <a:moveTo>
                      <a:pt x="0" y="0"/>
                    </a:moveTo>
                    <a:lnTo>
                      <a:pt x="0" y="48"/>
                    </a:lnTo>
                    <a:lnTo>
                      <a:pt x="100" y="128"/>
                    </a:lnTo>
                    <a:lnTo>
                      <a:pt x="102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91" name="Freeform 409">
                <a:extLst>
                  <a:ext uri="{FF2B5EF4-FFF2-40B4-BE49-F238E27FC236}">
                    <a16:creationId xmlns:a16="http://schemas.microsoft.com/office/drawing/2014/main" xmlns="" id="{04EEFCC8-D3F4-4E15-9CE5-4DCBBFC78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9" y="2205"/>
                <a:ext cx="53" cy="65"/>
              </a:xfrm>
              <a:custGeom>
                <a:avLst/>
                <a:gdLst>
                  <a:gd name="T0" fmla="*/ 2 w 107"/>
                  <a:gd name="T1" fmla="*/ 0 h 132"/>
                  <a:gd name="T2" fmla="*/ 0 w 107"/>
                  <a:gd name="T3" fmla="*/ 52 h 132"/>
                  <a:gd name="T4" fmla="*/ 101 w 107"/>
                  <a:gd name="T5" fmla="*/ 132 h 132"/>
                  <a:gd name="T6" fmla="*/ 107 w 107"/>
                  <a:gd name="T7" fmla="*/ 84 h 132"/>
                  <a:gd name="T8" fmla="*/ 2 w 107"/>
                  <a:gd name="T9" fmla="*/ 0 h 132"/>
                  <a:gd name="T10" fmla="*/ 2 w 107"/>
                  <a:gd name="T11" fmla="*/ 0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32"/>
                  <a:gd name="T20" fmla="*/ 107 w 107"/>
                  <a:gd name="T21" fmla="*/ 132 h 1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32">
                    <a:moveTo>
                      <a:pt x="2" y="0"/>
                    </a:moveTo>
                    <a:lnTo>
                      <a:pt x="0" y="52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92" name="Freeform 410">
                <a:extLst>
                  <a:ext uri="{FF2B5EF4-FFF2-40B4-BE49-F238E27FC236}">
                    <a16:creationId xmlns:a16="http://schemas.microsoft.com/office/drawing/2014/main" xmlns="" id="{E48790C6-F2E9-43E5-BDCD-EF5DEDFD7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" y="2152"/>
                <a:ext cx="49" cy="61"/>
              </a:xfrm>
              <a:custGeom>
                <a:avLst/>
                <a:gdLst>
                  <a:gd name="T0" fmla="*/ 99 w 99"/>
                  <a:gd name="T1" fmla="*/ 76 h 121"/>
                  <a:gd name="T2" fmla="*/ 93 w 99"/>
                  <a:gd name="T3" fmla="*/ 121 h 121"/>
                  <a:gd name="T4" fmla="*/ 8 w 99"/>
                  <a:gd name="T5" fmla="*/ 57 h 121"/>
                  <a:gd name="T6" fmla="*/ 0 w 99"/>
                  <a:gd name="T7" fmla="*/ 0 h 121"/>
                  <a:gd name="T8" fmla="*/ 99 w 99"/>
                  <a:gd name="T9" fmla="*/ 76 h 121"/>
                  <a:gd name="T10" fmla="*/ 99 w 99"/>
                  <a:gd name="T11" fmla="*/ 76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121"/>
                  <a:gd name="T20" fmla="*/ 99 w 99"/>
                  <a:gd name="T21" fmla="*/ 121 h 1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121">
                    <a:moveTo>
                      <a:pt x="99" y="76"/>
                    </a:moveTo>
                    <a:lnTo>
                      <a:pt x="93" y="121"/>
                    </a:lnTo>
                    <a:lnTo>
                      <a:pt x="8" y="57"/>
                    </a:lnTo>
                    <a:lnTo>
                      <a:pt x="0" y="0"/>
                    </a:lnTo>
                    <a:lnTo>
                      <a:pt x="99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93" name="Freeform 411">
                <a:extLst>
                  <a:ext uri="{FF2B5EF4-FFF2-40B4-BE49-F238E27FC236}">
                    <a16:creationId xmlns:a16="http://schemas.microsoft.com/office/drawing/2014/main" xmlns="" id="{7DE8278E-3AD6-4BE4-AAB2-91B241001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2101"/>
                <a:ext cx="48" cy="66"/>
              </a:xfrm>
              <a:custGeom>
                <a:avLst/>
                <a:gdLst>
                  <a:gd name="T0" fmla="*/ 97 w 97"/>
                  <a:gd name="T1" fmla="*/ 71 h 131"/>
                  <a:gd name="T2" fmla="*/ 97 w 97"/>
                  <a:gd name="T3" fmla="*/ 131 h 131"/>
                  <a:gd name="T4" fmla="*/ 10 w 97"/>
                  <a:gd name="T5" fmla="*/ 59 h 131"/>
                  <a:gd name="T6" fmla="*/ 0 w 97"/>
                  <a:gd name="T7" fmla="*/ 0 h 131"/>
                  <a:gd name="T8" fmla="*/ 97 w 97"/>
                  <a:gd name="T9" fmla="*/ 71 h 131"/>
                  <a:gd name="T10" fmla="*/ 97 w 97"/>
                  <a:gd name="T11" fmla="*/ 71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131"/>
                  <a:gd name="T20" fmla="*/ 97 w 97"/>
                  <a:gd name="T21" fmla="*/ 131 h 1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131">
                    <a:moveTo>
                      <a:pt x="97" y="71"/>
                    </a:moveTo>
                    <a:lnTo>
                      <a:pt x="97" y="131"/>
                    </a:lnTo>
                    <a:lnTo>
                      <a:pt x="10" y="59"/>
                    </a:lnTo>
                    <a:lnTo>
                      <a:pt x="0" y="0"/>
                    </a:lnTo>
                    <a:lnTo>
                      <a:pt x="97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94" name="Freeform 412">
                <a:extLst>
                  <a:ext uri="{FF2B5EF4-FFF2-40B4-BE49-F238E27FC236}">
                    <a16:creationId xmlns:a16="http://schemas.microsoft.com/office/drawing/2014/main" xmlns="" id="{0F06DFD8-5D07-4B7D-8030-0550A7537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2169"/>
                <a:ext cx="48" cy="60"/>
              </a:xfrm>
              <a:custGeom>
                <a:avLst/>
                <a:gdLst>
                  <a:gd name="T0" fmla="*/ 97 w 97"/>
                  <a:gd name="T1" fmla="*/ 69 h 122"/>
                  <a:gd name="T2" fmla="*/ 97 w 97"/>
                  <a:gd name="T3" fmla="*/ 122 h 122"/>
                  <a:gd name="T4" fmla="*/ 6 w 97"/>
                  <a:gd name="T5" fmla="*/ 51 h 122"/>
                  <a:gd name="T6" fmla="*/ 0 w 97"/>
                  <a:gd name="T7" fmla="*/ 0 h 122"/>
                  <a:gd name="T8" fmla="*/ 97 w 97"/>
                  <a:gd name="T9" fmla="*/ 69 h 122"/>
                  <a:gd name="T10" fmla="*/ 97 w 97"/>
                  <a:gd name="T11" fmla="*/ 69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122"/>
                  <a:gd name="T20" fmla="*/ 97 w 97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122">
                    <a:moveTo>
                      <a:pt x="97" y="69"/>
                    </a:moveTo>
                    <a:lnTo>
                      <a:pt x="97" y="122"/>
                    </a:lnTo>
                    <a:lnTo>
                      <a:pt x="6" y="51"/>
                    </a:lnTo>
                    <a:lnTo>
                      <a:pt x="0" y="0"/>
                    </a:lnTo>
                    <a:lnTo>
                      <a:pt x="97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95" name="Freeform 413">
                <a:extLst>
                  <a:ext uri="{FF2B5EF4-FFF2-40B4-BE49-F238E27FC236}">
                    <a16:creationId xmlns:a16="http://schemas.microsoft.com/office/drawing/2014/main" xmlns="" id="{04EA6ECE-E476-445B-8D5C-2F3853F1F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2220"/>
                <a:ext cx="48" cy="63"/>
              </a:xfrm>
              <a:custGeom>
                <a:avLst/>
                <a:gdLst>
                  <a:gd name="T0" fmla="*/ 0 w 95"/>
                  <a:gd name="T1" fmla="*/ 0 h 125"/>
                  <a:gd name="T2" fmla="*/ 0 w 95"/>
                  <a:gd name="T3" fmla="*/ 45 h 125"/>
                  <a:gd name="T4" fmla="*/ 93 w 95"/>
                  <a:gd name="T5" fmla="*/ 125 h 125"/>
                  <a:gd name="T6" fmla="*/ 95 w 95"/>
                  <a:gd name="T7" fmla="*/ 78 h 125"/>
                  <a:gd name="T8" fmla="*/ 0 w 95"/>
                  <a:gd name="T9" fmla="*/ 0 h 125"/>
                  <a:gd name="T10" fmla="*/ 0 w 95"/>
                  <a:gd name="T11" fmla="*/ 0 h 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125"/>
                  <a:gd name="T20" fmla="*/ 95 w 95"/>
                  <a:gd name="T21" fmla="*/ 125 h 1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125">
                    <a:moveTo>
                      <a:pt x="0" y="0"/>
                    </a:moveTo>
                    <a:lnTo>
                      <a:pt x="0" y="45"/>
                    </a:lnTo>
                    <a:lnTo>
                      <a:pt x="93" y="125"/>
                    </a:lnTo>
                    <a:lnTo>
                      <a:pt x="95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96" name="Freeform 414">
                <a:extLst>
                  <a:ext uri="{FF2B5EF4-FFF2-40B4-BE49-F238E27FC236}">
                    <a16:creationId xmlns:a16="http://schemas.microsoft.com/office/drawing/2014/main" xmlns="" id="{A9BC1778-6B6D-44D5-80CD-3658BFC07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274"/>
                <a:ext cx="51" cy="65"/>
              </a:xfrm>
              <a:custGeom>
                <a:avLst/>
                <a:gdLst>
                  <a:gd name="T0" fmla="*/ 0 w 102"/>
                  <a:gd name="T1" fmla="*/ 0 h 129"/>
                  <a:gd name="T2" fmla="*/ 0 w 102"/>
                  <a:gd name="T3" fmla="*/ 51 h 129"/>
                  <a:gd name="T4" fmla="*/ 100 w 102"/>
                  <a:gd name="T5" fmla="*/ 129 h 129"/>
                  <a:gd name="T6" fmla="*/ 102 w 102"/>
                  <a:gd name="T7" fmla="*/ 78 h 129"/>
                  <a:gd name="T8" fmla="*/ 0 w 102"/>
                  <a:gd name="T9" fmla="*/ 0 h 129"/>
                  <a:gd name="T10" fmla="*/ 0 w 102"/>
                  <a:gd name="T11" fmla="*/ 0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29"/>
                  <a:gd name="T20" fmla="*/ 102 w 102"/>
                  <a:gd name="T21" fmla="*/ 129 h 1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29">
                    <a:moveTo>
                      <a:pt x="0" y="0"/>
                    </a:moveTo>
                    <a:lnTo>
                      <a:pt x="0" y="51"/>
                    </a:lnTo>
                    <a:lnTo>
                      <a:pt x="100" y="129"/>
                    </a:lnTo>
                    <a:lnTo>
                      <a:pt x="102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97" name="Freeform 415">
                <a:extLst>
                  <a:ext uri="{FF2B5EF4-FFF2-40B4-BE49-F238E27FC236}">
                    <a16:creationId xmlns:a16="http://schemas.microsoft.com/office/drawing/2014/main" xmlns="" id="{8CD1E86E-81E9-48B6-8322-352E49397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" y="2346"/>
                <a:ext cx="49" cy="43"/>
              </a:xfrm>
              <a:custGeom>
                <a:avLst/>
                <a:gdLst>
                  <a:gd name="T0" fmla="*/ 0 w 97"/>
                  <a:gd name="T1" fmla="*/ 66 h 85"/>
                  <a:gd name="T2" fmla="*/ 97 w 97"/>
                  <a:gd name="T3" fmla="*/ 0 h 85"/>
                  <a:gd name="T4" fmla="*/ 10 w 97"/>
                  <a:gd name="T5" fmla="*/ 85 h 85"/>
                  <a:gd name="T6" fmla="*/ 0 w 97"/>
                  <a:gd name="T7" fmla="*/ 66 h 85"/>
                  <a:gd name="T8" fmla="*/ 0 w 97"/>
                  <a:gd name="T9" fmla="*/ 66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5"/>
                  <a:gd name="T17" fmla="*/ 97 w 97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5">
                    <a:moveTo>
                      <a:pt x="0" y="66"/>
                    </a:moveTo>
                    <a:lnTo>
                      <a:pt x="97" y="0"/>
                    </a:lnTo>
                    <a:lnTo>
                      <a:pt x="10" y="85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98" name="Freeform 416">
                <a:extLst>
                  <a:ext uri="{FF2B5EF4-FFF2-40B4-BE49-F238E27FC236}">
                    <a16:creationId xmlns:a16="http://schemas.microsoft.com/office/drawing/2014/main" xmlns="" id="{8DA54CB0-16DE-4632-8700-ECC2621B3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" y="2277"/>
                <a:ext cx="50" cy="42"/>
              </a:xfrm>
              <a:custGeom>
                <a:avLst/>
                <a:gdLst>
                  <a:gd name="T0" fmla="*/ 0 w 99"/>
                  <a:gd name="T1" fmla="*/ 64 h 84"/>
                  <a:gd name="T2" fmla="*/ 99 w 99"/>
                  <a:gd name="T3" fmla="*/ 0 h 84"/>
                  <a:gd name="T4" fmla="*/ 9 w 99"/>
                  <a:gd name="T5" fmla="*/ 84 h 84"/>
                  <a:gd name="T6" fmla="*/ 0 w 99"/>
                  <a:gd name="T7" fmla="*/ 64 h 84"/>
                  <a:gd name="T8" fmla="*/ 0 w 99"/>
                  <a:gd name="T9" fmla="*/ 64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4"/>
                  <a:gd name="T17" fmla="*/ 99 w 99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4">
                    <a:moveTo>
                      <a:pt x="0" y="64"/>
                    </a:moveTo>
                    <a:lnTo>
                      <a:pt x="99" y="0"/>
                    </a:lnTo>
                    <a:lnTo>
                      <a:pt x="9" y="8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699" name="Freeform 417">
                <a:extLst>
                  <a:ext uri="{FF2B5EF4-FFF2-40B4-BE49-F238E27FC236}">
                    <a16:creationId xmlns:a16="http://schemas.microsoft.com/office/drawing/2014/main" xmlns="" id="{3AE46C57-F663-427B-8721-C68DDC821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207"/>
                <a:ext cx="50" cy="41"/>
              </a:xfrm>
              <a:custGeom>
                <a:avLst/>
                <a:gdLst>
                  <a:gd name="T0" fmla="*/ 0 w 100"/>
                  <a:gd name="T1" fmla="*/ 65 h 84"/>
                  <a:gd name="T2" fmla="*/ 100 w 100"/>
                  <a:gd name="T3" fmla="*/ 0 h 84"/>
                  <a:gd name="T4" fmla="*/ 9 w 100"/>
                  <a:gd name="T5" fmla="*/ 84 h 84"/>
                  <a:gd name="T6" fmla="*/ 0 w 100"/>
                  <a:gd name="T7" fmla="*/ 65 h 84"/>
                  <a:gd name="T8" fmla="*/ 0 w 100"/>
                  <a:gd name="T9" fmla="*/ 65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84"/>
                  <a:gd name="T17" fmla="*/ 100 w 100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84">
                    <a:moveTo>
                      <a:pt x="0" y="65"/>
                    </a:moveTo>
                    <a:lnTo>
                      <a:pt x="100" y="0"/>
                    </a:lnTo>
                    <a:lnTo>
                      <a:pt x="9" y="84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00" name="Freeform 418">
                <a:extLst>
                  <a:ext uri="{FF2B5EF4-FFF2-40B4-BE49-F238E27FC236}">
                    <a16:creationId xmlns:a16="http://schemas.microsoft.com/office/drawing/2014/main" xmlns="" id="{F013F912-F409-4B20-9C81-1E2A5F5DA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" y="2136"/>
                <a:ext cx="51" cy="42"/>
              </a:xfrm>
              <a:custGeom>
                <a:avLst/>
                <a:gdLst>
                  <a:gd name="T0" fmla="*/ 0 w 101"/>
                  <a:gd name="T1" fmla="*/ 64 h 83"/>
                  <a:gd name="T2" fmla="*/ 101 w 101"/>
                  <a:gd name="T3" fmla="*/ 0 h 83"/>
                  <a:gd name="T4" fmla="*/ 10 w 101"/>
                  <a:gd name="T5" fmla="*/ 83 h 83"/>
                  <a:gd name="T6" fmla="*/ 0 w 101"/>
                  <a:gd name="T7" fmla="*/ 64 h 83"/>
                  <a:gd name="T8" fmla="*/ 0 w 101"/>
                  <a:gd name="T9" fmla="*/ 64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83"/>
                  <a:gd name="T17" fmla="*/ 101 w 101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83">
                    <a:moveTo>
                      <a:pt x="0" y="64"/>
                    </a:moveTo>
                    <a:lnTo>
                      <a:pt x="101" y="0"/>
                    </a:lnTo>
                    <a:lnTo>
                      <a:pt x="10" y="8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01" name="Freeform 419">
                <a:extLst>
                  <a:ext uri="{FF2B5EF4-FFF2-40B4-BE49-F238E27FC236}">
                    <a16:creationId xmlns:a16="http://schemas.microsoft.com/office/drawing/2014/main" xmlns="" id="{9E4D7048-D00C-4BFE-868C-3ECF8DE4B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2085"/>
                <a:ext cx="51" cy="42"/>
              </a:xfrm>
              <a:custGeom>
                <a:avLst/>
                <a:gdLst>
                  <a:gd name="T0" fmla="*/ 0 w 100"/>
                  <a:gd name="T1" fmla="*/ 65 h 84"/>
                  <a:gd name="T2" fmla="*/ 100 w 100"/>
                  <a:gd name="T3" fmla="*/ 0 h 84"/>
                  <a:gd name="T4" fmla="*/ 7 w 100"/>
                  <a:gd name="T5" fmla="*/ 84 h 84"/>
                  <a:gd name="T6" fmla="*/ 0 w 100"/>
                  <a:gd name="T7" fmla="*/ 65 h 84"/>
                  <a:gd name="T8" fmla="*/ 0 w 100"/>
                  <a:gd name="T9" fmla="*/ 65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84"/>
                  <a:gd name="T17" fmla="*/ 100 w 100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84">
                    <a:moveTo>
                      <a:pt x="0" y="65"/>
                    </a:moveTo>
                    <a:lnTo>
                      <a:pt x="100" y="0"/>
                    </a:lnTo>
                    <a:lnTo>
                      <a:pt x="7" y="84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02" name="Freeform 420">
                <a:extLst>
                  <a:ext uri="{FF2B5EF4-FFF2-40B4-BE49-F238E27FC236}">
                    <a16:creationId xmlns:a16="http://schemas.microsoft.com/office/drawing/2014/main" xmlns="" id="{1A67CBA5-C467-4731-8B36-309A218A1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2152"/>
                <a:ext cx="50" cy="42"/>
              </a:xfrm>
              <a:custGeom>
                <a:avLst/>
                <a:gdLst>
                  <a:gd name="T0" fmla="*/ 0 w 101"/>
                  <a:gd name="T1" fmla="*/ 64 h 83"/>
                  <a:gd name="T2" fmla="*/ 101 w 101"/>
                  <a:gd name="T3" fmla="*/ 0 h 83"/>
                  <a:gd name="T4" fmla="*/ 10 w 101"/>
                  <a:gd name="T5" fmla="*/ 83 h 83"/>
                  <a:gd name="T6" fmla="*/ 0 w 101"/>
                  <a:gd name="T7" fmla="*/ 64 h 83"/>
                  <a:gd name="T8" fmla="*/ 0 w 101"/>
                  <a:gd name="T9" fmla="*/ 64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83"/>
                  <a:gd name="T17" fmla="*/ 101 w 101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83">
                    <a:moveTo>
                      <a:pt x="0" y="64"/>
                    </a:moveTo>
                    <a:lnTo>
                      <a:pt x="101" y="0"/>
                    </a:lnTo>
                    <a:lnTo>
                      <a:pt x="10" y="8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03" name="Freeform 421">
                <a:extLst>
                  <a:ext uri="{FF2B5EF4-FFF2-40B4-BE49-F238E27FC236}">
                    <a16:creationId xmlns:a16="http://schemas.microsoft.com/office/drawing/2014/main" xmlns="" id="{1F7C683F-136F-47C2-B896-C4BC2826A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2222"/>
                <a:ext cx="51" cy="42"/>
              </a:xfrm>
              <a:custGeom>
                <a:avLst/>
                <a:gdLst>
                  <a:gd name="T0" fmla="*/ 0 w 100"/>
                  <a:gd name="T1" fmla="*/ 64 h 83"/>
                  <a:gd name="T2" fmla="*/ 100 w 100"/>
                  <a:gd name="T3" fmla="*/ 0 h 83"/>
                  <a:gd name="T4" fmla="*/ 9 w 100"/>
                  <a:gd name="T5" fmla="*/ 83 h 83"/>
                  <a:gd name="T6" fmla="*/ 0 w 100"/>
                  <a:gd name="T7" fmla="*/ 64 h 83"/>
                  <a:gd name="T8" fmla="*/ 0 w 100"/>
                  <a:gd name="T9" fmla="*/ 64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83"/>
                  <a:gd name="T17" fmla="*/ 100 w 100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83">
                    <a:moveTo>
                      <a:pt x="0" y="64"/>
                    </a:moveTo>
                    <a:lnTo>
                      <a:pt x="100" y="0"/>
                    </a:lnTo>
                    <a:lnTo>
                      <a:pt x="9" y="8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04" name="Freeform 422">
                <a:extLst>
                  <a:ext uri="{FF2B5EF4-FFF2-40B4-BE49-F238E27FC236}">
                    <a16:creationId xmlns:a16="http://schemas.microsoft.com/office/drawing/2014/main" xmlns="" id="{CE1378FC-1F3D-49F8-A71B-E1E76BE0D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2287"/>
                <a:ext cx="50" cy="42"/>
              </a:xfrm>
              <a:custGeom>
                <a:avLst/>
                <a:gdLst>
                  <a:gd name="T0" fmla="*/ 0 w 100"/>
                  <a:gd name="T1" fmla="*/ 64 h 83"/>
                  <a:gd name="T2" fmla="*/ 100 w 100"/>
                  <a:gd name="T3" fmla="*/ 0 h 83"/>
                  <a:gd name="T4" fmla="*/ 7 w 100"/>
                  <a:gd name="T5" fmla="*/ 83 h 83"/>
                  <a:gd name="T6" fmla="*/ 0 w 100"/>
                  <a:gd name="T7" fmla="*/ 64 h 83"/>
                  <a:gd name="T8" fmla="*/ 0 w 100"/>
                  <a:gd name="T9" fmla="*/ 64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83"/>
                  <a:gd name="T17" fmla="*/ 100 w 100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83">
                    <a:moveTo>
                      <a:pt x="0" y="64"/>
                    </a:moveTo>
                    <a:lnTo>
                      <a:pt x="100" y="0"/>
                    </a:lnTo>
                    <a:lnTo>
                      <a:pt x="7" y="8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05" name="Freeform 423">
                <a:extLst>
                  <a:ext uri="{FF2B5EF4-FFF2-40B4-BE49-F238E27FC236}">
                    <a16:creationId xmlns:a16="http://schemas.microsoft.com/office/drawing/2014/main" xmlns="" id="{800E628D-CDF6-409E-A273-1A0E7687F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2238"/>
                <a:ext cx="51" cy="42"/>
              </a:xfrm>
              <a:custGeom>
                <a:avLst/>
                <a:gdLst>
                  <a:gd name="T0" fmla="*/ 0 w 100"/>
                  <a:gd name="T1" fmla="*/ 65 h 84"/>
                  <a:gd name="T2" fmla="*/ 100 w 100"/>
                  <a:gd name="T3" fmla="*/ 0 h 84"/>
                  <a:gd name="T4" fmla="*/ 7 w 100"/>
                  <a:gd name="T5" fmla="*/ 84 h 84"/>
                  <a:gd name="T6" fmla="*/ 0 w 100"/>
                  <a:gd name="T7" fmla="*/ 65 h 84"/>
                  <a:gd name="T8" fmla="*/ 0 w 100"/>
                  <a:gd name="T9" fmla="*/ 65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84"/>
                  <a:gd name="T17" fmla="*/ 100 w 100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84">
                    <a:moveTo>
                      <a:pt x="0" y="65"/>
                    </a:moveTo>
                    <a:lnTo>
                      <a:pt x="100" y="0"/>
                    </a:lnTo>
                    <a:lnTo>
                      <a:pt x="7" y="84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06" name="Freeform 424">
                <a:extLst>
                  <a:ext uri="{FF2B5EF4-FFF2-40B4-BE49-F238E27FC236}">
                    <a16:creationId xmlns:a16="http://schemas.microsoft.com/office/drawing/2014/main" xmlns="" id="{14DF1667-9C78-4C55-874B-1D5CFD486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2166"/>
                <a:ext cx="50" cy="42"/>
              </a:xfrm>
              <a:custGeom>
                <a:avLst/>
                <a:gdLst>
                  <a:gd name="T0" fmla="*/ 0 w 100"/>
                  <a:gd name="T1" fmla="*/ 65 h 84"/>
                  <a:gd name="T2" fmla="*/ 100 w 100"/>
                  <a:gd name="T3" fmla="*/ 0 h 84"/>
                  <a:gd name="T4" fmla="*/ 9 w 100"/>
                  <a:gd name="T5" fmla="*/ 84 h 84"/>
                  <a:gd name="T6" fmla="*/ 0 w 100"/>
                  <a:gd name="T7" fmla="*/ 65 h 84"/>
                  <a:gd name="T8" fmla="*/ 0 w 100"/>
                  <a:gd name="T9" fmla="*/ 65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84"/>
                  <a:gd name="T17" fmla="*/ 100 w 100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84">
                    <a:moveTo>
                      <a:pt x="0" y="65"/>
                    </a:moveTo>
                    <a:lnTo>
                      <a:pt x="100" y="0"/>
                    </a:lnTo>
                    <a:lnTo>
                      <a:pt x="9" y="84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07" name="Freeform 425">
                <a:extLst>
                  <a:ext uri="{FF2B5EF4-FFF2-40B4-BE49-F238E27FC236}">
                    <a16:creationId xmlns:a16="http://schemas.microsoft.com/office/drawing/2014/main" xmlns="" id="{A5E8E539-04D1-48A2-9973-6AE94CC6D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2099"/>
                <a:ext cx="51" cy="42"/>
              </a:xfrm>
              <a:custGeom>
                <a:avLst/>
                <a:gdLst>
                  <a:gd name="T0" fmla="*/ 0 w 101"/>
                  <a:gd name="T1" fmla="*/ 65 h 84"/>
                  <a:gd name="T2" fmla="*/ 101 w 101"/>
                  <a:gd name="T3" fmla="*/ 0 h 84"/>
                  <a:gd name="T4" fmla="*/ 7 w 101"/>
                  <a:gd name="T5" fmla="*/ 84 h 84"/>
                  <a:gd name="T6" fmla="*/ 0 w 101"/>
                  <a:gd name="T7" fmla="*/ 65 h 84"/>
                  <a:gd name="T8" fmla="*/ 0 w 101"/>
                  <a:gd name="T9" fmla="*/ 65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84"/>
                  <a:gd name="T17" fmla="*/ 101 w 101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84">
                    <a:moveTo>
                      <a:pt x="0" y="65"/>
                    </a:moveTo>
                    <a:lnTo>
                      <a:pt x="101" y="0"/>
                    </a:lnTo>
                    <a:lnTo>
                      <a:pt x="7" y="84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08" name="Freeform 426">
                <a:extLst>
                  <a:ext uri="{FF2B5EF4-FFF2-40B4-BE49-F238E27FC236}">
                    <a16:creationId xmlns:a16="http://schemas.microsoft.com/office/drawing/2014/main" xmlns="" id="{36D328A4-9347-499B-836F-D0894E52A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4" y="2033"/>
                <a:ext cx="51" cy="41"/>
              </a:xfrm>
              <a:custGeom>
                <a:avLst/>
                <a:gdLst>
                  <a:gd name="T0" fmla="*/ 0 w 103"/>
                  <a:gd name="T1" fmla="*/ 65 h 84"/>
                  <a:gd name="T2" fmla="*/ 103 w 103"/>
                  <a:gd name="T3" fmla="*/ 0 h 84"/>
                  <a:gd name="T4" fmla="*/ 9 w 103"/>
                  <a:gd name="T5" fmla="*/ 84 h 84"/>
                  <a:gd name="T6" fmla="*/ 0 w 103"/>
                  <a:gd name="T7" fmla="*/ 65 h 84"/>
                  <a:gd name="T8" fmla="*/ 0 w 103"/>
                  <a:gd name="T9" fmla="*/ 65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84"/>
                  <a:gd name="T17" fmla="*/ 103 w 103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84">
                    <a:moveTo>
                      <a:pt x="0" y="65"/>
                    </a:moveTo>
                    <a:lnTo>
                      <a:pt x="103" y="0"/>
                    </a:lnTo>
                    <a:lnTo>
                      <a:pt x="9" y="84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09" name="Freeform 427">
                <a:extLst>
                  <a:ext uri="{FF2B5EF4-FFF2-40B4-BE49-F238E27FC236}">
                    <a16:creationId xmlns:a16="http://schemas.microsoft.com/office/drawing/2014/main" xmlns="" id="{3BC26DA5-3BAD-469A-867E-37B7BDC66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" y="2012"/>
                <a:ext cx="1342" cy="1197"/>
              </a:xfrm>
              <a:custGeom>
                <a:avLst/>
                <a:gdLst>
                  <a:gd name="T0" fmla="*/ 2679 w 2685"/>
                  <a:gd name="T1" fmla="*/ 0 h 2396"/>
                  <a:gd name="T2" fmla="*/ 2685 w 2685"/>
                  <a:gd name="T3" fmla="*/ 267 h 2396"/>
                  <a:gd name="T4" fmla="*/ 451 w 2685"/>
                  <a:gd name="T5" fmla="*/ 2215 h 2396"/>
                  <a:gd name="T6" fmla="*/ 129 w 2685"/>
                  <a:gd name="T7" fmla="*/ 2396 h 2396"/>
                  <a:gd name="T8" fmla="*/ 0 w 2685"/>
                  <a:gd name="T9" fmla="*/ 2344 h 2396"/>
                  <a:gd name="T10" fmla="*/ 152 w 2685"/>
                  <a:gd name="T11" fmla="*/ 2350 h 2396"/>
                  <a:gd name="T12" fmla="*/ 468 w 2685"/>
                  <a:gd name="T13" fmla="*/ 2169 h 2396"/>
                  <a:gd name="T14" fmla="*/ 2662 w 2685"/>
                  <a:gd name="T15" fmla="*/ 238 h 2396"/>
                  <a:gd name="T16" fmla="*/ 2656 w 2685"/>
                  <a:gd name="T17" fmla="*/ 92 h 2396"/>
                  <a:gd name="T18" fmla="*/ 2091 w 2685"/>
                  <a:gd name="T19" fmla="*/ 554 h 2396"/>
                  <a:gd name="T20" fmla="*/ 2679 w 2685"/>
                  <a:gd name="T21" fmla="*/ 0 h 2396"/>
                  <a:gd name="T22" fmla="*/ 2679 w 2685"/>
                  <a:gd name="T23" fmla="*/ 0 h 23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85"/>
                  <a:gd name="T37" fmla="*/ 0 h 2396"/>
                  <a:gd name="T38" fmla="*/ 2685 w 2685"/>
                  <a:gd name="T39" fmla="*/ 2396 h 23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85" h="2396">
                    <a:moveTo>
                      <a:pt x="2679" y="0"/>
                    </a:moveTo>
                    <a:lnTo>
                      <a:pt x="2685" y="267"/>
                    </a:lnTo>
                    <a:lnTo>
                      <a:pt x="451" y="2215"/>
                    </a:lnTo>
                    <a:lnTo>
                      <a:pt x="129" y="2396"/>
                    </a:lnTo>
                    <a:lnTo>
                      <a:pt x="0" y="2344"/>
                    </a:lnTo>
                    <a:lnTo>
                      <a:pt x="152" y="2350"/>
                    </a:lnTo>
                    <a:lnTo>
                      <a:pt x="468" y="2169"/>
                    </a:lnTo>
                    <a:lnTo>
                      <a:pt x="2662" y="238"/>
                    </a:lnTo>
                    <a:lnTo>
                      <a:pt x="2656" y="92"/>
                    </a:lnTo>
                    <a:lnTo>
                      <a:pt x="2091" y="554"/>
                    </a:lnTo>
                    <a:lnTo>
                      <a:pt x="26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10" name="Freeform 428">
                <a:extLst>
                  <a:ext uri="{FF2B5EF4-FFF2-40B4-BE49-F238E27FC236}">
                    <a16:creationId xmlns:a16="http://schemas.microsoft.com/office/drawing/2014/main" xmlns="" id="{682ADED7-3213-403D-A67C-6EA6F90E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2283"/>
                <a:ext cx="957" cy="827"/>
              </a:xfrm>
              <a:custGeom>
                <a:avLst/>
                <a:gdLst>
                  <a:gd name="T0" fmla="*/ 1913 w 1913"/>
                  <a:gd name="T1" fmla="*/ 0 h 1656"/>
                  <a:gd name="T2" fmla="*/ 1890 w 1913"/>
                  <a:gd name="T3" fmla="*/ 226 h 1656"/>
                  <a:gd name="T4" fmla="*/ 1377 w 1913"/>
                  <a:gd name="T5" fmla="*/ 696 h 1656"/>
                  <a:gd name="T6" fmla="*/ 959 w 1913"/>
                  <a:gd name="T7" fmla="*/ 911 h 1656"/>
                  <a:gd name="T8" fmla="*/ 0 w 1913"/>
                  <a:gd name="T9" fmla="*/ 1656 h 1656"/>
                  <a:gd name="T10" fmla="*/ 1828 w 1913"/>
                  <a:gd name="T11" fmla="*/ 57 h 1656"/>
                  <a:gd name="T12" fmla="*/ 1056 w 1913"/>
                  <a:gd name="T13" fmla="*/ 774 h 1656"/>
                  <a:gd name="T14" fmla="*/ 1820 w 1913"/>
                  <a:gd name="T15" fmla="*/ 213 h 1656"/>
                  <a:gd name="T16" fmla="*/ 1913 w 1913"/>
                  <a:gd name="T17" fmla="*/ 0 h 1656"/>
                  <a:gd name="T18" fmla="*/ 1913 w 1913"/>
                  <a:gd name="T19" fmla="*/ 0 h 16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13"/>
                  <a:gd name="T31" fmla="*/ 0 h 1656"/>
                  <a:gd name="T32" fmla="*/ 1913 w 1913"/>
                  <a:gd name="T33" fmla="*/ 1656 h 16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13" h="1656">
                    <a:moveTo>
                      <a:pt x="1913" y="0"/>
                    </a:moveTo>
                    <a:lnTo>
                      <a:pt x="1890" y="226"/>
                    </a:lnTo>
                    <a:lnTo>
                      <a:pt x="1377" y="696"/>
                    </a:lnTo>
                    <a:lnTo>
                      <a:pt x="959" y="911"/>
                    </a:lnTo>
                    <a:lnTo>
                      <a:pt x="0" y="1656"/>
                    </a:lnTo>
                    <a:lnTo>
                      <a:pt x="1828" y="57"/>
                    </a:lnTo>
                    <a:lnTo>
                      <a:pt x="1056" y="774"/>
                    </a:lnTo>
                    <a:lnTo>
                      <a:pt x="1820" y="213"/>
                    </a:lnTo>
                    <a:lnTo>
                      <a:pt x="19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11" name="Freeform 429">
                <a:extLst>
                  <a:ext uri="{FF2B5EF4-FFF2-40B4-BE49-F238E27FC236}">
                    <a16:creationId xmlns:a16="http://schemas.microsoft.com/office/drawing/2014/main" xmlns="" id="{558A4C42-67F1-4721-A9BB-A68BDF116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897"/>
                <a:ext cx="906" cy="798"/>
              </a:xfrm>
              <a:custGeom>
                <a:avLst/>
                <a:gdLst>
                  <a:gd name="T0" fmla="*/ 1806 w 1812"/>
                  <a:gd name="T1" fmla="*/ 33 h 1597"/>
                  <a:gd name="T2" fmla="*/ 0 w 1812"/>
                  <a:gd name="T3" fmla="*/ 1597 h 1597"/>
                  <a:gd name="T4" fmla="*/ 1812 w 1812"/>
                  <a:gd name="T5" fmla="*/ 0 h 1597"/>
                  <a:gd name="T6" fmla="*/ 1806 w 1812"/>
                  <a:gd name="T7" fmla="*/ 33 h 1597"/>
                  <a:gd name="T8" fmla="*/ 1806 w 1812"/>
                  <a:gd name="T9" fmla="*/ 33 h 15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2"/>
                  <a:gd name="T16" fmla="*/ 0 h 1597"/>
                  <a:gd name="T17" fmla="*/ 1812 w 1812"/>
                  <a:gd name="T18" fmla="*/ 1597 h 15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2" h="1597">
                    <a:moveTo>
                      <a:pt x="1806" y="33"/>
                    </a:moveTo>
                    <a:lnTo>
                      <a:pt x="0" y="1597"/>
                    </a:lnTo>
                    <a:lnTo>
                      <a:pt x="1812" y="0"/>
                    </a:lnTo>
                    <a:lnTo>
                      <a:pt x="1806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12" name="Freeform 430">
                <a:extLst>
                  <a:ext uri="{FF2B5EF4-FFF2-40B4-BE49-F238E27FC236}">
                    <a16:creationId xmlns:a16="http://schemas.microsoft.com/office/drawing/2014/main" xmlns="" id="{673C60FF-DCD9-4247-B642-59FC43750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" y="2645"/>
                <a:ext cx="101" cy="90"/>
              </a:xfrm>
              <a:custGeom>
                <a:avLst/>
                <a:gdLst>
                  <a:gd name="T0" fmla="*/ 0 w 204"/>
                  <a:gd name="T1" fmla="*/ 20 h 180"/>
                  <a:gd name="T2" fmla="*/ 204 w 204"/>
                  <a:gd name="T3" fmla="*/ 180 h 180"/>
                  <a:gd name="T4" fmla="*/ 34 w 204"/>
                  <a:gd name="T5" fmla="*/ 0 h 180"/>
                  <a:gd name="T6" fmla="*/ 0 w 204"/>
                  <a:gd name="T7" fmla="*/ 20 h 180"/>
                  <a:gd name="T8" fmla="*/ 0 w 204"/>
                  <a:gd name="T9" fmla="*/ 2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180"/>
                  <a:gd name="T17" fmla="*/ 204 w 204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180">
                    <a:moveTo>
                      <a:pt x="0" y="20"/>
                    </a:moveTo>
                    <a:lnTo>
                      <a:pt x="204" y="180"/>
                    </a:lnTo>
                    <a:lnTo>
                      <a:pt x="34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13" name="Freeform 431">
                <a:extLst>
                  <a:ext uri="{FF2B5EF4-FFF2-40B4-BE49-F238E27FC236}">
                    <a16:creationId xmlns:a16="http://schemas.microsoft.com/office/drawing/2014/main" xmlns="" id="{1B0D99D8-E981-4F45-91E7-D6CC63E0D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266"/>
                <a:ext cx="1024" cy="862"/>
              </a:xfrm>
              <a:custGeom>
                <a:avLst/>
                <a:gdLst>
                  <a:gd name="T0" fmla="*/ 2048 w 2048"/>
                  <a:gd name="T1" fmla="*/ 1722 h 1722"/>
                  <a:gd name="T2" fmla="*/ 0 w 2048"/>
                  <a:gd name="T3" fmla="*/ 0 h 1722"/>
                  <a:gd name="T4" fmla="*/ 118 w 2048"/>
                  <a:gd name="T5" fmla="*/ 61 h 1722"/>
                  <a:gd name="T6" fmla="*/ 2048 w 2048"/>
                  <a:gd name="T7" fmla="*/ 1722 h 1722"/>
                  <a:gd name="T8" fmla="*/ 2048 w 2048"/>
                  <a:gd name="T9" fmla="*/ 1722 h 17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8"/>
                  <a:gd name="T16" fmla="*/ 0 h 1722"/>
                  <a:gd name="T17" fmla="*/ 2048 w 2048"/>
                  <a:gd name="T18" fmla="*/ 1722 h 17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8" h="1722">
                    <a:moveTo>
                      <a:pt x="2048" y="1722"/>
                    </a:moveTo>
                    <a:lnTo>
                      <a:pt x="0" y="0"/>
                    </a:lnTo>
                    <a:lnTo>
                      <a:pt x="118" y="61"/>
                    </a:lnTo>
                    <a:lnTo>
                      <a:pt x="2048" y="17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14" name="Freeform 432">
                <a:extLst>
                  <a:ext uri="{FF2B5EF4-FFF2-40B4-BE49-F238E27FC236}">
                    <a16:creationId xmlns:a16="http://schemas.microsoft.com/office/drawing/2014/main" xmlns="" id="{219EA979-36BE-4FE3-9C70-49CAD7C7C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1368"/>
                <a:ext cx="1261" cy="898"/>
              </a:xfrm>
              <a:custGeom>
                <a:avLst/>
                <a:gdLst>
                  <a:gd name="T0" fmla="*/ 2521 w 2521"/>
                  <a:gd name="T1" fmla="*/ 0 h 1796"/>
                  <a:gd name="T2" fmla="*/ 2521 w 2521"/>
                  <a:gd name="T3" fmla="*/ 79 h 1796"/>
                  <a:gd name="T4" fmla="*/ 2449 w 2521"/>
                  <a:gd name="T5" fmla="*/ 140 h 1796"/>
                  <a:gd name="T6" fmla="*/ 2222 w 2521"/>
                  <a:gd name="T7" fmla="*/ 203 h 1796"/>
                  <a:gd name="T8" fmla="*/ 2087 w 2521"/>
                  <a:gd name="T9" fmla="*/ 249 h 1796"/>
                  <a:gd name="T10" fmla="*/ 1973 w 2521"/>
                  <a:gd name="T11" fmla="*/ 306 h 1796"/>
                  <a:gd name="T12" fmla="*/ 1827 w 2521"/>
                  <a:gd name="T13" fmla="*/ 366 h 1796"/>
                  <a:gd name="T14" fmla="*/ 1663 w 2521"/>
                  <a:gd name="T15" fmla="*/ 435 h 1796"/>
                  <a:gd name="T16" fmla="*/ 1443 w 2521"/>
                  <a:gd name="T17" fmla="*/ 593 h 1796"/>
                  <a:gd name="T18" fmla="*/ 1089 w 2521"/>
                  <a:gd name="T19" fmla="*/ 847 h 1796"/>
                  <a:gd name="T20" fmla="*/ 846 w 2521"/>
                  <a:gd name="T21" fmla="*/ 1066 h 1796"/>
                  <a:gd name="T22" fmla="*/ 745 w 2521"/>
                  <a:gd name="T23" fmla="*/ 1163 h 1796"/>
                  <a:gd name="T24" fmla="*/ 711 w 2521"/>
                  <a:gd name="T25" fmla="*/ 1406 h 1796"/>
                  <a:gd name="T26" fmla="*/ 677 w 2521"/>
                  <a:gd name="T27" fmla="*/ 1467 h 1796"/>
                  <a:gd name="T28" fmla="*/ 298 w 2521"/>
                  <a:gd name="T29" fmla="*/ 1767 h 1796"/>
                  <a:gd name="T30" fmla="*/ 181 w 2521"/>
                  <a:gd name="T31" fmla="*/ 1796 h 1796"/>
                  <a:gd name="T32" fmla="*/ 0 w 2521"/>
                  <a:gd name="T33" fmla="*/ 1642 h 1796"/>
                  <a:gd name="T34" fmla="*/ 152 w 2521"/>
                  <a:gd name="T35" fmla="*/ 1733 h 1796"/>
                  <a:gd name="T36" fmla="*/ 253 w 2521"/>
                  <a:gd name="T37" fmla="*/ 1733 h 1796"/>
                  <a:gd name="T38" fmla="*/ 361 w 2521"/>
                  <a:gd name="T39" fmla="*/ 1653 h 1796"/>
                  <a:gd name="T40" fmla="*/ 559 w 2521"/>
                  <a:gd name="T41" fmla="*/ 1412 h 1796"/>
                  <a:gd name="T42" fmla="*/ 682 w 2521"/>
                  <a:gd name="T43" fmla="*/ 1214 h 1796"/>
                  <a:gd name="T44" fmla="*/ 456 w 2521"/>
                  <a:gd name="T45" fmla="*/ 1412 h 1796"/>
                  <a:gd name="T46" fmla="*/ 728 w 2521"/>
                  <a:gd name="T47" fmla="*/ 1134 h 1796"/>
                  <a:gd name="T48" fmla="*/ 1032 w 2521"/>
                  <a:gd name="T49" fmla="*/ 836 h 1796"/>
                  <a:gd name="T50" fmla="*/ 1359 w 2521"/>
                  <a:gd name="T51" fmla="*/ 581 h 1796"/>
                  <a:gd name="T52" fmla="*/ 1635 w 2521"/>
                  <a:gd name="T53" fmla="*/ 395 h 1796"/>
                  <a:gd name="T54" fmla="*/ 1855 w 2521"/>
                  <a:gd name="T55" fmla="*/ 306 h 1796"/>
                  <a:gd name="T56" fmla="*/ 2025 w 2521"/>
                  <a:gd name="T57" fmla="*/ 243 h 1796"/>
                  <a:gd name="T58" fmla="*/ 2222 w 2521"/>
                  <a:gd name="T59" fmla="*/ 169 h 1796"/>
                  <a:gd name="T60" fmla="*/ 2426 w 2521"/>
                  <a:gd name="T61" fmla="*/ 108 h 1796"/>
                  <a:gd name="T62" fmla="*/ 2487 w 2521"/>
                  <a:gd name="T63" fmla="*/ 62 h 1796"/>
                  <a:gd name="T64" fmla="*/ 2521 w 2521"/>
                  <a:gd name="T65" fmla="*/ 0 h 1796"/>
                  <a:gd name="T66" fmla="*/ 2521 w 2521"/>
                  <a:gd name="T67" fmla="*/ 0 h 17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21"/>
                  <a:gd name="T103" fmla="*/ 0 h 1796"/>
                  <a:gd name="T104" fmla="*/ 2521 w 2521"/>
                  <a:gd name="T105" fmla="*/ 1796 h 17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21" h="1796">
                    <a:moveTo>
                      <a:pt x="2521" y="0"/>
                    </a:moveTo>
                    <a:lnTo>
                      <a:pt x="2521" y="79"/>
                    </a:lnTo>
                    <a:lnTo>
                      <a:pt x="2449" y="140"/>
                    </a:lnTo>
                    <a:lnTo>
                      <a:pt x="2222" y="203"/>
                    </a:lnTo>
                    <a:lnTo>
                      <a:pt x="2087" y="249"/>
                    </a:lnTo>
                    <a:lnTo>
                      <a:pt x="1973" y="306"/>
                    </a:lnTo>
                    <a:lnTo>
                      <a:pt x="1827" y="366"/>
                    </a:lnTo>
                    <a:lnTo>
                      <a:pt x="1663" y="435"/>
                    </a:lnTo>
                    <a:lnTo>
                      <a:pt x="1443" y="593"/>
                    </a:lnTo>
                    <a:lnTo>
                      <a:pt x="1089" y="847"/>
                    </a:lnTo>
                    <a:lnTo>
                      <a:pt x="846" y="1066"/>
                    </a:lnTo>
                    <a:lnTo>
                      <a:pt x="745" y="1163"/>
                    </a:lnTo>
                    <a:lnTo>
                      <a:pt x="711" y="1406"/>
                    </a:lnTo>
                    <a:lnTo>
                      <a:pt x="677" y="1467"/>
                    </a:lnTo>
                    <a:lnTo>
                      <a:pt x="298" y="1767"/>
                    </a:lnTo>
                    <a:lnTo>
                      <a:pt x="181" y="1796"/>
                    </a:lnTo>
                    <a:lnTo>
                      <a:pt x="0" y="1642"/>
                    </a:lnTo>
                    <a:lnTo>
                      <a:pt x="152" y="1733"/>
                    </a:lnTo>
                    <a:lnTo>
                      <a:pt x="253" y="1733"/>
                    </a:lnTo>
                    <a:lnTo>
                      <a:pt x="361" y="1653"/>
                    </a:lnTo>
                    <a:lnTo>
                      <a:pt x="559" y="1412"/>
                    </a:lnTo>
                    <a:lnTo>
                      <a:pt x="682" y="1214"/>
                    </a:lnTo>
                    <a:lnTo>
                      <a:pt x="456" y="1412"/>
                    </a:lnTo>
                    <a:lnTo>
                      <a:pt x="728" y="1134"/>
                    </a:lnTo>
                    <a:lnTo>
                      <a:pt x="1032" y="836"/>
                    </a:lnTo>
                    <a:lnTo>
                      <a:pt x="1359" y="581"/>
                    </a:lnTo>
                    <a:lnTo>
                      <a:pt x="1635" y="395"/>
                    </a:lnTo>
                    <a:lnTo>
                      <a:pt x="1855" y="306"/>
                    </a:lnTo>
                    <a:lnTo>
                      <a:pt x="2025" y="243"/>
                    </a:lnTo>
                    <a:lnTo>
                      <a:pt x="2222" y="169"/>
                    </a:lnTo>
                    <a:lnTo>
                      <a:pt x="2426" y="108"/>
                    </a:lnTo>
                    <a:lnTo>
                      <a:pt x="2487" y="62"/>
                    </a:lnTo>
                    <a:lnTo>
                      <a:pt x="25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15" name="Freeform 433">
                <a:extLst>
                  <a:ext uri="{FF2B5EF4-FFF2-40B4-BE49-F238E27FC236}">
                    <a16:creationId xmlns:a16="http://schemas.microsoft.com/office/drawing/2014/main" xmlns="" id="{FA1FA9FA-D1EE-4DD9-9CD7-B9C2A8DE6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1368"/>
                <a:ext cx="276" cy="280"/>
              </a:xfrm>
              <a:custGeom>
                <a:avLst/>
                <a:gdLst>
                  <a:gd name="T0" fmla="*/ 552 w 552"/>
                  <a:gd name="T1" fmla="*/ 0 h 558"/>
                  <a:gd name="T2" fmla="*/ 546 w 552"/>
                  <a:gd name="T3" fmla="*/ 157 h 558"/>
                  <a:gd name="T4" fmla="*/ 0 w 552"/>
                  <a:gd name="T5" fmla="*/ 558 h 558"/>
                  <a:gd name="T6" fmla="*/ 443 w 552"/>
                  <a:gd name="T7" fmla="*/ 193 h 558"/>
                  <a:gd name="T8" fmla="*/ 517 w 552"/>
                  <a:gd name="T9" fmla="*/ 79 h 558"/>
                  <a:gd name="T10" fmla="*/ 552 w 552"/>
                  <a:gd name="T11" fmla="*/ 0 h 558"/>
                  <a:gd name="T12" fmla="*/ 552 w 552"/>
                  <a:gd name="T13" fmla="*/ 0 h 5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2"/>
                  <a:gd name="T22" fmla="*/ 0 h 558"/>
                  <a:gd name="T23" fmla="*/ 552 w 552"/>
                  <a:gd name="T24" fmla="*/ 558 h 5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2" h="558">
                    <a:moveTo>
                      <a:pt x="552" y="0"/>
                    </a:moveTo>
                    <a:lnTo>
                      <a:pt x="546" y="157"/>
                    </a:lnTo>
                    <a:lnTo>
                      <a:pt x="0" y="558"/>
                    </a:lnTo>
                    <a:lnTo>
                      <a:pt x="443" y="193"/>
                    </a:lnTo>
                    <a:lnTo>
                      <a:pt x="517" y="79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16" name="Freeform 434">
                <a:extLst>
                  <a:ext uri="{FF2B5EF4-FFF2-40B4-BE49-F238E27FC236}">
                    <a16:creationId xmlns:a16="http://schemas.microsoft.com/office/drawing/2014/main" xmlns="" id="{7E910C19-45C8-46F2-856E-7DC6E10EF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510"/>
                <a:ext cx="316" cy="132"/>
              </a:xfrm>
              <a:custGeom>
                <a:avLst/>
                <a:gdLst>
                  <a:gd name="T0" fmla="*/ 633 w 633"/>
                  <a:gd name="T1" fmla="*/ 0 h 264"/>
                  <a:gd name="T2" fmla="*/ 277 w 633"/>
                  <a:gd name="T3" fmla="*/ 264 h 264"/>
                  <a:gd name="T4" fmla="*/ 0 w 633"/>
                  <a:gd name="T5" fmla="*/ 106 h 264"/>
                  <a:gd name="T6" fmla="*/ 243 w 633"/>
                  <a:gd name="T7" fmla="*/ 5 h 264"/>
                  <a:gd name="T8" fmla="*/ 243 w 633"/>
                  <a:gd name="T9" fmla="*/ 101 h 264"/>
                  <a:gd name="T10" fmla="*/ 260 w 633"/>
                  <a:gd name="T11" fmla="*/ 178 h 264"/>
                  <a:gd name="T12" fmla="*/ 287 w 633"/>
                  <a:gd name="T13" fmla="*/ 220 h 264"/>
                  <a:gd name="T14" fmla="*/ 633 w 633"/>
                  <a:gd name="T15" fmla="*/ 0 h 264"/>
                  <a:gd name="T16" fmla="*/ 633 w 633"/>
                  <a:gd name="T17" fmla="*/ 0 h 2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3"/>
                  <a:gd name="T28" fmla="*/ 0 h 264"/>
                  <a:gd name="T29" fmla="*/ 633 w 633"/>
                  <a:gd name="T30" fmla="*/ 264 h 2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3" h="264">
                    <a:moveTo>
                      <a:pt x="633" y="0"/>
                    </a:moveTo>
                    <a:lnTo>
                      <a:pt x="277" y="264"/>
                    </a:lnTo>
                    <a:lnTo>
                      <a:pt x="0" y="106"/>
                    </a:lnTo>
                    <a:lnTo>
                      <a:pt x="243" y="5"/>
                    </a:lnTo>
                    <a:lnTo>
                      <a:pt x="243" y="101"/>
                    </a:lnTo>
                    <a:lnTo>
                      <a:pt x="260" y="178"/>
                    </a:lnTo>
                    <a:lnTo>
                      <a:pt x="287" y="220"/>
                    </a:lnTo>
                    <a:lnTo>
                      <a:pt x="6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17" name="Freeform 435">
                <a:extLst>
                  <a:ext uri="{FF2B5EF4-FFF2-40B4-BE49-F238E27FC236}">
                    <a16:creationId xmlns:a16="http://schemas.microsoft.com/office/drawing/2014/main" xmlns="" id="{5117B8CF-7EC7-460D-9DF9-F0D9D7396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1351"/>
                <a:ext cx="392" cy="173"/>
              </a:xfrm>
              <a:custGeom>
                <a:avLst/>
                <a:gdLst>
                  <a:gd name="T0" fmla="*/ 671 w 783"/>
                  <a:gd name="T1" fmla="*/ 116 h 346"/>
                  <a:gd name="T2" fmla="*/ 568 w 783"/>
                  <a:gd name="T3" fmla="*/ 149 h 346"/>
                  <a:gd name="T4" fmla="*/ 395 w 783"/>
                  <a:gd name="T5" fmla="*/ 187 h 346"/>
                  <a:gd name="T6" fmla="*/ 224 w 783"/>
                  <a:gd name="T7" fmla="*/ 249 h 346"/>
                  <a:gd name="T8" fmla="*/ 0 w 783"/>
                  <a:gd name="T9" fmla="*/ 346 h 346"/>
                  <a:gd name="T10" fmla="*/ 181 w 783"/>
                  <a:gd name="T11" fmla="*/ 238 h 346"/>
                  <a:gd name="T12" fmla="*/ 310 w 783"/>
                  <a:gd name="T13" fmla="*/ 198 h 346"/>
                  <a:gd name="T14" fmla="*/ 574 w 783"/>
                  <a:gd name="T15" fmla="*/ 120 h 346"/>
                  <a:gd name="T16" fmla="*/ 717 w 783"/>
                  <a:gd name="T17" fmla="*/ 57 h 346"/>
                  <a:gd name="T18" fmla="*/ 783 w 783"/>
                  <a:gd name="T19" fmla="*/ 0 h 346"/>
                  <a:gd name="T20" fmla="*/ 738 w 783"/>
                  <a:gd name="T21" fmla="*/ 69 h 346"/>
                  <a:gd name="T22" fmla="*/ 671 w 783"/>
                  <a:gd name="T23" fmla="*/ 116 h 346"/>
                  <a:gd name="T24" fmla="*/ 671 w 783"/>
                  <a:gd name="T25" fmla="*/ 116 h 3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83"/>
                  <a:gd name="T40" fmla="*/ 0 h 346"/>
                  <a:gd name="T41" fmla="*/ 783 w 783"/>
                  <a:gd name="T42" fmla="*/ 346 h 3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83" h="346">
                    <a:moveTo>
                      <a:pt x="671" y="116"/>
                    </a:moveTo>
                    <a:lnTo>
                      <a:pt x="568" y="149"/>
                    </a:lnTo>
                    <a:lnTo>
                      <a:pt x="395" y="187"/>
                    </a:lnTo>
                    <a:lnTo>
                      <a:pt x="224" y="249"/>
                    </a:lnTo>
                    <a:lnTo>
                      <a:pt x="0" y="346"/>
                    </a:lnTo>
                    <a:lnTo>
                      <a:pt x="181" y="238"/>
                    </a:lnTo>
                    <a:lnTo>
                      <a:pt x="310" y="198"/>
                    </a:lnTo>
                    <a:lnTo>
                      <a:pt x="574" y="120"/>
                    </a:lnTo>
                    <a:lnTo>
                      <a:pt x="717" y="57"/>
                    </a:lnTo>
                    <a:lnTo>
                      <a:pt x="783" y="0"/>
                    </a:lnTo>
                    <a:lnTo>
                      <a:pt x="738" y="69"/>
                    </a:lnTo>
                    <a:lnTo>
                      <a:pt x="671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18" name="Freeform 436">
                <a:extLst>
                  <a:ext uri="{FF2B5EF4-FFF2-40B4-BE49-F238E27FC236}">
                    <a16:creationId xmlns:a16="http://schemas.microsoft.com/office/drawing/2014/main" xmlns="" id="{E166FFA3-2699-4CE6-AC0F-AD1C008E7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535"/>
                <a:ext cx="816" cy="674"/>
              </a:xfrm>
              <a:custGeom>
                <a:avLst/>
                <a:gdLst>
                  <a:gd name="T0" fmla="*/ 255 w 1631"/>
                  <a:gd name="T1" fmla="*/ 1295 h 1350"/>
                  <a:gd name="T2" fmla="*/ 593 w 1631"/>
                  <a:gd name="T3" fmla="*/ 894 h 1350"/>
                  <a:gd name="T4" fmla="*/ 863 w 1631"/>
                  <a:gd name="T5" fmla="*/ 610 h 1350"/>
                  <a:gd name="T6" fmla="*/ 1095 w 1631"/>
                  <a:gd name="T7" fmla="*/ 396 h 1350"/>
                  <a:gd name="T8" fmla="*/ 1354 w 1631"/>
                  <a:gd name="T9" fmla="*/ 181 h 1350"/>
                  <a:gd name="T10" fmla="*/ 1631 w 1631"/>
                  <a:gd name="T11" fmla="*/ 0 h 1350"/>
                  <a:gd name="T12" fmla="*/ 1359 w 1631"/>
                  <a:gd name="T13" fmla="*/ 204 h 1350"/>
                  <a:gd name="T14" fmla="*/ 1078 w 1631"/>
                  <a:gd name="T15" fmla="*/ 430 h 1350"/>
                  <a:gd name="T16" fmla="*/ 789 w 1631"/>
                  <a:gd name="T17" fmla="*/ 707 h 1350"/>
                  <a:gd name="T18" fmla="*/ 553 w 1631"/>
                  <a:gd name="T19" fmla="*/ 977 h 1350"/>
                  <a:gd name="T20" fmla="*/ 299 w 1631"/>
                  <a:gd name="T21" fmla="*/ 1289 h 1350"/>
                  <a:gd name="T22" fmla="*/ 243 w 1631"/>
                  <a:gd name="T23" fmla="*/ 1350 h 1350"/>
                  <a:gd name="T24" fmla="*/ 186 w 1631"/>
                  <a:gd name="T25" fmla="*/ 1338 h 1350"/>
                  <a:gd name="T26" fmla="*/ 0 w 1631"/>
                  <a:gd name="T27" fmla="*/ 1238 h 1350"/>
                  <a:gd name="T28" fmla="*/ 192 w 1631"/>
                  <a:gd name="T29" fmla="*/ 1310 h 1350"/>
                  <a:gd name="T30" fmla="*/ 255 w 1631"/>
                  <a:gd name="T31" fmla="*/ 1295 h 1350"/>
                  <a:gd name="T32" fmla="*/ 255 w 1631"/>
                  <a:gd name="T33" fmla="*/ 1295 h 13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31"/>
                  <a:gd name="T52" fmla="*/ 0 h 1350"/>
                  <a:gd name="T53" fmla="*/ 1631 w 1631"/>
                  <a:gd name="T54" fmla="*/ 1350 h 13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31" h="1350">
                    <a:moveTo>
                      <a:pt x="255" y="1295"/>
                    </a:moveTo>
                    <a:lnTo>
                      <a:pt x="593" y="894"/>
                    </a:lnTo>
                    <a:lnTo>
                      <a:pt x="863" y="610"/>
                    </a:lnTo>
                    <a:lnTo>
                      <a:pt x="1095" y="396"/>
                    </a:lnTo>
                    <a:lnTo>
                      <a:pt x="1354" y="181"/>
                    </a:lnTo>
                    <a:lnTo>
                      <a:pt x="1631" y="0"/>
                    </a:lnTo>
                    <a:lnTo>
                      <a:pt x="1359" y="204"/>
                    </a:lnTo>
                    <a:lnTo>
                      <a:pt x="1078" y="430"/>
                    </a:lnTo>
                    <a:lnTo>
                      <a:pt x="789" y="707"/>
                    </a:lnTo>
                    <a:lnTo>
                      <a:pt x="553" y="977"/>
                    </a:lnTo>
                    <a:lnTo>
                      <a:pt x="299" y="1289"/>
                    </a:lnTo>
                    <a:lnTo>
                      <a:pt x="243" y="1350"/>
                    </a:lnTo>
                    <a:lnTo>
                      <a:pt x="186" y="1338"/>
                    </a:lnTo>
                    <a:lnTo>
                      <a:pt x="0" y="1238"/>
                    </a:lnTo>
                    <a:lnTo>
                      <a:pt x="192" y="1310"/>
                    </a:lnTo>
                    <a:lnTo>
                      <a:pt x="255" y="12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19" name="Freeform 437">
                <a:extLst>
                  <a:ext uri="{FF2B5EF4-FFF2-40B4-BE49-F238E27FC236}">
                    <a16:creationId xmlns:a16="http://schemas.microsoft.com/office/drawing/2014/main" xmlns="" id="{24320B89-0CB5-4E09-A9FE-EEA272A98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" y="1993"/>
                <a:ext cx="17" cy="99"/>
              </a:xfrm>
              <a:custGeom>
                <a:avLst/>
                <a:gdLst>
                  <a:gd name="T0" fmla="*/ 0 w 34"/>
                  <a:gd name="T1" fmla="*/ 198 h 198"/>
                  <a:gd name="T2" fmla="*/ 34 w 34"/>
                  <a:gd name="T3" fmla="*/ 0 h 198"/>
                  <a:gd name="T4" fmla="*/ 0 w 34"/>
                  <a:gd name="T5" fmla="*/ 198 h 198"/>
                  <a:gd name="T6" fmla="*/ 0 w 34"/>
                  <a:gd name="T7" fmla="*/ 198 h 1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198"/>
                  <a:gd name="T14" fmla="*/ 34 w 34"/>
                  <a:gd name="T15" fmla="*/ 198 h 1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198">
                    <a:moveTo>
                      <a:pt x="0" y="198"/>
                    </a:moveTo>
                    <a:lnTo>
                      <a:pt x="34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20" name="Freeform 438">
                <a:extLst>
                  <a:ext uri="{FF2B5EF4-FFF2-40B4-BE49-F238E27FC236}">
                    <a16:creationId xmlns:a16="http://schemas.microsoft.com/office/drawing/2014/main" xmlns="" id="{182D054C-2A51-485C-9764-06E68FAD2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2043"/>
                <a:ext cx="94" cy="159"/>
              </a:xfrm>
              <a:custGeom>
                <a:avLst/>
                <a:gdLst>
                  <a:gd name="T0" fmla="*/ 188 w 188"/>
                  <a:gd name="T1" fmla="*/ 249 h 318"/>
                  <a:gd name="T2" fmla="*/ 64 w 188"/>
                  <a:gd name="T3" fmla="*/ 128 h 318"/>
                  <a:gd name="T4" fmla="*/ 45 w 188"/>
                  <a:gd name="T5" fmla="*/ 0 h 318"/>
                  <a:gd name="T6" fmla="*/ 0 w 188"/>
                  <a:gd name="T7" fmla="*/ 57 h 318"/>
                  <a:gd name="T8" fmla="*/ 22 w 188"/>
                  <a:gd name="T9" fmla="*/ 152 h 318"/>
                  <a:gd name="T10" fmla="*/ 68 w 188"/>
                  <a:gd name="T11" fmla="*/ 238 h 318"/>
                  <a:gd name="T12" fmla="*/ 155 w 188"/>
                  <a:gd name="T13" fmla="*/ 318 h 318"/>
                  <a:gd name="T14" fmla="*/ 188 w 188"/>
                  <a:gd name="T15" fmla="*/ 249 h 318"/>
                  <a:gd name="T16" fmla="*/ 188 w 188"/>
                  <a:gd name="T17" fmla="*/ 249 h 3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8"/>
                  <a:gd name="T28" fmla="*/ 0 h 318"/>
                  <a:gd name="T29" fmla="*/ 188 w 188"/>
                  <a:gd name="T30" fmla="*/ 318 h 3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8" h="318">
                    <a:moveTo>
                      <a:pt x="188" y="249"/>
                    </a:moveTo>
                    <a:lnTo>
                      <a:pt x="64" y="128"/>
                    </a:lnTo>
                    <a:lnTo>
                      <a:pt x="45" y="0"/>
                    </a:lnTo>
                    <a:lnTo>
                      <a:pt x="0" y="57"/>
                    </a:lnTo>
                    <a:lnTo>
                      <a:pt x="22" y="152"/>
                    </a:lnTo>
                    <a:lnTo>
                      <a:pt x="68" y="238"/>
                    </a:lnTo>
                    <a:lnTo>
                      <a:pt x="155" y="318"/>
                    </a:lnTo>
                    <a:lnTo>
                      <a:pt x="188" y="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21" name="Freeform 439">
                <a:extLst>
                  <a:ext uri="{FF2B5EF4-FFF2-40B4-BE49-F238E27FC236}">
                    <a16:creationId xmlns:a16="http://schemas.microsoft.com/office/drawing/2014/main" xmlns="" id="{21DF8A3C-DE3C-4B89-8B63-6270FA5B9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" y="2195"/>
                <a:ext cx="1032" cy="935"/>
              </a:xfrm>
              <a:custGeom>
                <a:avLst/>
                <a:gdLst>
                  <a:gd name="T0" fmla="*/ 0 w 2063"/>
                  <a:gd name="T1" fmla="*/ 65 h 1871"/>
                  <a:gd name="T2" fmla="*/ 2063 w 2063"/>
                  <a:gd name="T3" fmla="*/ 1871 h 1871"/>
                  <a:gd name="T4" fmla="*/ 359 w 2063"/>
                  <a:gd name="T5" fmla="*/ 295 h 1871"/>
                  <a:gd name="T6" fmla="*/ 40 w 2063"/>
                  <a:gd name="T7" fmla="*/ 0 h 1871"/>
                  <a:gd name="T8" fmla="*/ 0 w 2063"/>
                  <a:gd name="T9" fmla="*/ 65 h 1871"/>
                  <a:gd name="T10" fmla="*/ 0 w 2063"/>
                  <a:gd name="T11" fmla="*/ 65 h 18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3"/>
                  <a:gd name="T19" fmla="*/ 0 h 1871"/>
                  <a:gd name="T20" fmla="*/ 2063 w 2063"/>
                  <a:gd name="T21" fmla="*/ 1871 h 18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3" h="1871">
                    <a:moveTo>
                      <a:pt x="0" y="65"/>
                    </a:moveTo>
                    <a:lnTo>
                      <a:pt x="2063" y="1871"/>
                    </a:lnTo>
                    <a:lnTo>
                      <a:pt x="359" y="295"/>
                    </a:lnTo>
                    <a:lnTo>
                      <a:pt x="40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22" name="Freeform 440">
                <a:extLst>
                  <a:ext uri="{FF2B5EF4-FFF2-40B4-BE49-F238E27FC236}">
                    <a16:creationId xmlns:a16="http://schemas.microsoft.com/office/drawing/2014/main" xmlns="" id="{CA235B29-A47F-4A78-8319-CD698EC4F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" y="1239"/>
                <a:ext cx="1373" cy="993"/>
              </a:xfrm>
              <a:custGeom>
                <a:avLst/>
                <a:gdLst>
                  <a:gd name="T0" fmla="*/ 197 w 2745"/>
                  <a:gd name="T1" fmla="*/ 1895 h 1987"/>
                  <a:gd name="T2" fmla="*/ 129 w 2745"/>
                  <a:gd name="T3" fmla="*/ 1789 h 1987"/>
                  <a:gd name="T4" fmla="*/ 57 w 2745"/>
                  <a:gd name="T5" fmla="*/ 1755 h 1987"/>
                  <a:gd name="T6" fmla="*/ 17 w 2745"/>
                  <a:gd name="T7" fmla="*/ 1591 h 1987"/>
                  <a:gd name="T8" fmla="*/ 525 w 2745"/>
                  <a:gd name="T9" fmla="*/ 1021 h 1987"/>
                  <a:gd name="T10" fmla="*/ 1312 w 2745"/>
                  <a:gd name="T11" fmla="*/ 413 h 1987"/>
                  <a:gd name="T12" fmla="*/ 2076 w 2745"/>
                  <a:gd name="T13" fmla="*/ 67 h 1987"/>
                  <a:gd name="T14" fmla="*/ 2369 w 2745"/>
                  <a:gd name="T15" fmla="*/ 10 h 1987"/>
                  <a:gd name="T16" fmla="*/ 2648 w 2745"/>
                  <a:gd name="T17" fmla="*/ 162 h 1987"/>
                  <a:gd name="T18" fmla="*/ 2741 w 2745"/>
                  <a:gd name="T19" fmla="*/ 230 h 1987"/>
                  <a:gd name="T20" fmla="*/ 2728 w 2745"/>
                  <a:gd name="T21" fmla="*/ 432 h 1987"/>
                  <a:gd name="T22" fmla="*/ 2604 w 2745"/>
                  <a:gd name="T23" fmla="*/ 333 h 1987"/>
                  <a:gd name="T24" fmla="*/ 2686 w 2745"/>
                  <a:gd name="T25" fmla="*/ 247 h 1987"/>
                  <a:gd name="T26" fmla="*/ 2397 w 2745"/>
                  <a:gd name="T27" fmla="*/ 253 h 1987"/>
                  <a:gd name="T28" fmla="*/ 2323 w 2745"/>
                  <a:gd name="T29" fmla="*/ 253 h 1987"/>
                  <a:gd name="T30" fmla="*/ 2526 w 2745"/>
                  <a:gd name="T31" fmla="*/ 124 h 1987"/>
                  <a:gd name="T32" fmla="*/ 2317 w 2745"/>
                  <a:gd name="T33" fmla="*/ 32 h 1987"/>
                  <a:gd name="T34" fmla="*/ 1836 w 2745"/>
                  <a:gd name="T35" fmla="*/ 192 h 1987"/>
                  <a:gd name="T36" fmla="*/ 1179 w 2745"/>
                  <a:gd name="T37" fmla="*/ 546 h 1987"/>
                  <a:gd name="T38" fmla="*/ 709 w 2745"/>
                  <a:gd name="T39" fmla="*/ 916 h 1987"/>
                  <a:gd name="T40" fmla="*/ 234 w 2745"/>
                  <a:gd name="T41" fmla="*/ 1469 h 1987"/>
                  <a:gd name="T42" fmla="*/ 156 w 2745"/>
                  <a:gd name="T43" fmla="*/ 1635 h 1987"/>
                  <a:gd name="T44" fmla="*/ 315 w 2745"/>
                  <a:gd name="T45" fmla="*/ 1663 h 1987"/>
                  <a:gd name="T46" fmla="*/ 1004 w 2745"/>
                  <a:gd name="T47" fmla="*/ 994 h 1987"/>
                  <a:gd name="T48" fmla="*/ 1810 w 2745"/>
                  <a:gd name="T49" fmla="*/ 462 h 1987"/>
                  <a:gd name="T50" fmla="*/ 1015 w 2745"/>
                  <a:gd name="T51" fmla="*/ 1038 h 1987"/>
                  <a:gd name="T52" fmla="*/ 447 w 2745"/>
                  <a:gd name="T53" fmla="*/ 1603 h 1987"/>
                  <a:gd name="T54" fmla="*/ 350 w 2745"/>
                  <a:gd name="T55" fmla="*/ 1812 h 1987"/>
                  <a:gd name="T56" fmla="*/ 610 w 2745"/>
                  <a:gd name="T57" fmla="*/ 1608 h 1987"/>
                  <a:gd name="T58" fmla="*/ 350 w 2745"/>
                  <a:gd name="T59" fmla="*/ 1874 h 1987"/>
                  <a:gd name="T60" fmla="*/ 63 w 2745"/>
                  <a:gd name="T61" fmla="*/ 1648 h 1987"/>
                  <a:gd name="T62" fmla="*/ 477 w 2745"/>
                  <a:gd name="T63" fmla="*/ 1110 h 1987"/>
                  <a:gd name="T64" fmla="*/ 97 w 2745"/>
                  <a:gd name="T65" fmla="*/ 1534 h 1987"/>
                  <a:gd name="T66" fmla="*/ 23 w 2745"/>
                  <a:gd name="T67" fmla="*/ 1688 h 1987"/>
                  <a:gd name="T68" fmla="*/ 129 w 2745"/>
                  <a:gd name="T69" fmla="*/ 1760 h 1987"/>
                  <a:gd name="T70" fmla="*/ 315 w 2745"/>
                  <a:gd name="T71" fmla="*/ 1987 h 19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45"/>
                  <a:gd name="T109" fmla="*/ 0 h 1987"/>
                  <a:gd name="T110" fmla="*/ 2745 w 2745"/>
                  <a:gd name="T111" fmla="*/ 1987 h 198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45" h="1987">
                    <a:moveTo>
                      <a:pt x="315" y="1987"/>
                    </a:moveTo>
                    <a:lnTo>
                      <a:pt x="197" y="1895"/>
                    </a:lnTo>
                    <a:lnTo>
                      <a:pt x="197" y="1823"/>
                    </a:lnTo>
                    <a:lnTo>
                      <a:pt x="129" y="1789"/>
                    </a:lnTo>
                    <a:lnTo>
                      <a:pt x="63" y="1897"/>
                    </a:lnTo>
                    <a:lnTo>
                      <a:pt x="57" y="1755"/>
                    </a:lnTo>
                    <a:lnTo>
                      <a:pt x="0" y="1692"/>
                    </a:lnTo>
                    <a:lnTo>
                      <a:pt x="17" y="1591"/>
                    </a:lnTo>
                    <a:lnTo>
                      <a:pt x="255" y="1310"/>
                    </a:lnTo>
                    <a:lnTo>
                      <a:pt x="525" y="1021"/>
                    </a:lnTo>
                    <a:lnTo>
                      <a:pt x="920" y="688"/>
                    </a:lnTo>
                    <a:lnTo>
                      <a:pt x="1312" y="413"/>
                    </a:lnTo>
                    <a:lnTo>
                      <a:pt x="1692" y="213"/>
                    </a:lnTo>
                    <a:lnTo>
                      <a:pt x="2076" y="67"/>
                    </a:lnTo>
                    <a:lnTo>
                      <a:pt x="2279" y="0"/>
                    </a:lnTo>
                    <a:lnTo>
                      <a:pt x="2369" y="10"/>
                    </a:lnTo>
                    <a:lnTo>
                      <a:pt x="2599" y="118"/>
                    </a:lnTo>
                    <a:lnTo>
                      <a:pt x="2648" y="162"/>
                    </a:lnTo>
                    <a:lnTo>
                      <a:pt x="2707" y="188"/>
                    </a:lnTo>
                    <a:lnTo>
                      <a:pt x="2741" y="230"/>
                    </a:lnTo>
                    <a:lnTo>
                      <a:pt x="2745" y="270"/>
                    </a:lnTo>
                    <a:lnTo>
                      <a:pt x="2728" y="432"/>
                    </a:lnTo>
                    <a:lnTo>
                      <a:pt x="2707" y="270"/>
                    </a:lnTo>
                    <a:lnTo>
                      <a:pt x="2604" y="333"/>
                    </a:lnTo>
                    <a:lnTo>
                      <a:pt x="2622" y="300"/>
                    </a:lnTo>
                    <a:lnTo>
                      <a:pt x="2686" y="247"/>
                    </a:lnTo>
                    <a:lnTo>
                      <a:pt x="2585" y="190"/>
                    </a:lnTo>
                    <a:lnTo>
                      <a:pt x="2397" y="253"/>
                    </a:lnTo>
                    <a:lnTo>
                      <a:pt x="1975" y="395"/>
                    </a:lnTo>
                    <a:lnTo>
                      <a:pt x="2323" y="253"/>
                    </a:lnTo>
                    <a:lnTo>
                      <a:pt x="2578" y="171"/>
                    </a:lnTo>
                    <a:lnTo>
                      <a:pt x="2526" y="124"/>
                    </a:lnTo>
                    <a:lnTo>
                      <a:pt x="2426" y="72"/>
                    </a:lnTo>
                    <a:lnTo>
                      <a:pt x="2317" y="32"/>
                    </a:lnTo>
                    <a:lnTo>
                      <a:pt x="2171" y="67"/>
                    </a:lnTo>
                    <a:lnTo>
                      <a:pt x="1836" y="192"/>
                    </a:lnTo>
                    <a:lnTo>
                      <a:pt x="1523" y="346"/>
                    </a:lnTo>
                    <a:lnTo>
                      <a:pt x="1179" y="546"/>
                    </a:lnTo>
                    <a:lnTo>
                      <a:pt x="941" y="724"/>
                    </a:lnTo>
                    <a:lnTo>
                      <a:pt x="709" y="916"/>
                    </a:lnTo>
                    <a:lnTo>
                      <a:pt x="515" y="1116"/>
                    </a:lnTo>
                    <a:lnTo>
                      <a:pt x="234" y="1469"/>
                    </a:lnTo>
                    <a:lnTo>
                      <a:pt x="140" y="1603"/>
                    </a:lnTo>
                    <a:lnTo>
                      <a:pt x="156" y="1635"/>
                    </a:lnTo>
                    <a:lnTo>
                      <a:pt x="241" y="1669"/>
                    </a:lnTo>
                    <a:lnTo>
                      <a:pt x="315" y="1663"/>
                    </a:lnTo>
                    <a:lnTo>
                      <a:pt x="410" y="1565"/>
                    </a:lnTo>
                    <a:lnTo>
                      <a:pt x="1004" y="994"/>
                    </a:lnTo>
                    <a:lnTo>
                      <a:pt x="1266" y="781"/>
                    </a:lnTo>
                    <a:lnTo>
                      <a:pt x="1810" y="462"/>
                    </a:lnTo>
                    <a:lnTo>
                      <a:pt x="1445" y="700"/>
                    </a:lnTo>
                    <a:lnTo>
                      <a:pt x="1015" y="1038"/>
                    </a:lnTo>
                    <a:lnTo>
                      <a:pt x="817" y="1213"/>
                    </a:lnTo>
                    <a:lnTo>
                      <a:pt x="447" y="1603"/>
                    </a:lnTo>
                    <a:lnTo>
                      <a:pt x="355" y="1726"/>
                    </a:lnTo>
                    <a:lnTo>
                      <a:pt x="350" y="1812"/>
                    </a:lnTo>
                    <a:lnTo>
                      <a:pt x="401" y="1829"/>
                    </a:lnTo>
                    <a:lnTo>
                      <a:pt x="610" y="1608"/>
                    </a:lnTo>
                    <a:lnTo>
                      <a:pt x="412" y="1869"/>
                    </a:lnTo>
                    <a:lnTo>
                      <a:pt x="350" y="1874"/>
                    </a:lnTo>
                    <a:lnTo>
                      <a:pt x="74" y="1705"/>
                    </a:lnTo>
                    <a:lnTo>
                      <a:pt x="63" y="1648"/>
                    </a:lnTo>
                    <a:lnTo>
                      <a:pt x="140" y="1534"/>
                    </a:lnTo>
                    <a:lnTo>
                      <a:pt x="477" y="1110"/>
                    </a:lnTo>
                    <a:lnTo>
                      <a:pt x="293" y="1325"/>
                    </a:lnTo>
                    <a:lnTo>
                      <a:pt x="97" y="1534"/>
                    </a:lnTo>
                    <a:lnTo>
                      <a:pt x="45" y="1603"/>
                    </a:lnTo>
                    <a:lnTo>
                      <a:pt x="23" y="1688"/>
                    </a:lnTo>
                    <a:lnTo>
                      <a:pt x="97" y="1777"/>
                    </a:lnTo>
                    <a:lnTo>
                      <a:pt x="129" y="1760"/>
                    </a:lnTo>
                    <a:lnTo>
                      <a:pt x="243" y="1834"/>
                    </a:lnTo>
                    <a:lnTo>
                      <a:pt x="315" y="19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23" name="Freeform 441">
                <a:extLst>
                  <a:ext uri="{FF2B5EF4-FFF2-40B4-BE49-F238E27FC236}">
                    <a16:creationId xmlns:a16="http://schemas.microsoft.com/office/drawing/2014/main" xmlns="" id="{720604BD-9795-41F1-81D1-ADB0CB20D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2009"/>
                <a:ext cx="440" cy="291"/>
              </a:xfrm>
              <a:custGeom>
                <a:avLst/>
                <a:gdLst>
                  <a:gd name="T0" fmla="*/ 316 w 881"/>
                  <a:gd name="T1" fmla="*/ 543 h 581"/>
                  <a:gd name="T2" fmla="*/ 881 w 881"/>
                  <a:gd name="T3" fmla="*/ 131 h 581"/>
                  <a:gd name="T4" fmla="*/ 700 w 881"/>
                  <a:gd name="T5" fmla="*/ 0 h 581"/>
                  <a:gd name="T6" fmla="*/ 812 w 881"/>
                  <a:gd name="T7" fmla="*/ 125 h 581"/>
                  <a:gd name="T8" fmla="*/ 689 w 881"/>
                  <a:gd name="T9" fmla="*/ 226 h 581"/>
                  <a:gd name="T10" fmla="*/ 288 w 881"/>
                  <a:gd name="T11" fmla="*/ 532 h 581"/>
                  <a:gd name="T12" fmla="*/ 0 w 881"/>
                  <a:gd name="T13" fmla="*/ 361 h 581"/>
                  <a:gd name="T14" fmla="*/ 250 w 881"/>
                  <a:gd name="T15" fmla="*/ 581 h 581"/>
                  <a:gd name="T16" fmla="*/ 316 w 881"/>
                  <a:gd name="T17" fmla="*/ 543 h 581"/>
                  <a:gd name="T18" fmla="*/ 316 w 881"/>
                  <a:gd name="T19" fmla="*/ 543 h 5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1"/>
                  <a:gd name="T31" fmla="*/ 0 h 581"/>
                  <a:gd name="T32" fmla="*/ 881 w 881"/>
                  <a:gd name="T33" fmla="*/ 581 h 5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1" h="581">
                    <a:moveTo>
                      <a:pt x="316" y="543"/>
                    </a:moveTo>
                    <a:lnTo>
                      <a:pt x="881" y="131"/>
                    </a:lnTo>
                    <a:lnTo>
                      <a:pt x="700" y="0"/>
                    </a:lnTo>
                    <a:lnTo>
                      <a:pt x="812" y="125"/>
                    </a:lnTo>
                    <a:lnTo>
                      <a:pt x="689" y="226"/>
                    </a:lnTo>
                    <a:lnTo>
                      <a:pt x="288" y="532"/>
                    </a:lnTo>
                    <a:lnTo>
                      <a:pt x="0" y="361"/>
                    </a:lnTo>
                    <a:lnTo>
                      <a:pt x="250" y="581"/>
                    </a:lnTo>
                    <a:lnTo>
                      <a:pt x="316" y="5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24" name="Freeform 442">
                <a:extLst>
                  <a:ext uri="{FF2B5EF4-FFF2-40B4-BE49-F238E27FC236}">
                    <a16:creationId xmlns:a16="http://schemas.microsoft.com/office/drawing/2014/main" xmlns="" id="{19622AD7-8597-4529-BA25-BE549CE60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1987"/>
                <a:ext cx="102" cy="109"/>
              </a:xfrm>
              <a:custGeom>
                <a:avLst/>
                <a:gdLst>
                  <a:gd name="T0" fmla="*/ 203 w 203"/>
                  <a:gd name="T1" fmla="*/ 0 h 219"/>
                  <a:gd name="T2" fmla="*/ 30 w 203"/>
                  <a:gd name="T3" fmla="*/ 95 h 219"/>
                  <a:gd name="T4" fmla="*/ 0 w 203"/>
                  <a:gd name="T5" fmla="*/ 141 h 219"/>
                  <a:gd name="T6" fmla="*/ 2 w 203"/>
                  <a:gd name="T7" fmla="*/ 219 h 219"/>
                  <a:gd name="T8" fmla="*/ 57 w 203"/>
                  <a:gd name="T9" fmla="*/ 118 h 219"/>
                  <a:gd name="T10" fmla="*/ 203 w 203"/>
                  <a:gd name="T11" fmla="*/ 0 h 219"/>
                  <a:gd name="T12" fmla="*/ 203 w 203"/>
                  <a:gd name="T13" fmla="*/ 0 h 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3"/>
                  <a:gd name="T22" fmla="*/ 0 h 219"/>
                  <a:gd name="T23" fmla="*/ 203 w 203"/>
                  <a:gd name="T24" fmla="*/ 219 h 2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3" h="219">
                    <a:moveTo>
                      <a:pt x="203" y="0"/>
                    </a:moveTo>
                    <a:lnTo>
                      <a:pt x="30" y="95"/>
                    </a:lnTo>
                    <a:lnTo>
                      <a:pt x="0" y="141"/>
                    </a:lnTo>
                    <a:lnTo>
                      <a:pt x="2" y="219"/>
                    </a:lnTo>
                    <a:lnTo>
                      <a:pt x="57" y="118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25" name="Freeform 443">
                <a:extLst>
                  <a:ext uri="{FF2B5EF4-FFF2-40B4-BE49-F238E27FC236}">
                    <a16:creationId xmlns:a16="http://schemas.microsoft.com/office/drawing/2014/main" xmlns="" id="{FEDACD2A-FC5C-48A8-9F59-470D4A503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1586"/>
                <a:ext cx="198" cy="113"/>
              </a:xfrm>
              <a:custGeom>
                <a:avLst/>
                <a:gdLst>
                  <a:gd name="T0" fmla="*/ 152 w 395"/>
                  <a:gd name="T1" fmla="*/ 0 h 226"/>
                  <a:gd name="T2" fmla="*/ 395 w 395"/>
                  <a:gd name="T3" fmla="*/ 123 h 226"/>
                  <a:gd name="T4" fmla="*/ 232 w 395"/>
                  <a:gd name="T5" fmla="*/ 226 h 226"/>
                  <a:gd name="T6" fmla="*/ 0 w 395"/>
                  <a:gd name="T7" fmla="*/ 106 h 226"/>
                  <a:gd name="T8" fmla="*/ 34 w 395"/>
                  <a:gd name="T9" fmla="*/ 78 h 226"/>
                  <a:gd name="T10" fmla="*/ 232 w 395"/>
                  <a:gd name="T11" fmla="*/ 180 h 226"/>
                  <a:gd name="T12" fmla="*/ 338 w 395"/>
                  <a:gd name="T13" fmla="*/ 118 h 226"/>
                  <a:gd name="T14" fmla="*/ 112 w 395"/>
                  <a:gd name="T15" fmla="*/ 0 h 226"/>
                  <a:gd name="T16" fmla="*/ 152 w 395"/>
                  <a:gd name="T17" fmla="*/ 0 h 226"/>
                  <a:gd name="T18" fmla="*/ 152 w 395"/>
                  <a:gd name="T19" fmla="*/ 0 h 2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5"/>
                  <a:gd name="T31" fmla="*/ 0 h 226"/>
                  <a:gd name="T32" fmla="*/ 395 w 395"/>
                  <a:gd name="T33" fmla="*/ 226 h 2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5" h="226">
                    <a:moveTo>
                      <a:pt x="152" y="0"/>
                    </a:moveTo>
                    <a:lnTo>
                      <a:pt x="395" y="123"/>
                    </a:lnTo>
                    <a:lnTo>
                      <a:pt x="232" y="226"/>
                    </a:lnTo>
                    <a:lnTo>
                      <a:pt x="0" y="106"/>
                    </a:lnTo>
                    <a:lnTo>
                      <a:pt x="34" y="78"/>
                    </a:lnTo>
                    <a:lnTo>
                      <a:pt x="232" y="180"/>
                    </a:lnTo>
                    <a:lnTo>
                      <a:pt x="338" y="118"/>
                    </a:lnTo>
                    <a:lnTo>
                      <a:pt x="11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26" name="Freeform 444">
                <a:extLst>
                  <a:ext uri="{FF2B5EF4-FFF2-40B4-BE49-F238E27FC236}">
                    <a16:creationId xmlns:a16="http://schemas.microsoft.com/office/drawing/2014/main" xmlns="" id="{D2C1854D-69EA-45D3-907C-F075CACEF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1441"/>
                <a:ext cx="1176" cy="1675"/>
              </a:xfrm>
              <a:custGeom>
                <a:avLst/>
                <a:gdLst>
                  <a:gd name="T0" fmla="*/ 55 w 2352"/>
                  <a:gd name="T1" fmla="*/ 1722 h 3349"/>
                  <a:gd name="T2" fmla="*/ 2352 w 2352"/>
                  <a:gd name="T3" fmla="*/ 0 h 3349"/>
                  <a:gd name="T4" fmla="*/ 141 w 2352"/>
                  <a:gd name="T5" fmla="*/ 1779 h 3349"/>
                  <a:gd name="T6" fmla="*/ 1793 w 2352"/>
                  <a:gd name="T7" fmla="*/ 3218 h 3349"/>
                  <a:gd name="T8" fmla="*/ 1861 w 2352"/>
                  <a:gd name="T9" fmla="*/ 3349 h 3349"/>
                  <a:gd name="T10" fmla="*/ 0 w 2352"/>
                  <a:gd name="T11" fmla="*/ 1756 h 3349"/>
                  <a:gd name="T12" fmla="*/ 55 w 2352"/>
                  <a:gd name="T13" fmla="*/ 1722 h 3349"/>
                  <a:gd name="T14" fmla="*/ 55 w 2352"/>
                  <a:gd name="T15" fmla="*/ 1722 h 33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52"/>
                  <a:gd name="T25" fmla="*/ 0 h 3349"/>
                  <a:gd name="T26" fmla="*/ 2352 w 2352"/>
                  <a:gd name="T27" fmla="*/ 3349 h 33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52" h="3349">
                    <a:moveTo>
                      <a:pt x="55" y="1722"/>
                    </a:moveTo>
                    <a:lnTo>
                      <a:pt x="2352" y="0"/>
                    </a:lnTo>
                    <a:lnTo>
                      <a:pt x="141" y="1779"/>
                    </a:lnTo>
                    <a:lnTo>
                      <a:pt x="1793" y="3218"/>
                    </a:lnTo>
                    <a:lnTo>
                      <a:pt x="1861" y="3349"/>
                    </a:lnTo>
                    <a:lnTo>
                      <a:pt x="0" y="1756"/>
                    </a:lnTo>
                    <a:lnTo>
                      <a:pt x="55" y="17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27" name="Freeform 445">
                <a:extLst>
                  <a:ext uri="{FF2B5EF4-FFF2-40B4-BE49-F238E27FC236}">
                    <a16:creationId xmlns:a16="http://schemas.microsoft.com/office/drawing/2014/main" xmlns="" id="{03BE4D35-7B55-492F-91F8-878154F8E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1969"/>
                <a:ext cx="249" cy="163"/>
              </a:xfrm>
              <a:custGeom>
                <a:avLst/>
                <a:gdLst>
                  <a:gd name="T0" fmla="*/ 464 w 498"/>
                  <a:gd name="T1" fmla="*/ 325 h 325"/>
                  <a:gd name="T2" fmla="*/ 0 w 498"/>
                  <a:gd name="T3" fmla="*/ 0 h 325"/>
                  <a:gd name="T4" fmla="*/ 498 w 498"/>
                  <a:gd name="T5" fmla="*/ 319 h 325"/>
                  <a:gd name="T6" fmla="*/ 464 w 498"/>
                  <a:gd name="T7" fmla="*/ 325 h 325"/>
                  <a:gd name="T8" fmla="*/ 464 w 498"/>
                  <a:gd name="T9" fmla="*/ 325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8"/>
                  <a:gd name="T16" fmla="*/ 0 h 325"/>
                  <a:gd name="T17" fmla="*/ 498 w 498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8" h="325">
                    <a:moveTo>
                      <a:pt x="464" y="325"/>
                    </a:moveTo>
                    <a:lnTo>
                      <a:pt x="0" y="0"/>
                    </a:lnTo>
                    <a:lnTo>
                      <a:pt x="498" y="319"/>
                    </a:lnTo>
                    <a:lnTo>
                      <a:pt x="46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28" name="Freeform 446">
                <a:extLst>
                  <a:ext uri="{FF2B5EF4-FFF2-40B4-BE49-F238E27FC236}">
                    <a16:creationId xmlns:a16="http://schemas.microsoft.com/office/drawing/2014/main" xmlns="" id="{DF34E676-E7E6-4AD6-A798-C546971BC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1767"/>
                <a:ext cx="746" cy="456"/>
              </a:xfrm>
              <a:custGeom>
                <a:avLst/>
                <a:gdLst>
                  <a:gd name="T0" fmla="*/ 0 w 1493"/>
                  <a:gd name="T1" fmla="*/ 0 h 913"/>
                  <a:gd name="T2" fmla="*/ 1493 w 1493"/>
                  <a:gd name="T3" fmla="*/ 913 h 913"/>
                  <a:gd name="T4" fmla="*/ 40 w 1493"/>
                  <a:gd name="T5" fmla="*/ 44 h 913"/>
                  <a:gd name="T6" fmla="*/ 0 w 1493"/>
                  <a:gd name="T7" fmla="*/ 0 h 913"/>
                  <a:gd name="T8" fmla="*/ 0 w 1493"/>
                  <a:gd name="T9" fmla="*/ 0 h 9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3"/>
                  <a:gd name="T16" fmla="*/ 0 h 913"/>
                  <a:gd name="T17" fmla="*/ 1493 w 1493"/>
                  <a:gd name="T18" fmla="*/ 913 h 9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3" h="913">
                    <a:moveTo>
                      <a:pt x="0" y="0"/>
                    </a:moveTo>
                    <a:lnTo>
                      <a:pt x="1493" y="913"/>
                    </a:lnTo>
                    <a:lnTo>
                      <a:pt x="4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29" name="Freeform 447">
                <a:extLst>
                  <a:ext uri="{FF2B5EF4-FFF2-40B4-BE49-F238E27FC236}">
                    <a16:creationId xmlns:a16="http://schemas.microsoft.com/office/drawing/2014/main" xmlns="" id="{C3756357-BF30-4BAC-B8D8-4A4B624CE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183"/>
                <a:ext cx="83" cy="83"/>
              </a:xfrm>
              <a:custGeom>
                <a:avLst/>
                <a:gdLst>
                  <a:gd name="T0" fmla="*/ 2 w 168"/>
                  <a:gd name="T1" fmla="*/ 91 h 165"/>
                  <a:gd name="T2" fmla="*/ 0 w 168"/>
                  <a:gd name="T3" fmla="*/ 30 h 165"/>
                  <a:gd name="T4" fmla="*/ 42 w 168"/>
                  <a:gd name="T5" fmla="*/ 13 h 165"/>
                  <a:gd name="T6" fmla="*/ 168 w 168"/>
                  <a:gd name="T7" fmla="*/ 0 h 165"/>
                  <a:gd name="T8" fmla="*/ 168 w 168"/>
                  <a:gd name="T9" fmla="*/ 60 h 165"/>
                  <a:gd name="T10" fmla="*/ 166 w 168"/>
                  <a:gd name="T11" fmla="*/ 157 h 165"/>
                  <a:gd name="T12" fmla="*/ 141 w 168"/>
                  <a:gd name="T13" fmla="*/ 165 h 165"/>
                  <a:gd name="T14" fmla="*/ 103 w 168"/>
                  <a:gd name="T15" fmla="*/ 150 h 165"/>
                  <a:gd name="T16" fmla="*/ 21 w 168"/>
                  <a:gd name="T17" fmla="*/ 95 h 165"/>
                  <a:gd name="T18" fmla="*/ 141 w 168"/>
                  <a:gd name="T19" fmla="*/ 146 h 165"/>
                  <a:gd name="T20" fmla="*/ 141 w 168"/>
                  <a:gd name="T21" fmla="*/ 114 h 165"/>
                  <a:gd name="T22" fmla="*/ 17 w 168"/>
                  <a:gd name="T23" fmla="*/ 49 h 165"/>
                  <a:gd name="T24" fmla="*/ 137 w 168"/>
                  <a:gd name="T25" fmla="*/ 97 h 165"/>
                  <a:gd name="T26" fmla="*/ 160 w 168"/>
                  <a:gd name="T27" fmla="*/ 17 h 165"/>
                  <a:gd name="T28" fmla="*/ 21 w 168"/>
                  <a:gd name="T29" fmla="*/ 36 h 165"/>
                  <a:gd name="T30" fmla="*/ 8 w 168"/>
                  <a:gd name="T31" fmla="*/ 47 h 165"/>
                  <a:gd name="T32" fmla="*/ 2 w 168"/>
                  <a:gd name="T33" fmla="*/ 91 h 165"/>
                  <a:gd name="T34" fmla="*/ 2 w 168"/>
                  <a:gd name="T35" fmla="*/ 91 h 1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8"/>
                  <a:gd name="T55" fmla="*/ 0 h 165"/>
                  <a:gd name="T56" fmla="*/ 168 w 168"/>
                  <a:gd name="T57" fmla="*/ 165 h 16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8" h="165">
                    <a:moveTo>
                      <a:pt x="2" y="91"/>
                    </a:moveTo>
                    <a:lnTo>
                      <a:pt x="0" y="30"/>
                    </a:lnTo>
                    <a:lnTo>
                      <a:pt x="42" y="13"/>
                    </a:lnTo>
                    <a:lnTo>
                      <a:pt x="168" y="0"/>
                    </a:lnTo>
                    <a:lnTo>
                      <a:pt x="168" y="60"/>
                    </a:lnTo>
                    <a:lnTo>
                      <a:pt x="166" y="157"/>
                    </a:lnTo>
                    <a:lnTo>
                      <a:pt x="141" y="165"/>
                    </a:lnTo>
                    <a:lnTo>
                      <a:pt x="103" y="150"/>
                    </a:lnTo>
                    <a:lnTo>
                      <a:pt x="21" y="95"/>
                    </a:lnTo>
                    <a:lnTo>
                      <a:pt x="141" y="146"/>
                    </a:lnTo>
                    <a:lnTo>
                      <a:pt x="141" y="114"/>
                    </a:lnTo>
                    <a:lnTo>
                      <a:pt x="17" y="49"/>
                    </a:lnTo>
                    <a:lnTo>
                      <a:pt x="137" y="97"/>
                    </a:lnTo>
                    <a:lnTo>
                      <a:pt x="160" y="17"/>
                    </a:lnTo>
                    <a:lnTo>
                      <a:pt x="21" y="36"/>
                    </a:lnTo>
                    <a:lnTo>
                      <a:pt x="8" y="47"/>
                    </a:lnTo>
                    <a:lnTo>
                      <a:pt x="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30" name="Freeform 448">
                <a:extLst>
                  <a:ext uri="{FF2B5EF4-FFF2-40B4-BE49-F238E27FC236}">
                    <a16:creationId xmlns:a16="http://schemas.microsoft.com/office/drawing/2014/main" xmlns="" id="{46569EBC-B1E4-4862-831A-BAD2DBC2D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7" y="1919"/>
                <a:ext cx="915" cy="794"/>
              </a:xfrm>
              <a:custGeom>
                <a:avLst/>
                <a:gdLst>
                  <a:gd name="T0" fmla="*/ 785 w 1829"/>
                  <a:gd name="T1" fmla="*/ 610 h 1589"/>
                  <a:gd name="T2" fmla="*/ 920 w 1829"/>
                  <a:gd name="T3" fmla="*/ 745 h 1589"/>
                  <a:gd name="T4" fmla="*/ 0 w 1829"/>
                  <a:gd name="T5" fmla="*/ 1589 h 1589"/>
                  <a:gd name="T6" fmla="*/ 1829 w 1829"/>
                  <a:gd name="T7" fmla="*/ 0 h 1589"/>
                  <a:gd name="T8" fmla="*/ 945 w 1829"/>
                  <a:gd name="T9" fmla="*/ 715 h 1589"/>
                  <a:gd name="T10" fmla="*/ 785 w 1829"/>
                  <a:gd name="T11" fmla="*/ 610 h 1589"/>
                  <a:gd name="T12" fmla="*/ 785 w 1829"/>
                  <a:gd name="T13" fmla="*/ 610 h 15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9"/>
                  <a:gd name="T22" fmla="*/ 0 h 1589"/>
                  <a:gd name="T23" fmla="*/ 1829 w 1829"/>
                  <a:gd name="T24" fmla="*/ 1589 h 15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9" h="1589">
                    <a:moveTo>
                      <a:pt x="785" y="610"/>
                    </a:moveTo>
                    <a:lnTo>
                      <a:pt x="920" y="745"/>
                    </a:lnTo>
                    <a:lnTo>
                      <a:pt x="0" y="1589"/>
                    </a:lnTo>
                    <a:lnTo>
                      <a:pt x="1829" y="0"/>
                    </a:lnTo>
                    <a:lnTo>
                      <a:pt x="945" y="715"/>
                    </a:lnTo>
                    <a:lnTo>
                      <a:pt x="785" y="6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31" name="Freeform 449">
                <a:extLst>
                  <a:ext uri="{FF2B5EF4-FFF2-40B4-BE49-F238E27FC236}">
                    <a16:creationId xmlns:a16="http://schemas.microsoft.com/office/drawing/2014/main" xmlns="" id="{F4CC62E6-154C-4FEA-B56A-D48009C44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1794"/>
                <a:ext cx="55" cy="68"/>
              </a:xfrm>
              <a:custGeom>
                <a:avLst/>
                <a:gdLst>
                  <a:gd name="T0" fmla="*/ 99 w 111"/>
                  <a:gd name="T1" fmla="*/ 0 h 135"/>
                  <a:gd name="T2" fmla="*/ 111 w 111"/>
                  <a:gd name="T3" fmla="*/ 53 h 135"/>
                  <a:gd name="T4" fmla="*/ 0 w 111"/>
                  <a:gd name="T5" fmla="*/ 135 h 135"/>
                  <a:gd name="T6" fmla="*/ 94 w 111"/>
                  <a:gd name="T7" fmla="*/ 48 h 135"/>
                  <a:gd name="T8" fmla="*/ 99 w 111"/>
                  <a:gd name="T9" fmla="*/ 0 h 135"/>
                  <a:gd name="T10" fmla="*/ 99 w 111"/>
                  <a:gd name="T11" fmla="*/ 0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1"/>
                  <a:gd name="T19" fmla="*/ 0 h 135"/>
                  <a:gd name="T20" fmla="*/ 111 w 111"/>
                  <a:gd name="T21" fmla="*/ 135 h 1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1" h="135">
                    <a:moveTo>
                      <a:pt x="99" y="0"/>
                    </a:moveTo>
                    <a:lnTo>
                      <a:pt x="111" y="53"/>
                    </a:lnTo>
                    <a:lnTo>
                      <a:pt x="0" y="135"/>
                    </a:lnTo>
                    <a:lnTo>
                      <a:pt x="94" y="48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32" name="Freeform 450">
                <a:extLst>
                  <a:ext uri="{FF2B5EF4-FFF2-40B4-BE49-F238E27FC236}">
                    <a16:creationId xmlns:a16="http://schemas.microsoft.com/office/drawing/2014/main" xmlns="" id="{7541EDB9-E762-468D-8BED-DF6B7369F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2151"/>
                <a:ext cx="102" cy="192"/>
              </a:xfrm>
              <a:custGeom>
                <a:avLst/>
                <a:gdLst>
                  <a:gd name="T0" fmla="*/ 167 w 203"/>
                  <a:gd name="T1" fmla="*/ 0 h 384"/>
                  <a:gd name="T2" fmla="*/ 66 w 203"/>
                  <a:gd name="T3" fmla="*/ 152 h 384"/>
                  <a:gd name="T4" fmla="*/ 51 w 203"/>
                  <a:gd name="T5" fmla="*/ 241 h 384"/>
                  <a:gd name="T6" fmla="*/ 51 w 203"/>
                  <a:gd name="T7" fmla="*/ 312 h 384"/>
                  <a:gd name="T8" fmla="*/ 0 w 203"/>
                  <a:gd name="T9" fmla="*/ 384 h 384"/>
                  <a:gd name="T10" fmla="*/ 11 w 203"/>
                  <a:gd name="T11" fmla="*/ 384 h 384"/>
                  <a:gd name="T12" fmla="*/ 81 w 203"/>
                  <a:gd name="T13" fmla="*/ 331 h 384"/>
                  <a:gd name="T14" fmla="*/ 87 w 203"/>
                  <a:gd name="T15" fmla="*/ 277 h 384"/>
                  <a:gd name="T16" fmla="*/ 81 w 203"/>
                  <a:gd name="T17" fmla="*/ 211 h 384"/>
                  <a:gd name="T18" fmla="*/ 152 w 203"/>
                  <a:gd name="T19" fmla="*/ 89 h 384"/>
                  <a:gd name="T20" fmla="*/ 203 w 203"/>
                  <a:gd name="T21" fmla="*/ 36 h 384"/>
                  <a:gd name="T22" fmla="*/ 167 w 203"/>
                  <a:gd name="T23" fmla="*/ 0 h 384"/>
                  <a:gd name="T24" fmla="*/ 167 w 203"/>
                  <a:gd name="T25" fmla="*/ 0 h 3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3"/>
                  <a:gd name="T40" fmla="*/ 0 h 384"/>
                  <a:gd name="T41" fmla="*/ 203 w 203"/>
                  <a:gd name="T42" fmla="*/ 384 h 3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3" h="384">
                    <a:moveTo>
                      <a:pt x="167" y="0"/>
                    </a:moveTo>
                    <a:lnTo>
                      <a:pt x="66" y="152"/>
                    </a:lnTo>
                    <a:lnTo>
                      <a:pt x="51" y="241"/>
                    </a:lnTo>
                    <a:lnTo>
                      <a:pt x="51" y="312"/>
                    </a:lnTo>
                    <a:lnTo>
                      <a:pt x="0" y="384"/>
                    </a:lnTo>
                    <a:lnTo>
                      <a:pt x="11" y="384"/>
                    </a:lnTo>
                    <a:lnTo>
                      <a:pt x="81" y="331"/>
                    </a:lnTo>
                    <a:lnTo>
                      <a:pt x="87" y="277"/>
                    </a:lnTo>
                    <a:lnTo>
                      <a:pt x="81" y="211"/>
                    </a:lnTo>
                    <a:lnTo>
                      <a:pt x="152" y="89"/>
                    </a:lnTo>
                    <a:lnTo>
                      <a:pt x="203" y="36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33" name="Freeform 451">
                <a:extLst>
                  <a:ext uri="{FF2B5EF4-FFF2-40B4-BE49-F238E27FC236}">
                    <a16:creationId xmlns:a16="http://schemas.microsoft.com/office/drawing/2014/main" xmlns="" id="{0F97D532-E444-493E-943E-F5AED7A7E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7" y="2132"/>
                <a:ext cx="69" cy="180"/>
              </a:xfrm>
              <a:custGeom>
                <a:avLst/>
                <a:gdLst>
                  <a:gd name="T0" fmla="*/ 53 w 137"/>
                  <a:gd name="T1" fmla="*/ 186 h 361"/>
                  <a:gd name="T2" fmla="*/ 36 w 137"/>
                  <a:gd name="T3" fmla="*/ 257 h 361"/>
                  <a:gd name="T4" fmla="*/ 36 w 137"/>
                  <a:gd name="T5" fmla="*/ 308 h 361"/>
                  <a:gd name="T6" fmla="*/ 30 w 137"/>
                  <a:gd name="T7" fmla="*/ 361 h 361"/>
                  <a:gd name="T8" fmla="*/ 0 w 137"/>
                  <a:gd name="T9" fmla="*/ 281 h 361"/>
                  <a:gd name="T10" fmla="*/ 0 w 137"/>
                  <a:gd name="T11" fmla="*/ 224 h 361"/>
                  <a:gd name="T12" fmla="*/ 137 w 137"/>
                  <a:gd name="T13" fmla="*/ 0 h 361"/>
                  <a:gd name="T14" fmla="*/ 53 w 137"/>
                  <a:gd name="T15" fmla="*/ 186 h 361"/>
                  <a:gd name="T16" fmla="*/ 53 w 137"/>
                  <a:gd name="T17" fmla="*/ 186 h 3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7"/>
                  <a:gd name="T28" fmla="*/ 0 h 361"/>
                  <a:gd name="T29" fmla="*/ 137 w 137"/>
                  <a:gd name="T30" fmla="*/ 361 h 3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7" h="361">
                    <a:moveTo>
                      <a:pt x="53" y="186"/>
                    </a:moveTo>
                    <a:lnTo>
                      <a:pt x="36" y="257"/>
                    </a:lnTo>
                    <a:lnTo>
                      <a:pt x="36" y="308"/>
                    </a:lnTo>
                    <a:lnTo>
                      <a:pt x="30" y="361"/>
                    </a:lnTo>
                    <a:lnTo>
                      <a:pt x="0" y="281"/>
                    </a:lnTo>
                    <a:lnTo>
                      <a:pt x="0" y="224"/>
                    </a:lnTo>
                    <a:lnTo>
                      <a:pt x="137" y="0"/>
                    </a:lnTo>
                    <a:lnTo>
                      <a:pt x="53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34" name="Freeform 452">
                <a:extLst>
                  <a:ext uri="{FF2B5EF4-FFF2-40B4-BE49-F238E27FC236}">
                    <a16:creationId xmlns:a16="http://schemas.microsoft.com/office/drawing/2014/main" xmlns="" id="{2162470A-4090-4BE7-875D-670133025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1901"/>
                <a:ext cx="422" cy="221"/>
              </a:xfrm>
              <a:custGeom>
                <a:avLst/>
                <a:gdLst>
                  <a:gd name="T0" fmla="*/ 46 w 842"/>
                  <a:gd name="T1" fmla="*/ 386 h 443"/>
                  <a:gd name="T2" fmla="*/ 0 w 842"/>
                  <a:gd name="T3" fmla="*/ 350 h 443"/>
                  <a:gd name="T4" fmla="*/ 57 w 842"/>
                  <a:gd name="T5" fmla="*/ 304 h 443"/>
                  <a:gd name="T6" fmla="*/ 80 w 842"/>
                  <a:gd name="T7" fmla="*/ 283 h 443"/>
                  <a:gd name="T8" fmla="*/ 124 w 842"/>
                  <a:gd name="T9" fmla="*/ 251 h 443"/>
                  <a:gd name="T10" fmla="*/ 150 w 842"/>
                  <a:gd name="T11" fmla="*/ 224 h 443"/>
                  <a:gd name="T12" fmla="*/ 198 w 842"/>
                  <a:gd name="T13" fmla="*/ 202 h 443"/>
                  <a:gd name="T14" fmla="*/ 232 w 842"/>
                  <a:gd name="T15" fmla="*/ 169 h 443"/>
                  <a:gd name="T16" fmla="*/ 293 w 842"/>
                  <a:gd name="T17" fmla="*/ 145 h 443"/>
                  <a:gd name="T18" fmla="*/ 321 w 842"/>
                  <a:gd name="T19" fmla="*/ 114 h 443"/>
                  <a:gd name="T20" fmla="*/ 371 w 842"/>
                  <a:gd name="T21" fmla="*/ 112 h 443"/>
                  <a:gd name="T22" fmla="*/ 418 w 842"/>
                  <a:gd name="T23" fmla="*/ 82 h 443"/>
                  <a:gd name="T24" fmla="*/ 473 w 842"/>
                  <a:gd name="T25" fmla="*/ 88 h 443"/>
                  <a:gd name="T26" fmla="*/ 538 w 842"/>
                  <a:gd name="T27" fmla="*/ 51 h 443"/>
                  <a:gd name="T28" fmla="*/ 608 w 842"/>
                  <a:gd name="T29" fmla="*/ 29 h 443"/>
                  <a:gd name="T30" fmla="*/ 671 w 842"/>
                  <a:gd name="T31" fmla="*/ 11 h 443"/>
                  <a:gd name="T32" fmla="*/ 743 w 842"/>
                  <a:gd name="T33" fmla="*/ 2 h 443"/>
                  <a:gd name="T34" fmla="*/ 816 w 842"/>
                  <a:gd name="T35" fmla="*/ 2 h 443"/>
                  <a:gd name="T36" fmla="*/ 781 w 842"/>
                  <a:gd name="T37" fmla="*/ 84 h 443"/>
                  <a:gd name="T38" fmla="*/ 747 w 842"/>
                  <a:gd name="T39" fmla="*/ 29 h 443"/>
                  <a:gd name="T40" fmla="*/ 702 w 842"/>
                  <a:gd name="T41" fmla="*/ 30 h 443"/>
                  <a:gd name="T42" fmla="*/ 679 w 842"/>
                  <a:gd name="T43" fmla="*/ 34 h 443"/>
                  <a:gd name="T44" fmla="*/ 624 w 842"/>
                  <a:gd name="T45" fmla="*/ 46 h 443"/>
                  <a:gd name="T46" fmla="*/ 605 w 842"/>
                  <a:gd name="T47" fmla="*/ 57 h 443"/>
                  <a:gd name="T48" fmla="*/ 549 w 842"/>
                  <a:gd name="T49" fmla="*/ 67 h 443"/>
                  <a:gd name="T50" fmla="*/ 519 w 842"/>
                  <a:gd name="T51" fmla="*/ 91 h 443"/>
                  <a:gd name="T52" fmla="*/ 470 w 842"/>
                  <a:gd name="T53" fmla="*/ 99 h 443"/>
                  <a:gd name="T54" fmla="*/ 418 w 842"/>
                  <a:gd name="T55" fmla="*/ 116 h 443"/>
                  <a:gd name="T56" fmla="*/ 386 w 842"/>
                  <a:gd name="T57" fmla="*/ 133 h 443"/>
                  <a:gd name="T58" fmla="*/ 344 w 842"/>
                  <a:gd name="T59" fmla="*/ 141 h 443"/>
                  <a:gd name="T60" fmla="*/ 348 w 842"/>
                  <a:gd name="T61" fmla="*/ 171 h 443"/>
                  <a:gd name="T62" fmla="*/ 283 w 842"/>
                  <a:gd name="T63" fmla="*/ 165 h 443"/>
                  <a:gd name="T64" fmla="*/ 283 w 842"/>
                  <a:gd name="T65" fmla="*/ 207 h 443"/>
                  <a:gd name="T66" fmla="*/ 215 w 842"/>
                  <a:gd name="T67" fmla="*/ 213 h 443"/>
                  <a:gd name="T68" fmla="*/ 209 w 842"/>
                  <a:gd name="T69" fmla="*/ 255 h 443"/>
                  <a:gd name="T70" fmla="*/ 190 w 842"/>
                  <a:gd name="T71" fmla="*/ 268 h 443"/>
                  <a:gd name="T72" fmla="*/ 133 w 842"/>
                  <a:gd name="T73" fmla="*/ 289 h 443"/>
                  <a:gd name="T74" fmla="*/ 105 w 842"/>
                  <a:gd name="T75" fmla="*/ 321 h 443"/>
                  <a:gd name="T76" fmla="*/ 76 w 842"/>
                  <a:gd name="T77" fmla="*/ 344 h 443"/>
                  <a:gd name="T78" fmla="*/ 95 w 842"/>
                  <a:gd name="T79" fmla="*/ 443 h 44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42"/>
                  <a:gd name="T121" fmla="*/ 0 h 443"/>
                  <a:gd name="T122" fmla="*/ 842 w 842"/>
                  <a:gd name="T123" fmla="*/ 443 h 44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42" h="443">
                    <a:moveTo>
                      <a:pt x="95" y="443"/>
                    </a:moveTo>
                    <a:lnTo>
                      <a:pt x="46" y="386"/>
                    </a:lnTo>
                    <a:lnTo>
                      <a:pt x="0" y="371"/>
                    </a:lnTo>
                    <a:lnTo>
                      <a:pt x="0" y="350"/>
                    </a:lnTo>
                    <a:lnTo>
                      <a:pt x="25" y="319"/>
                    </a:lnTo>
                    <a:lnTo>
                      <a:pt x="57" y="304"/>
                    </a:lnTo>
                    <a:lnTo>
                      <a:pt x="82" y="304"/>
                    </a:lnTo>
                    <a:lnTo>
                      <a:pt x="80" y="283"/>
                    </a:lnTo>
                    <a:lnTo>
                      <a:pt x="101" y="262"/>
                    </a:lnTo>
                    <a:lnTo>
                      <a:pt x="124" y="251"/>
                    </a:lnTo>
                    <a:lnTo>
                      <a:pt x="144" y="251"/>
                    </a:lnTo>
                    <a:lnTo>
                      <a:pt x="150" y="224"/>
                    </a:lnTo>
                    <a:lnTo>
                      <a:pt x="163" y="213"/>
                    </a:lnTo>
                    <a:lnTo>
                      <a:pt x="198" y="202"/>
                    </a:lnTo>
                    <a:lnTo>
                      <a:pt x="232" y="190"/>
                    </a:lnTo>
                    <a:lnTo>
                      <a:pt x="232" y="169"/>
                    </a:lnTo>
                    <a:lnTo>
                      <a:pt x="257" y="150"/>
                    </a:lnTo>
                    <a:lnTo>
                      <a:pt x="293" y="145"/>
                    </a:lnTo>
                    <a:lnTo>
                      <a:pt x="300" y="135"/>
                    </a:lnTo>
                    <a:lnTo>
                      <a:pt x="321" y="114"/>
                    </a:lnTo>
                    <a:lnTo>
                      <a:pt x="350" y="110"/>
                    </a:lnTo>
                    <a:lnTo>
                      <a:pt x="371" y="112"/>
                    </a:lnTo>
                    <a:lnTo>
                      <a:pt x="395" y="89"/>
                    </a:lnTo>
                    <a:lnTo>
                      <a:pt x="418" y="82"/>
                    </a:lnTo>
                    <a:lnTo>
                      <a:pt x="449" y="80"/>
                    </a:lnTo>
                    <a:lnTo>
                      <a:pt x="473" y="88"/>
                    </a:lnTo>
                    <a:lnTo>
                      <a:pt x="496" y="65"/>
                    </a:lnTo>
                    <a:lnTo>
                      <a:pt x="538" y="51"/>
                    </a:lnTo>
                    <a:lnTo>
                      <a:pt x="570" y="51"/>
                    </a:lnTo>
                    <a:lnTo>
                      <a:pt x="608" y="29"/>
                    </a:lnTo>
                    <a:lnTo>
                      <a:pt x="648" y="29"/>
                    </a:lnTo>
                    <a:lnTo>
                      <a:pt x="671" y="11"/>
                    </a:lnTo>
                    <a:lnTo>
                      <a:pt x="711" y="0"/>
                    </a:lnTo>
                    <a:lnTo>
                      <a:pt x="743" y="2"/>
                    </a:lnTo>
                    <a:lnTo>
                      <a:pt x="770" y="11"/>
                    </a:lnTo>
                    <a:lnTo>
                      <a:pt x="816" y="2"/>
                    </a:lnTo>
                    <a:lnTo>
                      <a:pt x="842" y="15"/>
                    </a:lnTo>
                    <a:lnTo>
                      <a:pt x="781" y="84"/>
                    </a:lnTo>
                    <a:lnTo>
                      <a:pt x="774" y="44"/>
                    </a:lnTo>
                    <a:lnTo>
                      <a:pt x="747" y="29"/>
                    </a:lnTo>
                    <a:lnTo>
                      <a:pt x="715" y="19"/>
                    </a:lnTo>
                    <a:lnTo>
                      <a:pt x="702" y="30"/>
                    </a:lnTo>
                    <a:lnTo>
                      <a:pt x="702" y="51"/>
                    </a:lnTo>
                    <a:lnTo>
                      <a:pt x="679" y="34"/>
                    </a:lnTo>
                    <a:lnTo>
                      <a:pt x="654" y="34"/>
                    </a:lnTo>
                    <a:lnTo>
                      <a:pt x="624" y="46"/>
                    </a:lnTo>
                    <a:lnTo>
                      <a:pt x="629" y="65"/>
                    </a:lnTo>
                    <a:lnTo>
                      <a:pt x="605" y="57"/>
                    </a:lnTo>
                    <a:lnTo>
                      <a:pt x="570" y="57"/>
                    </a:lnTo>
                    <a:lnTo>
                      <a:pt x="549" y="67"/>
                    </a:lnTo>
                    <a:lnTo>
                      <a:pt x="521" y="76"/>
                    </a:lnTo>
                    <a:lnTo>
                      <a:pt x="519" y="91"/>
                    </a:lnTo>
                    <a:lnTo>
                      <a:pt x="548" y="116"/>
                    </a:lnTo>
                    <a:lnTo>
                      <a:pt x="470" y="99"/>
                    </a:lnTo>
                    <a:lnTo>
                      <a:pt x="449" y="103"/>
                    </a:lnTo>
                    <a:lnTo>
                      <a:pt x="418" y="116"/>
                    </a:lnTo>
                    <a:lnTo>
                      <a:pt x="424" y="133"/>
                    </a:lnTo>
                    <a:lnTo>
                      <a:pt x="386" y="133"/>
                    </a:lnTo>
                    <a:lnTo>
                      <a:pt x="363" y="131"/>
                    </a:lnTo>
                    <a:lnTo>
                      <a:pt x="344" y="141"/>
                    </a:lnTo>
                    <a:lnTo>
                      <a:pt x="338" y="158"/>
                    </a:lnTo>
                    <a:lnTo>
                      <a:pt x="348" y="171"/>
                    </a:lnTo>
                    <a:lnTo>
                      <a:pt x="312" y="160"/>
                    </a:lnTo>
                    <a:lnTo>
                      <a:pt x="283" y="165"/>
                    </a:lnTo>
                    <a:lnTo>
                      <a:pt x="276" y="183"/>
                    </a:lnTo>
                    <a:lnTo>
                      <a:pt x="283" y="207"/>
                    </a:lnTo>
                    <a:lnTo>
                      <a:pt x="255" y="211"/>
                    </a:lnTo>
                    <a:lnTo>
                      <a:pt x="215" y="213"/>
                    </a:lnTo>
                    <a:lnTo>
                      <a:pt x="200" y="238"/>
                    </a:lnTo>
                    <a:lnTo>
                      <a:pt x="209" y="255"/>
                    </a:lnTo>
                    <a:lnTo>
                      <a:pt x="230" y="266"/>
                    </a:lnTo>
                    <a:lnTo>
                      <a:pt x="190" y="268"/>
                    </a:lnTo>
                    <a:lnTo>
                      <a:pt x="162" y="274"/>
                    </a:lnTo>
                    <a:lnTo>
                      <a:pt x="133" y="289"/>
                    </a:lnTo>
                    <a:lnTo>
                      <a:pt x="129" y="312"/>
                    </a:lnTo>
                    <a:lnTo>
                      <a:pt x="105" y="321"/>
                    </a:lnTo>
                    <a:lnTo>
                      <a:pt x="148" y="388"/>
                    </a:lnTo>
                    <a:lnTo>
                      <a:pt x="76" y="344"/>
                    </a:lnTo>
                    <a:lnTo>
                      <a:pt x="84" y="395"/>
                    </a:lnTo>
                    <a:lnTo>
                      <a:pt x="95" y="4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35" name="Freeform 453">
                <a:extLst>
                  <a:ext uri="{FF2B5EF4-FFF2-40B4-BE49-F238E27FC236}">
                    <a16:creationId xmlns:a16="http://schemas.microsoft.com/office/drawing/2014/main" xmlns="" id="{BB6F2B33-0E7E-47DE-BC49-B8DE74ABD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3" y="1915"/>
                <a:ext cx="363" cy="241"/>
              </a:xfrm>
              <a:custGeom>
                <a:avLst/>
                <a:gdLst>
                  <a:gd name="T0" fmla="*/ 40 w 726"/>
                  <a:gd name="T1" fmla="*/ 439 h 482"/>
                  <a:gd name="T2" fmla="*/ 84 w 726"/>
                  <a:gd name="T3" fmla="*/ 469 h 482"/>
                  <a:gd name="T4" fmla="*/ 128 w 726"/>
                  <a:gd name="T5" fmla="*/ 393 h 482"/>
                  <a:gd name="T6" fmla="*/ 171 w 726"/>
                  <a:gd name="T7" fmla="*/ 380 h 482"/>
                  <a:gd name="T8" fmla="*/ 200 w 726"/>
                  <a:gd name="T9" fmla="*/ 308 h 482"/>
                  <a:gd name="T10" fmla="*/ 272 w 726"/>
                  <a:gd name="T11" fmla="*/ 292 h 482"/>
                  <a:gd name="T12" fmla="*/ 270 w 726"/>
                  <a:gd name="T13" fmla="*/ 251 h 482"/>
                  <a:gd name="T14" fmla="*/ 308 w 726"/>
                  <a:gd name="T15" fmla="*/ 241 h 482"/>
                  <a:gd name="T16" fmla="*/ 350 w 726"/>
                  <a:gd name="T17" fmla="*/ 220 h 482"/>
                  <a:gd name="T18" fmla="*/ 382 w 726"/>
                  <a:gd name="T19" fmla="*/ 192 h 482"/>
                  <a:gd name="T20" fmla="*/ 458 w 726"/>
                  <a:gd name="T21" fmla="*/ 193 h 482"/>
                  <a:gd name="T22" fmla="*/ 496 w 726"/>
                  <a:gd name="T23" fmla="*/ 182 h 482"/>
                  <a:gd name="T24" fmla="*/ 534 w 726"/>
                  <a:gd name="T25" fmla="*/ 152 h 482"/>
                  <a:gd name="T26" fmla="*/ 561 w 726"/>
                  <a:gd name="T27" fmla="*/ 142 h 482"/>
                  <a:gd name="T28" fmla="*/ 641 w 726"/>
                  <a:gd name="T29" fmla="*/ 135 h 482"/>
                  <a:gd name="T30" fmla="*/ 700 w 726"/>
                  <a:gd name="T31" fmla="*/ 60 h 482"/>
                  <a:gd name="T32" fmla="*/ 664 w 726"/>
                  <a:gd name="T33" fmla="*/ 45 h 482"/>
                  <a:gd name="T34" fmla="*/ 645 w 726"/>
                  <a:gd name="T35" fmla="*/ 53 h 482"/>
                  <a:gd name="T36" fmla="*/ 601 w 726"/>
                  <a:gd name="T37" fmla="*/ 93 h 482"/>
                  <a:gd name="T38" fmla="*/ 574 w 726"/>
                  <a:gd name="T39" fmla="*/ 81 h 482"/>
                  <a:gd name="T40" fmla="*/ 532 w 726"/>
                  <a:gd name="T41" fmla="*/ 108 h 482"/>
                  <a:gd name="T42" fmla="*/ 498 w 726"/>
                  <a:gd name="T43" fmla="*/ 116 h 482"/>
                  <a:gd name="T44" fmla="*/ 443 w 726"/>
                  <a:gd name="T45" fmla="*/ 142 h 482"/>
                  <a:gd name="T46" fmla="*/ 409 w 726"/>
                  <a:gd name="T47" fmla="*/ 135 h 482"/>
                  <a:gd name="T48" fmla="*/ 359 w 726"/>
                  <a:gd name="T49" fmla="*/ 169 h 482"/>
                  <a:gd name="T50" fmla="*/ 314 w 726"/>
                  <a:gd name="T51" fmla="*/ 157 h 482"/>
                  <a:gd name="T52" fmla="*/ 274 w 726"/>
                  <a:gd name="T53" fmla="*/ 190 h 482"/>
                  <a:gd name="T54" fmla="*/ 240 w 726"/>
                  <a:gd name="T55" fmla="*/ 192 h 482"/>
                  <a:gd name="T56" fmla="*/ 230 w 726"/>
                  <a:gd name="T57" fmla="*/ 230 h 482"/>
                  <a:gd name="T58" fmla="*/ 192 w 726"/>
                  <a:gd name="T59" fmla="*/ 239 h 482"/>
                  <a:gd name="T60" fmla="*/ 183 w 726"/>
                  <a:gd name="T61" fmla="*/ 271 h 482"/>
                  <a:gd name="T62" fmla="*/ 55 w 726"/>
                  <a:gd name="T63" fmla="*/ 277 h 482"/>
                  <a:gd name="T64" fmla="*/ 150 w 726"/>
                  <a:gd name="T65" fmla="*/ 328 h 482"/>
                  <a:gd name="T66" fmla="*/ 110 w 726"/>
                  <a:gd name="T67" fmla="*/ 357 h 482"/>
                  <a:gd name="T68" fmla="*/ 67 w 726"/>
                  <a:gd name="T69" fmla="*/ 391 h 482"/>
                  <a:gd name="T70" fmla="*/ 19 w 726"/>
                  <a:gd name="T71" fmla="*/ 401 h 482"/>
                  <a:gd name="T72" fmla="*/ 21 w 726"/>
                  <a:gd name="T73" fmla="*/ 433 h 4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26"/>
                  <a:gd name="T112" fmla="*/ 0 h 482"/>
                  <a:gd name="T113" fmla="*/ 726 w 726"/>
                  <a:gd name="T114" fmla="*/ 482 h 4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26" h="482">
                    <a:moveTo>
                      <a:pt x="21" y="433"/>
                    </a:moveTo>
                    <a:lnTo>
                      <a:pt x="40" y="439"/>
                    </a:lnTo>
                    <a:lnTo>
                      <a:pt x="51" y="482"/>
                    </a:lnTo>
                    <a:lnTo>
                      <a:pt x="84" y="469"/>
                    </a:lnTo>
                    <a:lnTo>
                      <a:pt x="110" y="412"/>
                    </a:lnTo>
                    <a:lnTo>
                      <a:pt x="128" y="393"/>
                    </a:lnTo>
                    <a:lnTo>
                      <a:pt x="148" y="391"/>
                    </a:lnTo>
                    <a:lnTo>
                      <a:pt x="171" y="380"/>
                    </a:lnTo>
                    <a:lnTo>
                      <a:pt x="202" y="359"/>
                    </a:lnTo>
                    <a:lnTo>
                      <a:pt x="200" y="308"/>
                    </a:lnTo>
                    <a:lnTo>
                      <a:pt x="226" y="302"/>
                    </a:lnTo>
                    <a:lnTo>
                      <a:pt x="272" y="292"/>
                    </a:lnTo>
                    <a:lnTo>
                      <a:pt x="276" y="271"/>
                    </a:lnTo>
                    <a:lnTo>
                      <a:pt x="270" y="251"/>
                    </a:lnTo>
                    <a:lnTo>
                      <a:pt x="299" y="249"/>
                    </a:lnTo>
                    <a:lnTo>
                      <a:pt x="308" y="241"/>
                    </a:lnTo>
                    <a:lnTo>
                      <a:pt x="308" y="220"/>
                    </a:lnTo>
                    <a:lnTo>
                      <a:pt x="350" y="220"/>
                    </a:lnTo>
                    <a:lnTo>
                      <a:pt x="377" y="214"/>
                    </a:lnTo>
                    <a:lnTo>
                      <a:pt x="382" y="192"/>
                    </a:lnTo>
                    <a:lnTo>
                      <a:pt x="428" y="207"/>
                    </a:lnTo>
                    <a:lnTo>
                      <a:pt x="458" y="193"/>
                    </a:lnTo>
                    <a:lnTo>
                      <a:pt x="456" y="169"/>
                    </a:lnTo>
                    <a:lnTo>
                      <a:pt x="496" y="182"/>
                    </a:lnTo>
                    <a:lnTo>
                      <a:pt x="521" y="171"/>
                    </a:lnTo>
                    <a:lnTo>
                      <a:pt x="534" y="152"/>
                    </a:lnTo>
                    <a:lnTo>
                      <a:pt x="531" y="142"/>
                    </a:lnTo>
                    <a:lnTo>
                      <a:pt x="561" y="142"/>
                    </a:lnTo>
                    <a:lnTo>
                      <a:pt x="590" y="146"/>
                    </a:lnTo>
                    <a:lnTo>
                      <a:pt x="641" y="135"/>
                    </a:lnTo>
                    <a:lnTo>
                      <a:pt x="679" y="98"/>
                    </a:lnTo>
                    <a:lnTo>
                      <a:pt x="700" y="60"/>
                    </a:lnTo>
                    <a:lnTo>
                      <a:pt x="726" y="26"/>
                    </a:lnTo>
                    <a:lnTo>
                      <a:pt x="664" y="45"/>
                    </a:lnTo>
                    <a:lnTo>
                      <a:pt x="610" y="0"/>
                    </a:lnTo>
                    <a:lnTo>
                      <a:pt x="645" y="53"/>
                    </a:lnTo>
                    <a:lnTo>
                      <a:pt x="635" y="93"/>
                    </a:lnTo>
                    <a:lnTo>
                      <a:pt x="601" y="93"/>
                    </a:lnTo>
                    <a:lnTo>
                      <a:pt x="546" y="19"/>
                    </a:lnTo>
                    <a:lnTo>
                      <a:pt x="574" y="81"/>
                    </a:lnTo>
                    <a:lnTo>
                      <a:pt x="565" y="102"/>
                    </a:lnTo>
                    <a:lnTo>
                      <a:pt x="532" y="108"/>
                    </a:lnTo>
                    <a:lnTo>
                      <a:pt x="441" y="60"/>
                    </a:lnTo>
                    <a:lnTo>
                      <a:pt x="498" y="116"/>
                    </a:lnTo>
                    <a:lnTo>
                      <a:pt x="481" y="144"/>
                    </a:lnTo>
                    <a:lnTo>
                      <a:pt x="443" y="142"/>
                    </a:lnTo>
                    <a:lnTo>
                      <a:pt x="346" y="91"/>
                    </a:lnTo>
                    <a:lnTo>
                      <a:pt x="409" y="135"/>
                    </a:lnTo>
                    <a:lnTo>
                      <a:pt x="396" y="165"/>
                    </a:lnTo>
                    <a:lnTo>
                      <a:pt x="359" y="169"/>
                    </a:lnTo>
                    <a:lnTo>
                      <a:pt x="240" y="117"/>
                    </a:lnTo>
                    <a:lnTo>
                      <a:pt x="314" y="157"/>
                    </a:lnTo>
                    <a:lnTo>
                      <a:pt x="308" y="180"/>
                    </a:lnTo>
                    <a:lnTo>
                      <a:pt x="274" y="190"/>
                    </a:lnTo>
                    <a:lnTo>
                      <a:pt x="183" y="169"/>
                    </a:lnTo>
                    <a:lnTo>
                      <a:pt x="240" y="192"/>
                    </a:lnTo>
                    <a:lnTo>
                      <a:pt x="245" y="216"/>
                    </a:lnTo>
                    <a:lnTo>
                      <a:pt x="230" y="230"/>
                    </a:lnTo>
                    <a:lnTo>
                      <a:pt x="101" y="233"/>
                    </a:lnTo>
                    <a:lnTo>
                      <a:pt x="192" y="239"/>
                    </a:lnTo>
                    <a:lnTo>
                      <a:pt x="200" y="252"/>
                    </a:lnTo>
                    <a:lnTo>
                      <a:pt x="183" y="271"/>
                    </a:lnTo>
                    <a:lnTo>
                      <a:pt x="158" y="283"/>
                    </a:lnTo>
                    <a:lnTo>
                      <a:pt x="55" y="277"/>
                    </a:lnTo>
                    <a:lnTo>
                      <a:pt x="141" y="298"/>
                    </a:lnTo>
                    <a:lnTo>
                      <a:pt x="150" y="328"/>
                    </a:lnTo>
                    <a:lnTo>
                      <a:pt x="145" y="355"/>
                    </a:lnTo>
                    <a:lnTo>
                      <a:pt x="110" y="357"/>
                    </a:lnTo>
                    <a:lnTo>
                      <a:pt x="31" y="323"/>
                    </a:lnTo>
                    <a:lnTo>
                      <a:pt x="67" y="391"/>
                    </a:lnTo>
                    <a:lnTo>
                      <a:pt x="51" y="416"/>
                    </a:lnTo>
                    <a:lnTo>
                      <a:pt x="19" y="401"/>
                    </a:lnTo>
                    <a:lnTo>
                      <a:pt x="0" y="370"/>
                    </a:lnTo>
                    <a:lnTo>
                      <a:pt x="21" y="4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36" name="Freeform 454">
                <a:extLst>
                  <a:ext uri="{FF2B5EF4-FFF2-40B4-BE49-F238E27FC236}">
                    <a16:creationId xmlns:a16="http://schemas.microsoft.com/office/drawing/2014/main" xmlns="" id="{90899EC6-FA30-4BCA-AABE-16BD295A5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2250"/>
                <a:ext cx="34" cy="72"/>
              </a:xfrm>
              <a:custGeom>
                <a:avLst/>
                <a:gdLst>
                  <a:gd name="T0" fmla="*/ 68 w 68"/>
                  <a:gd name="T1" fmla="*/ 114 h 142"/>
                  <a:gd name="T2" fmla="*/ 34 w 68"/>
                  <a:gd name="T3" fmla="*/ 142 h 142"/>
                  <a:gd name="T4" fmla="*/ 0 w 68"/>
                  <a:gd name="T5" fmla="*/ 114 h 142"/>
                  <a:gd name="T6" fmla="*/ 28 w 68"/>
                  <a:gd name="T7" fmla="*/ 85 h 142"/>
                  <a:gd name="T8" fmla="*/ 21 w 68"/>
                  <a:gd name="T9" fmla="*/ 40 h 142"/>
                  <a:gd name="T10" fmla="*/ 49 w 68"/>
                  <a:gd name="T11" fmla="*/ 0 h 142"/>
                  <a:gd name="T12" fmla="*/ 68 w 68"/>
                  <a:gd name="T13" fmla="*/ 114 h 142"/>
                  <a:gd name="T14" fmla="*/ 68 w 68"/>
                  <a:gd name="T15" fmla="*/ 114 h 1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8"/>
                  <a:gd name="T25" fmla="*/ 0 h 142"/>
                  <a:gd name="T26" fmla="*/ 68 w 68"/>
                  <a:gd name="T27" fmla="*/ 142 h 1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8" h="142">
                    <a:moveTo>
                      <a:pt x="68" y="114"/>
                    </a:moveTo>
                    <a:lnTo>
                      <a:pt x="34" y="142"/>
                    </a:lnTo>
                    <a:lnTo>
                      <a:pt x="0" y="114"/>
                    </a:lnTo>
                    <a:lnTo>
                      <a:pt x="28" y="85"/>
                    </a:lnTo>
                    <a:lnTo>
                      <a:pt x="21" y="40"/>
                    </a:lnTo>
                    <a:lnTo>
                      <a:pt x="49" y="0"/>
                    </a:lnTo>
                    <a:lnTo>
                      <a:pt x="68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37" name="Freeform 455">
                <a:extLst>
                  <a:ext uri="{FF2B5EF4-FFF2-40B4-BE49-F238E27FC236}">
                    <a16:creationId xmlns:a16="http://schemas.microsoft.com/office/drawing/2014/main" xmlns="" id="{9B58E225-BEE0-4A9E-AE35-2A76C3003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2241"/>
                <a:ext cx="118" cy="112"/>
              </a:xfrm>
              <a:custGeom>
                <a:avLst/>
                <a:gdLst>
                  <a:gd name="T0" fmla="*/ 111 w 236"/>
                  <a:gd name="T1" fmla="*/ 60 h 224"/>
                  <a:gd name="T2" fmla="*/ 71 w 236"/>
                  <a:gd name="T3" fmla="*/ 60 h 224"/>
                  <a:gd name="T4" fmla="*/ 48 w 236"/>
                  <a:gd name="T5" fmla="*/ 81 h 224"/>
                  <a:gd name="T6" fmla="*/ 31 w 236"/>
                  <a:gd name="T7" fmla="*/ 119 h 224"/>
                  <a:gd name="T8" fmla="*/ 35 w 236"/>
                  <a:gd name="T9" fmla="*/ 154 h 224"/>
                  <a:gd name="T10" fmla="*/ 71 w 236"/>
                  <a:gd name="T11" fmla="*/ 184 h 224"/>
                  <a:gd name="T12" fmla="*/ 114 w 236"/>
                  <a:gd name="T13" fmla="*/ 201 h 224"/>
                  <a:gd name="T14" fmla="*/ 177 w 236"/>
                  <a:gd name="T15" fmla="*/ 182 h 224"/>
                  <a:gd name="T16" fmla="*/ 215 w 236"/>
                  <a:gd name="T17" fmla="*/ 135 h 224"/>
                  <a:gd name="T18" fmla="*/ 234 w 236"/>
                  <a:gd name="T19" fmla="*/ 102 h 224"/>
                  <a:gd name="T20" fmla="*/ 236 w 236"/>
                  <a:gd name="T21" fmla="*/ 142 h 224"/>
                  <a:gd name="T22" fmla="*/ 211 w 236"/>
                  <a:gd name="T23" fmla="*/ 184 h 224"/>
                  <a:gd name="T24" fmla="*/ 171 w 236"/>
                  <a:gd name="T25" fmla="*/ 218 h 224"/>
                  <a:gd name="T26" fmla="*/ 130 w 236"/>
                  <a:gd name="T27" fmla="*/ 224 h 224"/>
                  <a:gd name="T28" fmla="*/ 84 w 236"/>
                  <a:gd name="T29" fmla="*/ 224 h 224"/>
                  <a:gd name="T30" fmla="*/ 37 w 236"/>
                  <a:gd name="T31" fmla="*/ 195 h 224"/>
                  <a:gd name="T32" fmla="*/ 0 w 236"/>
                  <a:gd name="T33" fmla="*/ 144 h 224"/>
                  <a:gd name="T34" fmla="*/ 25 w 236"/>
                  <a:gd name="T35" fmla="*/ 49 h 224"/>
                  <a:gd name="T36" fmla="*/ 76 w 236"/>
                  <a:gd name="T37" fmla="*/ 3 h 224"/>
                  <a:gd name="T38" fmla="*/ 118 w 236"/>
                  <a:gd name="T39" fmla="*/ 0 h 224"/>
                  <a:gd name="T40" fmla="*/ 137 w 236"/>
                  <a:gd name="T41" fmla="*/ 22 h 224"/>
                  <a:gd name="T42" fmla="*/ 111 w 236"/>
                  <a:gd name="T43" fmla="*/ 60 h 224"/>
                  <a:gd name="T44" fmla="*/ 111 w 236"/>
                  <a:gd name="T45" fmla="*/ 60 h 2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6"/>
                  <a:gd name="T70" fmla="*/ 0 h 224"/>
                  <a:gd name="T71" fmla="*/ 236 w 236"/>
                  <a:gd name="T72" fmla="*/ 224 h 2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6" h="224">
                    <a:moveTo>
                      <a:pt x="111" y="60"/>
                    </a:moveTo>
                    <a:lnTo>
                      <a:pt x="71" y="60"/>
                    </a:lnTo>
                    <a:lnTo>
                      <a:pt x="48" y="81"/>
                    </a:lnTo>
                    <a:lnTo>
                      <a:pt x="31" y="119"/>
                    </a:lnTo>
                    <a:lnTo>
                      <a:pt x="35" y="154"/>
                    </a:lnTo>
                    <a:lnTo>
                      <a:pt x="71" y="184"/>
                    </a:lnTo>
                    <a:lnTo>
                      <a:pt x="114" y="201"/>
                    </a:lnTo>
                    <a:lnTo>
                      <a:pt x="177" y="182"/>
                    </a:lnTo>
                    <a:lnTo>
                      <a:pt x="215" y="135"/>
                    </a:lnTo>
                    <a:lnTo>
                      <a:pt x="234" y="102"/>
                    </a:lnTo>
                    <a:lnTo>
                      <a:pt x="236" y="142"/>
                    </a:lnTo>
                    <a:lnTo>
                      <a:pt x="211" y="184"/>
                    </a:lnTo>
                    <a:lnTo>
                      <a:pt x="171" y="218"/>
                    </a:lnTo>
                    <a:lnTo>
                      <a:pt x="130" y="224"/>
                    </a:lnTo>
                    <a:lnTo>
                      <a:pt x="84" y="224"/>
                    </a:lnTo>
                    <a:lnTo>
                      <a:pt x="37" y="195"/>
                    </a:lnTo>
                    <a:lnTo>
                      <a:pt x="0" y="144"/>
                    </a:lnTo>
                    <a:lnTo>
                      <a:pt x="25" y="49"/>
                    </a:lnTo>
                    <a:lnTo>
                      <a:pt x="76" y="3"/>
                    </a:lnTo>
                    <a:lnTo>
                      <a:pt x="118" y="0"/>
                    </a:lnTo>
                    <a:lnTo>
                      <a:pt x="137" y="22"/>
                    </a:lnTo>
                    <a:lnTo>
                      <a:pt x="111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38" name="Freeform 456">
                <a:extLst>
                  <a:ext uri="{FF2B5EF4-FFF2-40B4-BE49-F238E27FC236}">
                    <a16:creationId xmlns:a16="http://schemas.microsoft.com/office/drawing/2014/main" xmlns="" id="{CC84F1FB-796C-4AAF-AB65-E0811370C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079"/>
                <a:ext cx="358" cy="309"/>
              </a:xfrm>
              <a:custGeom>
                <a:avLst/>
                <a:gdLst>
                  <a:gd name="T0" fmla="*/ 683 w 717"/>
                  <a:gd name="T1" fmla="*/ 578 h 618"/>
                  <a:gd name="T2" fmla="*/ 595 w 717"/>
                  <a:gd name="T3" fmla="*/ 590 h 618"/>
                  <a:gd name="T4" fmla="*/ 546 w 717"/>
                  <a:gd name="T5" fmla="*/ 605 h 618"/>
                  <a:gd name="T6" fmla="*/ 468 w 717"/>
                  <a:gd name="T7" fmla="*/ 605 h 618"/>
                  <a:gd name="T8" fmla="*/ 405 w 717"/>
                  <a:gd name="T9" fmla="*/ 609 h 618"/>
                  <a:gd name="T10" fmla="*/ 321 w 717"/>
                  <a:gd name="T11" fmla="*/ 592 h 618"/>
                  <a:gd name="T12" fmla="*/ 251 w 717"/>
                  <a:gd name="T13" fmla="*/ 552 h 618"/>
                  <a:gd name="T14" fmla="*/ 200 w 717"/>
                  <a:gd name="T15" fmla="*/ 557 h 618"/>
                  <a:gd name="T16" fmla="*/ 164 w 717"/>
                  <a:gd name="T17" fmla="*/ 542 h 618"/>
                  <a:gd name="T18" fmla="*/ 97 w 717"/>
                  <a:gd name="T19" fmla="*/ 476 h 618"/>
                  <a:gd name="T20" fmla="*/ 48 w 717"/>
                  <a:gd name="T21" fmla="*/ 464 h 618"/>
                  <a:gd name="T22" fmla="*/ 29 w 717"/>
                  <a:gd name="T23" fmla="*/ 411 h 618"/>
                  <a:gd name="T24" fmla="*/ 2 w 717"/>
                  <a:gd name="T25" fmla="*/ 345 h 618"/>
                  <a:gd name="T26" fmla="*/ 0 w 717"/>
                  <a:gd name="T27" fmla="*/ 308 h 618"/>
                  <a:gd name="T28" fmla="*/ 23 w 717"/>
                  <a:gd name="T29" fmla="*/ 223 h 618"/>
                  <a:gd name="T30" fmla="*/ 30 w 717"/>
                  <a:gd name="T31" fmla="*/ 154 h 618"/>
                  <a:gd name="T32" fmla="*/ 51 w 717"/>
                  <a:gd name="T33" fmla="*/ 115 h 618"/>
                  <a:gd name="T34" fmla="*/ 82 w 717"/>
                  <a:gd name="T35" fmla="*/ 63 h 618"/>
                  <a:gd name="T36" fmla="*/ 108 w 717"/>
                  <a:gd name="T37" fmla="*/ 6 h 618"/>
                  <a:gd name="T38" fmla="*/ 224 w 717"/>
                  <a:gd name="T39" fmla="*/ 57 h 618"/>
                  <a:gd name="T40" fmla="*/ 116 w 717"/>
                  <a:gd name="T41" fmla="*/ 54 h 618"/>
                  <a:gd name="T42" fmla="*/ 125 w 717"/>
                  <a:gd name="T43" fmla="*/ 80 h 618"/>
                  <a:gd name="T44" fmla="*/ 86 w 717"/>
                  <a:gd name="T45" fmla="*/ 128 h 618"/>
                  <a:gd name="T46" fmla="*/ 112 w 717"/>
                  <a:gd name="T47" fmla="*/ 156 h 618"/>
                  <a:gd name="T48" fmla="*/ 44 w 717"/>
                  <a:gd name="T49" fmla="*/ 189 h 618"/>
                  <a:gd name="T50" fmla="*/ 84 w 717"/>
                  <a:gd name="T51" fmla="*/ 198 h 618"/>
                  <a:gd name="T52" fmla="*/ 184 w 717"/>
                  <a:gd name="T53" fmla="*/ 242 h 618"/>
                  <a:gd name="T54" fmla="*/ 86 w 717"/>
                  <a:gd name="T55" fmla="*/ 223 h 618"/>
                  <a:gd name="T56" fmla="*/ 48 w 717"/>
                  <a:gd name="T57" fmla="*/ 274 h 618"/>
                  <a:gd name="T58" fmla="*/ 124 w 717"/>
                  <a:gd name="T59" fmla="*/ 276 h 618"/>
                  <a:gd name="T60" fmla="*/ 57 w 717"/>
                  <a:gd name="T61" fmla="*/ 329 h 618"/>
                  <a:gd name="T62" fmla="*/ 91 w 717"/>
                  <a:gd name="T63" fmla="*/ 345 h 618"/>
                  <a:gd name="T64" fmla="*/ 86 w 717"/>
                  <a:gd name="T65" fmla="*/ 375 h 618"/>
                  <a:gd name="T66" fmla="*/ 95 w 717"/>
                  <a:gd name="T67" fmla="*/ 443 h 618"/>
                  <a:gd name="T68" fmla="*/ 118 w 717"/>
                  <a:gd name="T69" fmla="*/ 462 h 618"/>
                  <a:gd name="T70" fmla="*/ 165 w 717"/>
                  <a:gd name="T71" fmla="*/ 489 h 618"/>
                  <a:gd name="T72" fmla="*/ 196 w 717"/>
                  <a:gd name="T73" fmla="*/ 493 h 618"/>
                  <a:gd name="T74" fmla="*/ 240 w 717"/>
                  <a:gd name="T75" fmla="*/ 516 h 618"/>
                  <a:gd name="T76" fmla="*/ 283 w 717"/>
                  <a:gd name="T77" fmla="*/ 489 h 618"/>
                  <a:gd name="T78" fmla="*/ 321 w 717"/>
                  <a:gd name="T79" fmla="*/ 542 h 618"/>
                  <a:gd name="T80" fmla="*/ 361 w 717"/>
                  <a:gd name="T81" fmla="*/ 402 h 618"/>
                  <a:gd name="T82" fmla="*/ 395 w 717"/>
                  <a:gd name="T83" fmla="*/ 546 h 618"/>
                  <a:gd name="T84" fmla="*/ 445 w 717"/>
                  <a:gd name="T85" fmla="*/ 542 h 618"/>
                  <a:gd name="T86" fmla="*/ 472 w 717"/>
                  <a:gd name="T87" fmla="*/ 531 h 618"/>
                  <a:gd name="T88" fmla="*/ 542 w 717"/>
                  <a:gd name="T89" fmla="*/ 540 h 618"/>
                  <a:gd name="T90" fmla="*/ 572 w 717"/>
                  <a:gd name="T91" fmla="*/ 531 h 618"/>
                  <a:gd name="T92" fmla="*/ 627 w 717"/>
                  <a:gd name="T93" fmla="*/ 529 h 618"/>
                  <a:gd name="T94" fmla="*/ 717 w 717"/>
                  <a:gd name="T95" fmla="*/ 552 h 6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17"/>
                  <a:gd name="T145" fmla="*/ 0 h 618"/>
                  <a:gd name="T146" fmla="*/ 717 w 717"/>
                  <a:gd name="T147" fmla="*/ 618 h 6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17" h="618">
                    <a:moveTo>
                      <a:pt x="717" y="552"/>
                    </a:moveTo>
                    <a:lnTo>
                      <a:pt x="683" y="578"/>
                    </a:lnTo>
                    <a:lnTo>
                      <a:pt x="650" y="590"/>
                    </a:lnTo>
                    <a:lnTo>
                      <a:pt x="595" y="590"/>
                    </a:lnTo>
                    <a:lnTo>
                      <a:pt x="561" y="582"/>
                    </a:lnTo>
                    <a:lnTo>
                      <a:pt x="546" y="605"/>
                    </a:lnTo>
                    <a:lnTo>
                      <a:pt x="502" y="605"/>
                    </a:lnTo>
                    <a:lnTo>
                      <a:pt x="468" y="605"/>
                    </a:lnTo>
                    <a:lnTo>
                      <a:pt x="435" y="618"/>
                    </a:lnTo>
                    <a:lnTo>
                      <a:pt x="405" y="609"/>
                    </a:lnTo>
                    <a:lnTo>
                      <a:pt x="359" y="578"/>
                    </a:lnTo>
                    <a:lnTo>
                      <a:pt x="321" y="592"/>
                    </a:lnTo>
                    <a:lnTo>
                      <a:pt x="285" y="584"/>
                    </a:lnTo>
                    <a:lnTo>
                      <a:pt x="251" y="552"/>
                    </a:lnTo>
                    <a:lnTo>
                      <a:pt x="238" y="569"/>
                    </a:lnTo>
                    <a:lnTo>
                      <a:pt x="200" y="557"/>
                    </a:lnTo>
                    <a:lnTo>
                      <a:pt x="177" y="518"/>
                    </a:lnTo>
                    <a:lnTo>
                      <a:pt x="164" y="542"/>
                    </a:lnTo>
                    <a:lnTo>
                      <a:pt x="135" y="523"/>
                    </a:lnTo>
                    <a:lnTo>
                      <a:pt x="97" y="476"/>
                    </a:lnTo>
                    <a:lnTo>
                      <a:pt x="70" y="472"/>
                    </a:lnTo>
                    <a:lnTo>
                      <a:pt x="48" y="464"/>
                    </a:lnTo>
                    <a:lnTo>
                      <a:pt x="36" y="440"/>
                    </a:lnTo>
                    <a:lnTo>
                      <a:pt x="29" y="411"/>
                    </a:lnTo>
                    <a:lnTo>
                      <a:pt x="2" y="379"/>
                    </a:lnTo>
                    <a:lnTo>
                      <a:pt x="2" y="345"/>
                    </a:lnTo>
                    <a:lnTo>
                      <a:pt x="23" y="318"/>
                    </a:lnTo>
                    <a:lnTo>
                      <a:pt x="0" y="308"/>
                    </a:lnTo>
                    <a:lnTo>
                      <a:pt x="2" y="257"/>
                    </a:lnTo>
                    <a:lnTo>
                      <a:pt x="23" y="223"/>
                    </a:lnTo>
                    <a:lnTo>
                      <a:pt x="6" y="183"/>
                    </a:lnTo>
                    <a:lnTo>
                      <a:pt x="30" y="154"/>
                    </a:lnTo>
                    <a:lnTo>
                      <a:pt x="57" y="143"/>
                    </a:lnTo>
                    <a:lnTo>
                      <a:pt x="51" y="115"/>
                    </a:lnTo>
                    <a:lnTo>
                      <a:pt x="63" y="80"/>
                    </a:lnTo>
                    <a:lnTo>
                      <a:pt x="82" y="63"/>
                    </a:lnTo>
                    <a:lnTo>
                      <a:pt x="84" y="37"/>
                    </a:lnTo>
                    <a:lnTo>
                      <a:pt x="108" y="6"/>
                    </a:lnTo>
                    <a:lnTo>
                      <a:pt x="173" y="0"/>
                    </a:lnTo>
                    <a:lnTo>
                      <a:pt x="224" y="57"/>
                    </a:lnTo>
                    <a:lnTo>
                      <a:pt x="150" y="29"/>
                    </a:lnTo>
                    <a:lnTo>
                      <a:pt x="116" y="54"/>
                    </a:lnTo>
                    <a:lnTo>
                      <a:pt x="160" y="84"/>
                    </a:lnTo>
                    <a:lnTo>
                      <a:pt x="125" y="80"/>
                    </a:lnTo>
                    <a:lnTo>
                      <a:pt x="91" y="96"/>
                    </a:lnTo>
                    <a:lnTo>
                      <a:pt x="86" y="128"/>
                    </a:lnTo>
                    <a:lnTo>
                      <a:pt x="156" y="154"/>
                    </a:lnTo>
                    <a:lnTo>
                      <a:pt x="112" y="156"/>
                    </a:lnTo>
                    <a:lnTo>
                      <a:pt x="78" y="156"/>
                    </a:lnTo>
                    <a:lnTo>
                      <a:pt x="44" y="189"/>
                    </a:lnTo>
                    <a:lnTo>
                      <a:pt x="44" y="210"/>
                    </a:lnTo>
                    <a:lnTo>
                      <a:pt x="84" y="198"/>
                    </a:lnTo>
                    <a:lnTo>
                      <a:pt x="139" y="204"/>
                    </a:lnTo>
                    <a:lnTo>
                      <a:pt x="184" y="242"/>
                    </a:lnTo>
                    <a:lnTo>
                      <a:pt x="131" y="223"/>
                    </a:lnTo>
                    <a:lnTo>
                      <a:pt x="86" y="223"/>
                    </a:lnTo>
                    <a:lnTo>
                      <a:pt x="57" y="244"/>
                    </a:lnTo>
                    <a:lnTo>
                      <a:pt x="48" y="274"/>
                    </a:lnTo>
                    <a:lnTo>
                      <a:pt x="68" y="297"/>
                    </a:lnTo>
                    <a:lnTo>
                      <a:pt x="124" y="276"/>
                    </a:lnTo>
                    <a:lnTo>
                      <a:pt x="82" y="308"/>
                    </a:lnTo>
                    <a:lnTo>
                      <a:pt x="57" y="329"/>
                    </a:lnTo>
                    <a:lnTo>
                      <a:pt x="44" y="377"/>
                    </a:lnTo>
                    <a:lnTo>
                      <a:pt x="91" y="345"/>
                    </a:lnTo>
                    <a:lnTo>
                      <a:pt x="143" y="324"/>
                    </a:lnTo>
                    <a:lnTo>
                      <a:pt x="86" y="375"/>
                    </a:lnTo>
                    <a:lnTo>
                      <a:pt x="84" y="415"/>
                    </a:lnTo>
                    <a:lnTo>
                      <a:pt x="95" y="443"/>
                    </a:lnTo>
                    <a:lnTo>
                      <a:pt x="122" y="392"/>
                    </a:lnTo>
                    <a:lnTo>
                      <a:pt x="118" y="462"/>
                    </a:lnTo>
                    <a:lnTo>
                      <a:pt x="150" y="499"/>
                    </a:lnTo>
                    <a:lnTo>
                      <a:pt x="165" y="489"/>
                    </a:lnTo>
                    <a:lnTo>
                      <a:pt x="198" y="365"/>
                    </a:lnTo>
                    <a:lnTo>
                      <a:pt x="196" y="493"/>
                    </a:lnTo>
                    <a:lnTo>
                      <a:pt x="222" y="525"/>
                    </a:lnTo>
                    <a:lnTo>
                      <a:pt x="240" y="516"/>
                    </a:lnTo>
                    <a:lnTo>
                      <a:pt x="270" y="384"/>
                    </a:lnTo>
                    <a:lnTo>
                      <a:pt x="283" y="489"/>
                    </a:lnTo>
                    <a:lnTo>
                      <a:pt x="293" y="519"/>
                    </a:lnTo>
                    <a:lnTo>
                      <a:pt x="321" y="542"/>
                    </a:lnTo>
                    <a:lnTo>
                      <a:pt x="354" y="542"/>
                    </a:lnTo>
                    <a:lnTo>
                      <a:pt x="361" y="402"/>
                    </a:lnTo>
                    <a:lnTo>
                      <a:pt x="378" y="516"/>
                    </a:lnTo>
                    <a:lnTo>
                      <a:pt x="395" y="546"/>
                    </a:lnTo>
                    <a:lnTo>
                      <a:pt x="426" y="565"/>
                    </a:lnTo>
                    <a:lnTo>
                      <a:pt x="445" y="542"/>
                    </a:lnTo>
                    <a:lnTo>
                      <a:pt x="445" y="478"/>
                    </a:lnTo>
                    <a:lnTo>
                      <a:pt x="472" y="531"/>
                    </a:lnTo>
                    <a:lnTo>
                      <a:pt x="506" y="556"/>
                    </a:lnTo>
                    <a:lnTo>
                      <a:pt x="542" y="540"/>
                    </a:lnTo>
                    <a:lnTo>
                      <a:pt x="546" y="504"/>
                    </a:lnTo>
                    <a:lnTo>
                      <a:pt x="572" y="531"/>
                    </a:lnTo>
                    <a:lnTo>
                      <a:pt x="599" y="537"/>
                    </a:lnTo>
                    <a:lnTo>
                      <a:pt x="627" y="529"/>
                    </a:lnTo>
                    <a:lnTo>
                      <a:pt x="603" y="464"/>
                    </a:lnTo>
                    <a:lnTo>
                      <a:pt x="717" y="5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39" name="Freeform 457">
                <a:extLst>
                  <a:ext uri="{FF2B5EF4-FFF2-40B4-BE49-F238E27FC236}">
                    <a16:creationId xmlns:a16="http://schemas.microsoft.com/office/drawing/2014/main" xmlns="" id="{FEE861FE-9BE5-450E-B38D-3DD3256D5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2087"/>
                <a:ext cx="308" cy="224"/>
              </a:xfrm>
              <a:custGeom>
                <a:avLst/>
                <a:gdLst>
                  <a:gd name="T0" fmla="*/ 542 w 616"/>
                  <a:gd name="T1" fmla="*/ 393 h 448"/>
                  <a:gd name="T2" fmla="*/ 468 w 616"/>
                  <a:gd name="T3" fmla="*/ 368 h 448"/>
                  <a:gd name="T4" fmla="*/ 437 w 616"/>
                  <a:gd name="T5" fmla="*/ 359 h 448"/>
                  <a:gd name="T6" fmla="*/ 386 w 616"/>
                  <a:gd name="T7" fmla="*/ 332 h 448"/>
                  <a:gd name="T8" fmla="*/ 355 w 616"/>
                  <a:gd name="T9" fmla="*/ 448 h 448"/>
                  <a:gd name="T10" fmla="*/ 342 w 616"/>
                  <a:gd name="T11" fmla="*/ 346 h 448"/>
                  <a:gd name="T12" fmla="*/ 287 w 616"/>
                  <a:gd name="T13" fmla="*/ 340 h 448"/>
                  <a:gd name="T14" fmla="*/ 274 w 616"/>
                  <a:gd name="T15" fmla="*/ 446 h 448"/>
                  <a:gd name="T16" fmla="*/ 203 w 616"/>
                  <a:gd name="T17" fmla="*/ 340 h 448"/>
                  <a:gd name="T18" fmla="*/ 160 w 616"/>
                  <a:gd name="T19" fmla="*/ 443 h 448"/>
                  <a:gd name="T20" fmla="*/ 120 w 616"/>
                  <a:gd name="T21" fmla="*/ 340 h 448"/>
                  <a:gd name="T22" fmla="*/ 86 w 616"/>
                  <a:gd name="T23" fmla="*/ 342 h 448"/>
                  <a:gd name="T24" fmla="*/ 68 w 616"/>
                  <a:gd name="T25" fmla="*/ 319 h 448"/>
                  <a:gd name="T26" fmla="*/ 59 w 616"/>
                  <a:gd name="T27" fmla="*/ 279 h 448"/>
                  <a:gd name="T28" fmla="*/ 6 w 616"/>
                  <a:gd name="T29" fmla="*/ 270 h 448"/>
                  <a:gd name="T30" fmla="*/ 25 w 616"/>
                  <a:gd name="T31" fmla="*/ 188 h 448"/>
                  <a:gd name="T32" fmla="*/ 0 w 616"/>
                  <a:gd name="T33" fmla="*/ 121 h 448"/>
                  <a:gd name="T34" fmla="*/ 47 w 616"/>
                  <a:gd name="T35" fmla="*/ 55 h 448"/>
                  <a:gd name="T36" fmla="*/ 99 w 616"/>
                  <a:gd name="T37" fmla="*/ 47 h 448"/>
                  <a:gd name="T38" fmla="*/ 175 w 616"/>
                  <a:gd name="T39" fmla="*/ 78 h 448"/>
                  <a:gd name="T40" fmla="*/ 169 w 616"/>
                  <a:gd name="T41" fmla="*/ 146 h 448"/>
                  <a:gd name="T42" fmla="*/ 163 w 616"/>
                  <a:gd name="T43" fmla="*/ 167 h 448"/>
                  <a:gd name="T44" fmla="*/ 137 w 616"/>
                  <a:gd name="T45" fmla="*/ 207 h 448"/>
                  <a:gd name="T46" fmla="*/ 154 w 616"/>
                  <a:gd name="T47" fmla="*/ 245 h 448"/>
                  <a:gd name="T48" fmla="*/ 169 w 616"/>
                  <a:gd name="T49" fmla="*/ 287 h 448"/>
                  <a:gd name="T50" fmla="*/ 217 w 616"/>
                  <a:gd name="T51" fmla="*/ 302 h 448"/>
                  <a:gd name="T52" fmla="*/ 321 w 616"/>
                  <a:gd name="T53" fmla="*/ 294 h 448"/>
                  <a:gd name="T54" fmla="*/ 365 w 616"/>
                  <a:gd name="T55" fmla="*/ 319 h 448"/>
                  <a:gd name="T56" fmla="*/ 437 w 616"/>
                  <a:gd name="T57" fmla="*/ 302 h 448"/>
                  <a:gd name="T58" fmla="*/ 506 w 616"/>
                  <a:gd name="T59" fmla="*/ 302 h 448"/>
                  <a:gd name="T60" fmla="*/ 559 w 616"/>
                  <a:gd name="T61" fmla="*/ 313 h 448"/>
                  <a:gd name="T62" fmla="*/ 561 w 616"/>
                  <a:gd name="T63" fmla="*/ 372 h 4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16"/>
                  <a:gd name="T97" fmla="*/ 0 h 448"/>
                  <a:gd name="T98" fmla="*/ 616 w 616"/>
                  <a:gd name="T99" fmla="*/ 448 h 4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16" h="448">
                    <a:moveTo>
                      <a:pt x="561" y="372"/>
                    </a:moveTo>
                    <a:lnTo>
                      <a:pt x="542" y="393"/>
                    </a:lnTo>
                    <a:lnTo>
                      <a:pt x="511" y="353"/>
                    </a:lnTo>
                    <a:lnTo>
                      <a:pt x="468" y="368"/>
                    </a:lnTo>
                    <a:lnTo>
                      <a:pt x="439" y="414"/>
                    </a:lnTo>
                    <a:lnTo>
                      <a:pt x="437" y="359"/>
                    </a:lnTo>
                    <a:lnTo>
                      <a:pt x="422" y="332"/>
                    </a:lnTo>
                    <a:lnTo>
                      <a:pt x="386" y="332"/>
                    </a:lnTo>
                    <a:lnTo>
                      <a:pt x="361" y="367"/>
                    </a:lnTo>
                    <a:lnTo>
                      <a:pt x="355" y="448"/>
                    </a:lnTo>
                    <a:lnTo>
                      <a:pt x="348" y="393"/>
                    </a:lnTo>
                    <a:lnTo>
                      <a:pt x="342" y="346"/>
                    </a:lnTo>
                    <a:lnTo>
                      <a:pt x="317" y="338"/>
                    </a:lnTo>
                    <a:lnTo>
                      <a:pt x="287" y="340"/>
                    </a:lnTo>
                    <a:lnTo>
                      <a:pt x="270" y="367"/>
                    </a:lnTo>
                    <a:lnTo>
                      <a:pt x="274" y="446"/>
                    </a:lnTo>
                    <a:lnTo>
                      <a:pt x="247" y="342"/>
                    </a:lnTo>
                    <a:lnTo>
                      <a:pt x="203" y="340"/>
                    </a:lnTo>
                    <a:lnTo>
                      <a:pt x="181" y="367"/>
                    </a:lnTo>
                    <a:lnTo>
                      <a:pt x="160" y="443"/>
                    </a:lnTo>
                    <a:lnTo>
                      <a:pt x="150" y="327"/>
                    </a:lnTo>
                    <a:lnTo>
                      <a:pt x="120" y="340"/>
                    </a:lnTo>
                    <a:lnTo>
                      <a:pt x="86" y="420"/>
                    </a:lnTo>
                    <a:lnTo>
                      <a:pt x="86" y="342"/>
                    </a:lnTo>
                    <a:lnTo>
                      <a:pt x="46" y="367"/>
                    </a:lnTo>
                    <a:lnTo>
                      <a:pt x="68" y="319"/>
                    </a:lnTo>
                    <a:lnTo>
                      <a:pt x="40" y="308"/>
                    </a:lnTo>
                    <a:lnTo>
                      <a:pt x="59" y="279"/>
                    </a:lnTo>
                    <a:lnTo>
                      <a:pt x="53" y="258"/>
                    </a:lnTo>
                    <a:lnTo>
                      <a:pt x="6" y="270"/>
                    </a:lnTo>
                    <a:lnTo>
                      <a:pt x="72" y="218"/>
                    </a:lnTo>
                    <a:lnTo>
                      <a:pt x="25" y="188"/>
                    </a:lnTo>
                    <a:lnTo>
                      <a:pt x="51" y="167"/>
                    </a:lnTo>
                    <a:lnTo>
                      <a:pt x="0" y="121"/>
                    </a:lnTo>
                    <a:lnTo>
                      <a:pt x="68" y="100"/>
                    </a:lnTo>
                    <a:lnTo>
                      <a:pt x="47" y="55"/>
                    </a:lnTo>
                    <a:lnTo>
                      <a:pt x="106" y="80"/>
                    </a:lnTo>
                    <a:lnTo>
                      <a:pt x="99" y="47"/>
                    </a:lnTo>
                    <a:lnTo>
                      <a:pt x="86" y="0"/>
                    </a:lnTo>
                    <a:lnTo>
                      <a:pt x="175" y="78"/>
                    </a:lnTo>
                    <a:lnTo>
                      <a:pt x="188" y="106"/>
                    </a:lnTo>
                    <a:lnTo>
                      <a:pt x="169" y="146"/>
                    </a:lnTo>
                    <a:lnTo>
                      <a:pt x="148" y="148"/>
                    </a:lnTo>
                    <a:lnTo>
                      <a:pt x="163" y="167"/>
                    </a:lnTo>
                    <a:lnTo>
                      <a:pt x="167" y="192"/>
                    </a:lnTo>
                    <a:lnTo>
                      <a:pt x="137" y="207"/>
                    </a:lnTo>
                    <a:lnTo>
                      <a:pt x="156" y="228"/>
                    </a:lnTo>
                    <a:lnTo>
                      <a:pt x="154" y="245"/>
                    </a:lnTo>
                    <a:lnTo>
                      <a:pt x="143" y="266"/>
                    </a:lnTo>
                    <a:lnTo>
                      <a:pt x="169" y="287"/>
                    </a:lnTo>
                    <a:lnTo>
                      <a:pt x="182" y="306"/>
                    </a:lnTo>
                    <a:lnTo>
                      <a:pt x="217" y="302"/>
                    </a:lnTo>
                    <a:lnTo>
                      <a:pt x="268" y="319"/>
                    </a:lnTo>
                    <a:lnTo>
                      <a:pt x="321" y="294"/>
                    </a:lnTo>
                    <a:lnTo>
                      <a:pt x="344" y="300"/>
                    </a:lnTo>
                    <a:lnTo>
                      <a:pt x="365" y="319"/>
                    </a:lnTo>
                    <a:lnTo>
                      <a:pt x="397" y="298"/>
                    </a:lnTo>
                    <a:lnTo>
                      <a:pt x="437" y="302"/>
                    </a:lnTo>
                    <a:lnTo>
                      <a:pt x="464" y="327"/>
                    </a:lnTo>
                    <a:lnTo>
                      <a:pt x="506" y="302"/>
                    </a:lnTo>
                    <a:lnTo>
                      <a:pt x="538" y="302"/>
                    </a:lnTo>
                    <a:lnTo>
                      <a:pt x="559" y="313"/>
                    </a:lnTo>
                    <a:lnTo>
                      <a:pt x="616" y="355"/>
                    </a:lnTo>
                    <a:lnTo>
                      <a:pt x="561" y="3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40" name="Freeform 458">
                <a:extLst>
                  <a:ext uri="{FF2B5EF4-FFF2-40B4-BE49-F238E27FC236}">
                    <a16:creationId xmlns:a16="http://schemas.microsoft.com/office/drawing/2014/main" xmlns="" id="{F3A9319C-6FDE-4FC5-B56B-A8C49AD64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2808"/>
                <a:ext cx="306" cy="265"/>
              </a:xfrm>
              <a:custGeom>
                <a:avLst/>
                <a:gdLst>
                  <a:gd name="T0" fmla="*/ 576 w 612"/>
                  <a:gd name="T1" fmla="*/ 531 h 531"/>
                  <a:gd name="T2" fmla="*/ 0 w 612"/>
                  <a:gd name="T3" fmla="*/ 0 h 531"/>
                  <a:gd name="T4" fmla="*/ 576 w 612"/>
                  <a:gd name="T5" fmla="*/ 483 h 531"/>
                  <a:gd name="T6" fmla="*/ 612 w 612"/>
                  <a:gd name="T7" fmla="*/ 519 h 531"/>
                  <a:gd name="T8" fmla="*/ 576 w 612"/>
                  <a:gd name="T9" fmla="*/ 531 h 531"/>
                  <a:gd name="T10" fmla="*/ 576 w 612"/>
                  <a:gd name="T11" fmla="*/ 531 h 5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2"/>
                  <a:gd name="T19" fmla="*/ 0 h 531"/>
                  <a:gd name="T20" fmla="*/ 612 w 612"/>
                  <a:gd name="T21" fmla="*/ 531 h 5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2" h="531">
                    <a:moveTo>
                      <a:pt x="576" y="531"/>
                    </a:moveTo>
                    <a:lnTo>
                      <a:pt x="0" y="0"/>
                    </a:lnTo>
                    <a:lnTo>
                      <a:pt x="576" y="483"/>
                    </a:lnTo>
                    <a:lnTo>
                      <a:pt x="612" y="519"/>
                    </a:lnTo>
                    <a:lnTo>
                      <a:pt x="576" y="5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41" name="Freeform 459">
                <a:extLst>
                  <a:ext uri="{FF2B5EF4-FFF2-40B4-BE49-F238E27FC236}">
                    <a16:creationId xmlns:a16="http://schemas.microsoft.com/office/drawing/2014/main" xmlns="" id="{A1F66D93-704A-4DF2-8AFC-67C4A3773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055"/>
                <a:ext cx="154" cy="161"/>
              </a:xfrm>
              <a:custGeom>
                <a:avLst/>
                <a:gdLst>
                  <a:gd name="T0" fmla="*/ 306 w 306"/>
                  <a:gd name="T1" fmla="*/ 0 h 323"/>
                  <a:gd name="T2" fmla="*/ 135 w 306"/>
                  <a:gd name="T3" fmla="*/ 234 h 323"/>
                  <a:gd name="T4" fmla="*/ 47 w 306"/>
                  <a:gd name="T5" fmla="*/ 323 h 323"/>
                  <a:gd name="T6" fmla="*/ 0 w 306"/>
                  <a:gd name="T7" fmla="*/ 314 h 323"/>
                  <a:gd name="T8" fmla="*/ 219 w 306"/>
                  <a:gd name="T9" fmla="*/ 68 h 323"/>
                  <a:gd name="T10" fmla="*/ 306 w 306"/>
                  <a:gd name="T11" fmla="*/ 0 h 323"/>
                  <a:gd name="T12" fmla="*/ 306 w 306"/>
                  <a:gd name="T13" fmla="*/ 0 h 3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6"/>
                  <a:gd name="T22" fmla="*/ 0 h 323"/>
                  <a:gd name="T23" fmla="*/ 306 w 306"/>
                  <a:gd name="T24" fmla="*/ 323 h 3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6" h="323">
                    <a:moveTo>
                      <a:pt x="306" y="0"/>
                    </a:moveTo>
                    <a:lnTo>
                      <a:pt x="135" y="234"/>
                    </a:lnTo>
                    <a:lnTo>
                      <a:pt x="47" y="323"/>
                    </a:lnTo>
                    <a:lnTo>
                      <a:pt x="0" y="314"/>
                    </a:lnTo>
                    <a:lnTo>
                      <a:pt x="219" y="68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42" name="Freeform 460">
                <a:extLst>
                  <a:ext uri="{FF2B5EF4-FFF2-40B4-BE49-F238E27FC236}">
                    <a16:creationId xmlns:a16="http://schemas.microsoft.com/office/drawing/2014/main" xmlns="" id="{6E29AAE2-4D99-41B1-B346-B07DF5F04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" y="1470"/>
                <a:ext cx="169" cy="102"/>
              </a:xfrm>
              <a:custGeom>
                <a:avLst/>
                <a:gdLst>
                  <a:gd name="T0" fmla="*/ 312 w 337"/>
                  <a:gd name="T1" fmla="*/ 38 h 203"/>
                  <a:gd name="T2" fmla="*/ 177 w 337"/>
                  <a:gd name="T3" fmla="*/ 120 h 203"/>
                  <a:gd name="T4" fmla="*/ 0 w 337"/>
                  <a:gd name="T5" fmla="*/ 203 h 203"/>
                  <a:gd name="T6" fmla="*/ 0 w 337"/>
                  <a:gd name="T7" fmla="*/ 137 h 203"/>
                  <a:gd name="T8" fmla="*/ 144 w 337"/>
                  <a:gd name="T9" fmla="*/ 84 h 203"/>
                  <a:gd name="T10" fmla="*/ 219 w 337"/>
                  <a:gd name="T11" fmla="*/ 53 h 203"/>
                  <a:gd name="T12" fmla="*/ 337 w 337"/>
                  <a:gd name="T13" fmla="*/ 0 h 203"/>
                  <a:gd name="T14" fmla="*/ 312 w 337"/>
                  <a:gd name="T15" fmla="*/ 38 h 203"/>
                  <a:gd name="T16" fmla="*/ 312 w 337"/>
                  <a:gd name="T17" fmla="*/ 38 h 2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7"/>
                  <a:gd name="T28" fmla="*/ 0 h 203"/>
                  <a:gd name="T29" fmla="*/ 337 w 337"/>
                  <a:gd name="T30" fmla="*/ 203 h 2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7" h="203">
                    <a:moveTo>
                      <a:pt x="312" y="38"/>
                    </a:moveTo>
                    <a:lnTo>
                      <a:pt x="177" y="120"/>
                    </a:lnTo>
                    <a:lnTo>
                      <a:pt x="0" y="203"/>
                    </a:lnTo>
                    <a:lnTo>
                      <a:pt x="0" y="137"/>
                    </a:lnTo>
                    <a:lnTo>
                      <a:pt x="144" y="84"/>
                    </a:lnTo>
                    <a:lnTo>
                      <a:pt x="219" y="53"/>
                    </a:lnTo>
                    <a:lnTo>
                      <a:pt x="337" y="0"/>
                    </a:lnTo>
                    <a:lnTo>
                      <a:pt x="312" y="38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43" name="Freeform 461">
                <a:extLst>
                  <a:ext uri="{FF2B5EF4-FFF2-40B4-BE49-F238E27FC236}">
                    <a16:creationId xmlns:a16="http://schemas.microsoft.com/office/drawing/2014/main" xmlns="" id="{787618E8-EBBD-49D0-9F48-B95F4506A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280"/>
                <a:ext cx="21" cy="57"/>
              </a:xfrm>
              <a:custGeom>
                <a:avLst/>
                <a:gdLst>
                  <a:gd name="T0" fmla="*/ 44 w 44"/>
                  <a:gd name="T1" fmla="*/ 0 h 114"/>
                  <a:gd name="T2" fmla="*/ 31 w 44"/>
                  <a:gd name="T3" fmla="*/ 41 h 114"/>
                  <a:gd name="T4" fmla="*/ 31 w 44"/>
                  <a:gd name="T5" fmla="*/ 83 h 114"/>
                  <a:gd name="T6" fmla="*/ 40 w 44"/>
                  <a:gd name="T7" fmla="*/ 114 h 114"/>
                  <a:gd name="T8" fmla="*/ 15 w 44"/>
                  <a:gd name="T9" fmla="*/ 95 h 114"/>
                  <a:gd name="T10" fmla="*/ 0 w 44"/>
                  <a:gd name="T11" fmla="*/ 58 h 114"/>
                  <a:gd name="T12" fmla="*/ 4 w 44"/>
                  <a:gd name="T13" fmla="*/ 15 h 114"/>
                  <a:gd name="T14" fmla="*/ 44 w 44"/>
                  <a:gd name="T15" fmla="*/ 0 h 114"/>
                  <a:gd name="T16" fmla="*/ 44 w 44"/>
                  <a:gd name="T17" fmla="*/ 0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114"/>
                  <a:gd name="T29" fmla="*/ 44 w 44"/>
                  <a:gd name="T30" fmla="*/ 114 h 1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114">
                    <a:moveTo>
                      <a:pt x="44" y="0"/>
                    </a:moveTo>
                    <a:lnTo>
                      <a:pt x="31" y="41"/>
                    </a:lnTo>
                    <a:lnTo>
                      <a:pt x="31" y="83"/>
                    </a:lnTo>
                    <a:lnTo>
                      <a:pt x="40" y="114"/>
                    </a:lnTo>
                    <a:lnTo>
                      <a:pt x="15" y="95"/>
                    </a:lnTo>
                    <a:lnTo>
                      <a:pt x="0" y="58"/>
                    </a:lnTo>
                    <a:lnTo>
                      <a:pt x="4" y="1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44" name="Freeform 462">
                <a:extLst>
                  <a:ext uri="{FF2B5EF4-FFF2-40B4-BE49-F238E27FC236}">
                    <a16:creationId xmlns:a16="http://schemas.microsoft.com/office/drawing/2014/main" xmlns="" id="{837D68A7-4C3A-4CD7-8FEE-9B2535E5F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7" y="2269"/>
                <a:ext cx="18" cy="68"/>
              </a:xfrm>
              <a:custGeom>
                <a:avLst/>
                <a:gdLst>
                  <a:gd name="T0" fmla="*/ 27 w 36"/>
                  <a:gd name="T1" fmla="*/ 0 h 135"/>
                  <a:gd name="T2" fmla="*/ 36 w 36"/>
                  <a:gd name="T3" fmla="*/ 64 h 135"/>
                  <a:gd name="T4" fmla="*/ 31 w 36"/>
                  <a:gd name="T5" fmla="*/ 119 h 135"/>
                  <a:gd name="T6" fmla="*/ 19 w 36"/>
                  <a:gd name="T7" fmla="*/ 135 h 135"/>
                  <a:gd name="T8" fmla="*/ 0 w 36"/>
                  <a:gd name="T9" fmla="*/ 104 h 135"/>
                  <a:gd name="T10" fmla="*/ 0 w 36"/>
                  <a:gd name="T11" fmla="*/ 34 h 135"/>
                  <a:gd name="T12" fmla="*/ 27 w 36"/>
                  <a:gd name="T13" fmla="*/ 0 h 135"/>
                  <a:gd name="T14" fmla="*/ 27 w 36"/>
                  <a:gd name="T15" fmla="*/ 0 h 1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35"/>
                  <a:gd name="T26" fmla="*/ 36 w 36"/>
                  <a:gd name="T27" fmla="*/ 135 h 1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35">
                    <a:moveTo>
                      <a:pt x="27" y="0"/>
                    </a:moveTo>
                    <a:lnTo>
                      <a:pt x="36" y="64"/>
                    </a:lnTo>
                    <a:lnTo>
                      <a:pt x="31" y="119"/>
                    </a:lnTo>
                    <a:lnTo>
                      <a:pt x="19" y="135"/>
                    </a:lnTo>
                    <a:lnTo>
                      <a:pt x="0" y="104"/>
                    </a:lnTo>
                    <a:lnTo>
                      <a:pt x="0" y="3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45" name="Freeform 463">
                <a:extLst>
                  <a:ext uri="{FF2B5EF4-FFF2-40B4-BE49-F238E27FC236}">
                    <a16:creationId xmlns:a16="http://schemas.microsoft.com/office/drawing/2014/main" xmlns="" id="{E1917711-6D9E-4FCA-AF3E-81438D415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" y="2270"/>
                <a:ext cx="14" cy="72"/>
              </a:xfrm>
              <a:custGeom>
                <a:avLst/>
                <a:gdLst>
                  <a:gd name="T0" fmla="*/ 23 w 29"/>
                  <a:gd name="T1" fmla="*/ 0 h 142"/>
                  <a:gd name="T2" fmla="*/ 29 w 29"/>
                  <a:gd name="T3" fmla="*/ 53 h 142"/>
                  <a:gd name="T4" fmla="*/ 29 w 29"/>
                  <a:gd name="T5" fmla="*/ 93 h 142"/>
                  <a:gd name="T6" fmla="*/ 25 w 29"/>
                  <a:gd name="T7" fmla="*/ 142 h 142"/>
                  <a:gd name="T8" fmla="*/ 8 w 29"/>
                  <a:gd name="T9" fmla="*/ 106 h 142"/>
                  <a:gd name="T10" fmla="*/ 2 w 29"/>
                  <a:gd name="T11" fmla="*/ 49 h 142"/>
                  <a:gd name="T12" fmla="*/ 0 w 29"/>
                  <a:gd name="T13" fmla="*/ 11 h 142"/>
                  <a:gd name="T14" fmla="*/ 23 w 29"/>
                  <a:gd name="T15" fmla="*/ 0 h 142"/>
                  <a:gd name="T16" fmla="*/ 23 w 29"/>
                  <a:gd name="T17" fmla="*/ 0 h 1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142"/>
                  <a:gd name="T29" fmla="*/ 29 w 29"/>
                  <a:gd name="T30" fmla="*/ 142 h 1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142">
                    <a:moveTo>
                      <a:pt x="23" y="0"/>
                    </a:moveTo>
                    <a:lnTo>
                      <a:pt x="29" y="53"/>
                    </a:lnTo>
                    <a:lnTo>
                      <a:pt x="29" y="93"/>
                    </a:lnTo>
                    <a:lnTo>
                      <a:pt x="25" y="142"/>
                    </a:lnTo>
                    <a:lnTo>
                      <a:pt x="8" y="106"/>
                    </a:lnTo>
                    <a:lnTo>
                      <a:pt x="2" y="49"/>
                    </a:lnTo>
                    <a:lnTo>
                      <a:pt x="0" y="1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46" name="Freeform 464">
                <a:extLst>
                  <a:ext uri="{FF2B5EF4-FFF2-40B4-BE49-F238E27FC236}">
                    <a16:creationId xmlns:a16="http://schemas.microsoft.com/office/drawing/2014/main" xmlns="" id="{02041DA4-85FB-4F85-B6A7-C0579EB73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2266"/>
                <a:ext cx="15" cy="71"/>
              </a:xfrm>
              <a:custGeom>
                <a:avLst/>
                <a:gdLst>
                  <a:gd name="T0" fmla="*/ 23 w 31"/>
                  <a:gd name="T1" fmla="*/ 15 h 143"/>
                  <a:gd name="T2" fmla="*/ 31 w 31"/>
                  <a:gd name="T3" fmla="*/ 78 h 143"/>
                  <a:gd name="T4" fmla="*/ 23 w 31"/>
                  <a:gd name="T5" fmla="*/ 114 h 143"/>
                  <a:gd name="T6" fmla="*/ 16 w 31"/>
                  <a:gd name="T7" fmla="*/ 143 h 143"/>
                  <a:gd name="T8" fmla="*/ 2 w 31"/>
                  <a:gd name="T9" fmla="*/ 87 h 143"/>
                  <a:gd name="T10" fmla="*/ 0 w 31"/>
                  <a:gd name="T11" fmla="*/ 42 h 143"/>
                  <a:gd name="T12" fmla="*/ 8 w 31"/>
                  <a:gd name="T13" fmla="*/ 0 h 143"/>
                  <a:gd name="T14" fmla="*/ 23 w 31"/>
                  <a:gd name="T15" fmla="*/ 15 h 143"/>
                  <a:gd name="T16" fmla="*/ 23 w 31"/>
                  <a:gd name="T17" fmla="*/ 15 h 1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43"/>
                  <a:gd name="T29" fmla="*/ 31 w 31"/>
                  <a:gd name="T30" fmla="*/ 143 h 1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43">
                    <a:moveTo>
                      <a:pt x="23" y="15"/>
                    </a:moveTo>
                    <a:lnTo>
                      <a:pt x="31" y="78"/>
                    </a:lnTo>
                    <a:lnTo>
                      <a:pt x="23" y="114"/>
                    </a:lnTo>
                    <a:lnTo>
                      <a:pt x="16" y="143"/>
                    </a:lnTo>
                    <a:lnTo>
                      <a:pt x="2" y="87"/>
                    </a:lnTo>
                    <a:lnTo>
                      <a:pt x="0" y="42"/>
                    </a:lnTo>
                    <a:lnTo>
                      <a:pt x="8" y="0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47" name="Freeform 465">
                <a:extLst>
                  <a:ext uri="{FF2B5EF4-FFF2-40B4-BE49-F238E27FC236}">
                    <a16:creationId xmlns:a16="http://schemas.microsoft.com/office/drawing/2014/main" xmlns="" id="{6E5A5B4E-0072-4477-AD51-82F5CDADF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2258"/>
                <a:ext cx="17" cy="69"/>
              </a:xfrm>
              <a:custGeom>
                <a:avLst/>
                <a:gdLst>
                  <a:gd name="T0" fmla="*/ 31 w 34"/>
                  <a:gd name="T1" fmla="*/ 28 h 139"/>
                  <a:gd name="T2" fmla="*/ 29 w 34"/>
                  <a:gd name="T3" fmla="*/ 99 h 139"/>
                  <a:gd name="T4" fmla="*/ 14 w 34"/>
                  <a:gd name="T5" fmla="*/ 139 h 139"/>
                  <a:gd name="T6" fmla="*/ 0 w 34"/>
                  <a:gd name="T7" fmla="*/ 91 h 139"/>
                  <a:gd name="T8" fmla="*/ 12 w 34"/>
                  <a:gd name="T9" fmla="*/ 38 h 139"/>
                  <a:gd name="T10" fmla="*/ 34 w 34"/>
                  <a:gd name="T11" fmla="*/ 0 h 139"/>
                  <a:gd name="T12" fmla="*/ 31 w 34"/>
                  <a:gd name="T13" fmla="*/ 28 h 139"/>
                  <a:gd name="T14" fmla="*/ 31 w 34"/>
                  <a:gd name="T15" fmla="*/ 28 h 1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139"/>
                  <a:gd name="T26" fmla="*/ 34 w 34"/>
                  <a:gd name="T27" fmla="*/ 139 h 1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139">
                    <a:moveTo>
                      <a:pt x="31" y="28"/>
                    </a:moveTo>
                    <a:lnTo>
                      <a:pt x="29" y="99"/>
                    </a:lnTo>
                    <a:lnTo>
                      <a:pt x="14" y="139"/>
                    </a:lnTo>
                    <a:lnTo>
                      <a:pt x="0" y="91"/>
                    </a:lnTo>
                    <a:lnTo>
                      <a:pt x="12" y="38"/>
                    </a:lnTo>
                    <a:lnTo>
                      <a:pt x="34" y="0"/>
                    </a:lnTo>
                    <a:lnTo>
                      <a:pt x="31" y="2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48" name="Freeform 466">
                <a:extLst>
                  <a:ext uri="{FF2B5EF4-FFF2-40B4-BE49-F238E27FC236}">
                    <a16:creationId xmlns:a16="http://schemas.microsoft.com/office/drawing/2014/main" xmlns="" id="{D69D8F0B-F017-4D3F-93B2-A9DE0346D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272"/>
                <a:ext cx="12" cy="41"/>
              </a:xfrm>
              <a:custGeom>
                <a:avLst/>
                <a:gdLst>
                  <a:gd name="T0" fmla="*/ 22 w 22"/>
                  <a:gd name="T1" fmla="*/ 0 h 82"/>
                  <a:gd name="T2" fmla="*/ 21 w 22"/>
                  <a:gd name="T3" fmla="*/ 63 h 82"/>
                  <a:gd name="T4" fmla="*/ 0 w 22"/>
                  <a:gd name="T5" fmla="*/ 82 h 82"/>
                  <a:gd name="T6" fmla="*/ 0 w 22"/>
                  <a:gd name="T7" fmla="*/ 36 h 82"/>
                  <a:gd name="T8" fmla="*/ 22 w 22"/>
                  <a:gd name="T9" fmla="*/ 0 h 82"/>
                  <a:gd name="T10" fmla="*/ 22 w 22"/>
                  <a:gd name="T11" fmla="*/ 0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82"/>
                  <a:gd name="T20" fmla="*/ 22 w 22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82">
                    <a:moveTo>
                      <a:pt x="22" y="0"/>
                    </a:moveTo>
                    <a:lnTo>
                      <a:pt x="21" y="63"/>
                    </a:lnTo>
                    <a:lnTo>
                      <a:pt x="0" y="82"/>
                    </a:lnTo>
                    <a:lnTo>
                      <a:pt x="0" y="3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49" name="Freeform 467">
                <a:extLst>
                  <a:ext uri="{FF2B5EF4-FFF2-40B4-BE49-F238E27FC236}">
                    <a16:creationId xmlns:a16="http://schemas.microsoft.com/office/drawing/2014/main" xmlns="" id="{9B42E430-9D34-4165-8567-2AC1C0802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" y="2259"/>
                <a:ext cx="21" cy="25"/>
              </a:xfrm>
              <a:custGeom>
                <a:avLst/>
                <a:gdLst>
                  <a:gd name="T0" fmla="*/ 42 w 42"/>
                  <a:gd name="T1" fmla="*/ 0 h 49"/>
                  <a:gd name="T2" fmla="*/ 0 w 42"/>
                  <a:gd name="T3" fmla="*/ 49 h 49"/>
                  <a:gd name="T4" fmla="*/ 13 w 42"/>
                  <a:gd name="T5" fmla="*/ 21 h 49"/>
                  <a:gd name="T6" fmla="*/ 42 w 42"/>
                  <a:gd name="T7" fmla="*/ 0 h 49"/>
                  <a:gd name="T8" fmla="*/ 42 w 42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9"/>
                  <a:gd name="T17" fmla="*/ 42 w 4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9">
                    <a:moveTo>
                      <a:pt x="42" y="0"/>
                    </a:moveTo>
                    <a:lnTo>
                      <a:pt x="0" y="49"/>
                    </a:lnTo>
                    <a:lnTo>
                      <a:pt x="13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50" name="Freeform 468">
                <a:extLst>
                  <a:ext uri="{FF2B5EF4-FFF2-40B4-BE49-F238E27FC236}">
                    <a16:creationId xmlns:a16="http://schemas.microsoft.com/office/drawing/2014/main" xmlns="" id="{4F74760D-21A6-45BE-82DD-E70B6F5BB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2230"/>
                <a:ext cx="34" cy="21"/>
              </a:xfrm>
              <a:custGeom>
                <a:avLst/>
                <a:gdLst>
                  <a:gd name="T0" fmla="*/ 68 w 68"/>
                  <a:gd name="T1" fmla="*/ 2 h 42"/>
                  <a:gd name="T2" fmla="*/ 0 w 68"/>
                  <a:gd name="T3" fmla="*/ 42 h 42"/>
                  <a:gd name="T4" fmla="*/ 34 w 68"/>
                  <a:gd name="T5" fmla="*/ 0 h 42"/>
                  <a:gd name="T6" fmla="*/ 68 w 68"/>
                  <a:gd name="T7" fmla="*/ 2 h 42"/>
                  <a:gd name="T8" fmla="*/ 68 w 68"/>
                  <a:gd name="T9" fmla="*/ 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2"/>
                  <a:gd name="T17" fmla="*/ 68 w 6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2">
                    <a:moveTo>
                      <a:pt x="68" y="2"/>
                    </a:moveTo>
                    <a:lnTo>
                      <a:pt x="0" y="42"/>
                    </a:lnTo>
                    <a:lnTo>
                      <a:pt x="34" y="0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51" name="Freeform 469">
                <a:extLst>
                  <a:ext uri="{FF2B5EF4-FFF2-40B4-BE49-F238E27FC236}">
                    <a16:creationId xmlns:a16="http://schemas.microsoft.com/office/drawing/2014/main" xmlns="" id="{3CF23DBC-5386-4F2B-B3E9-5188D4A49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199"/>
                <a:ext cx="37" cy="17"/>
              </a:xfrm>
              <a:custGeom>
                <a:avLst/>
                <a:gdLst>
                  <a:gd name="T0" fmla="*/ 72 w 72"/>
                  <a:gd name="T1" fmla="*/ 2 h 34"/>
                  <a:gd name="T2" fmla="*/ 46 w 72"/>
                  <a:gd name="T3" fmla="*/ 34 h 34"/>
                  <a:gd name="T4" fmla="*/ 0 w 72"/>
                  <a:gd name="T5" fmla="*/ 32 h 34"/>
                  <a:gd name="T6" fmla="*/ 19 w 72"/>
                  <a:gd name="T7" fmla="*/ 0 h 34"/>
                  <a:gd name="T8" fmla="*/ 72 w 72"/>
                  <a:gd name="T9" fmla="*/ 2 h 34"/>
                  <a:gd name="T10" fmla="*/ 72 w 72"/>
                  <a:gd name="T11" fmla="*/ 2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34"/>
                  <a:gd name="T20" fmla="*/ 72 w 72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34">
                    <a:moveTo>
                      <a:pt x="72" y="2"/>
                    </a:moveTo>
                    <a:lnTo>
                      <a:pt x="46" y="34"/>
                    </a:lnTo>
                    <a:lnTo>
                      <a:pt x="0" y="32"/>
                    </a:lnTo>
                    <a:lnTo>
                      <a:pt x="19" y="0"/>
                    </a:lnTo>
                    <a:lnTo>
                      <a:pt x="72" y="2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52" name="Freeform 470">
                <a:extLst>
                  <a:ext uri="{FF2B5EF4-FFF2-40B4-BE49-F238E27FC236}">
                    <a16:creationId xmlns:a16="http://schemas.microsoft.com/office/drawing/2014/main" xmlns="" id="{BD5A0BC2-0C24-4EB1-AC6F-68B1E03E0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166"/>
                <a:ext cx="27" cy="8"/>
              </a:xfrm>
              <a:custGeom>
                <a:avLst/>
                <a:gdLst>
                  <a:gd name="T0" fmla="*/ 53 w 53"/>
                  <a:gd name="T1" fmla="*/ 18 h 18"/>
                  <a:gd name="T2" fmla="*/ 0 w 53"/>
                  <a:gd name="T3" fmla="*/ 18 h 18"/>
                  <a:gd name="T4" fmla="*/ 15 w 53"/>
                  <a:gd name="T5" fmla="*/ 0 h 18"/>
                  <a:gd name="T6" fmla="*/ 45 w 53"/>
                  <a:gd name="T7" fmla="*/ 0 h 18"/>
                  <a:gd name="T8" fmla="*/ 53 w 53"/>
                  <a:gd name="T9" fmla="*/ 18 h 18"/>
                  <a:gd name="T10" fmla="*/ 53 w 53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18"/>
                  <a:gd name="T20" fmla="*/ 53 w 5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18">
                    <a:moveTo>
                      <a:pt x="53" y="18"/>
                    </a:moveTo>
                    <a:lnTo>
                      <a:pt x="0" y="18"/>
                    </a:lnTo>
                    <a:lnTo>
                      <a:pt x="15" y="0"/>
                    </a:lnTo>
                    <a:lnTo>
                      <a:pt x="45" y="0"/>
                    </a:lnTo>
                    <a:lnTo>
                      <a:pt x="53" y="1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53" name="Freeform 471">
                <a:extLst>
                  <a:ext uri="{FF2B5EF4-FFF2-40B4-BE49-F238E27FC236}">
                    <a16:creationId xmlns:a16="http://schemas.microsoft.com/office/drawing/2014/main" xmlns="" id="{93FE8B64-438B-4E76-B49B-AF8902CAE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" y="2127"/>
                <a:ext cx="18" cy="10"/>
              </a:xfrm>
              <a:custGeom>
                <a:avLst/>
                <a:gdLst>
                  <a:gd name="T0" fmla="*/ 37 w 37"/>
                  <a:gd name="T1" fmla="*/ 20 h 20"/>
                  <a:gd name="T2" fmla="*/ 0 w 37"/>
                  <a:gd name="T3" fmla="*/ 17 h 20"/>
                  <a:gd name="T4" fmla="*/ 16 w 37"/>
                  <a:gd name="T5" fmla="*/ 0 h 20"/>
                  <a:gd name="T6" fmla="*/ 35 w 37"/>
                  <a:gd name="T7" fmla="*/ 0 h 20"/>
                  <a:gd name="T8" fmla="*/ 37 w 37"/>
                  <a:gd name="T9" fmla="*/ 20 h 20"/>
                  <a:gd name="T10" fmla="*/ 37 w 37"/>
                  <a:gd name="T11" fmla="*/ 2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20"/>
                  <a:gd name="T20" fmla="*/ 37 w 37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20">
                    <a:moveTo>
                      <a:pt x="37" y="20"/>
                    </a:moveTo>
                    <a:lnTo>
                      <a:pt x="0" y="17"/>
                    </a:lnTo>
                    <a:lnTo>
                      <a:pt x="16" y="0"/>
                    </a:lnTo>
                    <a:lnTo>
                      <a:pt x="35" y="0"/>
                    </a:lnTo>
                    <a:lnTo>
                      <a:pt x="37" y="2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54" name="Freeform 472">
                <a:extLst>
                  <a:ext uri="{FF2B5EF4-FFF2-40B4-BE49-F238E27FC236}">
                    <a16:creationId xmlns:a16="http://schemas.microsoft.com/office/drawing/2014/main" xmlns="" id="{A806AAE6-5A14-4037-B5D7-03B8F4144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4" y="2102"/>
                <a:ext cx="23" cy="12"/>
              </a:xfrm>
              <a:custGeom>
                <a:avLst/>
                <a:gdLst>
                  <a:gd name="T0" fmla="*/ 42 w 48"/>
                  <a:gd name="T1" fmla="*/ 25 h 25"/>
                  <a:gd name="T2" fmla="*/ 0 w 48"/>
                  <a:gd name="T3" fmla="*/ 4 h 25"/>
                  <a:gd name="T4" fmla="*/ 25 w 48"/>
                  <a:gd name="T5" fmla="*/ 0 h 25"/>
                  <a:gd name="T6" fmla="*/ 48 w 48"/>
                  <a:gd name="T7" fmla="*/ 8 h 25"/>
                  <a:gd name="T8" fmla="*/ 42 w 48"/>
                  <a:gd name="T9" fmla="*/ 25 h 25"/>
                  <a:gd name="T10" fmla="*/ 42 w 48"/>
                  <a:gd name="T11" fmla="*/ 2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5"/>
                  <a:gd name="T20" fmla="*/ 48 w 4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5">
                    <a:moveTo>
                      <a:pt x="42" y="25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48" y="8"/>
                    </a:lnTo>
                    <a:lnTo>
                      <a:pt x="42" y="2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55" name="Freeform 473">
                <a:extLst>
                  <a:ext uri="{FF2B5EF4-FFF2-40B4-BE49-F238E27FC236}">
                    <a16:creationId xmlns:a16="http://schemas.microsoft.com/office/drawing/2014/main" xmlns="" id="{EEEEF4E4-1A41-4077-9D95-1A5716D5B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9" y="2090"/>
                <a:ext cx="17" cy="24"/>
              </a:xfrm>
              <a:custGeom>
                <a:avLst/>
                <a:gdLst>
                  <a:gd name="T0" fmla="*/ 0 w 35"/>
                  <a:gd name="T1" fmla="*/ 0 h 50"/>
                  <a:gd name="T2" fmla="*/ 35 w 35"/>
                  <a:gd name="T3" fmla="*/ 50 h 50"/>
                  <a:gd name="T4" fmla="*/ 27 w 35"/>
                  <a:gd name="T5" fmla="*/ 14 h 50"/>
                  <a:gd name="T6" fmla="*/ 0 w 35"/>
                  <a:gd name="T7" fmla="*/ 0 h 50"/>
                  <a:gd name="T8" fmla="*/ 0 w 35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50"/>
                  <a:gd name="T17" fmla="*/ 35 w 35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50">
                    <a:moveTo>
                      <a:pt x="0" y="0"/>
                    </a:moveTo>
                    <a:lnTo>
                      <a:pt x="35" y="50"/>
                    </a:lnTo>
                    <a:lnTo>
                      <a:pt x="2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56" name="Freeform 474">
                <a:extLst>
                  <a:ext uri="{FF2B5EF4-FFF2-40B4-BE49-F238E27FC236}">
                    <a16:creationId xmlns:a16="http://schemas.microsoft.com/office/drawing/2014/main" xmlns="" id="{04074734-4BBC-4782-883F-345822337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2063"/>
                <a:ext cx="31" cy="20"/>
              </a:xfrm>
              <a:custGeom>
                <a:avLst/>
                <a:gdLst>
                  <a:gd name="T0" fmla="*/ 0 w 63"/>
                  <a:gd name="T1" fmla="*/ 0 h 40"/>
                  <a:gd name="T2" fmla="*/ 49 w 63"/>
                  <a:gd name="T3" fmla="*/ 2 h 40"/>
                  <a:gd name="T4" fmla="*/ 63 w 63"/>
                  <a:gd name="T5" fmla="*/ 36 h 40"/>
                  <a:gd name="T6" fmla="*/ 30 w 63"/>
                  <a:gd name="T7" fmla="*/ 40 h 40"/>
                  <a:gd name="T8" fmla="*/ 0 w 63"/>
                  <a:gd name="T9" fmla="*/ 0 h 40"/>
                  <a:gd name="T10" fmla="*/ 0 w 63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40"/>
                  <a:gd name="T20" fmla="*/ 63 w 63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40">
                    <a:moveTo>
                      <a:pt x="0" y="0"/>
                    </a:moveTo>
                    <a:lnTo>
                      <a:pt x="49" y="2"/>
                    </a:lnTo>
                    <a:lnTo>
                      <a:pt x="63" y="36"/>
                    </a:lnTo>
                    <a:lnTo>
                      <a:pt x="3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57" name="Freeform 475">
                <a:extLst>
                  <a:ext uri="{FF2B5EF4-FFF2-40B4-BE49-F238E27FC236}">
                    <a16:creationId xmlns:a16="http://schemas.microsoft.com/office/drawing/2014/main" xmlns="" id="{FCE018EA-0B97-45A5-A291-3929753F3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" y="2036"/>
                <a:ext cx="48" cy="15"/>
              </a:xfrm>
              <a:custGeom>
                <a:avLst/>
                <a:gdLst>
                  <a:gd name="T0" fmla="*/ 0 w 97"/>
                  <a:gd name="T1" fmla="*/ 19 h 28"/>
                  <a:gd name="T2" fmla="*/ 57 w 97"/>
                  <a:gd name="T3" fmla="*/ 0 h 28"/>
                  <a:gd name="T4" fmla="*/ 97 w 97"/>
                  <a:gd name="T5" fmla="*/ 0 h 28"/>
                  <a:gd name="T6" fmla="*/ 80 w 97"/>
                  <a:gd name="T7" fmla="*/ 21 h 28"/>
                  <a:gd name="T8" fmla="*/ 52 w 97"/>
                  <a:gd name="T9" fmla="*/ 28 h 28"/>
                  <a:gd name="T10" fmla="*/ 0 w 97"/>
                  <a:gd name="T11" fmla="*/ 19 h 28"/>
                  <a:gd name="T12" fmla="*/ 0 w 97"/>
                  <a:gd name="T13" fmla="*/ 19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28"/>
                  <a:gd name="T23" fmla="*/ 97 w 97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28">
                    <a:moveTo>
                      <a:pt x="0" y="19"/>
                    </a:moveTo>
                    <a:lnTo>
                      <a:pt x="57" y="0"/>
                    </a:lnTo>
                    <a:lnTo>
                      <a:pt x="97" y="0"/>
                    </a:lnTo>
                    <a:lnTo>
                      <a:pt x="80" y="21"/>
                    </a:lnTo>
                    <a:lnTo>
                      <a:pt x="52" y="2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58" name="Freeform 476">
                <a:extLst>
                  <a:ext uri="{FF2B5EF4-FFF2-40B4-BE49-F238E27FC236}">
                    <a16:creationId xmlns:a16="http://schemas.microsoft.com/office/drawing/2014/main" xmlns="" id="{D580D6FB-0A97-4BA0-8352-13E219562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2011"/>
                <a:ext cx="35" cy="13"/>
              </a:xfrm>
              <a:custGeom>
                <a:avLst/>
                <a:gdLst>
                  <a:gd name="T0" fmla="*/ 0 w 71"/>
                  <a:gd name="T1" fmla="*/ 5 h 26"/>
                  <a:gd name="T2" fmla="*/ 42 w 71"/>
                  <a:gd name="T3" fmla="*/ 0 h 26"/>
                  <a:gd name="T4" fmla="*/ 71 w 71"/>
                  <a:gd name="T5" fmla="*/ 7 h 26"/>
                  <a:gd name="T6" fmla="*/ 71 w 71"/>
                  <a:gd name="T7" fmla="*/ 22 h 26"/>
                  <a:gd name="T8" fmla="*/ 48 w 71"/>
                  <a:gd name="T9" fmla="*/ 26 h 26"/>
                  <a:gd name="T10" fmla="*/ 0 w 71"/>
                  <a:gd name="T11" fmla="*/ 5 h 26"/>
                  <a:gd name="T12" fmla="*/ 0 w 71"/>
                  <a:gd name="T13" fmla="*/ 5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1"/>
                  <a:gd name="T22" fmla="*/ 0 h 26"/>
                  <a:gd name="T23" fmla="*/ 71 w 71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1" h="26">
                    <a:moveTo>
                      <a:pt x="0" y="5"/>
                    </a:moveTo>
                    <a:lnTo>
                      <a:pt x="42" y="0"/>
                    </a:lnTo>
                    <a:lnTo>
                      <a:pt x="71" y="7"/>
                    </a:lnTo>
                    <a:lnTo>
                      <a:pt x="71" y="22"/>
                    </a:lnTo>
                    <a:lnTo>
                      <a:pt x="48" y="2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59" name="Freeform 477">
                <a:extLst>
                  <a:ext uri="{FF2B5EF4-FFF2-40B4-BE49-F238E27FC236}">
                    <a16:creationId xmlns:a16="http://schemas.microsoft.com/office/drawing/2014/main" xmlns="" id="{EA1B2FED-5FA4-431A-8875-E4B8BCFF1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1986"/>
                <a:ext cx="39" cy="18"/>
              </a:xfrm>
              <a:custGeom>
                <a:avLst/>
                <a:gdLst>
                  <a:gd name="T0" fmla="*/ 0 w 78"/>
                  <a:gd name="T1" fmla="*/ 0 h 36"/>
                  <a:gd name="T2" fmla="*/ 59 w 78"/>
                  <a:gd name="T3" fmla="*/ 8 h 36"/>
                  <a:gd name="T4" fmla="*/ 78 w 78"/>
                  <a:gd name="T5" fmla="*/ 19 h 36"/>
                  <a:gd name="T6" fmla="*/ 65 w 78"/>
                  <a:gd name="T7" fmla="*/ 36 h 36"/>
                  <a:gd name="T8" fmla="*/ 28 w 78"/>
                  <a:gd name="T9" fmla="*/ 27 h 36"/>
                  <a:gd name="T10" fmla="*/ 0 w 78"/>
                  <a:gd name="T11" fmla="*/ 0 h 36"/>
                  <a:gd name="T12" fmla="*/ 0 w 7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36"/>
                  <a:gd name="T23" fmla="*/ 78 w 7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36">
                    <a:moveTo>
                      <a:pt x="0" y="0"/>
                    </a:moveTo>
                    <a:lnTo>
                      <a:pt x="59" y="8"/>
                    </a:lnTo>
                    <a:lnTo>
                      <a:pt x="78" y="19"/>
                    </a:lnTo>
                    <a:lnTo>
                      <a:pt x="65" y="36"/>
                    </a:lnTo>
                    <a:lnTo>
                      <a:pt x="28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60" name="Freeform 478">
                <a:extLst>
                  <a:ext uri="{FF2B5EF4-FFF2-40B4-BE49-F238E27FC236}">
                    <a16:creationId xmlns:a16="http://schemas.microsoft.com/office/drawing/2014/main" xmlns="" id="{5BDD142E-598A-4BB8-8D67-E7F16BB86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1968"/>
                <a:ext cx="53" cy="28"/>
              </a:xfrm>
              <a:custGeom>
                <a:avLst/>
                <a:gdLst>
                  <a:gd name="T0" fmla="*/ 0 w 107"/>
                  <a:gd name="T1" fmla="*/ 8 h 55"/>
                  <a:gd name="T2" fmla="*/ 53 w 107"/>
                  <a:gd name="T3" fmla="*/ 0 h 55"/>
                  <a:gd name="T4" fmla="*/ 93 w 107"/>
                  <a:gd name="T5" fmla="*/ 15 h 55"/>
                  <a:gd name="T6" fmla="*/ 107 w 107"/>
                  <a:gd name="T7" fmla="*/ 30 h 55"/>
                  <a:gd name="T8" fmla="*/ 86 w 107"/>
                  <a:gd name="T9" fmla="*/ 55 h 55"/>
                  <a:gd name="T10" fmla="*/ 59 w 107"/>
                  <a:gd name="T11" fmla="*/ 34 h 55"/>
                  <a:gd name="T12" fmla="*/ 0 w 107"/>
                  <a:gd name="T13" fmla="*/ 8 h 55"/>
                  <a:gd name="T14" fmla="*/ 0 w 107"/>
                  <a:gd name="T15" fmla="*/ 8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7"/>
                  <a:gd name="T25" fmla="*/ 0 h 55"/>
                  <a:gd name="T26" fmla="*/ 107 w 107"/>
                  <a:gd name="T27" fmla="*/ 55 h 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7" h="55">
                    <a:moveTo>
                      <a:pt x="0" y="8"/>
                    </a:moveTo>
                    <a:lnTo>
                      <a:pt x="53" y="0"/>
                    </a:lnTo>
                    <a:lnTo>
                      <a:pt x="93" y="15"/>
                    </a:lnTo>
                    <a:lnTo>
                      <a:pt x="107" y="30"/>
                    </a:lnTo>
                    <a:lnTo>
                      <a:pt x="86" y="55"/>
                    </a:lnTo>
                    <a:lnTo>
                      <a:pt x="59" y="3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61" name="Freeform 479">
                <a:extLst>
                  <a:ext uri="{FF2B5EF4-FFF2-40B4-BE49-F238E27FC236}">
                    <a16:creationId xmlns:a16="http://schemas.microsoft.com/office/drawing/2014/main" xmlns="" id="{10F9AFB0-5B1B-478A-93D1-99B4CAC44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1961"/>
                <a:ext cx="48" cy="17"/>
              </a:xfrm>
              <a:custGeom>
                <a:avLst/>
                <a:gdLst>
                  <a:gd name="T0" fmla="*/ 0 w 97"/>
                  <a:gd name="T1" fmla="*/ 0 h 34"/>
                  <a:gd name="T2" fmla="*/ 36 w 97"/>
                  <a:gd name="T3" fmla="*/ 0 h 34"/>
                  <a:gd name="T4" fmla="*/ 74 w 97"/>
                  <a:gd name="T5" fmla="*/ 2 h 34"/>
                  <a:gd name="T6" fmla="*/ 97 w 97"/>
                  <a:gd name="T7" fmla="*/ 19 h 34"/>
                  <a:gd name="T8" fmla="*/ 91 w 97"/>
                  <a:gd name="T9" fmla="*/ 34 h 34"/>
                  <a:gd name="T10" fmla="*/ 60 w 97"/>
                  <a:gd name="T11" fmla="*/ 26 h 34"/>
                  <a:gd name="T12" fmla="*/ 0 w 97"/>
                  <a:gd name="T13" fmla="*/ 0 h 34"/>
                  <a:gd name="T14" fmla="*/ 0 w 97"/>
                  <a:gd name="T15" fmla="*/ 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34"/>
                  <a:gd name="T26" fmla="*/ 97 w 97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34">
                    <a:moveTo>
                      <a:pt x="0" y="0"/>
                    </a:moveTo>
                    <a:lnTo>
                      <a:pt x="36" y="0"/>
                    </a:lnTo>
                    <a:lnTo>
                      <a:pt x="74" y="2"/>
                    </a:lnTo>
                    <a:lnTo>
                      <a:pt x="97" y="19"/>
                    </a:lnTo>
                    <a:lnTo>
                      <a:pt x="91" y="34"/>
                    </a:lnTo>
                    <a:lnTo>
                      <a:pt x="6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62" name="Freeform 480">
                <a:extLst>
                  <a:ext uri="{FF2B5EF4-FFF2-40B4-BE49-F238E27FC236}">
                    <a16:creationId xmlns:a16="http://schemas.microsoft.com/office/drawing/2014/main" xmlns="" id="{A95B45A0-9311-4D42-810D-F69A9D7B5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1936"/>
                <a:ext cx="43" cy="18"/>
              </a:xfrm>
              <a:custGeom>
                <a:avLst/>
                <a:gdLst>
                  <a:gd name="T0" fmla="*/ 0 w 85"/>
                  <a:gd name="T1" fmla="*/ 18 h 37"/>
                  <a:gd name="T2" fmla="*/ 34 w 85"/>
                  <a:gd name="T3" fmla="*/ 0 h 37"/>
                  <a:gd name="T4" fmla="*/ 70 w 85"/>
                  <a:gd name="T5" fmla="*/ 2 h 37"/>
                  <a:gd name="T6" fmla="*/ 85 w 85"/>
                  <a:gd name="T7" fmla="*/ 21 h 37"/>
                  <a:gd name="T8" fmla="*/ 85 w 85"/>
                  <a:gd name="T9" fmla="*/ 37 h 37"/>
                  <a:gd name="T10" fmla="*/ 46 w 85"/>
                  <a:gd name="T11" fmla="*/ 25 h 37"/>
                  <a:gd name="T12" fmla="*/ 0 w 85"/>
                  <a:gd name="T13" fmla="*/ 18 h 37"/>
                  <a:gd name="T14" fmla="*/ 0 w 85"/>
                  <a:gd name="T15" fmla="*/ 18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37"/>
                  <a:gd name="T26" fmla="*/ 85 w 85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37">
                    <a:moveTo>
                      <a:pt x="0" y="18"/>
                    </a:moveTo>
                    <a:lnTo>
                      <a:pt x="34" y="0"/>
                    </a:lnTo>
                    <a:lnTo>
                      <a:pt x="70" y="2"/>
                    </a:lnTo>
                    <a:lnTo>
                      <a:pt x="85" y="21"/>
                    </a:lnTo>
                    <a:lnTo>
                      <a:pt x="85" y="37"/>
                    </a:lnTo>
                    <a:lnTo>
                      <a:pt x="46" y="2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63" name="Freeform 481">
                <a:extLst>
                  <a:ext uri="{FF2B5EF4-FFF2-40B4-BE49-F238E27FC236}">
                    <a16:creationId xmlns:a16="http://schemas.microsoft.com/office/drawing/2014/main" xmlns="" id="{7E049A69-7109-4B60-B0F8-3DA847CA2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" y="1929"/>
                <a:ext cx="24" cy="22"/>
              </a:xfrm>
              <a:custGeom>
                <a:avLst/>
                <a:gdLst>
                  <a:gd name="T0" fmla="*/ 0 w 50"/>
                  <a:gd name="T1" fmla="*/ 6 h 44"/>
                  <a:gd name="T2" fmla="*/ 35 w 50"/>
                  <a:gd name="T3" fmla="*/ 0 h 44"/>
                  <a:gd name="T4" fmla="*/ 48 w 50"/>
                  <a:gd name="T5" fmla="*/ 15 h 44"/>
                  <a:gd name="T6" fmla="*/ 50 w 50"/>
                  <a:gd name="T7" fmla="*/ 44 h 44"/>
                  <a:gd name="T8" fmla="*/ 0 w 50"/>
                  <a:gd name="T9" fmla="*/ 6 h 44"/>
                  <a:gd name="T10" fmla="*/ 0 w 50"/>
                  <a:gd name="T11" fmla="*/ 6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44"/>
                  <a:gd name="T20" fmla="*/ 50 w 50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44">
                    <a:moveTo>
                      <a:pt x="0" y="6"/>
                    </a:moveTo>
                    <a:lnTo>
                      <a:pt x="35" y="0"/>
                    </a:lnTo>
                    <a:lnTo>
                      <a:pt x="48" y="15"/>
                    </a:lnTo>
                    <a:lnTo>
                      <a:pt x="50" y="4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64" name="Freeform 482">
                <a:extLst>
                  <a:ext uri="{FF2B5EF4-FFF2-40B4-BE49-F238E27FC236}">
                    <a16:creationId xmlns:a16="http://schemas.microsoft.com/office/drawing/2014/main" xmlns="" id="{A8FAA551-799A-4204-958E-1FB497941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7" y="2149"/>
                <a:ext cx="56" cy="152"/>
              </a:xfrm>
              <a:custGeom>
                <a:avLst/>
                <a:gdLst>
                  <a:gd name="T0" fmla="*/ 112 w 112"/>
                  <a:gd name="T1" fmla="*/ 15 h 304"/>
                  <a:gd name="T2" fmla="*/ 47 w 112"/>
                  <a:gd name="T3" fmla="*/ 120 h 304"/>
                  <a:gd name="T4" fmla="*/ 24 w 112"/>
                  <a:gd name="T5" fmla="*/ 169 h 304"/>
                  <a:gd name="T6" fmla="*/ 13 w 112"/>
                  <a:gd name="T7" fmla="*/ 221 h 304"/>
                  <a:gd name="T8" fmla="*/ 3 w 112"/>
                  <a:gd name="T9" fmla="*/ 304 h 304"/>
                  <a:gd name="T10" fmla="*/ 0 w 112"/>
                  <a:gd name="T11" fmla="*/ 226 h 304"/>
                  <a:gd name="T12" fmla="*/ 0 w 112"/>
                  <a:gd name="T13" fmla="*/ 164 h 304"/>
                  <a:gd name="T14" fmla="*/ 47 w 112"/>
                  <a:gd name="T15" fmla="*/ 72 h 304"/>
                  <a:gd name="T16" fmla="*/ 83 w 112"/>
                  <a:gd name="T17" fmla="*/ 0 h 304"/>
                  <a:gd name="T18" fmla="*/ 112 w 112"/>
                  <a:gd name="T19" fmla="*/ 15 h 304"/>
                  <a:gd name="T20" fmla="*/ 112 w 112"/>
                  <a:gd name="T21" fmla="*/ 15 h 3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"/>
                  <a:gd name="T34" fmla="*/ 0 h 304"/>
                  <a:gd name="T35" fmla="*/ 112 w 112"/>
                  <a:gd name="T36" fmla="*/ 304 h 30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" h="304">
                    <a:moveTo>
                      <a:pt x="112" y="15"/>
                    </a:moveTo>
                    <a:lnTo>
                      <a:pt x="47" y="120"/>
                    </a:lnTo>
                    <a:lnTo>
                      <a:pt x="24" y="169"/>
                    </a:lnTo>
                    <a:lnTo>
                      <a:pt x="13" y="221"/>
                    </a:lnTo>
                    <a:lnTo>
                      <a:pt x="3" y="304"/>
                    </a:lnTo>
                    <a:lnTo>
                      <a:pt x="0" y="226"/>
                    </a:lnTo>
                    <a:lnTo>
                      <a:pt x="0" y="164"/>
                    </a:lnTo>
                    <a:lnTo>
                      <a:pt x="47" y="72"/>
                    </a:lnTo>
                    <a:lnTo>
                      <a:pt x="83" y="0"/>
                    </a:lnTo>
                    <a:lnTo>
                      <a:pt x="112" y="1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765" name="Freeform 483">
                <a:extLst>
                  <a:ext uri="{FF2B5EF4-FFF2-40B4-BE49-F238E27FC236}">
                    <a16:creationId xmlns:a16="http://schemas.microsoft.com/office/drawing/2014/main" xmlns="" id="{7B63911B-3EA6-42E7-96FA-4DDCFDBE9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280"/>
                <a:ext cx="28" cy="49"/>
              </a:xfrm>
              <a:custGeom>
                <a:avLst/>
                <a:gdLst>
                  <a:gd name="T0" fmla="*/ 49 w 57"/>
                  <a:gd name="T1" fmla="*/ 7 h 98"/>
                  <a:gd name="T2" fmla="*/ 27 w 57"/>
                  <a:gd name="T3" fmla="*/ 36 h 98"/>
                  <a:gd name="T4" fmla="*/ 30 w 57"/>
                  <a:gd name="T5" fmla="*/ 62 h 98"/>
                  <a:gd name="T6" fmla="*/ 57 w 57"/>
                  <a:gd name="T7" fmla="*/ 98 h 98"/>
                  <a:gd name="T8" fmla="*/ 15 w 57"/>
                  <a:gd name="T9" fmla="*/ 78 h 98"/>
                  <a:gd name="T10" fmla="*/ 0 w 57"/>
                  <a:gd name="T11" fmla="*/ 57 h 98"/>
                  <a:gd name="T12" fmla="*/ 8 w 57"/>
                  <a:gd name="T13" fmla="*/ 22 h 98"/>
                  <a:gd name="T14" fmla="*/ 30 w 57"/>
                  <a:gd name="T15" fmla="*/ 0 h 98"/>
                  <a:gd name="T16" fmla="*/ 49 w 57"/>
                  <a:gd name="T17" fmla="*/ 7 h 98"/>
                  <a:gd name="T18" fmla="*/ 49 w 57"/>
                  <a:gd name="T19" fmla="*/ 7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98"/>
                  <a:gd name="T32" fmla="*/ 57 w 57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98">
                    <a:moveTo>
                      <a:pt x="49" y="7"/>
                    </a:moveTo>
                    <a:lnTo>
                      <a:pt x="27" y="36"/>
                    </a:lnTo>
                    <a:lnTo>
                      <a:pt x="30" y="62"/>
                    </a:lnTo>
                    <a:lnTo>
                      <a:pt x="57" y="98"/>
                    </a:lnTo>
                    <a:lnTo>
                      <a:pt x="15" y="78"/>
                    </a:lnTo>
                    <a:lnTo>
                      <a:pt x="0" y="57"/>
                    </a:lnTo>
                    <a:lnTo>
                      <a:pt x="8" y="22"/>
                    </a:lnTo>
                    <a:lnTo>
                      <a:pt x="30" y="0"/>
                    </a:ln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</p:grpSp>
        <p:grpSp>
          <p:nvGrpSpPr>
            <p:cNvPr id="20486" name="Group 485">
              <a:extLst>
                <a:ext uri="{FF2B5EF4-FFF2-40B4-BE49-F238E27FC236}">
                  <a16:creationId xmlns:a16="http://schemas.microsoft.com/office/drawing/2014/main" xmlns="" id="{C6BF17FB-8573-4E19-B687-D023C8E6A5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344"/>
              <a:ext cx="882" cy="817"/>
              <a:chOff x="1326" y="1536"/>
              <a:chExt cx="669" cy="529"/>
            </a:xfrm>
          </p:grpSpPr>
          <p:sp>
            <p:nvSpPr>
              <p:cNvPr id="20563" name="Freeform 6">
                <a:extLst>
                  <a:ext uri="{FF2B5EF4-FFF2-40B4-BE49-F238E27FC236}">
                    <a16:creationId xmlns:a16="http://schemas.microsoft.com/office/drawing/2014/main" xmlns="" id="{07F7D60B-A05B-4FE3-BB43-258075100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1538"/>
                <a:ext cx="557" cy="500"/>
              </a:xfrm>
              <a:custGeom>
                <a:avLst/>
                <a:gdLst>
                  <a:gd name="T0" fmla="*/ 133 w 1597"/>
                  <a:gd name="T1" fmla="*/ 1469 h 1615"/>
                  <a:gd name="T2" fmla="*/ 198 w 1597"/>
                  <a:gd name="T3" fmla="*/ 1433 h 1615"/>
                  <a:gd name="T4" fmla="*/ 316 w 1597"/>
                  <a:gd name="T5" fmla="*/ 1442 h 1615"/>
                  <a:gd name="T6" fmla="*/ 466 w 1597"/>
                  <a:gd name="T7" fmla="*/ 1545 h 1615"/>
                  <a:gd name="T8" fmla="*/ 660 w 1597"/>
                  <a:gd name="T9" fmla="*/ 1609 h 1615"/>
                  <a:gd name="T10" fmla="*/ 858 w 1597"/>
                  <a:gd name="T11" fmla="*/ 1615 h 1615"/>
                  <a:gd name="T12" fmla="*/ 1067 w 1597"/>
                  <a:gd name="T13" fmla="*/ 1577 h 1615"/>
                  <a:gd name="T14" fmla="*/ 1205 w 1597"/>
                  <a:gd name="T15" fmla="*/ 1501 h 1615"/>
                  <a:gd name="T16" fmla="*/ 1340 w 1597"/>
                  <a:gd name="T17" fmla="*/ 1410 h 1615"/>
                  <a:gd name="T18" fmla="*/ 1437 w 1597"/>
                  <a:gd name="T19" fmla="*/ 1286 h 1615"/>
                  <a:gd name="T20" fmla="*/ 1538 w 1597"/>
                  <a:gd name="T21" fmla="*/ 1094 h 1615"/>
                  <a:gd name="T22" fmla="*/ 1574 w 1597"/>
                  <a:gd name="T23" fmla="*/ 1005 h 1615"/>
                  <a:gd name="T24" fmla="*/ 1597 w 1597"/>
                  <a:gd name="T25" fmla="*/ 766 h 1615"/>
                  <a:gd name="T26" fmla="*/ 1576 w 1597"/>
                  <a:gd name="T27" fmla="*/ 623 h 1615"/>
                  <a:gd name="T28" fmla="*/ 1542 w 1597"/>
                  <a:gd name="T29" fmla="*/ 494 h 1615"/>
                  <a:gd name="T30" fmla="*/ 1519 w 1597"/>
                  <a:gd name="T31" fmla="*/ 437 h 1615"/>
                  <a:gd name="T32" fmla="*/ 1492 w 1597"/>
                  <a:gd name="T33" fmla="*/ 387 h 1615"/>
                  <a:gd name="T34" fmla="*/ 1466 w 1597"/>
                  <a:gd name="T35" fmla="*/ 346 h 1615"/>
                  <a:gd name="T36" fmla="*/ 1437 w 1597"/>
                  <a:gd name="T37" fmla="*/ 309 h 1615"/>
                  <a:gd name="T38" fmla="*/ 1369 w 1597"/>
                  <a:gd name="T39" fmla="*/ 239 h 1615"/>
                  <a:gd name="T40" fmla="*/ 1331 w 1597"/>
                  <a:gd name="T41" fmla="*/ 199 h 1615"/>
                  <a:gd name="T42" fmla="*/ 1287 w 1597"/>
                  <a:gd name="T43" fmla="*/ 159 h 1615"/>
                  <a:gd name="T44" fmla="*/ 1238 w 1597"/>
                  <a:gd name="T45" fmla="*/ 119 h 1615"/>
                  <a:gd name="T46" fmla="*/ 1183 w 1597"/>
                  <a:gd name="T47" fmla="*/ 83 h 1615"/>
                  <a:gd name="T48" fmla="*/ 1124 w 1597"/>
                  <a:gd name="T49" fmla="*/ 53 h 1615"/>
                  <a:gd name="T50" fmla="*/ 1055 w 1597"/>
                  <a:gd name="T51" fmla="*/ 32 h 1615"/>
                  <a:gd name="T52" fmla="*/ 911 w 1597"/>
                  <a:gd name="T53" fmla="*/ 7 h 1615"/>
                  <a:gd name="T54" fmla="*/ 776 w 1597"/>
                  <a:gd name="T55" fmla="*/ 0 h 1615"/>
                  <a:gd name="T56" fmla="*/ 637 w 1597"/>
                  <a:gd name="T57" fmla="*/ 4 h 1615"/>
                  <a:gd name="T58" fmla="*/ 525 w 1597"/>
                  <a:gd name="T59" fmla="*/ 26 h 1615"/>
                  <a:gd name="T60" fmla="*/ 380 w 1597"/>
                  <a:gd name="T61" fmla="*/ 68 h 1615"/>
                  <a:gd name="T62" fmla="*/ 335 w 1597"/>
                  <a:gd name="T63" fmla="*/ 102 h 1615"/>
                  <a:gd name="T64" fmla="*/ 272 w 1597"/>
                  <a:gd name="T65" fmla="*/ 154 h 1615"/>
                  <a:gd name="T66" fmla="*/ 211 w 1597"/>
                  <a:gd name="T67" fmla="*/ 209 h 1615"/>
                  <a:gd name="T68" fmla="*/ 171 w 1597"/>
                  <a:gd name="T69" fmla="*/ 251 h 1615"/>
                  <a:gd name="T70" fmla="*/ 137 w 1597"/>
                  <a:gd name="T71" fmla="*/ 308 h 1615"/>
                  <a:gd name="T72" fmla="*/ 95 w 1597"/>
                  <a:gd name="T73" fmla="*/ 391 h 1615"/>
                  <a:gd name="T74" fmla="*/ 59 w 1597"/>
                  <a:gd name="T75" fmla="*/ 465 h 1615"/>
                  <a:gd name="T76" fmla="*/ 42 w 1597"/>
                  <a:gd name="T77" fmla="*/ 498 h 1615"/>
                  <a:gd name="T78" fmla="*/ 0 w 1597"/>
                  <a:gd name="T79" fmla="*/ 686 h 1615"/>
                  <a:gd name="T80" fmla="*/ 0 w 1597"/>
                  <a:gd name="T81" fmla="*/ 830 h 1615"/>
                  <a:gd name="T82" fmla="*/ 27 w 1597"/>
                  <a:gd name="T83" fmla="*/ 980 h 1615"/>
                  <a:gd name="T84" fmla="*/ 86 w 1597"/>
                  <a:gd name="T85" fmla="*/ 1121 h 1615"/>
                  <a:gd name="T86" fmla="*/ 107 w 1597"/>
                  <a:gd name="T87" fmla="*/ 1163 h 1615"/>
                  <a:gd name="T88" fmla="*/ 97 w 1597"/>
                  <a:gd name="T89" fmla="*/ 1218 h 1615"/>
                  <a:gd name="T90" fmla="*/ 38 w 1597"/>
                  <a:gd name="T91" fmla="*/ 1298 h 1615"/>
                  <a:gd name="T92" fmla="*/ 33 w 1597"/>
                  <a:gd name="T93" fmla="*/ 1345 h 1615"/>
                  <a:gd name="T94" fmla="*/ 71 w 1597"/>
                  <a:gd name="T95" fmla="*/ 1436 h 1615"/>
                  <a:gd name="T96" fmla="*/ 133 w 1597"/>
                  <a:gd name="T97" fmla="*/ 1469 h 1615"/>
                  <a:gd name="T98" fmla="*/ 133 w 1597"/>
                  <a:gd name="T99" fmla="*/ 1469 h 16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97"/>
                  <a:gd name="T151" fmla="*/ 0 h 1615"/>
                  <a:gd name="T152" fmla="*/ 1597 w 1597"/>
                  <a:gd name="T153" fmla="*/ 1615 h 161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97" h="1615">
                    <a:moveTo>
                      <a:pt x="133" y="1469"/>
                    </a:moveTo>
                    <a:lnTo>
                      <a:pt x="198" y="1433"/>
                    </a:lnTo>
                    <a:lnTo>
                      <a:pt x="316" y="1442"/>
                    </a:lnTo>
                    <a:lnTo>
                      <a:pt x="466" y="1545"/>
                    </a:lnTo>
                    <a:lnTo>
                      <a:pt x="660" y="1609"/>
                    </a:lnTo>
                    <a:lnTo>
                      <a:pt x="858" y="1615"/>
                    </a:lnTo>
                    <a:lnTo>
                      <a:pt x="1067" y="1577"/>
                    </a:lnTo>
                    <a:lnTo>
                      <a:pt x="1205" y="1501"/>
                    </a:lnTo>
                    <a:lnTo>
                      <a:pt x="1340" y="1410"/>
                    </a:lnTo>
                    <a:lnTo>
                      <a:pt x="1437" y="1286"/>
                    </a:lnTo>
                    <a:lnTo>
                      <a:pt x="1538" y="1094"/>
                    </a:lnTo>
                    <a:lnTo>
                      <a:pt x="1574" y="1005"/>
                    </a:lnTo>
                    <a:lnTo>
                      <a:pt x="1597" y="766"/>
                    </a:lnTo>
                    <a:lnTo>
                      <a:pt x="1576" y="623"/>
                    </a:lnTo>
                    <a:lnTo>
                      <a:pt x="1542" y="494"/>
                    </a:lnTo>
                    <a:lnTo>
                      <a:pt x="1519" y="437"/>
                    </a:lnTo>
                    <a:lnTo>
                      <a:pt x="1492" y="387"/>
                    </a:lnTo>
                    <a:lnTo>
                      <a:pt x="1466" y="346"/>
                    </a:lnTo>
                    <a:lnTo>
                      <a:pt x="1437" y="309"/>
                    </a:lnTo>
                    <a:lnTo>
                      <a:pt x="1369" y="239"/>
                    </a:lnTo>
                    <a:lnTo>
                      <a:pt x="1331" y="199"/>
                    </a:lnTo>
                    <a:lnTo>
                      <a:pt x="1287" y="159"/>
                    </a:lnTo>
                    <a:lnTo>
                      <a:pt x="1238" y="119"/>
                    </a:lnTo>
                    <a:lnTo>
                      <a:pt x="1183" y="83"/>
                    </a:lnTo>
                    <a:lnTo>
                      <a:pt x="1124" y="53"/>
                    </a:lnTo>
                    <a:lnTo>
                      <a:pt x="1055" y="32"/>
                    </a:lnTo>
                    <a:lnTo>
                      <a:pt x="911" y="7"/>
                    </a:lnTo>
                    <a:lnTo>
                      <a:pt x="776" y="0"/>
                    </a:lnTo>
                    <a:lnTo>
                      <a:pt x="637" y="4"/>
                    </a:lnTo>
                    <a:lnTo>
                      <a:pt x="525" y="26"/>
                    </a:lnTo>
                    <a:lnTo>
                      <a:pt x="380" y="68"/>
                    </a:lnTo>
                    <a:lnTo>
                      <a:pt x="335" y="102"/>
                    </a:lnTo>
                    <a:lnTo>
                      <a:pt x="272" y="154"/>
                    </a:lnTo>
                    <a:lnTo>
                      <a:pt x="211" y="209"/>
                    </a:lnTo>
                    <a:lnTo>
                      <a:pt x="171" y="251"/>
                    </a:lnTo>
                    <a:lnTo>
                      <a:pt x="137" y="308"/>
                    </a:lnTo>
                    <a:lnTo>
                      <a:pt x="95" y="391"/>
                    </a:lnTo>
                    <a:lnTo>
                      <a:pt x="59" y="465"/>
                    </a:lnTo>
                    <a:lnTo>
                      <a:pt x="42" y="498"/>
                    </a:lnTo>
                    <a:lnTo>
                      <a:pt x="0" y="686"/>
                    </a:lnTo>
                    <a:lnTo>
                      <a:pt x="0" y="830"/>
                    </a:lnTo>
                    <a:lnTo>
                      <a:pt x="27" y="980"/>
                    </a:lnTo>
                    <a:lnTo>
                      <a:pt x="86" y="1121"/>
                    </a:lnTo>
                    <a:lnTo>
                      <a:pt x="107" y="1163"/>
                    </a:lnTo>
                    <a:lnTo>
                      <a:pt x="97" y="1218"/>
                    </a:lnTo>
                    <a:lnTo>
                      <a:pt x="38" y="1298"/>
                    </a:lnTo>
                    <a:lnTo>
                      <a:pt x="33" y="1345"/>
                    </a:lnTo>
                    <a:lnTo>
                      <a:pt x="71" y="1436"/>
                    </a:lnTo>
                    <a:lnTo>
                      <a:pt x="133" y="146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64" name="Freeform 7">
                <a:extLst>
                  <a:ext uri="{FF2B5EF4-FFF2-40B4-BE49-F238E27FC236}">
                    <a16:creationId xmlns:a16="http://schemas.microsoft.com/office/drawing/2014/main" xmlns="" id="{3B935DE7-D217-4F6A-91ED-50DD295B7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" y="1580"/>
                <a:ext cx="189" cy="210"/>
              </a:xfrm>
              <a:custGeom>
                <a:avLst/>
                <a:gdLst>
                  <a:gd name="T0" fmla="*/ 415 w 542"/>
                  <a:gd name="T1" fmla="*/ 15 h 678"/>
                  <a:gd name="T2" fmla="*/ 348 w 542"/>
                  <a:gd name="T3" fmla="*/ 51 h 678"/>
                  <a:gd name="T4" fmla="*/ 285 w 542"/>
                  <a:gd name="T5" fmla="*/ 93 h 678"/>
                  <a:gd name="T6" fmla="*/ 224 w 542"/>
                  <a:gd name="T7" fmla="*/ 150 h 678"/>
                  <a:gd name="T8" fmla="*/ 169 w 542"/>
                  <a:gd name="T9" fmla="*/ 224 h 678"/>
                  <a:gd name="T10" fmla="*/ 120 w 542"/>
                  <a:gd name="T11" fmla="*/ 304 h 678"/>
                  <a:gd name="T12" fmla="*/ 86 w 542"/>
                  <a:gd name="T13" fmla="*/ 366 h 678"/>
                  <a:gd name="T14" fmla="*/ 72 w 542"/>
                  <a:gd name="T15" fmla="*/ 393 h 678"/>
                  <a:gd name="T16" fmla="*/ 19 w 542"/>
                  <a:gd name="T17" fmla="*/ 511 h 678"/>
                  <a:gd name="T18" fmla="*/ 0 w 542"/>
                  <a:gd name="T19" fmla="*/ 602 h 678"/>
                  <a:gd name="T20" fmla="*/ 0 w 542"/>
                  <a:gd name="T21" fmla="*/ 678 h 678"/>
                  <a:gd name="T22" fmla="*/ 32 w 542"/>
                  <a:gd name="T23" fmla="*/ 600 h 678"/>
                  <a:gd name="T24" fmla="*/ 46 w 542"/>
                  <a:gd name="T25" fmla="*/ 560 h 678"/>
                  <a:gd name="T26" fmla="*/ 80 w 542"/>
                  <a:gd name="T27" fmla="*/ 469 h 678"/>
                  <a:gd name="T28" fmla="*/ 122 w 542"/>
                  <a:gd name="T29" fmla="*/ 366 h 678"/>
                  <a:gd name="T30" fmla="*/ 158 w 542"/>
                  <a:gd name="T31" fmla="*/ 294 h 678"/>
                  <a:gd name="T32" fmla="*/ 194 w 542"/>
                  <a:gd name="T33" fmla="*/ 245 h 678"/>
                  <a:gd name="T34" fmla="*/ 234 w 542"/>
                  <a:gd name="T35" fmla="*/ 191 h 678"/>
                  <a:gd name="T36" fmla="*/ 270 w 542"/>
                  <a:gd name="T37" fmla="*/ 150 h 678"/>
                  <a:gd name="T38" fmla="*/ 283 w 542"/>
                  <a:gd name="T39" fmla="*/ 133 h 678"/>
                  <a:gd name="T40" fmla="*/ 299 w 542"/>
                  <a:gd name="T41" fmla="*/ 123 h 678"/>
                  <a:gd name="T42" fmla="*/ 333 w 542"/>
                  <a:gd name="T43" fmla="*/ 98 h 678"/>
                  <a:gd name="T44" fmla="*/ 375 w 542"/>
                  <a:gd name="T45" fmla="*/ 68 h 678"/>
                  <a:gd name="T46" fmla="*/ 415 w 542"/>
                  <a:gd name="T47" fmla="*/ 45 h 678"/>
                  <a:gd name="T48" fmla="*/ 494 w 542"/>
                  <a:gd name="T49" fmla="*/ 13 h 678"/>
                  <a:gd name="T50" fmla="*/ 542 w 542"/>
                  <a:gd name="T51" fmla="*/ 0 h 678"/>
                  <a:gd name="T52" fmla="*/ 415 w 542"/>
                  <a:gd name="T53" fmla="*/ 15 h 678"/>
                  <a:gd name="T54" fmla="*/ 415 w 542"/>
                  <a:gd name="T55" fmla="*/ 15 h 6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2"/>
                  <a:gd name="T85" fmla="*/ 0 h 678"/>
                  <a:gd name="T86" fmla="*/ 542 w 542"/>
                  <a:gd name="T87" fmla="*/ 678 h 6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2" h="678">
                    <a:moveTo>
                      <a:pt x="415" y="15"/>
                    </a:moveTo>
                    <a:lnTo>
                      <a:pt x="348" y="51"/>
                    </a:lnTo>
                    <a:lnTo>
                      <a:pt x="285" y="93"/>
                    </a:lnTo>
                    <a:lnTo>
                      <a:pt x="224" y="150"/>
                    </a:lnTo>
                    <a:lnTo>
                      <a:pt x="169" y="224"/>
                    </a:lnTo>
                    <a:lnTo>
                      <a:pt x="120" y="304"/>
                    </a:lnTo>
                    <a:lnTo>
                      <a:pt x="86" y="366"/>
                    </a:lnTo>
                    <a:lnTo>
                      <a:pt x="72" y="393"/>
                    </a:lnTo>
                    <a:lnTo>
                      <a:pt x="19" y="511"/>
                    </a:lnTo>
                    <a:lnTo>
                      <a:pt x="0" y="602"/>
                    </a:lnTo>
                    <a:lnTo>
                      <a:pt x="0" y="678"/>
                    </a:lnTo>
                    <a:lnTo>
                      <a:pt x="32" y="600"/>
                    </a:lnTo>
                    <a:lnTo>
                      <a:pt x="46" y="560"/>
                    </a:lnTo>
                    <a:lnTo>
                      <a:pt x="80" y="469"/>
                    </a:lnTo>
                    <a:lnTo>
                      <a:pt x="122" y="366"/>
                    </a:lnTo>
                    <a:lnTo>
                      <a:pt x="158" y="294"/>
                    </a:lnTo>
                    <a:lnTo>
                      <a:pt x="194" y="245"/>
                    </a:lnTo>
                    <a:lnTo>
                      <a:pt x="234" y="191"/>
                    </a:lnTo>
                    <a:lnTo>
                      <a:pt x="270" y="150"/>
                    </a:lnTo>
                    <a:lnTo>
                      <a:pt x="283" y="133"/>
                    </a:lnTo>
                    <a:lnTo>
                      <a:pt x="299" y="123"/>
                    </a:lnTo>
                    <a:lnTo>
                      <a:pt x="333" y="98"/>
                    </a:lnTo>
                    <a:lnTo>
                      <a:pt x="375" y="68"/>
                    </a:lnTo>
                    <a:lnTo>
                      <a:pt x="415" y="45"/>
                    </a:lnTo>
                    <a:lnTo>
                      <a:pt x="494" y="13"/>
                    </a:lnTo>
                    <a:lnTo>
                      <a:pt x="542" y="0"/>
                    </a:lnTo>
                    <a:lnTo>
                      <a:pt x="415" y="15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65" name="Freeform 11">
                <a:extLst>
                  <a:ext uri="{FF2B5EF4-FFF2-40B4-BE49-F238E27FC236}">
                    <a16:creationId xmlns:a16="http://schemas.microsoft.com/office/drawing/2014/main" xmlns="" id="{173F5CF8-C268-4D4C-BD3E-3F88992DD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1579"/>
                <a:ext cx="222" cy="309"/>
              </a:xfrm>
              <a:custGeom>
                <a:avLst/>
                <a:gdLst>
                  <a:gd name="T0" fmla="*/ 428 w 639"/>
                  <a:gd name="T1" fmla="*/ 91 h 999"/>
                  <a:gd name="T2" fmla="*/ 348 w 639"/>
                  <a:gd name="T3" fmla="*/ 156 h 999"/>
                  <a:gd name="T4" fmla="*/ 276 w 639"/>
                  <a:gd name="T5" fmla="*/ 232 h 999"/>
                  <a:gd name="T6" fmla="*/ 240 w 639"/>
                  <a:gd name="T7" fmla="*/ 277 h 999"/>
                  <a:gd name="T8" fmla="*/ 208 w 639"/>
                  <a:gd name="T9" fmla="*/ 330 h 999"/>
                  <a:gd name="T10" fmla="*/ 156 w 639"/>
                  <a:gd name="T11" fmla="*/ 425 h 999"/>
                  <a:gd name="T12" fmla="*/ 122 w 639"/>
                  <a:gd name="T13" fmla="*/ 501 h 999"/>
                  <a:gd name="T14" fmla="*/ 86 w 639"/>
                  <a:gd name="T15" fmla="*/ 646 h 999"/>
                  <a:gd name="T16" fmla="*/ 86 w 639"/>
                  <a:gd name="T17" fmla="*/ 883 h 999"/>
                  <a:gd name="T18" fmla="*/ 109 w 639"/>
                  <a:gd name="T19" fmla="*/ 999 h 999"/>
                  <a:gd name="T20" fmla="*/ 33 w 639"/>
                  <a:gd name="T21" fmla="*/ 931 h 999"/>
                  <a:gd name="T22" fmla="*/ 0 w 639"/>
                  <a:gd name="T23" fmla="*/ 743 h 999"/>
                  <a:gd name="T24" fmla="*/ 2 w 639"/>
                  <a:gd name="T25" fmla="*/ 606 h 999"/>
                  <a:gd name="T26" fmla="*/ 42 w 639"/>
                  <a:gd name="T27" fmla="*/ 471 h 999"/>
                  <a:gd name="T28" fmla="*/ 75 w 639"/>
                  <a:gd name="T29" fmla="*/ 370 h 999"/>
                  <a:gd name="T30" fmla="*/ 109 w 639"/>
                  <a:gd name="T31" fmla="*/ 291 h 999"/>
                  <a:gd name="T32" fmla="*/ 130 w 639"/>
                  <a:gd name="T33" fmla="*/ 260 h 999"/>
                  <a:gd name="T34" fmla="*/ 154 w 639"/>
                  <a:gd name="T35" fmla="*/ 228 h 999"/>
                  <a:gd name="T36" fmla="*/ 206 w 639"/>
                  <a:gd name="T37" fmla="*/ 163 h 999"/>
                  <a:gd name="T38" fmla="*/ 251 w 639"/>
                  <a:gd name="T39" fmla="*/ 112 h 999"/>
                  <a:gd name="T40" fmla="*/ 270 w 639"/>
                  <a:gd name="T41" fmla="*/ 91 h 999"/>
                  <a:gd name="T42" fmla="*/ 392 w 639"/>
                  <a:gd name="T43" fmla="*/ 36 h 999"/>
                  <a:gd name="T44" fmla="*/ 525 w 639"/>
                  <a:gd name="T45" fmla="*/ 0 h 999"/>
                  <a:gd name="T46" fmla="*/ 639 w 639"/>
                  <a:gd name="T47" fmla="*/ 0 h 999"/>
                  <a:gd name="T48" fmla="*/ 573 w 639"/>
                  <a:gd name="T49" fmla="*/ 19 h 999"/>
                  <a:gd name="T50" fmla="*/ 493 w 639"/>
                  <a:gd name="T51" fmla="*/ 43 h 999"/>
                  <a:gd name="T52" fmla="*/ 453 w 639"/>
                  <a:gd name="T53" fmla="*/ 72 h 999"/>
                  <a:gd name="T54" fmla="*/ 428 w 639"/>
                  <a:gd name="T55" fmla="*/ 91 h 999"/>
                  <a:gd name="T56" fmla="*/ 428 w 639"/>
                  <a:gd name="T57" fmla="*/ 91 h 99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39"/>
                  <a:gd name="T88" fmla="*/ 0 h 999"/>
                  <a:gd name="T89" fmla="*/ 639 w 639"/>
                  <a:gd name="T90" fmla="*/ 999 h 99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39" h="999">
                    <a:moveTo>
                      <a:pt x="428" y="91"/>
                    </a:moveTo>
                    <a:lnTo>
                      <a:pt x="348" y="156"/>
                    </a:lnTo>
                    <a:lnTo>
                      <a:pt x="276" y="232"/>
                    </a:lnTo>
                    <a:lnTo>
                      <a:pt x="240" y="277"/>
                    </a:lnTo>
                    <a:lnTo>
                      <a:pt x="208" y="330"/>
                    </a:lnTo>
                    <a:lnTo>
                      <a:pt x="156" y="425"/>
                    </a:lnTo>
                    <a:lnTo>
                      <a:pt x="122" y="501"/>
                    </a:lnTo>
                    <a:lnTo>
                      <a:pt x="86" y="646"/>
                    </a:lnTo>
                    <a:lnTo>
                      <a:pt x="86" y="883"/>
                    </a:lnTo>
                    <a:lnTo>
                      <a:pt x="109" y="999"/>
                    </a:lnTo>
                    <a:lnTo>
                      <a:pt x="33" y="931"/>
                    </a:lnTo>
                    <a:lnTo>
                      <a:pt x="0" y="743"/>
                    </a:lnTo>
                    <a:lnTo>
                      <a:pt x="2" y="606"/>
                    </a:lnTo>
                    <a:lnTo>
                      <a:pt x="42" y="471"/>
                    </a:lnTo>
                    <a:lnTo>
                      <a:pt x="75" y="370"/>
                    </a:lnTo>
                    <a:lnTo>
                      <a:pt x="109" y="291"/>
                    </a:lnTo>
                    <a:lnTo>
                      <a:pt x="130" y="260"/>
                    </a:lnTo>
                    <a:lnTo>
                      <a:pt x="154" y="228"/>
                    </a:lnTo>
                    <a:lnTo>
                      <a:pt x="206" y="163"/>
                    </a:lnTo>
                    <a:lnTo>
                      <a:pt x="251" y="112"/>
                    </a:lnTo>
                    <a:lnTo>
                      <a:pt x="270" y="91"/>
                    </a:lnTo>
                    <a:lnTo>
                      <a:pt x="392" y="36"/>
                    </a:lnTo>
                    <a:lnTo>
                      <a:pt x="525" y="0"/>
                    </a:lnTo>
                    <a:lnTo>
                      <a:pt x="639" y="0"/>
                    </a:lnTo>
                    <a:lnTo>
                      <a:pt x="573" y="19"/>
                    </a:lnTo>
                    <a:lnTo>
                      <a:pt x="493" y="43"/>
                    </a:lnTo>
                    <a:lnTo>
                      <a:pt x="453" y="72"/>
                    </a:lnTo>
                    <a:lnTo>
                      <a:pt x="428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66" name="Freeform 12">
                <a:extLst>
                  <a:ext uri="{FF2B5EF4-FFF2-40B4-BE49-F238E27FC236}">
                    <a16:creationId xmlns:a16="http://schemas.microsoft.com/office/drawing/2014/main" xmlns="" id="{A125C938-DA98-4AA6-A05E-07660CF04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" y="1769"/>
                <a:ext cx="76" cy="204"/>
              </a:xfrm>
              <a:custGeom>
                <a:avLst/>
                <a:gdLst>
                  <a:gd name="T0" fmla="*/ 204 w 221"/>
                  <a:gd name="T1" fmla="*/ 120 h 658"/>
                  <a:gd name="T2" fmla="*/ 200 w 221"/>
                  <a:gd name="T3" fmla="*/ 175 h 658"/>
                  <a:gd name="T4" fmla="*/ 177 w 221"/>
                  <a:gd name="T5" fmla="*/ 320 h 658"/>
                  <a:gd name="T6" fmla="*/ 151 w 221"/>
                  <a:gd name="T7" fmla="*/ 401 h 658"/>
                  <a:gd name="T8" fmla="*/ 122 w 221"/>
                  <a:gd name="T9" fmla="*/ 474 h 658"/>
                  <a:gd name="T10" fmla="*/ 86 w 221"/>
                  <a:gd name="T11" fmla="*/ 534 h 658"/>
                  <a:gd name="T12" fmla="*/ 65 w 221"/>
                  <a:gd name="T13" fmla="*/ 561 h 658"/>
                  <a:gd name="T14" fmla="*/ 14 w 221"/>
                  <a:gd name="T15" fmla="*/ 622 h 658"/>
                  <a:gd name="T16" fmla="*/ 0 w 221"/>
                  <a:gd name="T17" fmla="*/ 658 h 658"/>
                  <a:gd name="T18" fmla="*/ 37 w 221"/>
                  <a:gd name="T19" fmla="*/ 631 h 658"/>
                  <a:gd name="T20" fmla="*/ 103 w 221"/>
                  <a:gd name="T21" fmla="*/ 563 h 658"/>
                  <a:gd name="T22" fmla="*/ 135 w 221"/>
                  <a:gd name="T23" fmla="*/ 512 h 658"/>
                  <a:gd name="T24" fmla="*/ 166 w 221"/>
                  <a:gd name="T25" fmla="*/ 449 h 658"/>
                  <a:gd name="T26" fmla="*/ 198 w 221"/>
                  <a:gd name="T27" fmla="*/ 375 h 658"/>
                  <a:gd name="T28" fmla="*/ 219 w 221"/>
                  <a:gd name="T29" fmla="*/ 246 h 658"/>
                  <a:gd name="T30" fmla="*/ 221 w 221"/>
                  <a:gd name="T31" fmla="*/ 65 h 658"/>
                  <a:gd name="T32" fmla="*/ 210 w 221"/>
                  <a:gd name="T33" fmla="*/ 0 h 658"/>
                  <a:gd name="T34" fmla="*/ 204 w 221"/>
                  <a:gd name="T35" fmla="*/ 120 h 658"/>
                  <a:gd name="T36" fmla="*/ 204 w 221"/>
                  <a:gd name="T37" fmla="*/ 120 h 6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1"/>
                  <a:gd name="T58" fmla="*/ 0 h 658"/>
                  <a:gd name="T59" fmla="*/ 221 w 221"/>
                  <a:gd name="T60" fmla="*/ 658 h 6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1" h="658">
                    <a:moveTo>
                      <a:pt x="204" y="120"/>
                    </a:moveTo>
                    <a:lnTo>
                      <a:pt x="200" y="175"/>
                    </a:lnTo>
                    <a:lnTo>
                      <a:pt x="177" y="320"/>
                    </a:lnTo>
                    <a:lnTo>
                      <a:pt x="151" y="401"/>
                    </a:lnTo>
                    <a:lnTo>
                      <a:pt x="122" y="474"/>
                    </a:lnTo>
                    <a:lnTo>
                      <a:pt x="86" y="534"/>
                    </a:lnTo>
                    <a:lnTo>
                      <a:pt x="65" y="561"/>
                    </a:lnTo>
                    <a:lnTo>
                      <a:pt x="14" y="622"/>
                    </a:lnTo>
                    <a:lnTo>
                      <a:pt x="0" y="658"/>
                    </a:lnTo>
                    <a:lnTo>
                      <a:pt x="37" y="631"/>
                    </a:lnTo>
                    <a:lnTo>
                      <a:pt x="103" y="563"/>
                    </a:lnTo>
                    <a:lnTo>
                      <a:pt x="135" y="512"/>
                    </a:lnTo>
                    <a:lnTo>
                      <a:pt x="166" y="449"/>
                    </a:lnTo>
                    <a:lnTo>
                      <a:pt x="198" y="375"/>
                    </a:lnTo>
                    <a:lnTo>
                      <a:pt x="219" y="246"/>
                    </a:lnTo>
                    <a:lnTo>
                      <a:pt x="221" y="65"/>
                    </a:lnTo>
                    <a:lnTo>
                      <a:pt x="210" y="0"/>
                    </a:lnTo>
                    <a:lnTo>
                      <a:pt x="204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67" name="Freeform 13">
                <a:extLst>
                  <a:ext uri="{FF2B5EF4-FFF2-40B4-BE49-F238E27FC236}">
                    <a16:creationId xmlns:a16="http://schemas.microsoft.com/office/drawing/2014/main" xmlns="" id="{2EB6B7DA-20D0-4AF6-92FD-68BA3B303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1599"/>
                <a:ext cx="143" cy="186"/>
              </a:xfrm>
              <a:custGeom>
                <a:avLst/>
                <a:gdLst>
                  <a:gd name="T0" fmla="*/ 150 w 411"/>
                  <a:gd name="T1" fmla="*/ 33 h 603"/>
                  <a:gd name="T2" fmla="*/ 211 w 411"/>
                  <a:gd name="T3" fmla="*/ 78 h 603"/>
                  <a:gd name="T4" fmla="*/ 262 w 411"/>
                  <a:gd name="T5" fmla="*/ 124 h 603"/>
                  <a:gd name="T6" fmla="*/ 306 w 411"/>
                  <a:gd name="T7" fmla="*/ 179 h 603"/>
                  <a:gd name="T8" fmla="*/ 361 w 411"/>
                  <a:gd name="T9" fmla="*/ 284 h 603"/>
                  <a:gd name="T10" fmla="*/ 382 w 411"/>
                  <a:gd name="T11" fmla="*/ 333 h 603"/>
                  <a:gd name="T12" fmla="*/ 411 w 411"/>
                  <a:gd name="T13" fmla="*/ 477 h 603"/>
                  <a:gd name="T14" fmla="*/ 411 w 411"/>
                  <a:gd name="T15" fmla="*/ 588 h 603"/>
                  <a:gd name="T16" fmla="*/ 411 w 411"/>
                  <a:gd name="T17" fmla="*/ 601 h 603"/>
                  <a:gd name="T18" fmla="*/ 384 w 411"/>
                  <a:gd name="T19" fmla="*/ 603 h 603"/>
                  <a:gd name="T20" fmla="*/ 352 w 411"/>
                  <a:gd name="T21" fmla="*/ 540 h 603"/>
                  <a:gd name="T22" fmla="*/ 344 w 411"/>
                  <a:gd name="T23" fmla="*/ 491 h 603"/>
                  <a:gd name="T24" fmla="*/ 329 w 411"/>
                  <a:gd name="T25" fmla="*/ 426 h 603"/>
                  <a:gd name="T26" fmla="*/ 304 w 411"/>
                  <a:gd name="T27" fmla="*/ 365 h 603"/>
                  <a:gd name="T28" fmla="*/ 266 w 411"/>
                  <a:gd name="T29" fmla="*/ 301 h 603"/>
                  <a:gd name="T30" fmla="*/ 215 w 411"/>
                  <a:gd name="T31" fmla="*/ 238 h 603"/>
                  <a:gd name="T32" fmla="*/ 163 w 411"/>
                  <a:gd name="T33" fmla="*/ 181 h 603"/>
                  <a:gd name="T34" fmla="*/ 106 w 411"/>
                  <a:gd name="T35" fmla="*/ 124 h 603"/>
                  <a:gd name="T36" fmla="*/ 0 w 411"/>
                  <a:gd name="T37" fmla="*/ 61 h 603"/>
                  <a:gd name="T38" fmla="*/ 6 w 411"/>
                  <a:gd name="T39" fmla="*/ 0 h 603"/>
                  <a:gd name="T40" fmla="*/ 89 w 411"/>
                  <a:gd name="T41" fmla="*/ 12 h 603"/>
                  <a:gd name="T42" fmla="*/ 150 w 411"/>
                  <a:gd name="T43" fmla="*/ 33 h 603"/>
                  <a:gd name="T44" fmla="*/ 150 w 411"/>
                  <a:gd name="T45" fmla="*/ 33 h 6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1"/>
                  <a:gd name="T70" fmla="*/ 0 h 603"/>
                  <a:gd name="T71" fmla="*/ 411 w 411"/>
                  <a:gd name="T72" fmla="*/ 603 h 60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1" h="603">
                    <a:moveTo>
                      <a:pt x="150" y="33"/>
                    </a:moveTo>
                    <a:lnTo>
                      <a:pt x="211" y="78"/>
                    </a:lnTo>
                    <a:lnTo>
                      <a:pt x="262" y="124"/>
                    </a:lnTo>
                    <a:lnTo>
                      <a:pt x="306" y="179"/>
                    </a:lnTo>
                    <a:lnTo>
                      <a:pt x="361" y="284"/>
                    </a:lnTo>
                    <a:lnTo>
                      <a:pt x="382" y="333"/>
                    </a:lnTo>
                    <a:lnTo>
                      <a:pt x="411" y="477"/>
                    </a:lnTo>
                    <a:lnTo>
                      <a:pt x="411" y="588"/>
                    </a:lnTo>
                    <a:lnTo>
                      <a:pt x="411" y="601"/>
                    </a:lnTo>
                    <a:lnTo>
                      <a:pt x="384" y="603"/>
                    </a:lnTo>
                    <a:lnTo>
                      <a:pt x="352" y="540"/>
                    </a:lnTo>
                    <a:lnTo>
                      <a:pt x="344" y="491"/>
                    </a:lnTo>
                    <a:lnTo>
                      <a:pt x="329" y="426"/>
                    </a:lnTo>
                    <a:lnTo>
                      <a:pt x="304" y="365"/>
                    </a:lnTo>
                    <a:lnTo>
                      <a:pt x="266" y="301"/>
                    </a:lnTo>
                    <a:lnTo>
                      <a:pt x="215" y="238"/>
                    </a:lnTo>
                    <a:lnTo>
                      <a:pt x="163" y="181"/>
                    </a:lnTo>
                    <a:lnTo>
                      <a:pt x="106" y="124"/>
                    </a:lnTo>
                    <a:lnTo>
                      <a:pt x="0" y="61"/>
                    </a:lnTo>
                    <a:lnTo>
                      <a:pt x="6" y="0"/>
                    </a:lnTo>
                    <a:lnTo>
                      <a:pt x="89" y="12"/>
                    </a:lnTo>
                    <a:lnTo>
                      <a:pt x="15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68" name="Freeform 14">
                <a:extLst>
                  <a:ext uri="{FF2B5EF4-FFF2-40B4-BE49-F238E27FC236}">
                    <a16:creationId xmlns:a16="http://schemas.microsoft.com/office/drawing/2014/main" xmlns="" id="{4F596F7E-9083-4334-8EEF-0D9DB9EE4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1658"/>
                <a:ext cx="45" cy="240"/>
              </a:xfrm>
              <a:custGeom>
                <a:avLst/>
                <a:gdLst>
                  <a:gd name="T0" fmla="*/ 0 w 127"/>
                  <a:gd name="T1" fmla="*/ 0 h 776"/>
                  <a:gd name="T2" fmla="*/ 32 w 127"/>
                  <a:gd name="T3" fmla="*/ 75 h 776"/>
                  <a:gd name="T4" fmla="*/ 82 w 127"/>
                  <a:gd name="T5" fmla="*/ 234 h 776"/>
                  <a:gd name="T6" fmla="*/ 104 w 127"/>
                  <a:gd name="T7" fmla="*/ 527 h 776"/>
                  <a:gd name="T8" fmla="*/ 82 w 127"/>
                  <a:gd name="T9" fmla="*/ 671 h 776"/>
                  <a:gd name="T10" fmla="*/ 66 w 127"/>
                  <a:gd name="T11" fmla="*/ 730 h 776"/>
                  <a:gd name="T12" fmla="*/ 51 w 127"/>
                  <a:gd name="T13" fmla="*/ 776 h 776"/>
                  <a:gd name="T14" fmla="*/ 87 w 127"/>
                  <a:gd name="T15" fmla="*/ 734 h 776"/>
                  <a:gd name="T16" fmla="*/ 104 w 127"/>
                  <a:gd name="T17" fmla="*/ 652 h 776"/>
                  <a:gd name="T18" fmla="*/ 127 w 127"/>
                  <a:gd name="T19" fmla="*/ 496 h 776"/>
                  <a:gd name="T20" fmla="*/ 116 w 127"/>
                  <a:gd name="T21" fmla="*/ 247 h 776"/>
                  <a:gd name="T22" fmla="*/ 82 w 127"/>
                  <a:gd name="T23" fmla="*/ 130 h 776"/>
                  <a:gd name="T24" fmla="*/ 0 w 127"/>
                  <a:gd name="T25" fmla="*/ 0 h 776"/>
                  <a:gd name="T26" fmla="*/ 0 w 127"/>
                  <a:gd name="T27" fmla="*/ 0 h 7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776"/>
                  <a:gd name="T44" fmla="*/ 127 w 127"/>
                  <a:gd name="T45" fmla="*/ 776 h 77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776">
                    <a:moveTo>
                      <a:pt x="0" y="0"/>
                    </a:moveTo>
                    <a:lnTo>
                      <a:pt x="32" y="75"/>
                    </a:lnTo>
                    <a:lnTo>
                      <a:pt x="82" y="234"/>
                    </a:lnTo>
                    <a:lnTo>
                      <a:pt x="104" y="527"/>
                    </a:lnTo>
                    <a:lnTo>
                      <a:pt x="82" y="671"/>
                    </a:lnTo>
                    <a:lnTo>
                      <a:pt x="66" y="730"/>
                    </a:lnTo>
                    <a:lnTo>
                      <a:pt x="51" y="776"/>
                    </a:lnTo>
                    <a:lnTo>
                      <a:pt x="87" y="734"/>
                    </a:lnTo>
                    <a:lnTo>
                      <a:pt x="104" y="652"/>
                    </a:lnTo>
                    <a:lnTo>
                      <a:pt x="127" y="496"/>
                    </a:lnTo>
                    <a:lnTo>
                      <a:pt x="116" y="247"/>
                    </a:lnTo>
                    <a:lnTo>
                      <a:pt x="82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69" name="Freeform 15">
                <a:extLst>
                  <a:ext uri="{FF2B5EF4-FFF2-40B4-BE49-F238E27FC236}">
                    <a16:creationId xmlns:a16="http://schemas.microsoft.com/office/drawing/2014/main" xmlns="" id="{782E7B71-A256-4529-B688-316E5E2C5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1948"/>
                <a:ext cx="343" cy="78"/>
              </a:xfrm>
              <a:custGeom>
                <a:avLst/>
                <a:gdLst>
                  <a:gd name="T0" fmla="*/ 0 w 981"/>
                  <a:gd name="T1" fmla="*/ 105 h 253"/>
                  <a:gd name="T2" fmla="*/ 28 w 981"/>
                  <a:gd name="T3" fmla="*/ 122 h 253"/>
                  <a:gd name="T4" fmla="*/ 93 w 981"/>
                  <a:gd name="T5" fmla="*/ 160 h 253"/>
                  <a:gd name="T6" fmla="*/ 131 w 981"/>
                  <a:gd name="T7" fmla="*/ 181 h 253"/>
                  <a:gd name="T8" fmla="*/ 167 w 981"/>
                  <a:gd name="T9" fmla="*/ 200 h 253"/>
                  <a:gd name="T10" fmla="*/ 222 w 981"/>
                  <a:gd name="T11" fmla="*/ 223 h 253"/>
                  <a:gd name="T12" fmla="*/ 312 w 981"/>
                  <a:gd name="T13" fmla="*/ 242 h 253"/>
                  <a:gd name="T14" fmla="*/ 412 w 981"/>
                  <a:gd name="T15" fmla="*/ 253 h 253"/>
                  <a:gd name="T16" fmla="*/ 616 w 981"/>
                  <a:gd name="T17" fmla="*/ 240 h 253"/>
                  <a:gd name="T18" fmla="*/ 760 w 981"/>
                  <a:gd name="T19" fmla="*/ 194 h 253"/>
                  <a:gd name="T20" fmla="*/ 821 w 981"/>
                  <a:gd name="T21" fmla="*/ 168 h 253"/>
                  <a:gd name="T22" fmla="*/ 931 w 981"/>
                  <a:gd name="T23" fmla="*/ 84 h 253"/>
                  <a:gd name="T24" fmla="*/ 981 w 981"/>
                  <a:gd name="T25" fmla="*/ 0 h 253"/>
                  <a:gd name="T26" fmla="*/ 825 w 981"/>
                  <a:gd name="T27" fmla="*/ 124 h 253"/>
                  <a:gd name="T28" fmla="*/ 656 w 981"/>
                  <a:gd name="T29" fmla="*/ 185 h 253"/>
                  <a:gd name="T30" fmla="*/ 494 w 981"/>
                  <a:gd name="T31" fmla="*/ 215 h 253"/>
                  <a:gd name="T32" fmla="*/ 295 w 981"/>
                  <a:gd name="T33" fmla="*/ 198 h 253"/>
                  <a:gd name="T34" fmla="*/ 78 w 981"/>
                  <a:gd name="T35" fmla="*/ 111 h 253"/>
                  <a:gd name="T36" fmla="*/ 61 w 981"/>
                  <a:gd name="T37" fmla="*/ 93 h 253"/>
                  <a:gd name="T38" fmla="*/ 36 w 981"/>
                  <a:gd name="T39" fmla="*/ 80 h 253"/>
                  <a:gd name="T40" fmla="*/ 13 w 981"/>
                  <a:gd name="T41" fmla="*/ 95 h 253"/>
                  <a:gd name="T42" fmla="*/ 0 w 981"/>
                  <a:gd name="T43" fmla="*/ 105 h 253"/>
                  <a:gd name="T44" fmla="*/ 0 w 981"/>
                  <a:gd name="T45" fmla="*/ 105 h 2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81"/>
                  <a:gd name="T70" fmla="*/ 0 h 253"/>
                  <a:gd name="T71" fmla="*/ 981 w 981"/>
                  <a:gd name="T72" fmla="*/ 253 h 2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81" h="253">
                    <a:moveTo>
                      <a:pt x="0" y="105"/>
                    </a:moveTo>
                    <a:lnTo>
                      <a:pt x="28" y="122"/>
                    </a:lnTo>
                    <a:lnTo>
                      <a:pt x="93" y="160"/>
                    </a:lnTo>
                    <a:lnTo>
                      <a:pt x="131" y="181"/>
                    </a:lnTo>
                    <a:lnTo>
                      <a:pt x="167" y="200"/>
                    </a:lnTo>
                    <a:lnTo>
                      <a:pt x="222" y="223"/>
                    </a:lnTo>
                    <a:lnTo>
                      <a:pt x="312" y="242"/>
                    </a:lnTo>
                    <a:lnTo>
                      <a:pt x="412" y="253"/>
                    </a:lnTo>
                    <a:lnTo>
                      <a:pt x="616" y="240"/>
                    </a:lnTo>
                    <a:lnTo>
                      <a:pt x="760" y="194"/>
                    </a:lnTo>
                    <a:lnTo>
                      <a:pt x="821" y="168"/>
                    </a:lnTo>
                    <a:lnTo>
                      <a:pt x="931" y="84"/>
                    </a:lnTo>
                    <a:lnTo>
                      <a:pt x="981" y="0"/>
                    </a:lnTo>
                    <a:lnTo>
                      <a:pt x="825" y="124"/>
                    </a:lnTo>
                    <a:lnTo>
                      <a:pt x="656" y="185"/>
                    </a:lnTo>
                    <a:lnTo>
                      <a:pt x="494" y="215"/>
                    </a:lnTo>
                    <a:lnTo>
                      <a:pt x="295" y="198"/>
                    </a:lnTo>
                    <a:lnTo>
                      <a:pt x="78" y="111"/>
                    </a:lnTo>
                    <a:lnTo>
                      <a:pt x="61" y="93"/>
                    </a:lnTo>
                    <a:lnTo>
                      <a:pt x="36" y="80"/>
                    </a:lnTo>
                    <a:lnTo>
                      <a:pt x="13" y="9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70" name="Freeform 16">
                <a:extLst>
                  <a:ext uri="{FF2B5EF4-FFF2-40B4-BE49-F238E27FC236}">
                    <a16:creationId xmlns:a16="http://schemas.microsoft.com/office/drawing/2014/main" xmlns="" id="{82760F25-87B1-4C21-9F28-14335231E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" y="1891"/>
                <a:ext cx="60" cy="75"/>
              </a:xfrm>
              <a:custGeom>
                <a:avLst/>
                <a:gdLst>
                  <a:gd name="T0" fmla="*/ 23 w 173"/>
                  <a:gd name="T1" fmla="*/ 0 h 241"/>
                  <a:gd name="T2" fmla="*/ 0 w 173"/>
                  <a:gd name="T3" fmla="*/ 42 h 241"/>
                  <a:gd name="T4" fmla="*/ 18 w 173"/>
                  <a:gd name="T5" fmla="*/ 66 h 241"/>
                  <a:gd name="T6" fmla="*/ 46 w 173"/>
                  <a:gd name="T7" fmla="*/ 97 h 241"/>
                  <a:gd name="T8" fmla="*/ 84 w 173"/>
                  <a:gd name="T9" fmla="*/ 131 h 241"/>
                  <a:gd name="T10" fmla="*/ 116 w 173"/>
                  <a:gd name="T11" fmla="*/ 196 h 241"/>
                  <a:gd name="T12" fmla="*/ 122 w 173"/>
                  <a:gd name="T13" fmla="*/ 236 h 241"/>
                  <a:gd name="T14" fmla="*/ 134 w 173"/>
                  <a:gd name="T15" fmla="*/ 241 h 241"/>
                  <a:gd name="T16" fmla="*/ 156 w 173"/>
                  <a:gd name="T17" fmla="*/ 236 h 241"/>
                  <a:gd name="T18" fmla="*/ 173 w 173"/>
                  <a:gd name="T19" fmla="*/ 173 h 241"/>
                  <a:gd name="T20" fmla="*/ 107 w 173"/>
                  <a:gd name="T21" fmla="*/ 91 h 241"/>
                  <a:gd name="T22" fmla="*/ 23 w 173"/>
                  <a:gd name="T23" fmla="*/ 0 h 241"/>
                  <a:gd name="T24" fmla="*/ 23 w 173"/>
                  <a:gd name="T25" fmla="*/ 0 h 2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241"/>
                  <a:gd name="T41" fmla="*/ 173 w 173"/>
                  <a:gd name="T42" fmla="*/ 241 h 2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241">
                    <a:moveTo>
                      <a:pt x="23" y="0"/>
                    </a:moveTo>
                    <a:lnTo>
                      <a:pt x="0" y="42"/>
                    </a:lnTo>
                    <a:lnTo>
                      <a:pt x="18" y="66"/>
                    </a:lnTo>
                    <a:lnTo>
                      <a:pt x="46" y="97"/>
                    </a:lnTo>
                    <a:lnTo>
                      <a:pt x="84" y="131"/>
                    </a:lnTo>
                    <a:lnTo>
                      <a:pt x="116" y="196"/>
                    </a:lnTo>
                    <a:lnTo>
                      <a:pt x="122" y="236"/>
                    </a:lnTo>
                    <a:lnTo>
                      <a:pt x="134" y="241"/>
                    </a:lnTo>
                    <a:lnTo>
                      <a:pt x="156" y="236"/>
                    </a:lnTo>
                    <a:lnTo>
                      <a:pt x="173" y="173"/>
                    </a:lnTo>
                    <a:lnTo>
                      <a:pt x="107" y="9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71" name="Freeform 17">
                <a:extLst>
                  <a:ext uri="{FF2B5EF4-FFF2-40B4-BE49-F238E27FC236}">
                    <a16:creationId xmlns:a16="http://schemas.microsoft.com/office/drawing/2014/main" xmlns="" id="{74F1D91E-0B7E-4FD8-B1C5-8DCFDB69A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1945"/>
                <a:ext cx="28" cy="34"/>
              </a:xfrm>
              <a:custGeom>
                <a:avLst/>
                <a:gdLst>
                  <a:gd name="T0" fmla="*/ 0 w 78"/>
                  <a:gd name="T1" fmla="*/ 0 h 110"/>
                  <a:gd name="T2" fmla="*/ 42 w 78"/>
                  <a:gd name="T3" fmla="*/ 34 h 110"/>
                  <a:gd name="T4" fmla="*/ 78 w 78"/>
                  <a:gd name="T5" fmla="*/ 87 h 110"/>
                  <a:gd name="T6" fmla="*/ 38 w 78"/>
                  <a:gd name="T7" fmla="*/ 110 h 110"/>
                  <a:gd name="T8" fmla="*/ 15 w 78"/>
                  <a:gd name="T9" fmla="*/ 61 h 110"/>
                  <a:gd name="T10" fmla="*/ 0 w 78"/>
                  <a:gd name="T11" fmla="*/ 0 h 110"/>
                  <a:gd name="T12" fmla="*/ 0 w 78"/>
                  <a:gd name="T13" fmla="*/ 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110"/>
                  <a:gd name="T23" fmla="*/ 78 w 78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110">
                    <a:moveTo>
                      <a:pt x="0" y="0"/>
                    </a:moveTo>
                    <a:lnTo>
                      <a:pt x="42" y="34"/>
                    </a:lnTo>
                    <a:lnTo>
                      <a:pt x="78" y="87"/>
                    </a:lnTo>
                    <a:lnTo>
                      <a:pt x="38" y="110"/>
                    </a:lnTo>
                    <a:lnTo>
                      <a:pt x="15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A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72" name="Freeform 18">
                <a:extLst>
                  <a:ext uri="{FF2B5EF4-FFF2-40B4-BE49-F238E27FC236}">
                    <a16:creationId xmlns:a16="http://schemas.microsoft.com/office/drawing/2014/main" xmlns="" id="{D049DDE1-0433-4256-A178-AC9F38B6F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8" y="1880"/>
                <a:ext cx="33" cy="72"/>
              </a:xfrm>
              <a:custGeom>
                <a:avLst/>
                <a:gdLst>
                  <a:gd name="T0" fmla="*/ 43 w 95"/>
                  <a:gd name="T1" fmla="*/ 0 h 234"/>
                  <a:gd name="T2" fmla="*/ 68 w 95"/>
                  <a:gd name="T3" fmla="*/ 64 h 234"/>
                  <a:gd name="T4" fmla="*/ 51 w 95"/>
                  <a:gd name="T5" fmla="*/ 121 h 234"/>
                  <a:gd name="T6" fmla="*/ 0 w 95"/>
                  <a:gd name="T7" fmla="*/ 205 h 234"/>
                  <a:gd name="T8" fmla="*/ 11 w 95"/>
                  <a:gd name="T9" fmla="*/ 234 h 234"/>
                  <a:gd name="T10" fmla="*/ 70 w 95"/>
                  <a:gd name="T11" fmla="*/ 159 h 234"/>
                  <a:gd name="T12" fmla="*/ 95 w 95"/>
                  <a:gd name="T13" fmla="*/ 76 h 234"/>
                  <a:gd name="T14" fmla="*/ 81 w 95"/>
                  <a:gd name="T15" fmla="*/ 34 h 234"/>
                  <a:gd name="T16" fmla="*/ 68 w 95"/>
                  <a:gd name="T17" fmla="*/ 19 h 234"/>
                  <a:gd name="T18" fmla="*/ 43 w 95"/>
                  <a:gd name="T19" fmla="*/ 0 h 234"/>
                  <a:gd name="T20" fmla="*/ 43 w 95"/>
                  <a:gd name="T21" fmla="*/ 0 h 2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"/>
                  <a:gd name="T34" fmla="*/ 0 h 234"/>
                  <a:gd name="T35" fmla="*/ 95 w 95"/>
                  <a:gd name="T36" fmla="*/ 234 h 2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" h="234">
                    <a:moveTo>
                      <a:pt x="43" y="0"/>
                    </a:moveTo>
                    <a:lnTo>
                      <a:pt x="68" y="64"/>
                    </a:lnTo>
                    <a:lnTo>
                      <a:pt x="51" y="121"/>
                    </a:lnTo>
                    <a:lnTo>
                      <a:pt x="0" y="205"/>
                    </a:lnTo>
                    <a:lnTo>
                      <a:pt x="11" y="234"/>
                    </a:lnTo>
                    <a:lnTo>
                      <a:pt x="70" y="159"/>
                    </a:lnTo>
                    <a:lnTo>
                      <a:pt x="95" y="76"/>
                    </a:lnTo>
                    <a:lnTo>
                      <a:pt x="81" y="34"/>
                    </a:lnTo>
                    <a:lnTo>
                      <a:pt x="68" y="1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FC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73" name="Freeform 19">
                <a:extLst>
                  <a:ext uri="{FF2B5EF4-FFF2-40B4-BE49-F238E27FC236}">
                    <a16:creationId xmlns:a16="http://schemas.microsoft.com/office/drawing/2014/main" xmlns="" id="{0EA6272D-7862-46FF-B1DD-C39995943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1900"/>
                <a:ext cx="29" cy="44"/>
              </a:xfrm>
              <a:custGeom>
                <a:avLst/>
                <a:gdLst>
                  <a:gd name="T0" fmla="*/ 57 w 83"/>
                  <a:gd name="T1" fmla="*/ 0 h 143"/>
                  <a:gd name="T2" fmla="*/ 30 w 83"/>
                  <a:gd name="T3" fmla="*/ 48 h 143"/>
                  <a:gd name="T4" fmla="*/ 0 w 83"/>
                  <a:gd name="T5" fmla="*/ 120 h 143"/>
                  <a:gd name="T6" fmla="*/ 24 w 83"/>
                  <a:gd name="T7" fmla="*/ 143 h 143"/>
                  <a:gd name="T8" fmla="*/ 62 w 83"/>
                  <a:gd name="T9" fmla="*/ 97 h 143"/>
                  <a:gd name="T10" fmla="*/ 83 w 83"/>
                  <a:gd name="T11" fmla="*/ 31 h 143"/>
                  <a:gd name="T12" fmla="*/ 57 w 83"/>
                  <a:gd name="T13" fmla="*/ 0 h 143"/>
                  <a:gd name="T14" fmla="*/ 57 w 83"/>
                  <a:gd name="T15" fmla="*/ 0 h 1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43"/>
                  <a:gd name="T26" fmla="*/ 83 w 83"/>
                  <a:gd name="T27" fmla="*/ 143 h 1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43">
                    <a:moveTo>
                      <a:pt x="57" y="0"/>
                    </a:moveTo>
                    <a:lnTo>
                      <a:pt x="30" y="48"/>
                    </a:lnTo>
                    <a:lnTo>
                      <a:pt x="0" y="120"/>
                    </a:lnTo>
                    <a:lnTo>
                      <a:pt x="24" y="143"/>
                    </a:lnTo>
                    <a:lnTo>
                      <a:pt x="62" y="97"/>
                    </a:lnTo>
                    <a:lnTo>
                      <a:pt x="83" y="3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74" name="Freeform 21">
                <a:extLst>
                  <a:ext uri="{FF2B5EF4-FFF2-40B4-BE49-F238E27FC236}">
                    <a16:creationId xmlns:a16="http://schemas.microsoft.com/office/drawing/2014/main" xmlns="" id="{0B90C0A4-3E70-4B1A-A8FD-4E911F5ED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" y="1536"/>
                <a:ext cx="256" cy="145"/>
              </a:xfrm>
              <a:custGeom>
                <a:avLst/>
                <a:gdLst>
                  <a:gd name="T0" fmla="*/ 0 w 734"/>
                  <a:gd name="T1" fmla="*/ 0 h 468"/>
                  <a:gd name="T2" fmla="*/ 278 w 734"/>
                  <a:gd name="T3" fmla="*/ 32 h 468"/>
                  <a:gd name="T4" fmla="*/ 352 w 734"/>
                  <a:gd name="T5" fmla="*/ 72 h 468"/>
                  <a:gd name="T6" fmla="*/ 398 w 734"/>
                  <a:gd name="T7" fmla="*/ 101 h 468"/>
                  <a:gd name="T8" fmla="*/ 443 w 734"/>
                  <a:gd name="T9" fmla="*/ 133 h 468"/>
                  <a:gd name="T10" fmla="*/ 485 w 734"/>
                  <a:gd name="T11" fmla="*/ 163 h 468"/>
                  <a:gd name="T12" fmla="*/ 519 w 734"/>
                  <a:gd name="T13" fmla="*/ 190 h 468"/>
                  <a:gd name="T14" fmla="*/ 552 w 734"/>
                  <a:gd name="T15" fmla="*/ 215 h 468"/>
                  <a:gd name="T16" fmla="*/ 675 w 734"/>
                  <a:gd name="T17" fmla="*/ 338 h 468"/>
                  <a:gd name="T18" fmla="*/ 734 w 734"/>
                  <a:gd name="T19" fmla="*/ 468 h 468"/>
                  <a:gd name="T20" fmla="*/ 595 w 734"/>
                  <a:gd name="T21" fmla="*/ 289 h 468"/>
                  <a:gd name="T22" fmla="*/ 567 w 734"/>
                  <a:gd name="T23" fmla="*/ 266 h 468"/>
                  <a:gd name="T24" fmla="*/ 500 w 734"/>
                  <a:gd name="T25" fmla="*/ 211 h 468"/>
                  <a:gd name="T26" fmla="*/ 419 w 734"/>
                  <a:gd name="T27" fmla="*/ 150 h 468"/>
                  <a:gd name="T28" fmla="*/ 381 w 734"/>
                  <a:gd name="T29" fmla="*/ 122 h 468"/>
                  <a:gd name="T30" fmla="*/ 348 w 734"/>
                  <a:gd name="T31" fmla="*/ 101 h 468"/>
                  <a:gd name="T32" fmla="*/ 293 w 734"/>
                  <a:gd name="T33" fmla="*/ 74 h 468"/>
                  <a:gd name="T34" fmla="*/ 242 w 734"/>
                  <a:gd name="T35" fmla="*/ 55 h 468"/>
                  <a:gd name="T36" fmla="*/ 192 w 734"/>
                  <a:gd name="T37" fmla="*/ 42 h 468"/>
                  <a:gd name="T38" fmla="*/ 0 w 734"/>
                  <a:gd name="T39" fmla="*/ 0 h 468"/>
                  <a:gd name="T40" fmla="*/ 0 w 734"/>
                  <a:gd name="T41" fmla="*/ 0 h 4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4"/>
                  <a:gd name="T64" fmla="*/ 0 h 468"/>
                  <a:gd name="T65" fmla="*/ 734 w 734"/>
                  <a:gd name="T66" fmla="*/ 468 h 4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4" h="468">
                    <a:moveTo>
                      <a:pt x="0" y="0"/>
                    </a:moveTo>
                    <a:lnTo>
                      <a:pt x="278" y="32"/>
                    </a:lnTo>
                    <a:lnTo>
                      <a:pt x="352" y="72"/>
                    </a:lnTo>
                    <a:lnTo>
                      <a:pt x="398" y="101"/>
                    </a:lnTo>
                    <a:lnTo>
                      <a:pt x="443" y="133"/>
                    </a:lnTo>
                    <a:lnTo>
                      <a:pt x="485" y="163"/>
                    </a:lnTo>
                    <a:lnTo>
                      <a:pt x="519" y="190"/>
                    </a:lnTo>
                    <a:lnTo>
                      <a:pt x="552" y="215"/>
                    </a:lnTo>
                    <a:lnTo>
                      <a:pt x="675" y="338"/>
                    </a:lnTo>
                    <a:lnTo>
                      <a:pt x="734" y="468"/>
                    </a:lnTo>
                    <a:lnTo>
                      <a:pt x="595" y="289"/>
                    </a:lnTo>
                    <a:lnTo>
                      <a:pt x="567" y="266"/>
                    </a:lnTo>
                    <a:lnTo>
                      <a:pt x="500" y="211"/>
                    </a:lnTo>
                    <a:lnTo>
                      <a:pt x="419" y="150"/>
                    </a:lnTo>
                    <a:lnTo>
                      <a:pt x="381" y="122"/>
                    </a:lnTo>
                    <a:lnTo>
                      <a:pt x="348" y="101"/>
                    </a:lnTo>
                    <a:lnTo>
                      <a:pt x="293" y="74"/>
                    </a:lnTo>
                    <a:lnTo>
                      <a:pt x="242" y="55"/>
                    </a:lnTo>
                    <a:lnTo>
                      <a:pt x="192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75" name="Freeform 23">
                <a:extLst>
                  <a:ext uri="{FF2B5EF4-FFF2-40B4-BE49-F238E27FC236}">
                    <a16:creationId xmlns:a16="http://schemas.microsoft.com/office/drawing/2014/main" xmlns="" id="{A4B26F48-AA56-4B34-A89E-22683565C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1620"/>
                <a:ext cx="80" cy="116"/>
              </a:xfrm>
              <a:custGeom>
                <a:avLst/>
                <a:gdLst>
                  <a:gd name="T0" fmla="*/ 175 w 228"/>
                  <a:gd name="T1" fmla="*/ 38 h 376"/>
                  <a:gd name="T2" fmla="*/ 97 w 228"/>
                  <a:gd name="T3" fmla="*/ 156 h 376"/>
                  <a:gd name="T4" fmla="*/ 38 w 228"/>
                  <a:gd name="T5" fmla="*/ 272 h 376"/>
                  <a:gd name="T6" fmla="*/ 0 w 228"/>
                  <a:gd name="T7" fmla="*/ 370 h 376"/>
                  <a:gd name="T8" fmla="*/ 23 w 228"/>
                  <a:gd name="T9" fmla="*/ 376 h 376"/>
                  <a:gd name="T10" fmla="*/ 116 w 228"/>
                  <a:gd name="T11" fmla="*/ 199 h 376"/>
                  <a:gd name="T12" fmla="*/ 196 w 228"/>
                  <a:gd name="T13" fmla="*/ 64 h 376"/>
                  <a:gd name="T14" fmla="*/ 228 w 228"/>
                  <a:gd name="T15" fmla="*/ 0 h 376"/>
                  <a:gd name="T16" fmla="*/ 175 w 228"/>
                  <a:gd name="T17" fmla="*/ 38 h 376"/>
                  <a:gd name="T18" fmla="*/ 175 w 228"/>
                  <a:gd name="T19" fmla="*/ 38 h 3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8"/>
                  <a:gd name="T31" fmla="*/ 0 h 376"/>
                  <a:gd name="T32" fmla="*/ 228 w 228"/>
                  <a:gd name="T33" fmla="*/ 376 h 3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8" h="376">
                    <a:moveTo>
                      <a:pt x="175" y="38"/>
                    </a:moveTo>
                    <a:lnTo>
                      <a:pt x="97" y="156"/>
                    </a:lnTo>
                    <a:lnTo>
                      <a:pt x="38" y="272"/>
                    </a:lnTo>
                    <a:lnTo>
                      <a:pt x="0" y="370"/>
                    </a:lnTo>
                    <a:lnTo>
                      <a:pt x="23" y="376"/>
                    </a:lnTo>
                    <a:lnTo>
                      <a:pt x="116" y="199"/>
                    </a:lnTo>
                    <a:lnTo>
                      <a:pt x="196" y="64"/>
                    </a:lnTo>
                    <a:lnTo>
                      <a:pt x="228" y="0"/>
                    </a:lnTo>
                    <a:lnTo>
                      <a:pt x="175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76" name="Freeform 24">
                <a:extLst>
                  <a:ext uri="{FF2B5EF4-FFF2-40B4-BE49-F238E27FC236}">
                    <a16:creationId xmlns:a16="http://schemas.microsoft.com/office/drawing/2014/main" xmlns="" id="{214DCB2F-0A38-4FA3-9C43-50E07783A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" y="1547"/>
                <a:ext cx="148" cy="62"/>
              </a:xfrm>
              <a:custGeom>
                <a:avLst/>
                <a:gdLst>
                  <a:gd name="T0" fmla="*/ 38 w 424"/>
                  <a:gd name="T1" fmla="*/ 0 h 202"/>
                  <a:gd name="T2" fmla="*/ 184 w 424"/>
                  <a:gd name="T3" fmla="*/ 38 h 202"/>
                  <a:gd name="T4" fmla="*/ 327 w 424"/>
                  <a:gd name="T5" fmla="*/ 118 h 202"/>
                  <a:gd name="T6" fmla="*/ 424 w 424"/>
                  <a:gd name="T7" fmla="*/ 190 h 202"/>
                  <a:gd name="T8" fmla="*/ 386 w 424"/>
                  <a:gd name="T9" fmla="*/ 202 h 202"/>
                  <a:gd name="T10" fmla="*/ 215 w 424"/>
                  <a:gd name="T11" fmla="*/ 82 h 202"/>
                  <a:gd name="T12" fmla="*/ 97 w 424"/>
                  <a:gd name="T13" fmla="*/ 31 h 202"/>
                  <a:gd name="T14" fmla="*/ 0 w 424"/>
                  <a:gd name="T15" fmla="*/ 4 h 202"/>
                  <a:gd name="T16" fmla="*/ 38 w 424"/>
                  <a:gd name="T17" fmla="*/ 0 h 202"/>
                  <a:gd name="T18" fmla="*/ 38 w 424"/>
                  <a:gd name="T19" fmla="*/ 0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4"/>
                  <a:gd name="T31" fmla="*/ 0 h 202"/>
                  <a:gd name="T32" fmla="*/ 424 w 424"/>
                  <a:gd name="T33" fmla="*/ 202 h 2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4" h="202">
                    <a:moveTo>
                      <a:pt x="38" y="0"/>
                    </a:moveTo>
                    <a:lnTo>
                      <a:pt x="184" y="38"/>
                    </a:lnTo>
                    <a:lnTo>
                      <a:pt x="327" y="118"/>
                    </a:lnTo>
                    <a:lnTo>
                      <a:pt x="424" y="190"/>
                    </a:lnTo>
                    <a:lnTo>
                      <a:pt x="386" y="202"/>
                    </a:lnTo>
                    <a:lnTo>
                      <a:pt x="215" y="82"/>
                    </a:lnTo>
                    <a:lnTo>
                      <a:pt x="97" y="31"/>
                    </a:lnTo>
                    <a:lnTo>
                      <a:pt x="0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77" name="Freeform 52">
                <a:extLst>
                  <a:ext uri="{FF2B5EF4-FFF2-40B4-BE49-F238E27FC236}">
                    <a16:creationId xmlns:a16="http://schemas.microsoft.com/office/drawing/2014/main" xmlns="" id="{E1AE3C8B-9B8E-4B31-869F-4B2EA32D1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8" y="1969"/>
                <a:ext cx="53" cy="96"/>
              </a:xfrm>
              <a:custGeom>
                <a:avLst/>
                <a:gdLst>
                  <a:gd name="T0" fmla="*/ 19 w 152"/>
                  <a:gd name="T1" fmla="*/ 5 h 309"/>
                  <a:gd name="T2" fmla="*/ 48 w 152"/>
                  <a:gd name="T3" fmla="*/ 0 h 309"/>
                  <a:gd name="T4" fmla="*/ 97 w 152"/>
                  <a:gd name="T5" fmla="*/ 13 h 309"/>
                  <a:gd name="T6" fmla="*/ 133 w 152"/>
                  <a:gd name="T7" fmla="*/ 68 h 309"/>
                  <a:gd name="T8" fmla="*/ 148 w 152"/>
                  <a:gd name="T9" fmla="*/ 104 h 309"/>
                  <a:gd name="T10" fmla="*/ 152 w 152"/>
                  <a:gd name="T11" fmla="*/ 165 h 309"/>
                  <a:gd name="T12" fmla="*/ 147 w 152"/>
                  <a:gd name="T13" fmla="*/ 224 h 309"/>
                  <a:gd name="T14" fmla="*/ 120 w 152"/>
                  <a:gd name="T15" fmla="*/ 287 h 309"/>
                  <a:gd name="T16" fmla="*/ 95 w 152"/>
                  <a:gd name="T17" fmla="*/ 309 h 309"/>
                  <a:gd name="T18" fmla="*/ 110 w 152"/>
                  <a:gd name="T19" fmla="*/ 194 h 309"/>
                  <a:gd name="T20" fmla="*/ 107 w 152"/>
                  <a:gd name="T21" fmla="*/ 95 h 309"/>
                  <a:gd name="T22" fmla="*/ 70 w 152"/>
                  <a:gd name="T23" fmla="*/ 42 h 309"/>
                  <a:gd name="T24" fmla="*/ 19 w 152"/>
                  <a:gd name="T25" fmla="*/ 42 h 309"/>
                  <a:gd name="T26" fmla="*/ 0 w 152"/>
                  <a:gd name="T27" fmla="*/ 23 h 309"/>
                  <a:gd name="T28" fmla="*/ 19 w 152"/>
                  <a:gd name="T29" fmla="*/ 5 h 309"/>
                  <a:gd name="T30" fmla="*/ 19 w 152"/>
                  <a:gd name="T31" fmla="*/ 5 h 30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2"/>
                  <a:gd name="T49" fmla="*/ 0 h 309"/>
                  <a:gd name="T50" fmla="*/ 152 w 152"/>
                  <a:gd name="T51" fmla="*/ 309 h 30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2" h="309">
                    <a:moveTo>
                      <a:pt x="19" y="5"/>
                    </a:moveTo>
                    <a:lnTo>
                      <a:pt x="48" y="0"/>
                    </a:lnTo>
                    <a:lnTo>
                      <a:pt x="97" y="13"/>
                    </a:lnTo>
                    <a:lnTo>
                      <a:pt x="133" y="68"/>
                    </a:lnTo>
                    <a:lnTo>
                      <a:pt x="148" y="104"/>
                    </a:lnTo>
                    <a:lnTo>
                      <a:pt x="152" y="165"/>
                    </a:lnTo>
                    <a:lnTo>
                      <a:pt x="147" y="224"/>
                    </a:lnTo>
                    <a:lnTo>
                      <a:pt x="120" y="287"/>
                    </a:lnTo>
                    <a:lnTo>
                      <a:pt x="95" y="309"/>
                    </a:lnTo>
                    <a:lnTo>
                      <a:pt x="110" y="194"/>
                    </a:lnTo>
                    <a:lnTo>
                      <a:pt x="107" y="95"/>
                    </a:lnTo>
                    <a:lnTo>
                      <a:pt x="70" y="42"/>
                    </a:lnTo>
                    <a:lnTo>
                      <a:pt x="19" y="42"/>
                    </a:lnTo>
                    <a:lnTo>
                      <a:pt x="0" y="2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78" name="Freeform 53">
                <a:extLst>
                  <a:ext uri="{FF2B5EF4-FFF2-40B4-BE49-F238E27FC236}">
                    <a16:creationId xmlns:a16="http://schemas.microsoft.com/office/drawing/2014/main" xmlns="" id="{7613B88F-5A1D-47C9-88F9-43BF39CFE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" y="1984"/>
                <a:ext cx="26" cy="47"/>
              </a:xfrm>
              <a:custGeom>
                <a:avLst/>
                <a:gdLst>
                  <a:gd name="T0" fmla="*/ 27 w 76"/>
                  <a:gd name="T1" fmla="*/ 0 h 152"/>
                  <a:gd name="T2" fmla="*/ 76 w 76"/>
                  <a:gd name="T3" fmla="*/ 34 h 152"/>
                  <a:gd name="T4" fmla="*/ 71 w 76"/>
                  <a:gd name="T5" fmla="*/ 118 h 152"/>
                  <a:gd name="T6" fmla="*/ 42 w 76"/>
                  <a:gd name="T7" fmla="*/ 152 h 152"/>
                  <a:gd name="T8" fmla="*/ 31 w 76"/>
                  <a:gd name="T9" fmla="*/ 120 h 152"/>
                  <a:gd name="T10" fmla="*/ 31 w 76"/>
                  <a:gd name="T11" fmla="*/ 55 h 152"/>
                  <a:gd name="T12" fmla="*/ 0 w 76"/>
                  <a:gd name="T13" fmla="*/ 31 h 152"/>
                  <a:gd name="T14" fmla="*/ 2 w 76"/>
                  <a:gd name="T15" fmla="*/ 10 h 152"/>
                  <a:gd name="T16" fmla="*/ 27 w 76"/>
                  <a:gd name="T17" fmla="*/ 0 h 152"/>
                  <a:gd name="T18" fmla="*/ 27 w 76"/>
                  <a:gd name="T19" fmla="*/ 0 h 1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6"/>
                  <a:gd name="T31" fmla="*/ 0 h 152"/>
                  <a:gd name="T32" fmla="*/ 76 w 76"/>
                  <a:gd name="T33" fmla="*/ 152 h 1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6" h="152">
                    <a:moveTo>
                      <a:pt x="27" y="0"/>
                    </a:moveTo>
                    <a:lnTo>
                      <a:pt x="76" y="34"/>
                    </a:lnTo>
                    <a:lnTo>
                      <a:pt x="71" y="118"/>
                    </a:lnTo>
                    <a:lnTo>
                      <a:pt x="42" y="152"/>
                    </a:lnTo>
                    <a:lnTo>
                      <a:pt x="31" y="120"/>
                    </a:lnTo>
                    <a:lnTo>
                      <a:pt x="31" y="55"/>
                    </a:lnTo>
                    <a:lnTo>
                      <a:pt x="0" y="31"/>
                    </a:lnTo>
                    <a:lnTo>
                      <a:pt x="2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79" name="Freeform 77">
                <a:extLst>
                  <a:ext uri="{FF2B5EF4-FFF2-40B4-BE49-F238E27FC236}">
                    <a16:creationId xmlns:a16="http://schemas.microsoft.com/office/drawing/2014/main" xmlns="" id="{3F2CFD12-FBCD-4A68-A469-6810E3FF7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6" y="1941"/>
                <a:ext cx="21" cy="23"/>
              </a:xfrm>
              <a:custGeom>
                <a:avLst/>
                <a:gdLst>
                  <a:gd name="T0" fmla="*/ 61 w 61"/>
                  <a:gd name="T1" fmla="*/ 73 h 75"/>
                  <a:gd name="T2" fmla="*/ 47 w 61"/>
                  <a:gd name="T3" fmla="*/ 38 h 75"/>
                  <a:gd name="T4" fmla="*/ 42 w 61"/>
                  <a:gd name="T5" fmla="*/ 0 h 75"/>
                  <a:gd name="T6" fmla="*/ 19 w 61"/>
                  <a:gd name="T7" fmla="*/ 14 h 75"/>
                  <a:gd name="T8" fmla="*/ 0 w 61"/>
                  <a:gd name="T9" fmla="*/ 75 h 75"/>
                  <a:gd name="T10" fmla="*/ 61 w 61"/>
                  <a:gd name="T11" fmla="*/ 73 h 75"/>
                  <a:gd name="T12" fmla="*/ 61 w 61"/>
                  <a:gd name="T13" fmla="*/ 73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75"/>
                  <a:gd name="T23" fmla="*/ 61 w 61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75">
                    <a:moveTo>
                      <a:pt x="61" y="73"/>
                    </a:moveTo>
                    <a:lnTo>
                      <a:pt x="47" y="38"/>
                    </a:lnTo>
                    <a:lnTo>
                      <a:pt x="42" y="0"/>
                    </a:lnTo>
                    <a:lnTo>
                      <a:pt x="19" y="14"/>
                    </a:lnTo>
                    <a:lnTo>
                      <a:pt x="0" y="75"/>
                    </a:lnTo>
                    <a:lnTo>
                      <a:pt x="61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80" name="Freeform 85">
                <a:extLst>
                  <a:ext uri="{FF2B5EF4-FFF2-40B4-BE49-F238E27FC236}">
                    <a16:creationId xmlns:a16="http://schemas.microsoft.com/office/drawing/2014/main" xmlns="" id="{2046D877-896F-486E-92EB-DB4634DCB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1948"/>
                <a:ext cx="28" cy="40"/>
              </a:xfrm>
              <a:custGeom>
                <a:avLst/>
                <a:gdLst>
                  <a:gd name="T0" fmla="*/ 27 w 82"/>
                  <a:gd name="T1" fmla="*/ 8 h 130"/>
                  <a:gd name="T2" fmla="*/ 13 w 82"/>
                  <a:gd name="T3" fmla="*/ 0 h 130"/>
                  <a:gd name="T4" fmla="*/ 0 w 82"/>
                  <a:gd name="T5" fmla="*/ 19 h 130"/>
                  <a:gd name="T6" fmla="*/ 19 w 82"/>
                  <a:gd name="T7" fmla="*/ 76 h 130"/>
                  <a:gd name="T8" fmla="*/ 40 w 82"/>
                  <a:gd name="T9" fmla="*/ 107 h 130"/>
                  <a:gd name="T10" fmla="*/ 70 w 82"/>
                  <a:gd name="T11" fmla="*/ 130 h 130"/>
                  <a:gd name="T12" fmla="*/ 82 w 82"/>
                  <a:gd name="T13" fmla="*/ 82 h 130"/>
                  <a:gd name="T14" fmla="*/ 27 w 82"/>
                  <a:gd name="T15" fmla="*/ 8 h 130"/>
                  <a:gd name="T16" fmla="*/ 27 w 82"/>
                  <a:gd name="T17" fmla="*/ 8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2"/>
                  <a:gd name="T28" fmla="*/ 0 h 130"/>
                  <a:gd name="T29" fmla="*/ 82 w 82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2" h="130">
                    <a:moveTo>
                      <a:pt x="27" y="8"/>
                    </a:moveTo>
                    <a:lnTo>
                      <a:pt x="13" y="0"/>
                    </a:lnTo>
                    <a:lnTo>
                      <a:pt x="0" y="19"/>
                    </a:lnTo>
                    <a:lnTo>
                      <a:pt x="19" y="76"/>
                    </a:lnTo>
                    <a:lnTo>
                      <a:pt x="40" y="107"/>
                    </a:lnTo>
                    <a:lnTo>
                      <a:pt x="70" y="130"/>
                    </a:lnTo>
                    <a:lnTo>
                      <a:pt x="82" y="82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81" name="Freeform 86">
                <a:extLst>
                  <a:ext uri="{FF2B5EF4-FFF2-40B4-BE49-F238E27FC236}">
                    <a16:creationId xmlns:a16="http://schemas.microsoft.com/office/drawing/2014/main" xmlns="" id="{CF639E0A-4EDA-4D04-AF89-E38B29E94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951"/>
                <a:ext cx="434" cy="93"/>
              </a:xfrm>
              <a:custGeom>
                <a:avLst/>
                <a:gdLst>
                  <a:gd name="T0" fmla="*/ 15 w 1243"/>
                  <a:gd name="T1" fmla="*/ 114 h 298"/>
                  <a:gd name="T2" fmla="*/ 104 w 1243"/>
                  <a:gd name="T3" fmla="*/ 114 h 298"/>
                  <a:gd name="T4" fmla="*/ 152 w 1243"/>
                  <a:gd name="T5" fmla="*/ 137 h 298"/>
                  <a:gd name="T6" fmla="*/ 220 w 1243"/>
                  <a:gd name="T7" fmla="*/ 178 h 298"/>
                  <a:gd name="T8" fmla="*/ 281 w 1243"/>
                  <a:gd name="T9" fmla="*/ 220 h 298"/>
                  <a:gd name="T10" fmla="*/ 308 w 1243"/>
                  <a:gd name="T11" fmla="*/ 239 h 298"/>
                  <a:gd name="T12" fmla="*/ 340 w 1243"/>
                  <a:gd name="T13" fmla="*/ 249 h 298"/>
                  <a:gd name="T14" fmla="*/ 424 w 1243"/>
                  <a:gd name="T15" fmla="*/ 270 h 298"/>
                  <a:gd name="T16" fmla="*/ 538 w 1243"/>
                  <a:gd name="T17" fmla="*/ 290 h 298"/>
                  <a:gd name="T18" fmla="*/ 665 w 1243"/>
                  <a:gd name="T19" fmla="*/ 298 h 298"/>
                  <a:gd name="T20" fmla="*/ 872 w 1243"/>
                  <a:gd name="T21" fmla="*/ 260 h 298"/>
                  <a:gd name="T22" fmla="*/ 954 w 1243"/>
                  <a:gd name="T23" fmla="*/ 228 h 298"/>
                  <a:gd name="T24" fmla="*/ 1072 w 1243"/>
                  <a:gd name="T25" fmla="*/ 148 h 298"/>
                  <a:gd name="T26" fmla="*/ 1157 w 1243"/>
                  <a:gd name="T27" fmla="*/ 85 h 298"/>
                  <a:gd name="T28" fmla="*/ 1243 w 1243"/>
                  <a:gd name="T29" fmla="*/ 0 h 298"/>
                  <a:gd name="T30" fmla="*/ 1106 w 1243"/>
                  <a:gd name="T31" fmla="*/ 102 h 298"/>
                  <a:gd name="T32" fmla="*/ 1072 w 1243"/>
                  <a:gd name="T33" fmla="*/ 110 h 298"/>
                  <a:gd name="T34" fmla="*/ 1013 w 1243"/>
                  <a:gd name="T35" fmla="*/ 156 h 298"/>
                  <a:gd name="T36" fmla="*/ 982 w 1243"/>
                  <a:gd name="T37" fmla="*/ 176 h 298"/>
                  <a:gd name="T38" fmla="*/ 948 w 1243"/>
                  <a:gd name="T39" fmla="*/ 195 h 298"/>
                  <a:gd name="T40" fmla="*/ 868 w 1243"/>
                  <a:gd name="T41" fmla="*/ 228 h 298"/>
                  <a:gd name="T42" fmla="*/ 711 w 1243"/>
                  <a:gd name="T43" fmla="*/ 254 h 298"/>
                  <a:gd name="T44" fmla="*/ 640 w 1243"/>
                  <a:gd name="T45" fmla="*/ 258 h 298"/>
                  <a:gd name="T46" fmla="*/ 481 w 1243"/>
                  <a:gd name="T47" fmla="*/ 254 h 298"/>
                  <a:gd name="T48" fmla="*/ 273 w 1243"/>
                  <a:gd name="T49" fmla="*/ 184 h 298"/>
                  <a:gd name="T50" fmla="*/ 182 w 1243"/>
                  <a:gd name="T51" fmla="*/ 118 h 298"/>
                  <a:gd name="T52" fmla="*/ 163 w 1243"/>
                  <a:gd name="T53" fmla="*/ 85 h 298"/>
                  <a:gd name="T54" fmla="*/ 81 w 1243"/>
                  <a:gd name="T55" fmla="*/ 78 h 298"/>
                  <a:gd name="T56" fmla="*/ 62 w 1243"/>
                  <a:gd name="T57" fmla="*/ 99 h 298"/>
                  <a:gd name="T58" fmla="*/ 26 w 1243"/>
                  <a:gd name="T59" fmla="*/ 62 h 298"/>
                  <a:gd name="T60" fmla="*/ 0 w 1243"/>
                  <a:gd name="T61" fmla="*/ 78 h 298"/>
                  <a:gd name="T62" fmla="*/ 15 w 1243"/>
                  <a:gd name="T63" fmla="*/ 114 h 298"/>
                  <a:gd name="T64" fmla="*/ 15 w 1243"/>
                  <a:gd name="T65" fmla="*/ 114 h 2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43"/>
                  <a:gd name="T100" fmla="*/ 0 h 298"/>
                  <a:gd name="T101" fmla="*/ 1243 w 1243"/>
                  <a:gd name="T102" fmla="*/ 298 h 2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43" h="298">
                    <a:moveTo>
                      <a:pt x="15" y="114"/>
                    </a:moveTo>
                    <a:lnTo>
                      <a:pt x="104" y="114"/>
                    </a:lnTo>
                    <a:lnTo>
                      <a:pt x="152" y="137"/>
                    </a:lnTo>
                    <a:lnTo>
                      <a:pt x="220" y="178"/>
                    </a:lnTo>
                    <a:lnTo>
                      <a:pt x="281" y="220"/>
                    </a:lnTo>
                    <a:lnTo>
                      <a:pt x="308" y="239"/>
                    </a:lnTo>
                    <a:lnTo>
                      <a:pt x="340" y="249"/>
                    </a:lnTo>
                    <a:lnTo>
                      <a:pt x="424" y="270"/>
                    </a:lnTo>
                    <a:lnTo>
                      <a:pt x="538" y="290"/>
                    </a:lnTo>
                    <a:lnTo>
                      <a:pt x="665" y="298"/>
                    </a:lnTo>
                    <a:lnTo>
                      <a:pt x="872" y="260"/>
                    </a:lnTo>
                    <a:lnTo>
                      <a:pt x="954" y="228"/>
                    </a:lnTo>
                    <a:lnTo>
                      <a:pt x="1072" y="148"/>
                    </a:lnTo>
                    <a:lnTo>
                      <a:pt x="1157" y="85"/>
                    </a:lnTo>
                    <a:lnTo>
                      <a:pt x="1243" y="0"/>
                    </a:lnTo>
                    <a:lnTo>
                      <a:pt x="1106" y="102"/>
                    </a:lnTo>
                    <a:lnTo>
                      <a:pt x="1072" y="110"/>
                    </a:lnTo>
                    <a:lnTo>
                      <a:pt x="1013" y="156"/>
                    </a:lnTo>
                    <a:lnTo>
                      <a:pt x="982" y="176"/>
                    </a:lnTo>
                    <a:lnTo>
                      <a:pt x="948" y="195"/>
                    </a:lnTo>
                    <a:lnTo>
                      <a:pt x="868" y="228"/>
                    </a:lnTo>
                    <a:lnTo>
                      <a:pt x="711" y="254"/>
                    </a:lnTo>
                    <a:lnTo>
                      <a:pt x="640" y="258"/>
                    </a:lnTo>
                    <a:lnTo>
                      <a:pt x="481" y="254"/>
                    </a:lnTo>
                    <a:lnTo>
                      <a:pt x="273" y="184"/>
                    </a:lnTo>
                    <a:lnTo>
                      <a:pt x="182" y="118"/>
                    </a:lnTo>
                    <a:lnTo>
                      <a:pt x="163" y="85"/>
                    </a:lnTo>
                    <a:lnTo>
                      <a:pt x="81" y="78"/>
                    </a:lnTo>
                    <a:lnTo>
                      <a:pt x="62" y="99"/>
                    </a:lnTo>
                    <a:lnTo>
                      <a:pt x="26" y="62"/>
                    </a:lnTo>
                    <a:lnTo>
                      <a:pt x="0" y="78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82" name="Freeform 87">
                <a:extLst>
                  <a:ext uri="{FF2B5EF4-FFF2-40B4-BE49-F238E27FC236}">
                    <a16:creationId xmlns:a16="http://schemas.microsoft.com/office/drawing/2014/main" xmlns="" id="{A65CAF27-3839-45D9-9170-EFD7A5ADF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1873"/>
                <a:ext cx="385" cy="147"/>
              </a:xfrm>
              <a:custGeom>
                <a:avLst/>
                <a:gdLst>
                  <a:gd name="T0" fmla="*/ 0 w 1101"/>
                  <a:gd name="T1" fmla="*/ 340 h 477"/>
                  <a:gd name="T2" fmla="*/ 96 w 1101"/>
                  <a:gd name="T3" fmla="*/ 380 h 477"/>
                  <a:gd name="T4" fmla="*/ 113 w 1101"/>
                  <a:gd name="T5" fmla="*/ 393 h 477"/>
                  <a:gd name="T6" fmla="*/ 162 w 1101"/>
                  <a:gd name="T7" fmla="*/ 424 h 477"/>
                  <a:gd name="T8" fmla="*/ 244 w 1101"/>
                  <a:gd name="T9" fmla="*/ 458 h 477"/>
                  <a:gd name="T10" fmla="*/ 354 w 1101"/>
                  <a:gd name="T11" fmla="*/ 477 h 477"/>
                  <a:gd name="T12" fmla="*/ 563 w 1101"/>
                  <a:gd name="T13" fmla="*/ 473 h 477"/>
                  <a:gd name="T14" fmla="*/ 651 w 1101"/>
                  <a:gd name="T15" fmla="*/ 458 h 477"/>
                  <a:gd name="T16" fmla="*/ 710 w 1101"/>
                  <a:gd name="T17" fmla="*/ 439 h 477"/>
                  <a:gd name="T18" fmla="*/ 768 w 1101"/>
                  <a:gd name="T19" fmla="*/ 414 h 477"/>
                  <a:gd name="T20" fmla="*/ 831 w 1101"/>
                  <a:gd name="T21" fmla="*/ 380 h 477"/>
                  <a:gd name="T22" fmla="*/ 890 w 1101"/>
                  <a:gd name="T23" fmla="*/ 336 h 477"/>
                  <a:gd name="T24" fmla="*/ 941 w 1101"/>
                  <a:gd name="T25" fmla="*/ 289 h 477"/>
                  <a:gd name="T26" fmla="*/ 991 w 1101"/>
                  <a:gd name="T27" fmla="*/ 236 h 477"/>
                  <a:gd name="T28" fmla="*/ 1069 w 1101"/>
                  <a:gd name="T29" fmla="*/ 114 h 477"/>
                  <a:gd name="T30" fmla="*/ 1101 w 1101"/>
                  <a:gd name="T31" fmla="*/ 0 h 477"/>
                  <a:gd name="T32" fmla="*/ 1031 w 1101"/>
                  <a:gd name="T33" fmla="*/ 133 h 477"/>
                  <a:gd name="T34" fmla="*/ 1006 w 1101"/>
                  <a:gd name="T35" fmla="*/ 162 h 477"/>
                  <a:gd name="T36" fmla="*/ 947 w 1101"/>
                  <a:gd name="T37" fmla="*/ 224 h 477"/>
                  <a:gd name="T38" fmla="*/ 913 w 1101"/>
                  <a:gd name="T39" fmla="*/ 260 h 477"/>
                  <a:gd name="T40" fmla="*/ 879 w 1101"/>
                  <a:gd name="T41" fmla="*/ 293 h 477"/>
                  <a:gd name="T42" fmla="*/ 818 w 1101"/>
                  <a:gd name="T43" fmla="*/ 340 h 477"/>
                  <a:gd name="T44" fmla="*/ 761 w 1101"/>
                  <a:gd name="T45" fmla="*/ 371 h 477"/>
                  <a:gd name="T46" fmla="*/ 687 w 1101"/>
                  <a:gd name="T47" fmla="*/ 399 h 477"/>
                  <a:gd name="T48" fmla="*/ 613 w 1101"/>
                  <a:gd name="T49" fmla="*/ 424 h 477"/>
                  <a:gd name="T50" fmla="*/ 544 w 1101"/>
                  <a:gd name="T51" fmla="*/ 435 h 477"/>
                  <a:gd name="T52" fmla="*/ 322 w 1101"/>
                  <a:gd name="T53" fmla="*/ 424 h 477"/>
                  <a:gd name="T54" fmla="*/ 158 w 1101"/>
                  <a:gd name="T55" fmla="*/ 361 h 477"/>
                  <a:gd name="T56" fmla="*/ 84 w 1101"/>
                  <a:gd name="T57" fmla="*/ 310 h 477"/>
                  <a:gd name="T58" fmla="*/ 65 w 1101"/>
                  <a:gd name="T59" fmla="*/ 300 h 477"/>
                  <a:gd name="T60" fmla="*/ 37 w 1101"/>
                  <a:gd name="T61" fmla="*/ 295 h 477"/>
                  <a:gd name="T62" fmla="*/ 4 w 1101"/>
                  <a:gd name="T63" fmla="*/ 317 h 477"/>
                  <a:gd name="T64" fmla="*/ 0 w 1101"/>
                  <a:gd name="T65" fmla="*/ 340 h 477"/>
                  <a:gd name="T66" fmla="*/ 0 w 1101"/>
                  <a:gd name="T67" fmla="*/ 340 h 4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01"/>
                  <a:gd name="T103" fmla="*/ 0 h 477"/>
                  <a:gd name="T104" fmla="*/ 1101 w 1101"/>
                  <a:gd name="T105" fmla="*/ 477 h 4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01" h="477">
                    <a:moveTo>
                      <a:pt x="0" y="340"/>
                    </a:moveTo>
                    <a:lnTo>
                      <a:pt x="96" y="380"/>
                    </a:lnTo>
                    <a:lnTo>
                      <a:pt x="113" y="393"/>
                    </a:lnTo>
                    <a:lnTo>
                      <a:pt x="162" y="424"/>
                    </a:lnTo>
                    <a:lnTo>
                      <a:pt x="244" y="458"/>
                    </a:lnTo>
                    <a:lnTo>
                      <a:pt x="354" y="477"/>
                    </a:lnTo>
                    <a:lnTo>
                      <a:pt x="563" y="473"/>
                    </a:lnTo>
                    <a:lnTo>
                      <a:pt x="651" y="458"/>
                    </a:lnTo>
                    <a:lnTo>
                      <a:pt x="710" y="439"/>
                    </a:lnTo>
                    <a:lnTo>
                      <a:pt x="768" y="414"/>
                    </a:lnTo>
                    <a:lnTo>
                      <a:pt x="831" y="380"/>
                    </a:lnTo>
                    <a:lnTo>
                      <a:pt x="890" y="336"/>
                    </a:lnTo>
                    <a:lnTo>
                      <a:pt x="941" y="289"/>
                    </a:lnTo>
                    <a:lnTo>
                      <a:pt x="991" y="236"/>
                    </a:lnTo>
                    <a:lnTo>
                      <a:pt x="1069" y="114"/>
                    </a:lnTo>
                    <a:lnTo>
                      <a:pt x="1101" y="0"/>
                    </a:lnTo>
                    <a:lnTo>
                      <a:pt x="1031" y="133"/>
                    </a:lnTo>
                    <a:lnTo>
                      <a:pt x="1006" y="162"/>
                    </a:lnTo>
                    <a:lnTo>
                      <a:pt x="947" y="224"/>
                    </a:lnTo>
                    <a:lnTo>
                      <a:pt x="913" y="260"/>
                    </a:lnTo>
                    <a:lnTo>
                      <a:pt x="879" y="293"/>
                    </a:lnTo>
                    <a:lnTo>
                      <a:pt x="818" y="340"/>
                    </a:lnTo>
                    <a:lnTo>
                      <a:pt x="761" y="371"/>
                    </a:lnTo>
                    <a:lnTo>
                      <a:pt x="687" y="399"/>
                    </a:lnTo>
                    <a:lnTo>
                      <a:pt x="613" y="424"/>
                    </a:lnTo>
                    <a:lnTo>
                      <a:pt x="544" y="435"/>
                    </a:lnTo>
                    <a:lnTo>
                      <a:pt x="322" y="424"/>
                    </a:lnTo>
                    <a:lnTo>
                      <a:pt x="158" y="361"/>
                    </a:lnTo>
                    <a:lnTo>
                      <a:pt x="84" y="310"/>
                    </a:lnTo>
                    <a:lnTo>
                      <a:pt x="65" y="300"/>
                    </a:lnTo>
                    <a:lnTo>
                      <a:pt x="37" y="295"/>
                    </a:lnTo>
                    <a:lnTo>
                      <a:pt x="4" y="317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83" name="Freeform 88">
                <a:extLst>
                  <a:ext uri="{FF2B5EF4-FFF2-40B4-BE49-F238E27FC236}">
                    <a16:creationId xmlns:a16="http://schemas.microsoft.com/office/drawing/2014/main" xmlns="" id="{5C3377AA-2804-43FD-808D-758C23378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3" y="1914"/>
                <a:ext cx="46" cy="47"/>
              </a:xfrm>
              <a:custGeom>
                <a:avLst/>
                <a:gdLst>
                  <a:gd name="T0" fmla="*/ 29 w 133"/>
                  <a:gd name="T1" fmla="*/ 0 h 154"/>
                  <a:gd name="T2" fmla="*/ 80 w 133"/>
                  <a:gd name="T3" fmla="*/ 11 h 154"/>
                  <a:gd name="T4" fmla="*/ 118 w 133"/>
                  <a:gd name="T5" fmla="*/ 67 h 154"/>
                  <a:gd name="T6" fmla="*/ 133 w 133"/>
                  <a:gd name="T7" fmla="*/ 103 h 154"/>
                  <a:gd name="T8" fmla="*/ 129 w 133"/>
                  <a:gd name="T9" fmla="*/ 154 h 154"/>
                  <a:gd name="T10" fmla="*/ 91 w 133"/>
                  <a:gd name="T11" fmla="*/ 137 h 154"/>
                  <a:gd name="T12" fmla="*/ 88 w 133"/>
                  <a:gd name="T13" fmla="*/ 91 h 154"/>
                  <a:gd name="T14" fmla="*/ 63 w 133"/>
                  <a:gd name="T15" fmla="*/ 59 h 154"/>
                  <a:gd name="T16" fmla="*/ 29 w 133"/>
                  <a:gd name="T17" fmla="*/ 44 h 154"/>
                  <a:gd name="T18" fmla="*/ 0 w 133"/>
                  <a:gd name="T19" fmla="*/ 29 h 154"/>
                  <a:gd name="T20" fmla="*/ 29 w 133"/>
                  <a:gd name="T21" fmla="*/ 0 h 154"/>
                  <a:gd name="T22" fmla="*/ 29 w 133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3"/>
                  <a:gd name="T37" fmla="*/ 0 h 154"/>
                  <a:gd name="T38" fmla="*/ 133 w 133"/>
                  <a:gd name="T39" fmla="*/ 154 h 1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3" h="154">
                    <a:moveTo>
                      <a:pt x="29" y="0"/>
                    </a:moveTo>
                    <a:lnTo>
                      <a:pt x="80" y="11"/>
                    </a:lnTo>
                    <a:lnTo>
                      <a:pt x="118" y="67"/>
                    </a:lnTo>
                    <a:lnTo>
                      <a:pt x="133" y="103"/>
                    </a:lnTo>
                    <a:lnTo>
                      <a:pt x="129" y="154"/>
                    </a:lnTo>
                    <a:lnTo>
                      <a:pt x="91" y="137"/>
                    </a:lnTo>
                    <a:lnTo>
                      <a:pt x="88" y="91"/>
                    </a:lnTo>
                    <a:lnTo>
                      <a:pt x="63" y="59"/>
                    </a:lnTo>
                    <a:lnTo>
                      <a:pt x="29" y="44"/>
                    </a:lnTo>
                    <a:lnTo>
                      <a:pt x="0" y="2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84" name="Freeform 89">
                <a:extLst>
                  <a:ext uri="{FF2B5EF4-FFF2-40B4-BE49-F238E27FC236}">
                    <a16:creationId xmlns:a16="http://schemas.microsoft.com/office/drawing/2014/main" xmlns="" id="{778C6DA6-3F47-401A-B822-3CEE0AB71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1761"/>
                <a:ext cx="38" cy="123"/>
              </a:xfrm>
              <a:custGeom>
                <a:avLst/>
                <a:gdLst>
                  <a:gd name="T0" fmla="*/ 110 w 110"/>
                  <a:gd name="T1" fmla="*/ 388 h 397"/>
                  <a:gd name="T2" fmla="*/ 79 w 110"/>
                  <a:gd name="T3" fmla="*/ 317 h 397"/>
                  <a:gd name="T4" fmla="*/ 39 w 110"/>
                  <a:gd name="T5" fmla="*/ 201 h 397"/>
                  <a:gd name="T6" fmla="*/ 41 w 110"/>
                  <a:gd name="T7" fmla="*/ 101 h 397"/>
                  <a:gd name="T8" fmla="*/ 51 w 110"/>
                  <a:gd name="T9" fmla="*/ 44 h 397"/>
                  <a:gd name="T10" fmla="*/ 43 w 110"/>
                  <a:gd name="T11" fmla="*/ 0 h 397"/>
                  <a:gd name="T12" fmla="*/ 3 w 110"/>
                  <a:gd name="T13" fmla="*/ 87 h 397"/>
                  <a:gd name="T14" fmla="*/ 0 w 110"/>
                  <a:gd name="T15" fmla="*/ 190 h 397"/>
                  <a:gd name="T16" fmla="*/ 17 w 110"/>
                  <a:gd name="T17" fmla="*/ 268 h 397"/>
                  <a:gd name="T18" fmla="*/ 32 w 110"/>
                  <a:gd name="T19" fmla="*/ 317 h 397"/>
                  <a:gd name="T20" fmla="*/ 62 w 110"/>
                  <a:gd name="T21" fmla="*/ 397 h 397"/>
                  <a:gd name="T22" fmla="*/ 110 w 110"/>
                  <a:gd name="T23" fmla="*/ 388 h 397"/>
                  <a:gd name="T24" fmla="*/ 110 w 110"/>
                  <a:gd name="T25" fmla="*/ 388 h 3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0"/>
                  <a:gd name="T40" fmla="*/ 0 h 397"/>
                  <a:gd name="T41" fmla="*/ 110 w 110"/>
                  <a:gd name="T42" fmla="*/ 397 h 3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0" h="397">
                    <a:moveTo>
                      <a:pt x="110" y="388"/>
                    </a:moveTo>
                    <a:lnTo>
                      <a:pt x="79" y="317"/>
                    </a:lnTo>
                    <a:lnTo>
                      <a:pt x="39" y="201"/>
                    </a:lnTo>
                    <a:lnTo>
                      <a:pt x="41" y="101"/>
                    </a:lnTo>
                    <a:lnTo>
                      <a:pt x="51" y="44"/>
                    </a:lnTo>
                    <a:lnTo>
                      <a:pt x="43" y="0"/>
                    </a:lnTo>
                    <a:lnTo>
                      <a:pt x="3" y="87"/>
                    </a:lnTo>
                    <a:lnTo>
                      <a:pt x="0" y="190"/>
                    </a:lnTo>
                    <a:lnTo>
                      <a:pt x="17" y="268"/>
                    </a:lnTo>
                    <a:lnTo>
                      <a:pt x="32" y="317"/>
                    </a:lnTo>
                    <a:lnTo>
                      <a:pt x="62" y="397"/>
                    </a:lnTo>
                    <a:lnTo>
                      <a:pt x="110" y="3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85" name="Freeform 90">
                <a:extLst>
                  <a:ext uri="{FF2B5EF4-FFF2-40B4-BE49-F238E27FC236}">
                    <a16:creationId xmlns:a16="http://schemas.microsoft.com/office/drawing/2014/main" xmlns="" id="{2939F895-107C-4755-9466-21A7CA36E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" y="1754"/>
                <a:ext cx="37" cy="137"/>
              </a:xfrm>
              <a:custGeom>
                <a:avLst/>
                <a:gdLst>
                  <a:gd name="T0" fmla="*/ 78 w 107"/>
                  <a:gd name="T1" fmla="*/ 443 h 443"/>
                  <a:gd name="T2" fmla="*/ 40 w 107"/>
                  <a:gd name="T3" fmla="*/ 350 h 443"/>
                  <a:gd name="T4" fmla="*/ 0 w 107"/>
                  <a:gd name="T5" fmla="*/ 192 h 443"/>
                  <a:gd name="T6" fmla="*/ 4 w 107"/>
                  <a:gd name="T7" fmla="*/ 0 h 443"/>
                  <a:gd name="T8" fmla="*/ 16 w 107"/>
                  <a:gd name="T9" fmla="*/ 166 h 443"/>
                  <a:gd name="T10" fmla="*/ 56 w 107"/>
                  <a:gd name="T11" fmla="*/ 302 h 443"/>
                  <a:gd name="T12" fmla="*/ 107 w 107"/>
                  <a:gd name="T13" fmla="*/ 432 h 443"/>
                  <a:gd name="T14" fmla="*/ 78 w 107"/>
                  <a:gd name="T15" fmla="*/ 443 h 443"/>
                  <a:gd name="T16" fmla="*/ 78 w 107"/>
                  <a:gd name="T17" fmla="*/ 443 h 4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"/>
                  <a:gd name="T28" fmla="*/ 0 h 443"/>
                  <a:gd name="T29" fmla="*/ 107 w 107"/>
                  <a:gd name="T30" fmla="*/ 443 h 4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" h="443">
                    <a:moveTo>
                      <a:pt x="78" y="443"/>
                    </a:moveTo>
                    <a:lnTo>
                      <a:pt x="40" y="350"/>
                    </a:lnTo>
                    <a:lnTo>
                      <a:pt x="0" y="192"/>
                    </a:lnTo>
                    <a:lnTo>
                      <a:pt x="4" y="0"/>
                    </a:lnTo>
                    <a:lnTo>
                      <a:pt x="16" y="166"/>
                    </a:lnTo>
                    <a:lnTo>
                      <a:pt x="56" y="302"/>
                    </a:lnTo>
                    <a:lnTo>
                      <a:pt x="107" y="432"/>
                    </a:lnTo>
                    <a:lnTo>
                      <a:pt x="78" y="4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86" name="Freeform 91">
                <a:extLst>
                  <a:ext uri="{FF2B5EF4-FFF2-40B4-BE49-F238E27FC236}">
                    <a16:creationId xmlns:a16="http://schemas.microsoft.com/office/drawing/2014/main" xmlns="" id="{9128F1B7-DB42-4D77-981D-81C07E15B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1550"/>
                <a:ext cx="450" cy="204"/>
              </a:xfrm>
              <a:custGeom>
                <a:avLst/>
                <a:gdLst>
                  <a:gd name="T0" fmla="*/ 15 w 1291"/>
                  <a:gd name="T1" fmla="*/ 583 h 657"/>
                  <a:gd name="T2" fmla="*/ 40 w 1291"/>
                  <a:gd name="T3" fmla="*/ 509 h 657"/>
                  <a:gd name="T4" fmla="*/ 70 w 1291"/>
                  <a:gd name="T5" fmla="*/ 431 h 657"/>
                  <a:gd name="T6" fmla="*/ 118 w 1291"/>
                  <a:gd name="T7" fmla="*/ 338 h 657"/>
                  <a:gd name="T8" fmla="*/ 148 w 1291"/>
                  <a:gd name="T9" fmla="*/ 290 h 657"/>
                  <a:gd name="T10" fmla="*/ 182 w 1291"/>
                  <a:gd name="T11" fmla="*/ 243 h 657"/>
                  <a:gd name="T12" fmla="*/ 221 w 1291"/>
                  <a:gd name="T13" fmla="*/ 197 h 657"/>
                  <a:gd name="T14" fmla="*/ 264 w 1291"/>
                  <a:gd name="T15" fmla="*/ 154 h 657"/>
                  <a:gd name="T16" fmla="*/ 314 w 1291"/>
                  <a:gd name="T17" fmla="*/ 116 h 657"/>
                  <a:gd name="T18" fmla="*/ 369 w 1291"/>
                  <a:gd name="T19" fmla="*/ 81 h 657"/>
                  <a:gd name="T20" fmla="*/ 428 w 1291"/>
                  <a:gd name="T21" fmla="*/ 55 h 657"/>
                  <a:gd name="T22" fmla="*/ 492 w 1291"/>
                  <a:gd name="T23" fmla="*/ 36 h 657"/>
                  <a:gd name="T24" fmla="*/ 618 w 1291"/>
                  <a:gd name="T25" fmla="*/ 13 h 657"/>
                  <a:gd name="T26" fmla="*/ 717 w 1291"/>
                  <a:gd name="T27" fmla="*/ 0 h 657"/>
                  <a:gd name="T28" fmla="*/ 863 w 1291"/>
                  <a:gd name="T29" fmla="*/ 2 h 657"/>
                  <a:gd name="T30" fmla="*/ 1021 w 1291"/>
                  <a:gd name="T31" fmla="*/ 51 h 657"/>
                  <a:gd name="T32" fmla="*/ 1091 w 1291"/>
                  <a:gd name="T33" fmla="*/ 87 h 657"/>
                  <a:gd name="T34" fmla="*/ 1129 w 1291"/>
                  <a:gd name="T35" fmla="*/ 110 h 657"/>
                  <a:gd name="T36" fmla="*/ 1165 w 1291"/>
                  <a:gd name="T37" fmla="*/ 135 h 657"/>
                  <a:gd name="T38" fmla="*/ 1224 w 1291"/>
                  <a:gd name="T39" fmla="*/ 178 h 657"/>
                  <a:gd name="T40" fmla="*/ 1249 w 1291"/>
                  <a:gd name="T41" fmla="*/ 195 h 657"/>
                  <a:gd name="T42" fmla="*/ 1291 w 1291"/>
                  <a:gd name="T43" fmla="*/ 247 h 657"/>
                  <a:gd name="T44" fmla="*/ 1253 w 1291"/>
                  <a:gd name="T45" fmla="*/ 224 h 657"/>
                  <a:gd name="T46" fmla="*/ 1213 w 1291"/>
                  <a:gd name="T47" fmla="*/ 199 h 657"/>
                  <a:gd name="T48" fmla="*/ 1163 w 1291"/>
                  <a:gd name="T49" fmla="*/ 171 h 657"/>
                  <a:gd name="T50" fmla="*/ 1110 w 1291"/>
                  <a:gd name="T51" fmla="*/ 142 h 657"/>
                  <a:gd name="T52" fmla="*/ 1055 w 1291"/>
                  <a:gd name="T53" fmla="*/ 114 h 657"/>
                  <a:gd name="T54" fmla="*/ 1006 w 1291"/>
                  <a:gd name="T55" fmla="*/ 93 h 657"/>
                  <a:gd name="T56" fmla="*/ 962 w 1291"/>
                  <a:gd name="T57" fmla="*/ 78 h 657"/>
                  <a:gd name="T58" fmla="*/ 871 w 1291"/>
                  <a:gd name="T59" fmla="*/ 62 h 657"/>
                  <a:gd name="T60" fmla="*/ 758 w 1291"/>
                  <a:gd name="T61" fmla="*/ 53 h 657"/>
                  <a:gd name="T62" fmla="*/ 551 w 1291"/>
                  <a:gd name="T63" fmla="*/ 62 h 657"/>
                  <a:gd name="T64" fmla="*/ 392 w 1291"/>
                  <a:gd name="T65" fmla="*/ 117 h 657"/>
                  <a:gd name="T66" fmla="*/ 316 w 1291"/>
                  <a:gd name="T67" fmla="*/ 161 h 657"/>
                  <a:gd name="T68" fmla="*/ 255 w 1291"/>
                  <a:gd name="T69" fmla="*/ 220 h 657"/>
                  <a:gd name="T70" fmla="*/ 226 w 1291"/>
                  <a:gd name="T71" fmla="*/ 258 h 657"/>
                  <a:gd name="T72" fmla="*/ 196 w 1291"/>
                  <a:gd name="T73" fmla="*/ 307 h 657"/>
                  <a:gd name="T74" fmla="*/ 163 w 1291"/>
                  <a:gd name="T75" fmla="*/ 361 h 657"/>
                  <a:gd name="T76" fmla="*/ 135 w 1291"/>
                  <a:gd name="T77" fmla="*/ 416 h 657"/>
                  <a:gd name="T78" fmla="*/ 86 w 1291"/>
                  <a:gd name="T79" fmla="*/ 509 h 657"/>
                  <a:gd name="T80" fmla="*/ 67 w 1291"/>
                  <a:gd name="T81" fmla="*/ 547 h 657"/>
                  <a:gd name="T82" fmla="*/ 0 w 1291"/>
                  <a:gd name="T83" fmla="*/ 657 h 657"/>
                  <a:gd name="T84" fmla="*/ 15 w 1291"/>
                  <a:gd name="T85" fmla="*/ 583 h 657"/>
                  <a:gd name="T86" fmla="*/ 15 w 1291"/>
                  <a:gd name="T87" fmla="*/ 583 h 6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91"/>
                  <a:gd name="T133" fmla="*/ 0 h 657"/>
                  <a:gd name="T134" fmla="*/ 1291 w 1291"/>
                  <a:gd name="T135" fmla="*/ 657 h 6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91" h="657">
                    <a:moveTo>
                      <a:pt x="15" y="583"/>
                    </a:moveTo>
                    <a:lnTo>
                      <a:pt x="40" y="509"/>
                    </a:lnTo>
                    <a:lnTo>
                      <a:pt x="70" y="431"/>
                    </a:lnTo>
                    <a:lnTo>
                      <a:pt x="118" y="338"/>
                    </a:lnTo>
                    <a:lnTo>
                      <a:pt x="148" y="290"/>
                    </a:lnTo>
                    <a:lnTo>
                      <a:pt x="182" y="243"/>
                    </a:lnTo>
                    <a:lnTo>
                      <a:pt x="221" y="197"/>
                    </a:lnTo>
                    <a:lnTo>
                      <a:pt x="264" y="154"/>
                    </a:lnTo>
                    <a:lnTo>
                      <a:pt x="314" y="116"/>
                    </a:lnTo>
                    <a:lnTo>
                      <a:pt x="369" y="81"/>
                    </a:lnTo>
                    <a:lnTo>
                      <a:pt x="428" y="55"/>
                    </a:lnTo>
                    <a:lnTo>
                      <a:pt x="492" y="36"/>
                    </a:lnTo>
                    <a:lnTo>
                      <a:pt x="618" y="13"/>
                    </a:lnTo>
                    <a:lnTo>
                      <a:pt x="717" y="0"/>
                    </a:lnTo>
                    <a:lnTo>
                      <a:pt x="863" y="2"/>
                    </a:lnTo>
                    <a:lnTo>
                      <a:pt x="1021" y="51"/>
                    </a:lnTo>
                    <a:lnTo>
                      <a:pt x="1091" y="87"/>
                    </a:lnTo>
                    <a:lnTo>
                      <a:pt x="1129" y="110"/>
                    </a:lnTo>
                    <a:lnTo>
                      <a:pt x="1165" y="135"/>
                    </a:lnTo>
                    <a:lnTo>
                      <a:pt x="1224" y="178"/>
                    </a:lnTo>
                    <a:lnTo>
                      <a:pt x="1249" y="195"/>
                    </a:lnTo>
                    <a:lnTo>
                      <a:pt x="1291" y="247"/>
                    </a:lnTo>
                    <a:lnTo>
                      <a:pt x="1253" y="224"/>
                    </a:lnTo>
                    <a:lnTo>
                      <a:pt x="1213" y="199"/>
                    </a:lnTo>
                    <a:lnTo>
                      <a:pt x="1163" y="171"/>
                    </a:lnTo>
                    <a:lnTo>
                      <a:pt x="1110" y="142"/>
                    </a:lnTo>
                    <a:lnTo>
                      <a:pt x="1055" y="114"/>
                    </a:lnTo>
                    <a:lnTo>
                      <a:pt x="1006" y="93"/>
                    </a:lnTo>
                    <a:lnTo>
                      <a:pt x="962" y="78"/>
                    </a:lnTo>
                    <a:lnTo>
                      <a:pt x="871" y="62"/>
                    </a:lnTo>
                    <a:lnTo>
                      <a:pt x="758" y="53"/>
                    </a:lnTo>
                    <a:lnTo>
                      <a:pt x="551" y="62"/>
                    </a:lnTo>
                    <a:lnTo>
                      <a:pt x="392" y="117"/>
                    </a:lnTo>
                    <a:lnTo>
                      <a:pt x="316" y="161"/>
                    </a:lnTo>
                    <a:lnTo>
                      <a:pt x="255" y="220"/>
                    </a:lnTo>
                    <a:lnTo>
                      <a:pt x="226" y="258"/>
                    </a:lnTo>
                    <a:lnTo>
                      <a:pt x="196" y="307"/>
                    </a:lnTo>
                    <a:lnTo>
                      <a:pt x="163" y="361"/>
                    </a:lnTo>
                    <a:lnTo>
                      <a:pt x="135" y="416"/>
                    </a:lnTo>
                    <a:lnTo>
                      <a:pt x="86" y="509"/>
                    </a:lnTo>
                    <a:lnTo>
                      <a:pt x="67" y="547"/>
                    </a:lnTo>
                    <a:lnTo>
                      <a:pt x="0" y="657"/>
                    </a:lnTo>
                    <a:lnTo>
                      <a:pt x="15" y="5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87" name="Freeform 92">
                <a:extLst>
                  <a:ext uri="{FF2B5EF4-FFF2-40B4-BE49-F238E27FC236}">
                    <a16:creationId xmlns:a16="http://schemas.microsoft.com/office/drawing/2014/main" xmlns="" id="{08DC2101-095A-49ED-A27B-AAEA2AEF2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9" y="1603"/>
                <a:ext cx="118" cy="246"/>
              </a:xfrm>
              <a:custGeom>
                <a:avLst/>
                <a:gdLst>
                  <a:gd name="T0" fmla="*/ 44 w 336"/>
                  <a:gd name="T1" fmla="*/ 15 h 794"/>
                  <a:gd name="T2" fmla="*/ 70 w 336"/>
                  <a:gd name="T3" fmla="*/ 41 h 794"/>
                  <a:gd name="T4" fmla="*/ 129 w 336"/>
                  <a:gd name="T5" fmla="*/ 102 h 794"/>
                  <a:gd name="T6" fmla="*/ 194 w 336"/>
                  <a:gd name="T7" fmla="*/ 172 h 794"/>
                  <a:gd name="T8" fmla="*/ 236 w 336"/>
                  <a:gd name="T9" fmla="*/ 226 h 794"/>
                  <a:gd name="T10" fmla="*/ 260 w 336"/>
                  <a:gd name="T11" fmla="*/ 288 h 794"/>
                  <a:gd name="T12" fmla="*/ 291 w 336"/>
                  <a:gd name="T13" fmla="*/ 382 h 794"/>
                  <a:gd name="T14" fmla="*/ 332 w 336"/>
                  <a:gd name="T15" fmla="*/ 535 h 794"/>
                  <a:gd name="T16" fmla="*/ 336 w 336"/>
                  <a:gd name="T17" fmla="*/ 716 h 794"/>
                  <a:gd name="T18" fmla="*/ 325 w 336"/>
                  <a:gd name="T19" fmla="*/ 783 h 794"/>
                  <a:gd name="T20" fmla="*/ 294 w 336"/>
                  <a:gd name="T21" fmla="*/ 794 h 794"/>
                  <a:gd name="T22" fmla="*/ 287 w 336"/>
                  <a:gd name="T23" fmla="*/ 488 h 794"/>
                  <a:gd name="T24" fmla="*/ 256 w 336"/>
                  <a:gd name="T25" fmla="*/ 406 h 794"/>
                  <a:gd name="T26" fmla="*/ 217 w 336"/>
                  <a:gd name="T27" fmla="*/ 309 h 794"/>
                  <a:gd name="T28" fmla="*/ 182 w 336"/>
                  <a:gd name="T29" fmla="*/ 231 h 794"/>
                  <a:gd name="T30" fmla="*/ 169 w 336"/>
                  <a:gd name="T31" fmla="*/ 199 h 794"/>
                  <a:gd name="T32" fmla="*/ 59 w 336"/>
                  <a:gd name="T33" fmla="*/ 66 h 794"/>
                  <a:gd name="T34" fmla="*/ 0 w 336"/>
                  <a:gd name="T35" fmla="*/ 0 h 794"/>
                  <a:gd name="T36" fmla="*/ 44 w 336"/>
                  <a:gd name="T37" fmla="*/ 15 h 794"/>
                  <a:gd name="T38" fmla="*/ 44 w 336"/>
                  <a:gd name="T39" fmla="*/ 15 h 7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6"/>
                  <a:gd name="T61" fmla="*/ 0 h 794"/>
                  <a:gd name="T62" fmla="*/ 336 w 336"/>
                  <a:gd name="T63" fmla="*/ 794 h 7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6" h="794">
                    <a:moveTo>
                      <a:pt x="44" y="15"/>
                    </a:moveTo>
                    <a:lnTo>
                      <a:pt x="70" y="41"/>
                    </a:lnTo>
                    <a:lnTo>
                      <a:pt x="129" y="102"/>
                    </a:lnTo>
                    <a:lnTo>
                      <a:pt x="194" y="172"/>
                    </a:lnTo>
                    <a:lnTo>
                      <a:pt x="236" y="226"/>
                    </a:lnTo>
                    <a:lnTo>
                      <a:pt x="260" y="288"/>
                    </a:lnTo>
                    <a:lnTo>
                      <a:pt x="291" y="382"/>
                    </a:lnTo>
                    <a:lnTo>
                      <a:pt x="332" y="535"/>
                    </a:lnTo>
                    <a:lnTo>
                      <a:pt x="336" y="716"/>
                    </a:lnTo>
                    <a:lnTo>
                      <a:pt x="325" y="783"/>
                    </a:lnTo>
                    <a:lnTo>
                      <a:pt x="294" y="794"/>
                    </a:lnTo>
                    <a:lnTo>
                      <a:pt x="287" y="488"/>
                    </a:lnTo>
                    <a:lnTo>
                      <a:pt x="256" y="406"/>
                    </a:lnTo>
                    <a:lnTo>
                      <a:pt x="217" y="309"/>
                    </a:lnTo>
                    <a:lnTo>
                      <a:pt x="182" y="231"/>
                    </a:lnTo>
                    <a:lnTo>
                      <a:pt x="169" y="199"/>
                    </a:lnTo>
                    <a:lnTo>
                      <a:pt x="59" y="66"/>
                    </a:lnTo>
                    <a:lnTo>
                      <a:pt x="0" y="0"/>
                    </a:lnTo>
                    <a:lnTo>
                      <a:pt x="4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88" name="Freeform 93">
                <a:extLst>
                  <a:ext uri="{FF2B5EF4-FFF2-40B4-BE49-F238E27FC236}">
                    <a16:creationId xmlns:a16="http://schemas.microsoft.com/office/drawing/2014/main" xmlns="" id="{58FB229D-60AA-4C4A-B5D2-7E2B35001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1844"/>
                <a:ext cx="48" cy="102"/>
              </a:xfrm>
              <a:custGeom>
                <a:avLst/>
                <a:gdLst>
                  <a:gd name="T0" fmla="*/ 121 w 137"/>
                  <a:gd name="T1" fmla="*/ 49 h 333"/>
                  <a:gd name="T2" fmla="*/ 89 w 137"/>
                  <a:gd name="T3" fmla="*/ 167 h 333"/>
                  <a:gd name="T4" fmla="*/ 63 w 137"/>
                  <a:gd name="T5" fmla="*/ 230 h 333"/>
                  <a:gd name="T6" fmla="*/ 32 w 137"/>
                  <a:gd name="T7" fmla="*/ 281 h 333"/>
                  <a:gd name="T8" fmla="*/ 0 w 137"/>
                  <a:gd name="T9" fmla="*/ 333 h 333"/>
                  <a:gd name="T10" fmla="*/ 42 w 137"/>
                  <a:gd name="T11" fmla="*/ 279 h 333"/>
                  <a:gd name="T12" fmla="*/ 74 w 137"/>
                  <a:gd name="T13" fmla="*/ 236 h 333"/>
                  <a:gd name="T14" fmla="*/ 97 w 137"/>
                  <a:gd name="T15" fmla="*/ 199 h 333"/>
                  <a:gd name="T16" fmla="*/ 123 w 137"/>
                  <a:gd name="T17" fmla="*/ 127 h 333"/>
                  <a:gd name="T18" fmla="*/ 137 w 137"/>
                  <a:gd name="T19" fmla="*/ 82 h 333"/>
                  <a:gd name="T20" fmla="*/ 137 w 137"/>
                  <a:gd name="T21" fmla="*/ 0 h 333"/>
                  <a:gd name="T22" fmla="*/ 121 w 137"/>
                  <a:gd name="T23" fmla="*/ 49 h 333"/>
                  <a:gd name="T24" fmla="*/ 121 w 137"/>
                  <a:gd name="T25" fmla="*/ 49 h 3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7"/>
                  <a:gd name="T40" fmla="*/ 0 h 333"/>
                  <a:gd name="T41" fmla="*/ 137 w 137"/>
                  <a:gd name="T42" fmla="*/ 333 h 3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7" h="333">
                    <a:moveTo>
                      <a:pt x="121" y="49"/>
                    </a:moveTo>
                    <a:lnTo>
                      <a:pt x="89" y="167"/>
                    </a:lnTo>
                    <a:lnTo>
                      <a:pt x="63" y="230"/>
                    </a:lnTo>
                    <a:lnTo>
                      <a:pt x="32" y="281"/>
                    </a:lnTo>
                    <a:lnTo>
                      <a:pt x="0" y="333"/>
                    </a:lnTo>
                    <a:lnTo>
                      <a:pt x="42" y="279"/>
                    </a:lnTo>
                    <a:lnTo>
                      <a:pt x="74" y="236"/>
                    </a:lnTo>
                    <a:lnTo>
                      <a:pt x="97" y="199"/>
                    </a:lnTo>
                    <a:lnTo>
                      <a:pt x="123" y="127"/>
                    </a:lnTo>
                    <a:lnTo>
                      <a:pt x="137" y="82"/>
                    </a:lnTo>
                    <a:lnTo>
                      <a:pt x="137" y="0"/>
                    </a:lnTo>
                    <a:lnTo>
                      <a:pt x="12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20589" name="Freeform 95">
                <a:extLst>
                  <a:ext uri="{FF2B5EF4-FFF2-40B4-BE49-F238E27FC236}">
                    <a16:creationId xmlns:a16="http://schemas.microsoft.com/office/drawing/2014/main" xmlns="" id="{293AD5AC-EC01-4A9D-8E0C-84DDBFB00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1982"/>
                <a:ext cx="25" cy="56"/>
              </a:xfrm>
              <a:custGeom>
                <a:avLst/>
                <a:gdLst>
                  <a:gd name="T0" fmla="*/ 0 w 74"/>
                  <a:gd name="T1" fmla="*/ 0 h 180"/>
                  <a:gd name="T2" fmla="*/ 55 w 74"/>
                  <a:gd name="T3" fmla="*/ 55 h 180"/>
                  <a:gd name="T4" fmla="*/ 46 w 74"/>
                  <a:gd name="T5" fmla="*/ 140 h 180"/>
                  <a:gd name="T6" fmla="*/ 29 w 74"/>
                  <a:gd name="T7" fmla="*/ 180 h 180"/>
                  <a:gd name="T8" fmla="*/ 70 w 74"/>
                  <a:gd name="T9" fmla="*/ 129 h 180"/>
                  <a:gd name="T10" fmla="*/ 74 w 74"/>
                  <a:gd name="T11" fmla="*/ 36 h 180"/>
                  <a:gd name="T12" fmla="*/ 48 w 74"/>
                  <a:gd name="T13" fmla="*/ 3 h 180"/>
                  <a:gd name="T14" fmla="*/ 0 w 74"/>
                  <a:gd name="T15" fmla="*/ 0 h 180"/>
                  <a:gd name="T16" fmla="*/ 0 w 74"/>
                  <a:gd name="T17" fmla="*/ 0 h 1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180"/>
                  <a:gd name="T29" fmla="*/ 74 w 74"/>
                  <a:gd name="T30" fmla="*/ 180 h 1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180">
                    <a:moveTo>
                      <a:pt x="0" y="0"/>
                    </a:moveTo>
                    <a:lnTo>
                      <a:pt x="55" y="55"/>
                    </a:lnTo>
                    <a:lnTo>
                      <a:pt x="46" y="140"/>
                    </a:lnTo>
                    <a:lnTo>
                      <a:pt x="29" y="180"/>
                    </a:lnTo>
                    <a:lnTo>
                      <a:pt x="70" y="129"/>
                    </a:lnTo>
                    <a:lnTo>
                      <a:pt x="74" y="36"/>
                    </a:lnTo>
                    <a:lnTo>
                      <a:pt x="4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</p:grpSp>
        <p:sp>
          <p:nvSpPr>
            <p:cNvPr id="20487" name="Freeform 3">
              <a:extLst>
                <a:ext uri="{FF2B5EF4-FFF2-40B4-BE49-F238E27FC236}">
                  <a16:creationId xmlns:a16="http://schemas.microsoft.com/office/drawing/2014/main" xmlns="" id="{4BB874F0-7679-4D3A-B119-CD1CBE11D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1903"/>
              <a:ext cx="1495" cy="729"/>
            </a:xfrm>
            <a:custGeom>
              <a:avLst/>
              <a:gdLst>
                <a:gd name="T0" fmla="*/ 44 w 4283"/>
                <a:gd name="T1" fmla="*/ 827 h 2355"/>
                <a:gd name="T2" fmla="*/ 210 w 4283"/>
                <a:gd name="T3" fmla="*/ 863 h 2355"/>
                <a:gd name="T4" fmla="*/ 677 w 4283"/>
                <a:gd name="T5" fmla="*/ 1003 h 2355"/>
                <a:gd name="T6" fmla="*/ 1004 w 4283"/>
                <a:gd name="T7" fmla="*/ 1115 h 2355"/>
                <a:gd name="T8" fmla="*/ 1293 w 4283"/>
                <a:gd name="T9" fmla="*/ 1148 h 2355"/>
                <a:gd name="T10" fmla="*/ 1694 w 4283"/>
                <a:gd name="T11" fmla="*/ 1098 h 2355"/>
                <a:gd name="T12" fmla="*/ 2021 w 4283"/>
                <a:gd name="T13" fmla="*/ 794 h 2355"/>
                <a:gd name="T14" fmla="*/ 2253 w 4283"/>
                <a:gd name="T15" fmla="*/ 521 h 2355"/>
                <a:gd name="T16" fmla="*/ 2574 w 4283"/>
                <a:gd name="T17" fmla="*/ 374 h 2355"/>
                <a:gd name="T18" fmla="*/ 2934 w 4283"/>
                <a:gd name="T19" fmla="*/ 220 h 2355"/>
                <a:gd name="T20" fmla="*/ 3314 w 4283"/>
                <a:gd name="T21" fmla="*/ 139 h 2355"/>
                <a:gd name="T22" fmla="*/ 3517 w 4283"/>
                <a:gd name="T23" fmla="*/ 59 h 2355"/>
                <a:gd name="T24" fmla="*/ 3705 w 4283"/>
                <a:gd name="T25" fmla="*/ 0 h 2355"/>
                <a:gd name="T26" fmla="*/ 3894 w 4283"/>
                <a:gd name="T27" fmla="*/ 0 h 2355"/>
                <a:gd name="T28" fmla="*/ 3989 w 4283"/>
                <a:gd name="T29" fmla="*/ 26 h 2355"/>
                <a:gd name="T30" fmla="*/ 4038 w 4283"/>
                <a:gd name="T31" fmla="*/ 123 h 2355"/>
                <a:gd name="T32" fmla="*/ 3983 w 4283"/>
                <a:gd name="T33" fmla="*/ 477 h 2355"/>
                <a:gd name="T34" fmla="*/ 3876 w 4283"/>
                <a:gd name="T35" fmla="*/ 638 h 2355"/>
                <a:gd name="T36" fmla="*/ 3711 w 4283"/>
                <a:gd name="T37" fmla="*/ 783 h 2355"/>
                <a:gd name="T38" fmla="*/ 3888 w 4283"/>
                <a:gd name="T39" fmla="*/ 735 h 2355"/>
                <a:gd name="T40" fmla="*/ 3924 w 4283"/>
                <a:gd name="T41" fmla="*/ 595 h 2355"/>
                <a:gd name="T42" fmla="*/ 4074 w 4283"/>
                <a:gd name="T43" fmla="*/ 456 h 2355"/>
                <a:gd name="T44" fmla="*/ 4182 w 4283"/>
                <a:gd name="T45" fmla="*/ 374 h 2355"/>
                <a:gd name="T46" fmla="*/ 4241 w 4283"/>
                <a:gd name="T47" fmla="*/ 386 h 2355"/>
                <a:gd name="T48" fmla="*/ 4283 w 4283"/>
                <a:gd name="T49" fmla="*/ 462 h 2355"/>
                <a:gd name="T50" fmla="*/ 4277 w 4283"/>
                <a:gd name="T51" fmla="*/ 580 h 2355"/>
                <a:gd name="T52" fmla="*/ 4241 w 4283"/>
                <a:gd name="T53" fmla="*/ 671 h 2355"/>
                <a:gd name="T54" fmla="*/ 4156 w 4283"/>
                <a:gd name="T55" fmla="*/ 771 h 2355"/>
                <a:gd name="T56" fmla="*/ 4070 w 4283"/>
                <a:gd name="T57" fmla="*/ 885 h 2355"/>
                <a:gd name="T58" fmla="*/ 4074 w 4283"/>
                <a:gd name="T59" fmla="*/ 960 h 2355"/>
                <a:gd name="T60" fmla="*/ 4097 w 4283"/>
                <a:gd name="T61" fmla="*/ 1083 h 2355"/>
                <a:gd name="T62" fmla="*/ 4059 w 4283"/>
                <a:gd name="T63" fmla="*/ 1159 h 2355"/>
                <a:gd name="T64" fmla="*/ 4006 w 4283"/>
                <a:gd name="T65" fmla="*/ 1218 h 2355"/>
                <a:gd name="T66" fmla="*/ 3930 w 4283"/>
                <a:gd name="T67" fmla="*/ 1250 h 2355"/>
                <a:gd name="T68" fmla="*/ 3844 w 4283"/>
                <a:gd name="T69" fmla="*/ 1319 h 2355"/>
                <a:gd name="T70" fmla="*/ 3888 w 4283"/>
                <a:gd name="T71" fmla="*/ 1351 h 2355"/>
                <a:gd name="T72" fmla="*/ 3897 w 4283"/>
                <a:gd name="T73" fmla="*/ 1469 h 2355"/>
                <a:gd name="T74" fmla="*/ 3865 w 4283"/>
                <a:gd name="T75" fmla="*/ 1560 h 2355"/>
                <a:gd name="T76" fmla="*/ 3823 w 4283"/>
                <a:gd name="T77" fmla="*/ 1621 h 2355"/>
                <a:gd name="T78" fmla="*/ 3646 w 4283"/>
                <a:gd name="T79" fmla="*/ 1701 h 2355"/>
                <a:gd name="T80" fmla="*/ 3549 w 4283"/>
                <a:gd name="T81" fmla="*/ 1743 h 2355"/>
                <a:gd name="T82" fmla="*/ 3549 w 4283"/>
                <a:gd name="T83" fmla="*/ 1845 h 2355"/>
                <a:gd name="T84" fmla="*/ 3491 w 4283"/>
                <a:gd name="T85" fmla="*/ 1942 h 2355"/>
                <a:gd name="T86" fmla="*/ 3447 w 4283"/>
                <a:gd name="T87" fmla="*/ 1974 h 2355"/>
                <a:gd name="T88" fmla="*/ 3207 w 4283"/>
                <a:gd name="T89" fmla="*/ 2033 h 2355"/>
                <a:gd name="T90" fmla="*/ 3051 w 4283"/>
                <a:gd name="T91" fmla="*/ 2075 h 2355"/>
                <a:gd name="T92" fmla="*/ 2970 w 4283"/>
                <a:gd name="T93" fmla="*/ 2054 h 2355"/>
                <a:gd name="T94" fmla="*/ 2852 w 4283"/>
                <a:gd name="T95" fmla="*/ 1995 h 2355"/>
                <a:gd name="T96" fmla="*/ 2730 w 4283"/>
                <a:gd name="T97" fmla="*/ 2098 h 2355"/>
                <a:gd name="T98" fmla="*/ 2477 w 4283"/>
                <a:gd name="T99" fmla="*/ 2195 h 2355"/>
                <a:gd name="T100" fmla="*/ 2263 w 4283"/>
                <a:gd name="T101" fmla="*/ 2248 h 2355"/>
                <a:gd name="T102" fmla="*/ 2053 w 4283"/>
                <a:gd name="T103" fmla="*/ 2328 h 2355"/>
                <a:gd name="T104" fmla="*/ 1888 w 4283"/>
                <a:gd name="T105" fmla="*/ 2355 h 2355"/>
                <a:gd name="T106" fmla="*/ 1711 w 4283"/>
                <a:gd name="T107" fmla="*/ 2334 h 2355"/>
                <a:gd name="T108" fmla="*/ 1479 w 4283"/>
                <a:gd name="T109" fmla="*/ 2254 h 2355"/>
                <a:gd name="T110" fmla="*/ 1046 w 4283"/>
                <a:gd name="T111" fmla="*/ 2254 h 2355"/>
                <a:gd name="T112" fmla="*/ 601 w 4283"/>
                <a:gd name="T113" fmla="*/ 2248 h 2355"/>
                <a:gd name="T114" fmla="*/ 0 w 4283"/>
                <a:gd name="T115" fmla="*/ 2204 h 2355"/>
                <a:gd name="T116" fmla="*/ 0 w 4283"/>
                <a:gd name="T117" fmla="*/ 815 h 2355"/>
                <a:gd name="T118" fmla="*/ 44 w 4283"/>
                <a:gd name="T119" fmla="*/ 827 h 2355"/>
                <a:gd name="T120" fmla="*/ 44 w 4283"/>
                <a:gd name="T121" fmla="*/ 827 h 2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83"/>
                <a:gd name="T184" fmla="*/ 0 h 2355"/>
                <a:gd name="T185" fmla="*/ 4283 w 4283"/>
                <a:gd name="T186" fmla="*/ 2355 h 23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83" h="2355">
                  <a:moveTo>
                    <a:pt x="44" y="827"/>
                  </a:moveTo>
                  <a:lnTo>
                    <a:pt x="210" y="863"/>
                  </a:lnTo>
                  <a:lnTo>
                    <a:pt x="677" y="1003"/>
                  </a:lnTo>
                  <a:lnTo>
                    <a:pt x="1004" y="1115"/>
                  </a:lnTo>
                  <a:lnTo>
                    <a:pt x="1293" y="1148"/>
                  </a:lnTo>
                  <a:lnTo>
                    <a:pt x="1694" y="1098"/>
                  </a:lnTo>
                  <a:lnTo>
                    <a:pt x="2021" y="794"/>
                  </a:lnTo>
                  <a:lnTo>
                    <a:pt x="2253" y="521"/>
                  </a:lnTo>
                  <a:lnTo>
                    <a:pt x="2574" y="374"/>
                  </a:lnTo>
                  <a:lnTo>
                    <a:pt x="2934" y="220"/>
                  </a:lnTo>
                  <a:lnTo>
                    <a:pt x="3314" y="139"/>
                  </a:lnTo>
                  <a:lnTo>
                    <a:pt x="3517" y="59"/>
                  </a:lnTo>
                  <a:lnTo>
                    <a:pt x="3705" y="0"/>
                  </a:lnTo>
                  <a:lnTo>
                    <a:pt x="3894" y="0"/>
                  </a:lnTo>
                  <a:lnTo>
                    <a:pt x="3989" y="26"/>
                  </a:lnTo>
                  <a:lnTo>
                    <a:pt x="4038" y="123"/>
                  </a:lnTo>
                  <a:lnTo>
                    <a:pt x="3983" y="477"/>
                  </a:lnTo>
                  <a:lnTo>
                    <a:pt x="3876" y="638"/>
                  </a:lnTo>
                  <a:lnTo>
                    <a:pt x="3711" y="783"/>
                  </a:lnTo>
                  <a:lnTo>
                    <a:pt x="3888" y="735"/>
                  </a:lnTo>
                  <a:lnTo>
                    <a:pt x="3924" y="595"/>
                  </a:lnTo>
                  <a:lnTo>
                    <a:pt x="4074" y="456"/>
                  </a:lnTo>
                  <a:lnTo>
                    <a:pt x="4182" y="374"/>
                  </a:lnTo>
                  <a:lnTo>
                    <a:pt x="4241" y="386"/>
                  </a:lnTo>
                  <a:lnTo>
                    <a:pt x="4283" y="462"/>
                  </a:lnTo>
                  <a:lnTo>
                    <a:pt x="4277" y="580"/>
                  </a:lnTo>
                  <a:lnTo>
                    <a:pt x="4241" y="671"/>
                  </a:lnTo>
                  <a:lnTo>
                    <a:pt x="4156" y="771"/>
                  </a:lnTo>
                  <a:lnTo>
                    <a:pt x="4070" y="885"/>
                  </a:lnTo>
                  <a:lnTo>
                    <a:pt x="4074" y="960"/>
                  </a:lnTo>
                  <a:lnTo>
                    <a:pt x="4097" y="1083"/>
                  </a:lnTo>
                  <a:lnTo>
                    <a:pt x="4059" y="1159"/>
                  </a:lnTo>
                  <a:lnTo>
                    <a:pt x="4006" y="1218"/>
                  </a:lnTo>
                  <a:lnTo>
                    <a:pt x="3930" y="1250"/>
                  </a:lnTo>
                  <a:lnTo>
                    <a:pt x="3844" y="1319"/>
                  </a:lnTo>
                  <a:lnTo>
                    <a:pt x="3888" y="1351"/>
                  </a:lnTo>
                  <a:lnTo>
                    <a:pt x="3897" y="1469"/>
                  </a:lnTo>
                  <a:lnTo>
                    <a:pt x="3865" y="1560"/>
                  </a:lnTo>
                  <a:lnTo>
                    <a:pt x="3823" y="1621"/>
                  </a:lnTo>
                  <a:lnTo>
                    <a:pt x="3646" y="1701"/>
                  </a:lnTo>
                  <a:lnTo>
                    <a:pt x="3549" y="1743"/>
                  </a:lnTo>
                  <a:lnTo>
                    <a:pt x="3549" y="1845"/>
                  </a:lnTo>
                  <a:lnTo>
                    <a:pt x="3491" y="1942"/>
                  </a:lnTo>
                  <a:lnTo>
                    <a:pt x="3447" y="1974"/>
                  </a:lnTo>
                  <a:lnTo>
                    <a:pt x="3207" y="2033"/>
                  </a:lnTo>
                  <a:lnTo>
                    <a:pt x="3051" y="2075"/>
                  </a:lnTo>
                  <a:lnTo>
                    <a:pt x="2970" y="2054"/>
                  </a:lnTo>
                  <a:lnTo>
                    <a:pt x="2852" y="1995"/>
                  </a:lnTo>
                  <a:lnTo>
                    <a:pt x="2730" y="2098"/>
                  </a:lnTo>
                  <a:lnTo>
                    <a:pt x="2477" y="2195"/>
                  </a:lnTo>
                  <a:lnTo>
                    <a:pt x="2263" y="2248"/>
                  </a:lnTo>
                  <a:lnTo>
                    <a:pt x="2053" y="2328"/>
                  </a:lnTo>
                  <a:lnTo>
                    <a:pt x="1888" y="2355"/>
                  </a:lnTo>
                  <a:lnTo>
                    <a:pt x="1711" y="2334"/>
                  </a:lnTo>
                  <a:lnTo>
                    <a:pt x="1479" y="2254"/>
                  </a:lnTo>
                  <a:lnTo>
                    <a:pt x="1046" y="2254"/>
                  </a:lnTo>
                  <a:lnTo>
                    <a:pt x="601" y="2248"/>
                  </a:lnTo>
                  <a:lnTo>
                    <a:pt x="0" y="2204"/>
                  </a:lnTo>
                  <a:lnTo>
                    <a:pt x="0" y="815"/>
                  </a:lnTo>
                  <a:lnTo>
                    <a:pt x="44" y="82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488" name="Freeform 4">
              <a:extLst>
                <a:ext uri="{FF2B5EF4-FFF2-40B4-BE49-F238E27FC236}">
                  <a16:creationId xmlns:a16="http://schemas.microsoft.com/office/drawing/2014/main" xmlns="" id="{DE90FF6E-F1D5-48CF-98FE-4D174D382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64"/>
              <a:ext cx="954" cy="189"/>
            </a:xfrm>
            <a:custGeom>
              <a:avLst/>
              <a:gdLst>
                <a:gd name="T0" fmla="*/ 2734 w 2734"/>
                <a:gd name="T1" fmla="*/ 0 h 610"/>
                <a:gd name="T2" fmla="*/ 2722 w 2734"/>
                <a:gd name="T3" fmla="*/ 44 h 610"/>
                <a:gd name="T4" fmla="*/ 2692 w 2734"/>
                <a:gd name="T5" fmla="*/ 150 h 610"/>
                <a:gd name="T6" fmla="*/ 2669 w 2734"/>
                <a:gd name="T7" fmla="*/ 213 h 610"/>
                <a:gd name="T8" fmla="*/ 2642 w 2734"/>
                <a:gd name="T9" fmla="*/ 276 h 610"/>
                <a:gd name="T10" fmla="*/ 2610 w 2734"/>
                <a:gd name="T11" fmla="*/ 331 h 610"/>
                <a:gd name="T12" fmla="*/ 2572 w 2734"/>
                <a:gd name="T13" fmla="*/ 374 h 610"/>
                <a:gd name="T14" fmla="*/ 2490 w 2734"/>
                <a:gd name="T15" fmla="*/ 447 h 610"/>
                <a:gd name="T16" fmla="*/ 2407 w 2734"/>
                <a:gd name="T17" fmla="*/ 513 h 610"/>
                <a:gd name="T18" fmla="*/ 2363 w 2734"/>
                <a:gd name="T19" fmla="*/ 540 h 610"/>
                <a:gd name="T20" fmla="*/ 2317 w 2734"/>
                <a:gd name="T21" fmla="*/ 561 h 610"/>
                <a:gd name="T22" fmla="*/ 2218 w 2734"/>
                <a:gd name="T23" fmla="*/ 578 h 610"/>
                <a:gd name="T24" fmla="*/ 1967 w 2734"/>
                <a:gd name="T25" fmla="*/ 542 h 610"/>
                <a:gd name="T26" fmla="*/ 1863 w 2734"/>
                <a:gd name="T27" fmla="*/ 515 h 610"/>
                <a:gd name="T28" fmla="*/ 1821 w 2734"/>
                <a:gd name="T29" fmla="*/ 504 h 610"/>
                <a:gd name="T30" fmla="*/ 1521 w 2734"/>
                <a:gd name="T31" fmla="*/ 578 h 610"/>
                <a:gd name="T32" fmla="*/ 1306 w 2734"/>
                <a:gd name="T33" fmla="*/ 600 h 610"/>
                <a:gd name="T34" fmla="*/ 985 w 2734"/>
                <a:gd name="T35" fmla="*/ 589 h 610"/>
                <a:gd name="T36" fmla="*/ 855 w 2734"/>
                <a:gd name="T37" fmla="*/ 564 h 610"/>
                <a:gd name="T38" fmla="*/ 707 w 2734"/>
                <a:gd name="T39" fmla="*/ 551 h 610"/>
                <a:gd name="T40" fmla="*/ 534 w 2734"/>
                <a:gd name="T41" fmla="*/ 547 h 610"/>
                <a:gd name="T42" fmla="*/ 0 w 2734"/>
                <a:gd name="T43" fmla="*/ 610 h 610"/>
                <a:gd name="T44" fmla="*/ 84 w 2734"/>
                <a:gd name="T45" fmla="*/ 277 h 610"/>
                <a:gd name="T46" fmla="*/ 1929 w 2734"/>
                <a:gd name="T47" fmla="*/ 257 h 610"/>
                <a:gd name="T48" fmla="*/ 2572 w 2734"/>
                <a:gd name="T49" fmla="*/ 32 h 610"/>
                <a:gd name="T50" fmla="*/ 2734 w 2734"/>
                <a:gd name="T51" fmla="*/ 0 h 610"/>
                <a:gd name="T52" fmla="*/ 2734 w 2734"/>
                <a:gd name="T53" fmla="*/ 0 h 6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34"/>
                <a:gd name="T82" fmla="*/ 0 h 610"/>
                <a:gd name="T83" fmla="*/ 2734 w 2734"/>
                <a:gd name="T84" fmla="*/ 610 h 6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34" h="610">
                  <a:moveTo>
                    <a:pt x="2734" y="0"/>
                  </a:moveTo>
                  <a:lnTo>
                    <a:pt x="2722" y="44"/>
                  </a:lnTo>
                  <a:lnTo>
                    <a:pt x="2692" y="150"/>
                  </a:lnTo>
                  <a:lnTo>
                    <a:pt x="2669" y="213"/>
                  </a:lnTo>
                  <a:lnTo>
                    <a:pt x="2642" y="276"/>
                  </a:lnTo>
                  <a:lnTo>
                    <a:pt x="2610" y="331"/>
                  </a:lnTo>
                  <a:lnTo>
                    <a:pt x="2572" y="374"/>
                  </a:lnTo>
                  <a:lnTo>
                    <a:pt x="2490" y="447"/>
                  </a:lnTo>
                  <a:lnTo>
                    <a:pt x="2407" y="513"/>
                  </a:lnTo>
                  <a:lnTo>
                    <a:pt x="2363" y="540"/>
                  </a:lnTo>
                  <a:lnTo>
                    <a:pt x="2317" y="561"/>
                  </a:lnTo>
                  <a:lnTo>
                    <a:pt x="2218" y="578"/>
                  </a:lnTo>
                  <a:lnTo>
                    <a:pt x="1967" y="542"/>
                  </a:lnTo>
                  <a:lnTo>
                    <a:pt x="1863" y="515"/>
                  </a:lnTo>
                  <a:lnTo>
                    <a:pt x="1821" y="504"/>
                  </a:lnTo>
                  <a:lnTo>
                    <a:pt x="1521" y="578"/>
                  </a:lnTo>
                  <a:lnTo>
                    <a:pt x="1306" y="600"/>
                  </a:lnTo>
                  <a:lnTo>
                    <a:pt x="985" y="589"/>
                  </a:lnTo>
                  <a:lnTo>
                    <a:pt x="855" y="564"/>
                  </a:lnTo>
                  <a:lnTo>
                    <a:pt x="707" y="551"/>
                  </a:lnTo>
                  <a:lnTo>
                    <a:pt x="534" y="547"/>
                  </a:lnTo>
                  <a:lnTo>
                    <a:pt x="0" y="610"/>
                  </a:lnTo>
                  <a:lnTo>
                    <a:pt x="84" y="277"/>
                  </a:lnTo>
                  <a:lnTo>
                    <a:pt x="1929" y="257"/>
                  </a:lnTo>
                  <a:lnTo>
                    <a:pt x="2572" y="32"/>
                  </a:lnTo>
                  <a:lnTo>
                    <a:pt x="273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489" name="Freeform 5">
              <a:extLst>
                <a:ext uri="{FF2B5EF4-FFF2-40B4-BE49-F238E27FC236}">
                  <a16:creationId xmlns:a16="http://schemas.microsoft.com/office/drawing/2014/main" xmlns="" id="{345EA8A1-F7F4-460A-A76E-1CBCB422E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" y="2564"/>
              <a:ext cx="924" cy="161"/>
            </a:xfrm>
            <a:custGeom>
              <a:avLst/>
              <a:gdLst>
                <a:gd name="T0" fmla="*/ 11 w 2647"/>
                <a:gd name="T1" fmla="*/ 63 h 519"/>
                <a:gd name="T2" fmla="*/ 536 w 2647"/>
                <a:gd name="T3" fmla="*/ 95 h 519"/>
                <a:gd name="T4" fmla="*/ 975 w 2647"/>
                <a:gd name="T5" fmla="*/ 95 h 519"/>
                <a:gd name="T6" fmla="*/ 1478 w 2647"/>
                <a:gd name="T7" fmla="*/ 127 h 519"/>
                <a:gd name="T8" fmla="*/ 1650 w 2647"/>
                <a:gd name="T9" fmla="*/ 171 h 519"/>
                <a:gd name="T10" fmla="*/ 1876 w 2647"/>
                <a:gd name="T11" fmla="*/ 224 h 519"/>
                <a:gd name="T12" fmla="*/ 2037 w 2647"/>
                <a:gd name="T13" fmla="*/ 192 h 519"/>
                <a:gd name="T14" fmla="*/ 2250 w 2647"/>
                <a:gd name="T15" fmla="*/ 106 h 519"/>
                <a:gd name="T16" fmla="*/ 2518 w 2647"/>
                <a:gd name="T17" fmla="*/ 32 h 519"/>
                <a:gd name="T18" fmla="*/ 2647 w 2647"/>
                <a:gd name="T19" fmla="*/ 0 h 519"/>
                <a:gd name="T20" fmla="*/ 2625 w 2647"/>
                <a:gd name="T21" fmla="*/ 46 h 519"/>
                <a:gd name="T22" fmla="*/ 2598 w 2647"/>
                <a:gd name="T23" fmla="*/ 95 h 519"/>
                <a:gd name="T24" fmla="*/ 2564 w 2647"/>
                <a:gd name="T25" fmla="*/ 154 h 519"/>
                <a:gd name="T26" fmla="*/ 2526 w 2647"/>
                <a:gd name="T27" fmla="*/ 219 h 519"/>
                <a:gd name="T28" fmla="*/ 2484 w 2647"/>
                <a:gd name="T29" fmla="*/ 279 h 519"/>
                <a:gd name="T30" fmla="*/ 2442 w 2647"/>
                <a:gd name="T31" fmla="*/ 334 h 519"/>
                <a:gd name="T32" fmla="*/ 2400 w 2647"/>
                <a:gd name="T33" fmla="*/ 374 h 519"/>
                <a:gd name="T34" fmla="*/ 2326 w 2647"/>
                <a:gd name="T35" fmla="*/ 435 h 519"/>
                <a:gd name="T36" fmla="*/ 2288 w 2647"/>
                <a:gd name="T37" fmla="*/ 460 h 519"/>
                <a:gd name="T38" fmla="*/ 2248 w 2647"/>
                <a:gd name="T39" fmla="*/ 481 h 519"/>
                <a:gd name="T40" fmla="*/ 2151 w 2647"/>
                <a:gd name="T41" fmla="*/ 500 h 519"/>
                <a:gd name="T42" fmla="*/ 2014 w 2647"/>
                <a:gd name="T43" fmla="*/ 483 h 519"/>
                <a:gd name="T44" fmla="*/ 1881 w 2647"/>
                <a:gd name="T45" fmla="*/ 447 h 519"/>
                <a:gd name="T46" fmla="*/ 1796 w 2647"/>
                <a:gd name="T47" fmla="*/ 418 h 519"/>
                <a:gd name="T48" fmla="*/ 1737 w 2647"/>
                <a:gd name="T49" fmla="*/ 395 h 519"/>
                <a:gd name="T50" fmla="*/ 1718 w 2647"/>
                <a:gd name="T51" fmla="*/ 410 h 519"/>
                <a:gd name="T52" fmla="*/ 1655 w 2647"/>
                <a:gd name="T53" fmla="*/ 443 h 519"/>
                <a:gd name="T54" fmla="*/ 1604 w 2647"/>
                <a:gd name="T55" fmla="*/ 462 h 519"/>
                <a:gd name="T56" fmla="*/ 1537 w 2647"/>
                <a:gd name="T57" fmla="*/ 483 h 519"/>
                <a:gd name="T58" fmla="*/ 1454 w 2647"/>
                <a:gd name="T59" fmla="*/ 500 h 519"/>
                <a:gd name="T60" fmla="*/ 1351 w 2647"/>
                <a:gd name="T61" fmla="*/ 515 h 519"/>
                <a:gd name="T62" fmla="*/ 1115 w 2647"/>
                <a:gd name="T63" fmla="*/ 519 h 519"/>
                <a:gd name="T64" fmla="*/ 889 w 2647"/>
                <a:gd name="T65" fmla="*/ 500 h 519"/>
                <a:gd name="T66" fmla="*/ 720 w 2647"/>
                <a:gd name="T67" fmla="*/ 473 h 519"/>
                <a:gd name="T68" fmla="*/ 653 w 2647"/>
                <a:gd name="T69" fmla="*/ 460 h 519"/>
                <a:gd name="T70" fmla="*/ 0 w 2647"/>
                <a:gd name="T71" fmla="*/ 504 h 519"/>
                <a:gd name="T72" fmla="*/ 11 w 2647"/>
                <a:gd name="T73" fmla="*/ 63 h 519"/>
                <a:gd name="T74" fmla="*/ 11 w 2647"/>
                <a:gd name="T75" fmla="*/ 63 h 5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7"/>
                <a:gd name="T115" fmla="*/ 0 h 519"/>
                <a:gd name="T116" fmla="*/ 2647 w 2647"/>
                <a:gd name="T117" fmla="*/ 519 h 51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7" h="519">
                  <a:moveTo>
                    <a:pt x="11" y="63"/>
                  </a:moveTo>
                  <a:lnTo>
                    <a:pt x="536" y="95"/>
                  </a:lnTo>
                  <a:lnTo>
                    <a:pt x="975" y="95"/>
                  </a:lnTo>
                  <a:lnTo>
                    <a:pt x="1478" y="127"/>
                  </a:lnTo>
                  <a:lnTo>
                    <a:pt x="1650" y="171"/>
                  </a:lnTo>
                  <a:lnTo>
                    <a:pt x="1876" y="224"/>
                  </a:lnTo>
                  <a:lnTo>
                    <a:pt x="2037" y="192"/>
                  </a:lnTo>
                  <a:lnTo>
                    <a:pt x="2250" y="106"/>
                  </a:lnTo>
                  <a:lnTo>
                    <a:pt x="2518" y="32"/>
                  </a:lnTo>
                  <a:lnTo>
                    <a:pt x="2647" y="0"/>
                  </a:lnTo>
                  <a:lnTo>
                    <a:pt x="2625" y="46"/>
                  </a:lnTo>
                  <a:lnTo>
                    <a:pt x="2598" y="95"/>
                  </a:lnTo>
                  <a:lnTo>
                    <a:pt x="2564" y="154"/>
                  </a:lnTo>
                  <a:lnTo>
                    <a:pt x="2526" y="219"/>
                  </a:lnTo>
                  <a:lnTo>
                    <a:pt x="2484" y="279"/>
                  </a:lnTo>
                  <a:lnTo>
                    <a:pt x="2442" y="334"/>
                  </a:lnTo>
                  <a:lnTo>
                    <a:pt x="2400" y="374"/>
                  </a:lnTo>
                  <a:lnTo>
                    <a:pt x="2326" y="435"/>
                  </a:lnTo>
                  <a:lnTo>
                    <a:pt x="2288" y="460"/>
                  </a:lnTo>
                  <a:lnTo>
                    <a:pt x="2248" y="481"/>
                  </a:lnTo>
                  <a:lnTo>
                    <a:pt x="2151" y="500"/>
                  </a:lnTo>
                  <a:lnTo>
                    <a:pt x="2014" y="483"/>
                  </a:lnTo>
                  <a:lnTo>
                    <a:pt x="1881" y="447"/>
                  </a:lnTo>
                  <a:lnTo>
                    <a:pt x="1796" y="418"/>
                  </a:lnTo>
                  <a:lnTo>
                    <a:pt x="1737" y="395"/>
                  </a:lnTo>
                  <a:lnTo>
                    <a:pt x="1718" y="410"/>
                  </a:lnTo>
                  <a:lnTo>
                    <a:pt x="1655" y="443"/>
                  </a:lnTo>
                  <a:lnTo>
                    <a:pt x="1604" y="462"/>
                  </a:lnTo>
                  <a:lnTo>
                    <a:pt x="1537" y="483"/>
                  </a:lnTo>
                  <a:lnTo>
                    <a:pt x="1454" y="500"/>
                  </a:lnTo>
                  <a:lnTo>
                    <a:pt x="1351" y="515"/>
                  </a:lnTo>
                  <a:lnTo>
                    <a:pt x="1115" y="519"/>
                  </a:lnTo>
                  <a:lnTo>
                    <a:pt x="889" y="500"/>
                  </a:lnTo>
                  <a:lnTo>
                    <a:pt x="720" y="473"/>
                  </a:lnTo>
                  <a:lnTo>
                    <a:pt x="653" y="460"/>
                  </a:lnTo>
                  <a:lnTo>
                    <a:pt x="0" y="504"/>
                  </a:lnTo>
                  <a:lnTo>
                    <a:pt x="11" y="6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490" name="Freeform 8">
              <a:extLst>
                <a:ext uri="{FF2B5EF4-FFF2-40B4-BE49-F238E27FC236}">
                  <a16:creationId xmlns:a16="http://schemas.microsoft.com/office/drawing/2014/main" xmlns="" id="{F6243BE9-63C3-4FFE-B2C1-D70840EAE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2338"/>
              <a:ext cx="105" cy="40"/>
            </a:xfrm>
            <a:custGeom>
              <a:avLst/>
              <a:gdLst>
                <a:gd name="T0" fmla="*/ 291 w 301"/>
                <a:gd name="T1" fmla="*/ 130 h 130"/>
                <a:gd name="T2" fmla="*/ 6 w 301"/>
                <a:gd name="T3" fmla="*/ 118 h 130"/>
                <a:gd name="T4" fmla="*/ 0 w 301"/>
                <a:gd name="T5" fmla="*/ 15 h 130"/>
                <a:gd name="T6" fmla="*/ 88 w 301"/>
                <a:gd name="T7" fmla="*/ 0 h 130"/>
                <a:gd name="T8" fmla="*/ 156 w 301"/>
                <a:gd name="T9" fmla="*/ 6 h 130"/>
                <a:gd name="T10" fmla="*/ 301 w 301"/>
                <a:gd name="T11" fmla="*/ 15 h 130"/>
                <a:gd name="T12" fmla="*/ 291 w 301"/>
                <a:gd name="T13" fmla="*/ 130 h 130"/>
                <a:gd name="T14" fmla="*/ 291 w 301"/>
                <a:gd name="T15" fmla="*/ 130 h 1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1"/>
                <a:gd name="T25" fmla="*/ 0 h 130"/>
                <a:gd name="T26" fmla="*/ 301 w 301"/>
                <a:gd name="T27" fmla="*/ 130 h 1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1" h="130">
                  <a:moveTo>
                    <a:pt x="291" y="130"/>
                  </a:moveTo>
                  <a:lnTo>
                    <a:pt x="6" y="118"/>
                  </a:lnTo>
                  <a:lnTo>
                    <a:pt x="0" y="15"/>
                  </a:lnTo>
                  <a:lnTo>
                    <a:pt x="88" y="0"/>
                  </a:lnTo>
                  <a:lnTo>
                    <a:pt x="156" y="6"/>
                  </a:lnTo>
                  <a:lnTo>
                    <a:pt x="301" y="15"/>
                  </a:lnTo>
                  <a:lnTo>
                    <a:pt x="291" y="13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491" name="Freeform 9">
              <a:extLst>
                <a:ext uri="{FF2B5EF4-FFF2-40B4-BE49-F238E27FC236}">
                  <a16:creationId xmlns:a16="http://schemas.microsoft.com/office/drawing/2014/main" xmlns="" id="{90A349FC-F459-4F56-8F5A-069C00BD8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" y="2161"/>
              <a:ext cx="597" cy="190"/>
            </a:xfrm>
            <a:custGeom>
              <a:avLst/>
              <a:gdLst>
                <a:gd name="T0" fmla="*/ 1623 w 1709"/>
                <a:gd name="T1" fmla="*/ 593 h 614"/>
                <a:gd name="T2" fmla="*/ 1577 w 1709"/>
                <a:gd name="T3" fmla="*/ 557 h 614"/>
                <a:gd name="T4" fmla="*/ 1547 w 1709"/>
                <a:gd name="T5" fmla="*/ 540 h 614"/>
                <a:gd name="T6" fmla="*/ 1503 w 1709"/>
                <a:gd name="T7" fmla="*/ 519 h 614"/>
                <a:gd name="T8" fmla="*/ 1448 w 1709"/>
                <a:gd name="T9" fmla="*/ 494 h 614"/>
                <a:gd name="T10" fmla="*/ 1380 w 1709"/>
                <a:gd name="T11" fmla="*/ 470 h 614"/>
                <a:gd name="T12" fmla="*/ 1298 w 1709"/>
                <a:gd name="T13" fmla="*/ 443 h 614"/>
                <a:gd name="T14" fmla="*/ 1211 w 1709"/>
                <a:gd name="T15" fmla="*/ 420 h 614"/>
                <a:gd name="T16" fmla="*/ 1121 w 1709"/>
                <a:gd name="T17" fmla="*/ 397 h 614"/>
                <a:gd name="T18" fmla="*/ 1036 w 1709"/>
                <a:gd name="T19" fmla="*/ 378 h 614"/>
                <a:gd name="T20" fmla="*/ 901 w 1709"/>
                <a:gd name="T21" fmla="*/ 350 h 614"/>
                <a:gd name="T22" fmla="*/ 846 w 1709"/>
                <a:gd name="T23" fmla="*/ 340 h 614"/>
                <a:gd name="T24" fmla="*/ 783 w 1709"/>
                <a:gd name="T25" fmla="*/ 320 h 614"/>
                <a:gd name="T26" fmla="*/ 716 w 1709"/>
                <a:gd name="T27" fmla="*/ 299 h 614"/>
                <a:gd name="T28" fmla="*/ 633 w 1709"/>
                <a:gd name="T29" fmla="*/ 274 h 614"/>
                <a:gd name="T30" fmla="*/ 541 w 1709"/>
                <a:gd name="T31" fmla="*/ 247 h 614"/>
                <a:gd name="T32" fmla="*/ 450 w 1709"/>
                <a:gd name="T33" fmla="*/ 221 h 614"/>
                <a:gd name="T34" fmla="*/ 365 w 1709"/>
                <a:gd name="T35" fmla="*/ 200 h 614"/>
                <a:gd name="T36" fmla="*/ 290 w 1709"/>
                <a:gd name="T37" fmla="*/ 183 h 614"/>
                <a:gd name="T38" fmla="*/ 81 w 1709"/>
                <a:gd name="T39" fmla="*/ 158 h 614"/>
                <a:gd name="T40" fmla="*/ 0 w 1709"/>
                <a:gd name="T41" fmla="*/ 156 h 614"/>
                <a:gd name="T42" fmla="*/ 21 w 1709"/>
                <a:gd name="T43" fmla="*/ 0 h 614"/>
                <a:gd name="T44" fmla="*/ 140 w 1709"/>
                <a:gd name="T45" fmla="*/ 15 h 614"/>
                <a:gd name="T46" fmla="*/ 279 w 1709"/>
                <a:gd name="T47" fmla="*/ 48 h 614"/>
                <a:gd name="T48" fmla="*/ 652 w 1709"/>
                <a:gd name="T49" fmla="*/ 162 h 614"/>
                <a:gd name="T50" fmla="*/ 1133 w 1709"/>
                <a:gd name="T51" fmla="*/ 318 h 614"/>
                <a:gd name="T52" fmla="*/ 1503 w 1709"/>
                <a:gd name="T53" fmla="*/ 291 h 614"/>
                <a:gd name="T54" fmla="*/ 1709 w 1709"/>
                <a:gd name="T55" fmla="*/ 270 h 614"/>
                <a:gd name="T56" fmla="*/ 1665 w 1709"/>
                <a:gd name="T57" fmla="*/ 415 h 614"/>
                <a:gd name="T58" fmla="*/ 1665 w 1709"/>
                <a:gd name="T59" fmla="*/ 614 h 614"/>
                <a:gd name="T60" fmla="*/ 1623 w 1709"/>
                <a:gd name="T61" fmla="*/ 593 h 614"/>
                <a:gd name="T62" fmla="*/ 1623 w 1709"/>
                <a:gd name="T63" fmla="*/ 593 h 6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09"/>
                <a:gd name="T97" fmla="*/ 0 h 614"/>
                <a:gd name="T98" fmla="*/ 1709 w 1709"/>
                <a:gd name="T99" fmla="*/ 614 h 6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09" h="614">
                  <a:moveTo>
                    <a:pt x="1623" y="593"/>
                  </a:moveTo>
                  <a:lnTo>
                    <a:pt x="1577" y="557"/>
                  </a:lnTo>
                  <a:lnTo>
                    <a:pt x="1547" y="540"/>
                  </a:lnTo>
                  <a:lnTo>
                    <a:pt x="1503" y="519"/>
                  </a:lnTo>
                  <a:lnTo>
                    <a:pt x="1448" y="494"/>
                  </a:lnTo>
                  <a:lnTo>
                    <a:pt x="1380" y="470"/>
                  </a:lnTo>
                  <a:lnTo>
                    <a:pt x="1298" y="443"/>
                  </a:lnTo>
                  <a:lnTo>
                    <a:pt x="1211" y="420"/>
                  </a:lnTo>
                  <a:lnTo>
                    <a:pt x="1121" y="397"/>
                  </a:lnTo>
                  <a:lnTo>
                    <a:pt x="1036" y="378"/>
                  </a:lnTo>
                  <a:lnTo>
                    <a:pt x="901" y="350"/>
                  </a:lnTo>
                  <a:lnTo>
                    <a:pt x="846" y="340"/>
                  </a:lnTo>
                  <a:lnTo>
                    <a:pt x="783" y="320"/>
                  </a:lnTo>
                  <a:lnTo>
                    <a:pt x="716" y="299"/>
                  </a:lnTo>
                  <a:lnTo>
                    <a:pt x="633" y="274"/>
                  </a:lnTo>
                  <a:lnTo>
                    <a:pt x="541" y="247"/>
                  </a:lnTo>
                  <a:lnTo>
                    <a:pt x="450" y="221"/>
                  </a:lnTo>
                  <a:lnTo>
                    <a:pt x="365" y="200"/>
                  </a:lnTo>
                  <a:lnTo>
                    <a:pt x="290" y="183"/>
                  </a:lnTo>
                  <a:lnTo>
                    <a:pt x="81" y="158"/>
                  </a:lnTo>
                  <a:lnTo>
                    <a:pt x="0" y="156"/>
                  </a:lnTo>
                  <a:lnTo>
                    <a:pt x="21" y="0"/>
                  </a:lnTo>
                  <a:lnTo>
                    <a:pt x="140" y="15"/>
                  </a:lnTo>
                  <a:lnTo>
                    <a:pt x="279" y="48"/>
                  </a:lnTo>
                  <a:lnTo>
                    <a:pt x="652" y="162"/>
                  </a:lnTo>
                  <a:lnTo>
                    <a:pt x="1133" y="318"/>
                  </a:lnTo>
                  <a:lnTo>
                    <a:pt x="1503" y="291"/>
                  </a:lnTo>
                  <a:lnTo>
                    <a:pt x="1709" y="270"/>
                  </a:lnTo>
                  <a:lnTo>
                    <a:pt x="1665" y="415"/>
                  </a:lnTo>
                  <a:lnTo>
                    <a:pt x="1665" y="614"/>
                  </a:lnTo>
                  <a:lnTo>
                    <a:pt x="1623" y="59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492" name="Freeform 10">
              <a:extLst>
                <a:ext uri="{FF2B5EF4-FFF2-40B4-BE49-F238E27FC236}">
                  <a16:creationId xmlns:a16="http://schemas.microsoft.com/office/drawing/2014/main" xmlns="" id="{969595D0-6CB6-420C-8B76-3BEA0430D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1990"/>
              <a:ext cx="97" cy="78"/>
            </a:xfrm>
            <a:custGeom>
              <a:avLst/>
              <a:gdLst>
                <a:gd name="T0" fmla="*/ 224 w 279"/>
                <a:gd name="T1" fmla="*/ 0 h 253"/>
                <a:gd name="T2" fmla="*/ 49 w 279"/>
                <a:gd name="T3" fmla="*/ 108 h 253"/>
                <a:gd name="T4" fmla="*/ 0 w 279"/>
                <a:gd name="T5" fmla="*/ 167 h 253"/>
                <a:gd name="T6" fmla="*/ 9 w 279"/>
                <a:gd name="T7" fmla="*/ 253 h 253"/>
                <a:gd name="T8" fmla="*/ 146 w 279"/>
                <a:gd name="T9" fmla="*/ 205 h 253"/>
                <a:gd name="T10" fmla="*/ 279 w 279"/>
                <a:gd name="T11" fmla="*/ 89 h 253"/>
                <a:gd name="T12" fmla="*/ 279 w 279"/>
                <a:gd name="T13" fmla="*/ 15 h 253"/>
                <a:gd name="T14" fmla="*/ 224 w 279"/>
                <a:gd name="T15" fmla="*/ 0 h 253"/>
                <a:gd name="T16" fmla="*/ 224 w 279"/>
                <a:gd name="T17" fmla="*/ 0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9"/>
                <a:gd name="T28" fmla="*/ 0 h 253"/>
                <a:gd name="T29" fmla="*/ 279 w 279"/>
                <a:gd name="T30" fmla="*/ 253 h 2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9" h="253">
                  <a:moveTo>
                    <a:pt x="224" y="0"/>
                  </a:moveTo>
                  <a:lnTo>
                    <a:pt x="49" y="108"/>
                  </a:lnTo>
                  <a:lnTo>
                    <a:pt x="0" y="167"/>
                  </a:lnTo>
                  <a:lnTo>
                    <a:pt x="9" y="253"/>
                  </a:lnTo>
                  <a:lnTo>
                    <a:pt x="146" y="205"/>
                  </a:lnTo>
                  <a:lnTo>
                    <a:pt x="279" y="89"/>
                  </a:lnTo>
                  <a:lnTo>
                    <a:pt x="279" y="1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493" name="Freeform 20">
              <a:extLst>
                <a:ext uri="{FF2B5EF4-FFF2-40B4-BE49-F238E27FC236}">
                  <a16:creationId xmlns:a16="http://schemas.microsoft.com/office/drawing/2014/main" xmlns="" id="{30D902BB-9CE9-4910-9113-662DCBE53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" y="2299"/>
              <a:ext cx="558" cy="202"/>
            </a:xfrm>
            <a:custGeom>
              <a:avLst/>
              <a:gdLst>
                <a:gd name="T0" fmla="*/ 1137 w 1601"/>
                <a:gd name="T1" fmla="*/ 642 h 654"/>
                <a:gd name="T2" fmla="*/ 873 w 1601"/>
                <a:gd name="T3" fmla="*/ 642 h 654"/>
                <a:gd name="T4" fmla="*/ 717 w 1601"/>
                <a:gd name="T5" fmla="*/ 610 h 654"/>
                <a:gd name="T6" fmla="*/ 506 w 1601"/>
                <a:gd name="T7" fmla="*/ 469 h 654"/>
                <a:gd name="T8" fmla="*/ 259 w 1601"/>
                <a:gd name="T9" fmla="*/ 275 h 654"/>
                <a:gd name="T10" fmla="*/ 10 w 1601"/>
                <a:gd name="T11" fmla="*/ 114 h 654"/>
                <a:gd name="T12" fmla="*/ 0 w 1601"/>
                <a:gd name="T13" fmla="*/ 0 h 654"/>
                <a:gd name="T14" fmla="*/ 603 w 1601"/>
                <a:gd name="T15" fmla="*/ 158 h 654"/>
                <a:gd name="T16" fmla="*/ 1164 w 1601"/>
                <a:gd name="T17" fmla="*/ 255 h 654"/>
                <a:gd name="T18" fmla="*/ 1601 w 1601"/>
                <a:gd name="T19" fmla="*/ 302 h 654"/>
                <a:gd name="T20" fmla="*/ 1601 w 1601"/>
                <a:gd name="T21" fmla="*/ 551 h 654"/>
                <a:gd name="T22" fmla="*/ 1321 w 1601"/>
                <a:gd name="T23" fmla="*/ 654 h 654"/>
                <a:gd name="T24" fmla="*/ 1137 w 1601"/>
                <a:gd name="T25" fmla="*/ 642 h 654"/>
                <a:gd name="T26" fmla="*/ 1137 w 1601"/>
                <a:gd name="T27" fmla="*/ 642 h 6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01"/>
                <a:gd name="T43" fmla="*/ 0 h 654"/>
                <a:gd name="T44" fmla="*/ 1601 w 1601"/>
                <a:gd name="T45" fmla="*/ 654 h 6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01" h="654">
                  <a:moveTo>
                    <a:pt x="1137" y="642"/>
                  </a:moveTo>
                  <a:lnTo>
                    <a:pt x="873" y="642"/>
                  </a:lnTo>
                  <a:lnTo>
                    <a:pt x="717" y="610"/>
                  </a:lnTo>
                  <a:lnTo>
                    <a:pt x="506" y="469"/>
                  </a:lnTo>
                  <a:lnTo>
                    <a:pt x="259" y="275"/>
                  </a:lnTo>
                  <a:lnTo>
                    <a:pt x="10" y="114"/>
                  </a:lnTo>
                  <a:lnTo>
                    <a:pt x="0" y="0"/>
                  </a:lnTo>
                  <a:lnTo>
                    <a:pt x="603" y="158"/>
                  </a:lnTo>
                  <a:lnTo>
                    <a:pt x="1164" y="255"/>
                  </a:lnTo>
                  <a:lnTo>
                    <a:pt x="1601" y="302"/>
                  </a:lnTo>
                  <a:lnTo>
                    <a:pt x="1601" y="551"/>
                  </a:lnTo>
                  <a:lnTo>
                    <a:pt x="1321" y="654"/>
                  </a:lnTo>
                  <a:lnTo>
                    <a:pt x="1137" y="64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494" name="Freeform 22">
              <a:extLst>
                <a:ext uri="{FF2B5EF4-FFF2-40B4-BE49-F238E27FC236}">
                  <a16:creationId xmlns:a16="http://schemas.microsoft.com/office/drawing/2014/main" xmlns="" id="{2987D66E-6F5B-4872-8864-3284BFF63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" y="2231"/>
              <a:ext cx="82" cy="88"/>
            </a:xfrm>
            <a:custGeom>
              <a:avLst/>
              <a:gdLst>
                <a:gd name="T0" fmla="*/ 236 w 236"/>
                <a:gd name="T1" fmla="*/ 23 h 283"/>
                <a:gd name="T2" fmla="*/ 177 w 236"/>
                <a:gd name="T3" fmla="*/ 54 h 283"/>
                <a:gd name="T4" fmla="*/ 114 w 236"/>
                <a:gd name="T5" fmla="*/ 109 h 283"/>
                <a:gd name="T6" fmla="*/ 132 w 236"/>
                <a:gd name="T7" fmla="*/ 164 h 283"/>
                <a:gd name="T8" fmla="*/ 149 w 236"/>
                <a:gd name="T9" fmla="*/ 196 h 283"/>
                <a:gd name="T10" fmla="*/ 202 w 236"/>
                <a:gd name="T11" fmla="*/ 283 h 283"/>
                <a:gd name="T12" fmla="*/ 44 w 236"/>
                <a:gd name="T13" fmla="*/ 236 h 283"/>
                <a:gd name="T14" fmla="*/ 0 w 236"/>
                <a:gd name="T15" fmla="*/ 67 h 283"/>
                <a:gd name="T16" fmla="*/ 88 w 236"/>
                <a:gd name="T17" fmla="*/ 2 h 283"/>
                <a:gd name="T18" fmla="*/ 183 w 236"/>
                <a:gd name="T19" fmla="*/ 0 h 283"/>
                <a:gd name="T20" fmla="*/ 236 w 236"/>
                <a:gd name="T21" fmla="*/ 23 h 283"/>
                <a:gd name="T22" fmla="*/ 236 w 236"/>
                <a:gd name="T23" fmla="*/ 23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6"/>
                <a:gd name="T37" fmla="*/ 0 h 283"/>
                <a:gd name="T38" fmla="*/ 236 w 236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6" h="283">
                  <a:moveTo>
                    <a:pt x="236" y="23"/>
                  </a:moveTo>
                  <a:lnTo>
                    <a:pt x="177" y="54"/>
                  </a:lnTo>
                  <a:lnTo>
                    <a:pt x="114" y="109"/>
                  </a:lnTo>
                  <a:lnTo>
                    <a:pt x="132" y="164"/>
                  </a:lnTo>
                  <a:lnTo>
                    <a:pt x="149" y="196"/>
                  </a:lnTo>
                  <a:lnTo>
                    <a:pt x="202" y="283"/>
                  </a:lnTo>
                  <a:lnTo>
                    <a:pt x="44" y="236"/>
                  </a:lnTo>
                  <a:lnTo>
                    <a:pt x="0" y="67"/>
                  </a:lnTo>
                  <a:lnTo>
                    <a:pt x="88" y="2"/>
                  </a:lnTo>
                  <a:lnTo>
                    <a:pt x="183" y="0"/>
                  </a:lnTo>
                  <a:lnTo>
                    <a:pt x="236" y="2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495" name="Freeform 25">
              <a:extLst>
                <a:ext uri="{FF2B5EF4-FFF2-40B4-BE49-F238E27FC236}">
                  <a16:creationId xmlns:a16="http://schemas.microsoft.com/office/drawing/2014/main" xmlns="" id="{D0142BBD-5A50-407C-B5DC-7ABDC8E5D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2231"/>
              <a:ext cx="164" cy="143"/>
            </a:xfrm>
            <a:custGeom>
              <a:avLst/>
              <a:gdLst>
                <a:gd name="T0" fmla="*/ 443 w 470"/>
                <a:gd name="T1" fmla="*/ 25 h 460"/>
                <a:gd name="T2" fmla="*/ 379 w 470"/>
                <a:gd name="T3" fmla="*/ 38 h 460"/>
                <a:gd name="T4" fmla="*/ 291 w 470"/>
                <a:gd name="T5" fmla="*/ 67 h 460"/>
                <a:gd name="T6" fmla="*/ 246 w 470"/>
                <a:gd name="T7" fmla="*/ 107 h 460"/>
                <a:gd name="T8" fmla="*/ 227 w 470"/>
                <a:gd name="T9" fmla="*/ 133 h 460"/>
                <a:gd name="T10" fmla="*/ 276 w 470"/>
                <a:gd name="T11" fmla="*/ 188 h 460"/>
                <a:gd name="T12" fmla="*/ 335 w 470"/>
                <a:gd name="T13" fmla="*/ 207 h 460"/>
                <a:gd name="T14" fmla="*/ 388 w 470"/>
                <a:gd name="T15" fmla="*/ 230 h 460"/>
                <a:gd name="T16" fmla="*/ 405 w 470"/>
                <a:gd name="T17" fmla="*/ 278 h 460"/>
                <a:gd name="T18" fmla="*/ 421 w 470"/>
                <a:gd name="T19" fmla="*/ 346 h 460"/>
                <a:gd name="T20" fmla="*/ 466 w 470"/>
                <a:gd name="T21" fmla="*/ 382 h 460"/>
                <a:gd name="T22" fmla="*/ 470 w 470"/>
                <a:gd name="T23" fmla="*/ 420 h 460"/>
                <a:gd name="T24" fmla="*/ 443 w 470"/>
                <a:gd name="T25" fmla="*/ 460 h 460"/>
                <a:gd name="T26" fmla="*/ 265 w 470"/>
                <a:gd name="T27" fmla="*/ 424 h 460"/>
                <a:gd name="T28" fmla="*/ 137 w 470"/>
                <a:gd name="T29" fmla="*/ 245 h 460"/>
                <a:gd name="T30" fmla="*/ 0 w 470"/>
                <a:gd name="T31" fmla="*/ 160 h 460"/>
                <a:gd name="T32" fmla="*/ 27 w 470"/>
                <a:gd name="T33" fmla="*/ 78 h 460"/>
                <a:gd name="T34" fmla="*/ 67 w 470"/>
                <a:gd name="T35" fmla="*/ 65 h 460"/>
                <a:gd name="T36" fmla="*/ 128 w 470"/>
                <a:gd name="T37" fmla="*/ 48 h 460"/>
                <a:gd name="T38" fmla="*/ 230 w 470"/>
                <a:gd name="T39" fmla="*/ 21 h 460"/>
                <a:gd name="T40" fmla="*/ 312 w 470"/>
                <a:gd name="T41" fmla="*/ 0 h 460"/>
                <a:gd name="T42" fmla="*/ 409 w 470"/>
                <a:gd name="T43" fmla="*/ 6 h 460"/>
                <a:gd name="T44" fmla="*/ 443 w 470"/>
                <a:gd name="T45" fmla="*/ 25 h 460"/>
                <a:gd name="T46" fmla="*/ 443 w 470"/>
                <a:gd name="T47" fmla="*/ 25 h 4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0"/>
                <a:gd name="T73" fmla="*/ 0 h 460"/>
                <a:gd name="T74" fmla="*/ 470 w 470"/>
                <a:gd name="T75" fmla="*/ 460 h 4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0" h="460">
                  <a:moveTo>
                    <a:pt x="443" y="25"/>
                  </a:moveTo>
                  <a:lnTo>
                    <a:pt x="379" y="38"/>
                  </a:lnTo>
                  <a:lnTo>
                    <a:pt x="291" y="67"/>
                  </a:lnTo>
                  <a:lnTo>
                    <a:pt x="246" y="107"/>
                  </a:lnTo>
                  <a:lnTo>
                    <a:pt x="227" y="133"/>
                  </a:lnTo>
                  <a:lnTo>
                    <a:pt x="276" y="188"/>
                  </a:lnTo>
                  <a:lnTo>
                    <a:pt x="335" y="207"/>
                  </a:lnTo>
                  <a:lnTo>
                    <a:pt x="388" y="230"/>
                  </a:lnTo>
                  <a:lnTo>
                    <a:pt x="405" y="278"/>
                  </a:lnTo>
                  <a:lnTo>
                    <a:pt x="421" y="346"/>
                  </a:lnTo>
                  <a:lnTo>
                    <a:pt x="466" y="382"/>
                  </a:lnTo>
                  <a:lnTo>
                    <a:pt x="470" y="420"/>
                  </a:lnTo>
                  <a:lnTo>
                    <a:pt x="443" y="460"/>
                  </a:lnTo>
                  <a:lnTo>
                    <a:pt x="265" y="424"/>
                  </a:lnTo>
                  <a:lnTo>
                    <a:pt x="137" y="245"/>
                  </a:lnTo>
                  <a:lnTo>
                    <a:pt x="0" y="160"/>
                  </a:lnTo>
                  <a:lnTo>
                    <a:pt x="27" y="78"/>
                  </a:lnTo>
                  <a:lnTo>
                    <a:pt x="67" y="65"/>
                  </a:lnTo>
                  <a:lnTo>
                    <a:pt x="128" y="48"/>
                  </a:lnTo>
                  <a:lnTo>
                    <a:pt x="230" y="21"/>
                  </a:lnTo>
                  <a:lnTo>
                    <a:pt x="312" y="0"/>
                  </a:lnTo>
                  <a:lnTo>
                    <a:pt x="409" y="6"/>
                  </a:lnTo>
                  <a:lnTo>
                    <a:pt x="443" y="25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496" name="Freeform 26">
              <a:extLst>
                <a:ext uri="{FF2B5EF4-FFF2-40B4-BE49-F238E27FC236}">
                  <a16:creationId xmlns:a16="http://schemas.microsoft.com/office/drawing/2014/main" xmlns="" id="{E46AD1E6-69E3-46EF-9684-6BCD68C31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2434"/>
              <a:ext cx="50" cy="104"/>
            </a:xfrm>
            <a:custGeom>
              <a:avLst/>
              <a:gdLst>
                <a:gd name="T0" fmla="*/ 144 w 144"/>
                <a:gd name="T1" fmla="*/ 42 h 336"/>
                <a:gd name="T2" fmla="*/ 78 w 144"/>
                <a:gd name="T3" fmla="*/ 70 h 336"/>
                <a:gd name="T4" fmla="*/ 85 w 144"/>
                <a:gd name="T5" fmla="*/ 122 h 336"/>
                <a:gd name="T6" fmla="*/ 97 w 144"/>
                <a:gd name="T7" fmla="*/ 150 h 336"/>
                <a:gd name="T8" fmla="*/ 127 w 144"/>
                <a:gd name="T9" fmla="*/ 205 h 336"/>
                <a:gd name="T10" fmla="*/ 138 w 144"/>
                <a:gd name="T11" fmla="*/ 336 h 336"/>
                <a:gd name="T12" fmla="*/ 7 w 144"/>
                <a:gd name="T13" fmla="*/ 232 h 336"/>
                <a:gd name="T14" fmla="*/ 0 w 144"/>
                <a:gd name="T15" fmla="*/ 68 h 336"/>
                <a:gd name="T16" fmla="*/ 51 w 144"/>
                <a:gd name="T17" fmla="*/ 0 h 336"/>
                <a:gd name="T18" fmla="*/ 127 w 144"/>
                <a:gd name="T19" fmla="*/ 4 h 336"/>
                <a:gd name="T20" fmla="*/ 144 w 144"/>
                <a:gd name="T21" fmla="*/ 42 h 336"/>
                <a:gd name="T22" fmla="*/ 144 w 144"/>
                <a:gd name="T23" fmla="*/ 42 h 3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"/>
                <a:gd name="T37" fmla="*/ 0 h 336"/>
                <a:gd name="T38" fmla="*/ 144 w 144"/>
                <a:gd name="T39" fmla="*/ 336 h 3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" h="336">
                  <a:moveTo>
                    <a:pt x="144" y="42"/>
                  </a:moveTo>
                  <a:lnTo>
                    <a:pt x="78" y="70"/>
                  </a:lnTo>
                  <a:lnTo>
                    <a:pt x="85" y="122"/>
                  </a:lnTo>
                  <a:lnTo>
                    <a:pt x="97" y="150"/>
                  </a:lnTo>
                  <a:lnTo>
                    <a:pt x="127" y="205"/>
                  </a:lnTo>
                  <a:lnTo>
                    <a:pt x="138" y="336"/>
                  </a:lnTo>
                  <a:lnTo>
                    <a:pt x="7" y="232"/>
                  </a:lnTo>
                  <a:lnTo>
                    <a:pt x="0" y="68"/>
                  </a:lnTo>
                  <a:lnTo>
                    <a:pt x="51" y="0"/>
                  </a:lnTo>
                  <a:lnTo>
                    <a:pt x="127" y="4"/>
                  </a:lnTo>
                  <a:lnTo>
                    <a:pt x="144" y="42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497" name="Freeform 27">
              <a:extLst>
                <a:ext uri="{FF2B5EF4-FFF2-40B4-BE49-F238E27FC236}">
                  <a16:creationId xmlns:a16="http://schemas.microsoft.com/office/drawing/2014/main" xmlns="" id="{9F4EDA35-0EE0-4B50-8DDA-6198BAF80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475"/>
              <a:ext cx="207" cy="68"/>
            </a:xfrm>
            <a:custGeom>
              <a:avLst/>
              <a:gdLst>
                <a:gd name="T0" fmla="*/ 592 w 592"/>
                <a:gd name="T1" fmla="*/ 0 h 217"/>
                <a:gd name="T2" fmla="*/ 546 w 592"/>
                <a:gd name="T3" fmla="*/ 23 h 217"/>
                <a:gd name="T4" fmla="*/ 464 w 592"/>
                <a:gd name="T5" fmla="*/ 23 h 217"/>
                <a:gd name="T6" fmla="*/ 440 w 592"/>
                <a:gd name="T7" fmla="*/ 0 h 217"/>
                <a:gd name="T8" fmla="*/ 343 w 592"/>
                <a:gd name="T9" fmla="*/ 27 h 217"/>
                <a:gd name="T10" fmla="*/ 312 w 592"/>
                <a:gd name="T11" fmla="*/ 89 h 217"/>
                <a:gd name="T12" fmla="*/ 145 w 592"/>
                <a:gd name="T13" fmla="*/ 112 h 217"/>
                <a:gd name="T14" fmla="*/ 56 w 592"/>
                <a:gd name="T15" fmla="*/ 112 h 217"/>
                <a:gd name="T16" fmla="*/ 21 w 592"/>
                <a:gd name="T17" fmla="*/ 78 h 217"/>
                <a:gd name="T18" fmla="*/ 2 w 592"/>
                <a:gd name="T19" fmla="*/ 116 h 217"/>
                <a:gd name="T20" fmla="*/ 0 w 592"/>
                <a:gd name="T21" fmla="*/ 160 h 217"/>
                <a:gd name="T22" fmla="*/ 48 w 592"/>
                <a:gd name="T23" fmla="*/ 201 h 217"/>
                <a:gd name="T24" fmla="*/ 82 w 592"/>
                <a:gd name="T25" fmla="*/ 217 h 217"/>
                <a:gd name="T26" fmla="*/ 164 w 592"/>
                <a:gd name="T27" fmla="*/ 217 h 217"/>
                <a:gd name="T28" fmla="*/ 413 w 592"/>
                <a:gd name="T29" fmla="*/ 148 h 217"/>
                <a:gd name="T30" fmla="*/ 506 w 592"/>
                <a:gd name="T31" fmla="*/ 120 h 217"/>
                <a:gd name="T32" fmla="*/ 550 w 592"/>
                <a:gd name="T33" fmla="*/ 78 h 217"/>
                <a:gd name="T34" fmla="*/ 592 w 592"/>
                <a:gd name="T35" fmla="*/ 0 h 217"/>
                <a:gd name="T36" fmla="*/ 592 w 592"/>
                <a:gd name="T37" fmla="*/ 0 h 2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2"/>
                <a:gd name="T58" fmla="*/ 0 h 217"/>
                <a:gd name="T59" fmla="*/ 592 w 592"/>
                <a:gd name="T60" fmla="*/ 217 h 2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2" h="217">
                  <a:moveTo>
                    <a:pt x="592" y="0"/>
                  </a:moveTo>
                  <a:lnTo>
                    <a:pt x="546" y="23"/>
                  </a:lnTo>
                  <a:lnTo>
                    <a:pt x="464" y="23"/>
                  </a:lnTo>
                  <a:lnTo>
                    <a:pt x="440" y="0"/>
                  </a:lnTo>
                  <a:lnTo>
                    <a:pt x="343" y="27"/>
                  </a:lnTo>
                  <a:lnTo>
                    <a:pt x="312" y="89"/>
                  </a:lnTo>
                  <a:lnTo>
                    <a:pt x="145" y="112"/>
                  </a:lnTo>
                  <a:lnTo>
                    <a:pt x="56" y="112"/>
                  </a:lnTo>
                  <a:lnTo>
                    <a:pt x="21" y="78"/>
                  </a:lnTo>
                  <a:lnTo>
                    <a:pt x="2" y="116"/>
                  </a:lnTo>
                  <a:lnTo>
                    <a:pt x="0" y="160"/>
                  </a:lnTo>
                  <a:lnTo>
                    <a:pt x="48" y="201"/>
                  </a:lnTo>
                  <a:lnTo>
                    <a:pt x="82" y="217"/>
                  </a:lnTo>
                  <a:lnTo>
                    <a:pt x="164" y="217"/>
                  </a:lnTo>
                  <a:lnTo>
                    <a:pt x="413" y="148"/>
                  </a:lnTo>
                  <a:lnTo>
                    <a:pt x="506" y="120"/>
                  </a:lnTo>
                  <a:lnTo>
                    <a:pt x="550" y="78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498" name="Freeform 28">
              <a:extLst>
                <a:ext uri="{FF2B5EF4-FFF2-40B4-BE49-F238E27FC236}">
                  <a16:creationId xmlns:a16="http://schemas.microsoft.com/office/drawing/2014/main" xmlns="" id="{059E749B-2A29-495E-A29F-9B5997445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" y="2413"/>
              <a:ext cx="357" cy="85"/>
            </a:xfrm>
            <a:custGeom>
              <a:avLst/>
              <a:gdLst>
                <a:gd name="T0" fmla="*/ 6 w 1025"/>
                <a:gd name="T1" fmla="*/ 0 h 273"/>
                <a:gd name="T2" fmla="*/ 285 w 1025"/>
                <a:gd name="T3" fmla="*/ 30 h 273"/>
                <a:gd name="T4" fmla="*/ 403 w 1025"/>
                <a:gd name="T5" fmla="*/ 64 h 273"/>
                <a:gd name="T6" fmla="*/ 515 w 1025"/>
                <a:gd name="T7" fmla="*/ 102 h 273"/>
                <a:gd name="T8" fmla="*/ 597 w 1025"/>
                <a:gd name="T9" fmla="*/ 133 h 273"/>
                <a:gd name="T10" fmla="*/ 631 w 1025"/>
                <a:gd name="T11" fmla="*/ 144 h 273"/>
                <a:gd name="T12" fmla="*/ 766 w 1025"/>
                <a:gd name="T13" fmla="*/ 193 h 273"/>
                <a:gd name="T14" fmla="*/ 1025 w 1025"/>
                <a:gd name="T15" fmla="*/ 235 h 273"/>
                <a:gd name="T16" fmla="*/ 905 w 1025"/>
                <a:gd name="T17" fmla="*/ 273 h 273"/>
                <a:gd name="T18" fmla="*/ 669 w 1025"/>
                <a:gd name="T19" fmla="*/ 252 h 273"/>
                <a:gd name="T20" fmla="*/ 259 w 1025"/>
                <a:gd name="T21" fmla="*/ 96 h 273"/>
                <a:gd name="T22" fmla="*/ 0 w 1025"/>
                <a:gd name="T23" fmla="*/ 96 h 273"/>
                <a:gd name="T24" fmla="*/ 6 w 1025"/>
                <a:gd name="T25" fmla="*/ 0 h 273"/>
                <a:gd name="T26" fmla="*/ 6 w 1025"/>
                <a:gd name="T27" fmla="*/ 0 h 2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5"/>
                <a:gd name="T43" fmla="*/ 0 h 273"/>
                <a:gd name="T44" fmla="*/ 1025 w 1025"/>
                <a:gd name="T45" fmla="*/ 273 h 2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5" h="273">
                  <a:moveTo>
                    <a:pt x="6" y="0"/>
                  </a:moveTo>
                  <a:lnTo>
                    <a:pt x="285" y="30"/>
                  </a:lnTo>
                  <a:lnTo>
                    <a:pt x="403" y="64"/>
                  </a:lnTo>
                  <a:lnTo>
                    <a:pt x="515" y="102"/>
                  </a:lnTo>
                  <a:lnTo>
                    <a:pt x="597" y="133"/>
                  </a:lnTo>
                  <a:lnTo>
                    <a:pt x="631" y="144"/>
                  </a:lnTo>
                  <a:lnTo>
                    <a:pt x="766" y="193"/>
                  </a:lnTo>
                  <a:lnTo>
                    <a:pt x="1025" y="235"/>
                  </a:lnTo>
                  <a:lnTo>
                    <a:pt x="905" y="273"/>
                  </a:lnTo>
                  <a:lnTo>
                    <a:pt x="669" y="252"/>
                  </a:lnTo>
                  <a:lnTo>
                    <a:pt x="259" y="96"/>
                  </a:lnTo>
                  <a:lnTo>
                    <a:pt x="0" y="9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499" name="Freeform 29">
              <a:extLst>
                <a:ext uri="{FF2B5EF4-FFF2-40B4-BE49-F238E27FC236}">
                  <a16:creationId xmlns:a16="http://schemas.microsoft.com/office/drawing/2014/main" xmlns="" id="{9BDE0EAF-D0AE-4A43-9BBC-402218E98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" y="2335"/>
              <a:ext cx="58" cy="117"/>
            </a:xfrm>
            <a:custGeom>
              <a:avLst/>
              <a:gdLst>
                <a:gd name="T0" fmla="*/ 112 w 167"/>
                <a:gd name="T1" fmla="*/ 30 h 380"/>
                <a:gd name="T2" fmla="*/ 78 w 167"/>
                <a:gd name="T3" fmla="*/ 85 h 380"/>
                <a:gd name="T4" fmla="*/ 98 w 167"/>
                <a:gd name="T5" fmla="*/ 139 h 380"/>
                <a:gd name="T6" fmla="*/ 117 w 167"/>
                <a:gd name="T7" fmla="*/ 171 h 380"/>
                <a:gd name="T8" fmla="*/ 156 w 167"/>
                <a:gd name="T9" fmla="*/ 211 h 380"/>
                <a:gd name="T10" fmla="*/ 163 w 167"/>
                <a:gd name="T11" fmla="*/ 256 h 380"/>
                <a:gd name="T12" fmla="*/ 167 w 167"/>
                <a:gd name="T13" fmla="*/ 319 h 380"/>
                <a:gd name="T14" fmla="*/ 148 w 167"/>
                <a:gd name="T15" fmla="*/ 380 h 380"/>
                <a:gd name="T16" fmla="*/ 66 w 167"/>
                <a:gd name="T17" fmla="*/ 353 h 380"/>
                <a:gd name="T18" fmla="*/ 0 w 167"/>
                <a:gd name="T19" fmla="*/ 156 h 380"/>
                <a:gd name="T20" fmla="*/ 0 w 167"/>
                <a:gd name="T21" fmla="*/ 11 h 380"/>
                <a:gd name="T22" fmla="*/ 59 w 167"/>
                <a:gd name="T23" fmla="*/ 0 h 380"/>
                <a:gd name="T24" fmla="*/ 112 w 167"/>
                <a:gd name="T25" fmla="*/ 30 h 380"/>
                <a:gd name="T26" fmla="*/ 112 w 167"/>
                <a:gd name="T27" fmla="*/ 30 h 3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7"/>
                <a:gd name="T43" fmla="*/ 0 h 380"/>
                <a:gd name="T44" fmla="*/ 167 w 167"/>
                <a:gd name="T45" fmla="*/ 380 h 3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7" h="380">
                  <a:moveTo>
                    <a:pt x="112" y="30"/>
                  </a:moveTo>
                  <a:lnTo>
                    <a:pt x="78" y="85"/>
                  </a:lnTo>
                  <a:lnTo>
                    <a:pt x="98" y="139"/>
                  </a:lnTo>
                  <a:lnTo>
                    <a:pt x="117" y="171"/>
                  </a:lnTo>
                  <a:lnTo>
                    <a:pt x="156" y="211"/>
                  </a:lnTo>
                  <a:lnTo>
                    <a:pt x="163" y="256"/>
                  </a:lnTo>
                  <a:lnTo>
                    <a:pt x="167" y="319"/>
                  </a:lnTo>
                  <a:lnTo>
                    <a:pt x="148" y="380"/>
                  </a:lnTo>
                  <a:lnTo>
                    <a:pt x="66" y="353"/>
                  </a:lnTo>
                  <a:lnTo>
                    <a:pt x="0" y="156"/>
                  </a:lnTo>
                  <a:lnTo>
                    <a:pt x="0" y="11"/>
                  </a:lnTo>
                  <a:lnTo>
                    <a:pt x="59" y="0"/>
                  </a:lnTo>
                  <a:lnTo>
                    <a:pt x="112" y="3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00" name="Freeform 30">
              <a:extLst>
                <a:ext uri="{FF2B5EF4-FFF2-40B4-BE49-F238E27FC236}">
                  <a16:creationId xmlns:a16="http://schemas.microsoft.com/office/drawing/2014/main" xmlns="" id="{FFB8219B-1BA6-41FA-86DA-96E355844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" y="2349"/>
              <a:ext cx="265" cy="104"/>
            </a:xfrm>
            <a:custGeom>
              <a:avLst/>
              <a:gdLst>
                <a:gd name="T0" fmla="*/ 758 w 758"/>
                <a:gd name="T1" fmla="*/ 73 h 337"/>
                <a:gd name="T2" fmla="*/ 731 w 758"/>
                <a:gd name="T3" fmla="*/ 57 h 337"/>
                <a:gd name="T4" fmla="*/ 716 w 758"/>
                <a:gd name="T5" fmla="*/ 23 h 337"/>
                <a:gd name="T6" fmla="*/ 709 w 758"/>
                <a:gd name="T7" fmla="*/ 10 h 337"/>
                <a:gd name="T8" fmla="*/ 688 w 758"/>
                <a:gd name="T9" fmla="*/ 0 h 337"/>
                <a:gd name="T10" fmla="*/ 644 w 758"/>
                <a:gd name="T11" fmla="*/ 21 h 337"/>
                <a:gd name="T12" fmla="*/ 617 w 758"/>
                <a:gd name="T13" fmla="*/ 35 h 337"/>
                <a:gd name="T14" fmla="*/ 587 w 758"/>
                <a:gd name="T15" fmla="*/ 90 h 337"/>
                <a:gd name="T16" fmla="*/ 427 w 758"/>
                <a:gd name="T17" fmla="*/ 162 h 337"/>
                <a:gd name="T18" fmla="*/ 218 w 758"/>
                <a:gd name="T19" fmla="*/ 202 h 337"/>
                <a:gd name="T20" fmla="*/ 110 w 758"/>
                <a:gd name="T21" fmla="*/ 228 h 337"/>
                <a:gd name="T22" fmla="*/ 0 w 758"/>
                <a:gd name="T23" fmla="*/ 221 h 337"/>
                <a:gd name="T24" fmla="*/ 7 w 758"/>
                <a:gd name="T25" fmla="*/ 310 h 337"/>
                <a:gd name="T26" fmla="*/ 108 w 758"/>
                <a:gd name="T27" fmla="*/ 325 h 337"/>
                <a:gd name="T28" fmla="*/ 192 w 758"/>
                <a:gd name="T29" fmla="*/ 337 h 337"/>
                <a:gd name="T30" fmla="*/ 338 w 758"/>
                <a:gd name="T31" fmla="*/ 321 h 337"/>
                <a:gd name="T32" fmla="*/ 579 w 758"/>
                <a:gd name="T33" fmla="*/ 240 h 337"/>
                <a:gd name="T34" fmla="*/ 758 w 758"/>
                <a:gd name="T35" fmla="*/ 73 h 337"/>
                <a:gd name="T36" fmla="*/ 758 w 758"/>
                <a:gd name="T37" fmla="*/ 73 h 3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8"/>
                <a:gd name="T58" fmla="*/ 0 h 337"/>
                <a:gd name="T59" fmla="*/ 758 w 758"/>
                <a:gd name="T60" fmla="*/ 337 h 3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8" h="337">
                  <a:moveTo>
                    <a:pt x="758" y="73"/>
                  </a:moveTo>
                  <a:lnTo>
                    <a:pt x="731" y="57"/>
                  </a:lnTo>
                  <a:lnTo>
                    <a:pt x="716" y="23"/>
                  </a:lnTo>
                  <a:lnTo>
                    <a:pt x="709" y="10"/>
                  </a:lnTo>
                  <a:lnTo>
                    <a:pt x="688" y="0"/>
                  </a:lnTo>
                  <a:lnTo>
                    <a:pt x="644" y="21"/>
                  </a:lnTo>
                  <a:lnTo>
                    <a:pt x="617" y="35"/>
                  </a:lnTo>
                  <a:lnTo>
                    <a:pt x="587" y="90"/>
                  </a:lnTo>
                  <a:lnTo>
                    <a:pt x="427" y="162"/>
                  </a:lnTo>
                  <a:lnTo>
                    <a:pt x="218" y="202"/>
                  </a:lnTo>
                  <a:lnTo>
                    <a:pt x="110" y="228"/>
                  </a:lnTo>
                  <a:lnTo>
                    <a:pt x="0" y="221"/>
                  </a:lnTo>
                  <a:lnTo>
                    <a:pt x="7" y="310"/>
                  </a:lnTo>
                  <a:lnTo>
                    <a:pt x="108" y="325"/>
                  </a:lnTo>
                  <a:lnTo>
                    <a:pt x="192" y="337"/>
                  </a:lnTo>
                  <a:lnTo>
                    <a:pt x="338" y="321"/>
                  </a:lnTo>
                  <a:lnTo>
                    <a:pt x="579" y="240"/>
                  </a:lnTo>
                  <a:lnTo>
                    <a:pt x="758" y="7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01" name="Freeform 31">
              <a:extLst>
                <a:ext uri="{FF2B5EF4-FFF2-40B4-BE49-F238E27FC236}">
                  <a16:creationId xmlns:a16="http://schemas.microsoft.com/office/drawing/2014/main" xmlns="" id="{6CEC857E-F7E8-4337-B03E-817812926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2213"/>
              <a:ext cx="169" cy="136"/>
            </a:xfrm>
            <a:custGeom>
              <a:avLst/>
              <a:gdLst>
                <a:gd name="T0" fmla="*/ 470 w 487"/>
                <a:gd name="T1" fmla="*/ 0 h 443"/>
                <a:gd name="T2" fmla="*/ 447 w 487"/>
                <a:gd name="T3" fmla="*/ 65 h 443"/>
                <a:gd name="T4" fmla="*/ 405 w 487"/>
                <a:gd name="T5" fmla="*/ 86 h 443"/>
                <a:gd name="T6" fmla="*/ 346 w 487"/>
                <a:gd name="T7" fmla="*/ 90 h 443"/>
                <a:gd name="T8" fmla="*/ 331 w 487"/>
                <a:gd name="T9" fmla="*/ 20 h 443"/>
                <a:gd name="T10" fmla="*/ 264 w 487"/>
                <a:gd name="T11" fmla="*/ 8 h 443"/>
                <a:gd name="T12" fmla="*/ 272 w 487"/>
                <a:gd name="T13" fmla="*/ 113 h 443"/>
                <a:gd name="T14" fmla="*/ 249 w 487"/>
                <a:gd name="T15" fmla="*/ 213 h 443"/>
                <a:gd name="T16" fmla="*/ 209 w 487"/>
                <a:gd name="T17" fmla="*/ 287 h 443"/>
                <a:gd name="T18" fmla="*/ 67 w 487"/>
                <a:gd name="T19" fmla="*/ 388 h 443"/>
                <a:gd name="T20" fmla="*/ 0 w 487"/>
                <a:gd name="T21" fmla="*/ 443 h 443"/>
                <a:gd name="T22" fmla="*/ 145 w 487"/>
                <a:gd name="T23" fmla="*/ 396 h 443"/>
                <a:gd name="T24" fmla="*/ 167 w 487"/>
                <a:gd name="T25" fmla="*/ 377 h 443"/>
                <a:gd name="T26" fmla="*/ 219 w 487"/>
                <a:gd name="T27" fmla="*/ 331 h 443"/>
                <a:gd name="T28" fmla="*/ 276 w 487"/>
                <a:gd name="T29" fmla="*/ 282 h 443"/>
                <a:gd name="T30" fmla="*/ 312 w 487"/>
                <a:gd name="T31" fmla="*/ 249 h 443"/>
                <a:gd name="T32" fmla="*/ 340 w 487"/>
                <a:gd name="T33" fmla="*/ 232 h 443"/>
                <a:gd name="T34" fmla="*/ 375 w 487"/>
                <a:gd name="T35" fmla="*/ 211 h 443"/>
                <a:gd name="T36" fmla="*/ 416 w 487"/>
                <a:gd name="T37" fmla="*/ 191 h 443"/>
                <a:gd name="T38" fmla="*/ 477 w 487"/>
                <a:gd name="T39" fmla="*/ 105 h 443"/>
                <a:gd name="T40" fmla="*/ 487 w 487"/>
                <a:gd name="T41" fmla="*/ 35 h 443"/>
                <a:gd name="T42" fmla="*/ 470 w 487"/>
                <a:gd name="T43" fmla="*/ 0 h 443"/>
                <a:gd name="T44" fmla="*/ 470 w 487"/>
                <a:gd name="T45" fmla="*/ 0 h 4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7"/>
                <a:gd name="T70" fmla="*/ 0 h 443"/>
                <a:gd name="T71" fmla="*/ 487 w 487"/>
                <a:gd name="T72" fmla="*/ 443 h 4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7" h="443">
                  <a:moveTo>
                    <a:pt x="470" y="0"/>
                  </a:moveTo>
                  <a:lnTo>
                    <a:pt x="447" y="65"/>
                  </a:lnTo>
                  <a:lnTo>
                    <a:pt x="405" y="86"/>
                  </a:lnTo>
                  <a:lnTo>
                    <a:pt x="346" y="90"/>
                  </a:lnTo>
                  <a:lnTo>
                    <a:pt x="331" y="20"/>
                  </a:lnTo>
                  <a:lnTo>
                    <a:pt x="264" y="8"/>
                  </a:lnTo>
                  <a:lnTo>
                    <a:pt x="272" y="113"/>
                  </a:lnTo>
                  <a:lnTo>
                    <a:pt x="249" y="213"/>
                  </a:lnTo>
                  <a:lnTo>
                    <a:pt x="209" y="287"/>
                  </a:lnTo>
                  <a:lnTo>
                    <a:pt x="67" y="388"/>
                  </a:lnTo>
                  <a:lnTo>
                    <a:pt x="0" y="443"/>
                  </a:lnTo>
                  <a:lnTo>
                    <a:pt x="145" y="396"/>
                  </a:lnTo>
                  <a:lnTo>
                    <a:pt x="167" y="377"/>
                  </a:lnTo>
                  <a:lnTo>
                    <a:pt x="219" y="331"/>
                  </a:lnTo>
                  <a:lnTo>
                    <a:pt x="276" y="282"/>
                  </a:lnTo>
                  <a:lnTo>
                    <a:pt x="312" y="249"/>
                  </a:lnTo>
                  <a:lnTo>
                    <a:pt x="340" y="232"/>
                  </a:lnTo>
                  <a:lnTo>
                    <a:pt x="375" y="211"/>
                  </a:lnTo>
                  <a:lnTo>
                    <a:pt x="416" y="191"/>
                  </a:lnTo>
                  <a:lnTo>
                    <a:pt x="477" y="105"/>
                  </a:lnTo>
                  <a:lnTo>
                    <a:pt x="487" y="35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02" name="Freeform 32">
              <a:extLst>
                <a:ext uri="{FF2B5EF4-FFF2-40B4-BE49-F238E27FC236}">
                  <a16:creationId xmlns:a16="http://schemas.microsoft.com/office/drawing/2014/main" xmlns="" id="{16C29752-BD98-40E8-81B1-86C1392FD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" y="2443"/>
              <a:ext cx="215" cy="52"/>
            </a:xfrm>
            <a:custGeom>
              <a:avLst/>
              <a:gdLst>
                <a:gd name="T0" fmla="*/ 51 w 614"/>
                <a:gd name="T1" fmla="*/ 19 h 170"/>
                <a:gd name="T2" fmla="*/ 21 w 614"/>
                <a:gd name="T3" fmla="*/ 42 h 170"/>
                <a:gd name="T4" fmla="*/ 0 w 614"/>
                <a:gd name="T5" fmla="*/ 90 h 170"/>
                <a:gd name="T6" fmla="*/ 32 w 614"/>
                <a:gd name="T7" fmla="*/ 164 h 170"/>
                <a:gd name="T8" fmla="*/ 142 w 614"/>
                <a:gd name="T9" fmla="*/ 170 h 170"/>
                <a:gd name="T10" fmla="*/ 203 w 614"/>
                <a:gd name="T11" fmla="*/ 160 h 170"/>
                <a:gd name="T12" fmla="*/ 431 w 614"/>
                <a:gd name="T13" fmla="*/ 101 h 170"/>
                <a:gd name="T14" fmla="*/ 591 w 614"/>
                <a:gd name="T15" fmla="*/ 90 h 170"/>
                <a:gd name="T16" fmla="*/ 614 w 614"/>
                <a:gd name="T17" fmla="*/ 56 h 170"/>
                <a:gd name="T18" fmla="*/ 606 w 614"/>
                <a:gd name="T19" fmla="*/ 0 h 170"/>
                <a:gd name="T20" fmla="*/ 486 w 614"/>
                <a:gd name="T21" fmla="*/ 27 h 170"/>
                <a:gd name="T22" fmla="*/ 323 w 614"/>
                <a:gd name="T23" fmla="*/ 35 h 170"/>
                <a:gd name="T24" fmla="*/ 117 w 614"/>
                <a:gd name="T25" fmla="*/ 38 h 170"/>
                <a:gd name="T26" fmla="*/ 51 w 614"/>
                <a:gd name="T27" fmla="*/ 19 h 170"/>
                <a:gd name="T28" fmla="*/ 51 w 614"/>
                <a:gd name="T29" fmla="*/ 19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4"/>
                <a:gd name="T46" fmla="*/ 0 h 170"/>
                <a:gd name="T47" fmla="*/ 614 w 614"/>
                <a:gd name="T48" fmla="*/ 170 h 1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4" h="170">
                  <a:moveTo>
                    <a:pt x="51" y="19"/>
                  </a:moveTo>
                  <a:lnTo>
                    <a:pt x="21" y="42"/>
                  </a:lnTo>
                  <a:lnTo>
                    <a:pt x="0" y="90"/>
                  </a:lnTo>
                  <a:lnTo>
                    <a:pt x="32" y="164"/>
                  </a:lnTo>
                  <a:lnTo>
                    <a:pt x="142" y="170"/>
                  </a:lnTo>
                  <a:lnTo>
                    <a:pt x="203" y="160"/>
                  </a:lnTo>
                  <a:lnTo>
                    <a:pt x="431" y="101"/>
                  </a:lnTo>
                  <a:lnTo>
                    <a:pt x="591" y="90"/>
                  </a:lnTo>
                  <a:lnTo>
                    <a:pt x="614" y="56"/>
                  </a:lnTo>
                  <a:lnTo>
                    <a:pt x="606" y="0"/>
                  </a:lnTo>
                  <a:lnTo>
                    <a:pt x="486" y="27"/>
                  </a:lnTo>
                  <a:lnTo>
                    <a:pt x="323" y="35"/>
                  </a:lnTo>
                  <a:lnTo>
                    <a:pt x="117" y="38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03" name="Freeform 33">
              <a:extLst>
                <a:ext uri="{FF2B5EF4-FFF2-40B4-BE49-F238E27FC236}">
                  <a16:creationId xmlns:a16="http://schemas.microsoft.com/office/drawing/2014/main" xmlns="" id="{4C2F780C-8C7D-430F-B7BE-332213353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2192"/>
              <a:ext cx="50" cy="40"/>
            </a:xfrm>
            <a:custGeom>
              <a:avLst/>
              <a:gdLst>
                <a:gd name="T0" fmla="*/ 142 w 142"/>
                <a:gd name="T1" fmla="*/ 23 h 131"/>
                <a:gd name="T2" fmla="*/ 134 w 142"/>
                <a:gd name="T3" fmla="*/ 101 h 131"/>
                <a:gd name="T4" fmla="*/ 72 w 142"/>
                <a:gd name="T5" fmla="*/ 131 h 131"/>
                <a:gd name="T6" fmla="*/ 0 w 142"/>
                <a:gd name="T7" fmla="*/ 97 h 131"/>
                <a:gd name="T8" fmla="*/ 30 w 142"/>
                <a:gd name="T9" fmla="*/ 47 h 131"/>
                <a:gd name="T10" fmla="*/ 68 w 142"/>
                <a:gd name="T11" fmla="*/ 11 h 131"/>
                <a:gd name="T12" fmla="*/ 112 w 142"/>
                <a:gd name="T13" fmla="*/ 0 h 131"/>
                <a:gd name="T14" fmla="*/ 142 w 142"/>
                <a:gd name="T15" fmla="*/ 23 h 131"/>
                <a:gd name="T16" fmla="*/ 142 w 142"/>
                <a:gd name="T17" fmla="*/ 23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131"/>
                <a:gd name="T29" fmla="*/ 142 w 142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131">
                  <a:moveTo>
                    <a:pt x="142" y="23"/>
                  </a:moveTo>
                  <a:lnTo>
                    <a:pt x="134" y="101"/>
                  </a:lnTo>
                  <a:lnTo>
                    <a:pt x="72" y="131"/>
                  </a:lnTo>
                  <a:lnTo>
                    <a:pt x="0" y="97"/>
                  </a:lnTo>
                  <a:lnTo>
                    <a:pt x="30" y="47"/>
                  </a:lnTo>
                  <a:lnTo>
                    <a:pt x="68" y="11"/>
                  </a:lnTo>
                  <a:lnTo>
                    <a:pt x="112" y="0"/>
                  </a:lnTo>
                  <a:lnTo>
                    <a:pt x="142" y="2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04" name="Freeform 34">
              <a:extLst>
                <a:ext uri="{FF2B5EF4-FFF2-40B4-BE49-F238E27FC236}">
                  <a16:creationId xmlns:a16="http://schemas.microsoft.com/office/drawing/2014/main" xmlns="" id="{95E9D521-CFC1-4565-AACC-9E78ABAE2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" y="2203"/>
              <a:ext cx="210" cy="132"/>
            </a:xfrm>
            <a:custGeom>
              <a:avLst/>
              <a:gdLst>
                <a:gd name="T0" fmla="*/ 525 w 603"/>
                <a:gd name="T1" fmla="*/ 11 h 428"/>
                <a:gd name="T2" fmla="*/ 497 w 603"/>
                <a:gd name="T3" fmla="*/ 0 h 428"/>
                <a:gd name="T4" fmla="*/ 443 w 603"/>
                <a:gd name="T5" fmla="*/ 0 h 428"/>
                <a:gd name="T6" fmla="*/ 407 w 603"/>
                <a:gd name="T7" fmla="*/ 29 h 428"/>
                <a:gd name="T8" fmla="*/ 356 w 603"/>
                <a:gd name="T9" fmla="*/ 69 h 428"/>
                <a:gd name="T10" fmla="*/ 314 w 603"/>
                <a:gd name="T11" fmla="*/ 107 h 428"/>
                <a:gd name="T12" fmla="*/ 295 w 603"/>
                <a:gd name="T13" fmla="*/ 124 h 428"/>
                <a:gd name="T14" fmla="*/ 244 w 603"/>
                <a:gd name="T15" fmla="*/ 154 h 428"/>
                <a:gd name="T16" fmla="*/ 229 w 603"/>
                <a:gd name="T17" fmla="*/ 135 h 428"/>
                <a:gd name="T18" fmla="*/ 194 w 603"/>
                <a:gd name="T19" fmla="*/ 124 h 428"/>
                <a:gd name="T20" fmla="*/ 170 w 603"/>
                <a:gd name="T21" fmla="*/ 156 h 428"/>
                <a:gd name="T22" fmla="*/ 164 w 603"/>
                <a:gd name="T23" fmla="*/ 184 h 428"/>
                <a:gd name="T24" fmla="*/ 113 w 603"/>
                <a:gd name="T25" fmla="*/ 165 h 428"/>
                <a:gd name="T26" fmla="*/ 16 w 603"/>
                <a:gd name="T27" fmla="*/ 184 h 428"/>
                <a:gd name="T28" fmla="*/ 0 w 603"/>
                <a:gd name="T29" fmla="*/ 224 h 428"/>
                <a:gd name="T30" fmla="*/ 4 w 603"/>
                <a:gd name="T31" fmla="*/ 255 h 428"/>
                <a:gd name="T32" fmla="*/ 90 w 603"/>
                <a:gd name="T33" fmla="*/ 310 h 428"/>
                <a:gd name="T34" fmla="*/ 97 w 603"/>
                <a:gd name="T35" fmla="*/ 411 h 428"/>
                <a:gd name="T36" fmla="*/ 124 w 603"/>
                <a:gd name="T37" fmla="*/ 426 h 428"/>
                <a:gd name="T38" fmla="*/ 168 w 603"/>
                <a:gd name="T39" fmla="*/ 428 h 428"/>
                <a:gd name="T40" fmla="*/ 253 w 603"/>
                <a:gd name="T41" fmla="*/ 414 h 428"/>
                <a:gd name="T42" fmla="*/ 314 w 603"/>
                <a:gd name="T43" fmla="*/ 382 h 428"/>
                <a:gd name="T44" fmla="*/ 360 w 603"/>
                <a:gd name="T45" fmla="*/ 355 h 428"/>
                <a:gd name="T46" fmla="*/ 409 w 603"/>
                <a:gd name="T47" fmla="*/ 325 h 428"/>
                <a:gd name="T48" fmla="*/ 457 w 603"/>
                <a:gd name="T49" fmla="*/ 295 h 428"/>
                <a:gd name="T50" fmla="*/ 498 w 603"/>
                <a:gd name="T51" fmla="*/ 268 h 428"/>
                <a:gd name="T52" fmla="*/ 536 w 603"/>
                <a:gd name="T53" fmla="*/ 243 h 428"/>
                <a:gd name="T54" fmla="*/ 571 w 603"/>
                <a:gd name="T55" fmla="*/ 198 h 428"/>
                <a:gd name="T56" fmla="*/ 603 w 603"/>
                <a:gd name="T57" fmla="*/ 127 h 428"/>
                <a:gd name="T58" fmla="*/ 588 w 603"/>
                <a:gd name="T59" fmla="*/ 46 h 428"/>
                <a:gd name="T60" fmla="*/ 525 w 603"/>
                <a:gd name="T61" fmla="*/ 11 h 428"/>
                <a:gd name="T62" fmla="*/ 525 w 603"/>
                <a:gd name="T63" fmla="*/ 11 h 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3"/>
                <a:gd name="T97" fmla="*/ 0 h 428"/>
                <a:gd name="T98" fmla="*/ 603 w 603"/>
                <a:gd name="T99" fmla="*/ 428 h 4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3" h="428">
                  <a:moveTo>
                    <a:pt x="525" y="11"/>
                  </a:moveTo>
                  <a:lnTo>
                    <a:pt x="497" y="0"/>
                  </a:lnTo>
                  <a:lnTo>
                    <a:pt x="443" y="0"/>
                  </a:lnTo>
                  <a:lnTo>
                    <a:pt x="407" y="29"/>
                  </a:lnTo>
                  <a:lnTo>
                    <a:pt x="356" y="69"/>
                  </a:lnTo>
                  <a:lnTo>
                    <a:pt x="314" y="107"/>
                  </a:lnTo>
                  <a:lnTo>
                    <a:pt x="295" y="124"/>
                  </a:lnTo>
                  <a:lnTo>
                    <a:pt x="244" y="154"/>
                  </a:lnTo>
                  <a:lnTo>
                    <a:pt x="229" y="135"/>
                  </a:lnTo>
                  <a:lnTo>
                    <a:pt x="194" y="124"/>
                  </a:lnTo>
                  <a:lnTo>
                    <a:pt x="170" y="156"/>
                  </a:lnTo>
                  <a:lnTo>
                    <a:pt x="164" y="184"/>
                  </a:lnTo>
                  <a:lnTo>
                    <a:pt x="113" y="165"/>
                  </a:lnTo>
                  <a:lnTo>
                    <a:pt x="16" y="184"/>
                  </a:lnTo>
                  <a:lnTo>
                    <a:pt x="0" y="224"/>
                  </a:lnTo>
                  <a:lnTo>
                    <a:pt x="4" y="255"/>
                  </a:lnTo>
                  <a:lnTo>
                    <a:pt x="90" y="310"/>
                  </a:lnTo>
                  <a:lnTo>
                    <a:pt x="97" y="411"/>
                  </a:lnTo>
                  <a:lnTo>
                    <a:pt x="124" y="426"/>
                  </a:lnTo>
                  <a:lnTo>
                    <a:pt x="168" y="428"/>
                  </a:lnTo>
                  <a:lnTo>
                    <a:pt x="253" y="414"/>
                  </a:lnTo>
                  <a:lnTo>
                    <a:pt x="314" y="382"/>
                  </a:lnTo>
                  <a:lnTo>
                    <a:pt x="360" y="355"/>
                  </a:lnTo>
                  <a:lnTo>
                    <a:pt x="409" y="325"/>
                  </a:lnTo>
                  <a:lnTo>
                    <a:pt x="457" y="295"/>
                  </a:lnTo>
                  <a:lnTo>
                    <a:pt x="498" y="268"/>
                  </a:lnTo>
                  <a:lnTo>
                    <a:pt x="536" y="243"/>
                  </a:lnTo>
                  <a:lnTo>
                    <a:pt x="571" y="198"/>
                  </a:lnTo>
                  <a:lnTo>
                    <a:pt x="603" y="127"/>
                  </a:lnTo>
                  <a:lnTo>
                    <a:pt x="588" y="46"/>
                  </a:lnTo>
                  <a:lnTo>
                    <a:pt x="525" y="1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05" name="Freeform 35">
              <a:extLst>
                <a:ext uri="{FF2B5EF4-FFF2-40B4-BE49-F238E27FC236}">
                  <a16:creationId xmlns:a16="http://schemas.microsoft.com/office/drawing/2014/main" xmlns="" id="{F673F96F-A038-4BFC-BE39-B35128EBB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2306"/>
              <a:ext cx="292" cy="103"/>
            </a:xfrm>
            <a:custGeom>
              <a:avLst/>
              <a:gdLst>
                <a:gd name="T0" fmla="*/ 823 w 834"/>
                <a:gd name="T1" fmla="*/ 182 h 334"/>
                <a:gd name="T2" fmla="*/ 771 w 834"/>
                <a:gd name="T3" fmla="*/ 136 h 334"/>
                <a:gd name="T4" fmla="*/ 688 w 834"/>
                <a:gd name="T5" fmla="*/ 144 h 334"/>
                <a:gd name="T6" fmla="*/ 578 w 834"/>
                <a:gd name="T7" fmla="*/ 222 h 334"/>
                <a:gd name="T8" fmla="*/ 410 w 834"/>
                <a:gd name="T9" fmla="*/ 298 h 334"/>
                <a:gd name="T10" fmla="*/ 213 w 834"/>
                <a:gd name="T11" fmla="*/ 327 h 334"/>
                <a:gd name="T12" fmla="*/ 78 w 834"/>
                <a:gd name="T13" fmla="*/ 315 h 334"/>
                <a:gd name="T14" fmla="*/ 66 w 834"/>
                <a:gd name="T15" fmla="*/ 332 h 334"/>
                <a:gd name="T16" fmla="*/ 42 w 834"/>
                <a:gd name="T17" fmla="*/ 334 h 334"/>
                <a:gd name="T18" fmla="*/ 15 w 834"/>
                <a:gd name="T19" fmla="*/ 296 h 334"/>
                <a:gd name="T20" fmla="*/ 0 w 834"/>
                <a:gd name="T21" fmla="*/ 271 h 334"/>
                <a:gd name="T22" fmla="*/ 15 w 834"/>
                <a:gd name="T23" fmla="*/ 214 h 334"/>
                <a:gd name="T24" fmla="*/ 81 w 834"/>
                <a:gd name="T25" fmla="*/ 201 h 334"/>
                <a:gd name="T26" fmla="*/ 119 w 834"/>
                <a:gd name="T27" fmla="*/ 197 h 334"/>
                <a:gd name="T28" fmla="*/ 216 w 834"/>
                <a:gd name="T29" fmla="*/ 230 h 334"/>
                <a:gd name="T30" fmla="*/ 407 w 834"/>
                <a:gd name="T31" fmla="*/ 201 h 334"/>
                <a:gd name="T32" fmla="*/ 678 w 834"/>
                <a:gd name="T33" fmla="*/ 104 h 334"/>
                <a:gd name="T34" fmla="*/ 800 w 834"/>
                <a:gd name="T35" fmla="*/ 0 h 334"/>
                <a:gd name="T36" fmla="*/ 834 w 834"/>
                <a:gd name="T37" fmla="*/ 93 h 334"/>
                <a:gd name="T38" fmla="*/ 834 w 834"/>
                <a:gd name="T39" fmla="*/ 148 h 334"/>
                <a:gd name="T40" fmla="*/ 823 w 834"/>
                <a:gd name="T41" fmla="*/ 182 h 334"/>
                <a:gd name="T42" fmla="*/ 823 w 834"/>
                <a:gd name="T43" fmla="*/ 182 h 3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34"/>
                <a:gd name="T67" fmla="*/ 0 h 334"/>
                <a:gd name="T68" fmla="*/ 834 w 834"/>
                <a:gd name="T69" fmla="*/ 334 h 3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34" h="334">
                  <a:moveTo>
                    <a:pt x="823" y="182"/>
                  </a:moveTo>
                  <a:lnTo>
                    <a:pt x="771" y="136"/>
                  </a:lnTo>
                  <a:lnTo>
                    <a:pt x="688" y="144"/>
                  </a:lnTo>
                  <a:lnTo>
                    <a:pt x="578" y="222"/>
                  </a:lnTo>
                  <a:lnTo>
                    <a:pt x="410" y="298"/>
                  </a:lnTo>
                  <a:lnTo>
                    <a:pt x="213" y="327"/>
                  </a:lnTo>
                  <a:lnTo>
                    <a:pt x="78" y="315"/>
                  </a:lnTo>
                  <a:lnTo>
                    <a:pt x="66" y="332"/>
                  </a:lnTo>
                  <a:lnTo>
                    <a:pt x="42" y="334"/>
                  </a:lnTo>
                  <a:lnTo>
                    <a:pt x="15" y="296"/>
                  </a:lnTo>
                  <a:lnTo>
                    <a:pt x="0" y="271"/>
                  </a:lnTo>
                  <a:lnTo>
                    <a:pt x="15" y="214"/>
                  </a:lnTo>
                  <a:lnTo>
                    <a:pt x="81" y="201"/>
                  </a:lnTo>
                  <a:lnTo>
                    <a:pt x="119" y="197"/>
                  </a:lnTo>
                  <a:lnTo>
                    <a:pt x="216" y="230"/>
                  </a:lnTo>
                  <a:lnTo>
                    <a:pt x="407" y="201"/>
                  </a:lnTo>
                  <a:lnTo>
                    <a:pt x="678" y="104"/>
                  </a:lnTo>
                  <a:lnTo>
                    <a:pt x="800" y="0"/>
                  </a:lnTo>
                  <a:lnTo>
                    <a:pt x="834" y="93"/>
                  </a:lnTo>
                  <a:lnTo>
                    <a:pt x="834" y="148"/>
                  </a:lnTo>
                  <a:lnTo>
                    <a:pt x="823" y="18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06" name="Freeform 36">
              <a:extLst>
                <a:ext uri="{FF2B5EF4-FFF2-40B4-BE49-F238E27FC236}">
                  <a16:creationId xmlns:a16="http://schemas.microsoft.com/office/drawing/2014/main" xmlns="" id="{F5E9A8D2-8EDF-4DDB-A242-5F76F5FC7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" y="2153"/>
              <a:ext cx="74" cy="40"/>
            </a:xfrm>
            <a:custGeom>
              <a:avLst/>
              <a:gdLst>
                <a:gd name="T0" fmla="*/ 14 w 211"/>
                <a:gd name="T1" fmla="*/ 131 h 131"/>
                <a:gd name="T2" fmla="*/ 91 w 211"/>
                <a:gd name="T3" fmla="*/ 110 h 131"/>
                <a:gd name="T4" fmla="*/ 149 w 211"/>
                <a:gd name="T5" fmla="*/ 97 h 131"/>
                <a:gd name="T6" fmla="*/ 211 w 211"/>
                <a:gd name="T7" fmla="*/ 108 h 131"/>
                <a:gd name="T8" fmla="*/ 196 w 211"/>
                <a:gd name="T9" fmla="*/ 0 h 131"/>
                <a:gd name="T10" fmla="*/ 71 w 211"/>
                <a:gd name="T11" fmla="*/ 11 h 131"/>
                <a:gd name="T12" fmla="*/ 0 w 211"/>
                <a:gd name="T13" fmla="*/ 81 h 131"/>
                <a:gd name="T14" fmla="*/ 14 w 211"/>
                <a:gd name="T15" fmla="*/ 131 h 131"/>
                <a:gd name="T16" fmla="*/ 14 w 211"/>
                <a:gd name="T17" fmla="*/ 13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1"/>
                <a:gd name="T28" fmla="*/ 0 h 131"/>
                <a:gd name="T29" fmla="*/ 211 w 211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1" h="131">
                  <a:moveTo>
                    <a:pt x="14" y="131"/>
                  </a:moveTo>
                  <a:lnTo>
                    <a:pt x="91" y="110"/>
                  </a:lnTo>
                  <a:lnTo>
                    <a:pt x="149" y="97"/>
                  </a:lnTo>
                  <a:lnTo>
                    <a:pt x="211" y="108"/>
                  </a:lnTo>
                  <a:lnTo>
                    <a:pt x="196" y="0"/>
                  </a:lnTo>
                  <a:lnTo>
                    <a:pt x="71" y="11"/>
                  </a:lnTo>
                  <a:lnTo>
                    <a:pt x="0" y="81"/>
                  </a:lnTo>
                  <a:lnTo>
                    <a:pt x="14" y="131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07" name="Freeform 37">
              <a:extLst>
                <a:ext uri="{FF2B5EF4-FFF2-40B4-BE49-F238E27FC236}">
                  <a16:creationId xmlns:a16="http://schemas.microsoft.com/office/drawing/2014/main" xmlns="" id="{39BFCDBE-D577-4976-8679-AE9BC20D9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1981"/>
              <a:ext cx="101" cy="78"/>
            </a:xfrm>
            <a:custGeom>
              <a:avLst/>
              <a:gdLst>
                <a:gd name="T0" fmla="*/ 257 w 291"/>
                <a:gd name="T1" fmla="*/ 0 h 250"/>
                <a:gd name="T2" fmla="*/ 198 w 291"/>
                <a:gd name="T3" fmla="*/ 21 h 250"/>
                <a:gd name="T4" fmla="*/ 105 w 291"/>
                <a:gd name="T5" fmla="*/ 79 h 250"/>
                <a:gd name="T6" fmla="*/ 49 w 291"/>
                <a:gd name="T7" fmla="*/ 117 h 250"/>
                <a:gd name="T8" fmla="*/ 0 w 291"/>
                <a:gd name="T9" fmla="*/ 173 h 250"/>
                <a:gd name="T10" fmla="*/ 15 w 291"/>
                <a:gd name="T11" fmla="*/ 250 h 250"/>
                <a:gd name="T12" fmla="*/ 30 w 291"/>
                <a:gd name="T13" fmla="*/ 211 h 250"/>
                <a:gd name="T14" fmla="*/ 48 w 291"/>
                <a:gd name="T15" fmla="*/ 176 h 250"/>
                <a:gd name="T16" fmla="*/ 70 w 291"/>
                <a:gd name="T17" fmla="*/ 148 h 250"/>
                <a:gd name="T18" fmla="*/ 99 w 291"/>
                <a:gd name="T19" fmla="*/ 123 h 250"/>
                <a:gd name="T20" fmla="*/ 131 w 291"/>
                <a:gd name="T21" fmla="*/ 102 h 250"/>
                <a:gd name="T22" fmla="*/ 167 w 291"/>
                <a:gd name="T23" fmla="*/ 79 h 250"/>
                <a:gd name="T24" fmla="*/ 247 w 291"/>
                <a:gd name="T25" fmla="*/ 34 h 250"/>
                <a:gd name="T26" fmla="*/ 291 w 291"/>
                <a:gd name="T27" fmla="*/ 34 h 250"/>
                <a:gd name="T28" fmla="*/ 257 w 291"/>
                <a:gd name="T29" fmla="*/ 0 h 250"/>
                <a:gd name="T30" fmla="*/ 257 w 291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1"/>
                <a:gd name="T49" fmla="*/ 0 h 250"/>
                <a:gd name="T50" fmla="*/ 291 w 291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1" h="250">
                  <a:moveTo>
                    <a:pt x="257" y="0"/>
                  </a:moveTo>
                  <a:lnTo>
                    <a:pt x="198" y="21"/>
                  </a:lnTo>
                  <a:lnTo>
                    <a:pt x="105" y="79"/>
                  </a:lnTo>
                  <a:lnTo>
                    <a:pt x="49" y="117"/>
                  </a:lnTo>
                  <a:lnTo>
                    <a:pt x="0" y="173"/>
                  </a:lnTo>
                  <a:lnTo>
                    <a:pt x="15" y="250"/>
                  </a:lnTo>
                  <a:lnTo>
                    <a:pt x="30" y="211"/>
                  </a:lnTo>
                  <a:lnTo>
                    <a:pt x="48" y="176"/>
                  </a:lnTo>
                  <a:lnTo>
                    <a:pt x="70" y="148"/>
                  </a:lnTo>
                  <a:lnTo>
                    <a:pt x="99" y="123"/>
                  </a:lnTo>
                  <a:lnTo>
                    <a:pt x="131" y="102"/>
                  </a:lnTo>
                  <a:lnTo>
                    <a:pt x="167" y="79"/>
                  </a:lnTo>
                  <a:lnTo>
                    <a:pt x="247" y="34"/>
                  </a:lnTo>
                  <a:lnTo>
                    <a:pt x="291" y="34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08" name="Freeform 38">
              <a:extLst>
                <a:ext uri="{FF2B5EF4-FFF2-40B4-BE49-F238E27FC236}">
                  <a16:creationId xmlns:a16="http://schemas.microsoft.com/office/drawing/2014/main" xmlns="" id="{ED3CD0CA-DFDC-42E7-B632-425FA2FCE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" y="2461"/>
              <a:ext cx="98" cy="112"/>
            </a:xfrm>
            <a:custGeom>
              <a:avLst/>
              <a:gdLst>
                <a:gd name="T0" fmla="*/ 68 w 281"/>
                <a:gd name="T1" fmla="*/ 0 h 365"/>
                <a:gd name="T2" fmla="*/ 93 w 281"/>
                <a:gd name="T3" fmla="*/ 158 h 365"/>
                <a:gd name="T4" fmla="*/ 80 w 281"/>
                <a:gd name="T5" fmla="*/ 227 h 365"/>
                <a:gd name="T6" fmla="*/ 0 w 281"/>
                <a:gd name="T7" fmla="*/ 365 h 365"/>
                <a:gd name="T8" fmla="*/ 158 w 281"/>
                <a:gd name="T9" fmla="*/ 297 h 365"/>
                <a:gd name="T10" fmla="*/ 272 w 281"/>
                <a:gd name="T11" fmla="*/ 208 h 365"/>
                <a:gd name="T12" fmla="*/ 281 w 281"/>
                <a:gd name="T13" fmla="*/ 183 h 365"/>
                <a:gd name="T14" fmla="*/ 201 w 281"/>
                <a:gd name="T15" fmla="*/ 109 h 365"/>
                <a:gd name="T16" fmla="*/ 68 w 281"/>
                <a:gd name="T17" fmla="*/ 0 h 365"/>
                <a:gd name="T18" fmla="*/ 68 w 281"/>
                <a:gd name="T19" fmla="*/ 0 h 3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1"/>
                <a:gd name="T31" fmla="*/ 0 h 365"/>
                <a:gd name="T32" fmla="*/ 281 w 281"/>
                <a:gd name="T33" fmla="*/ 365 h 3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1" h="365">
                  <a:moveTo>
                    <a:pt x="68" y="0"/>
                  </a:moveTo>
                  <a:lnTo>
                    <a:pt x="93" y="158"/>
                  </a:lnTo>
                  <a:lnTo>
                    <a:pt x="80" y="227"/>
                  </a:lnTo>
                  <a:lnTo>
                    <a:pt x="0" y="365"/>
                  </a:lnTo>
                  <a:lnTo>
                    <a:pt x="158" y="297"/>
                  </a:lnTo>
                  <a:lnTo>
                    <a:pt x="272" y="208"/>
                  </a:lnTo>
                  <a:lnTo>
                    <a:pt x="281" y="183"/>
                  </a:lnTo>
                  <a:lnTo>
                    <a:pt x="201" y="10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09" name="Freeform 39">
              <a:extLst>
                <a:ext uri="{FF2B5EF4-FFF2-40B4-BE49-F238E27FC236}">
                  <a16:creationId xmlns:a16="http://schemas.microsoft.com/office/drawing/2014/main" xmlns="" id="{218BDF67-E62B-4259-A74D-89F2FDA75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2540"/>
              <a:ext cx="263" cy="65"/>
            </a:xfrm>
            <a:custGeom>
              <a:avLst/>
              <a:gdLst>
                <a:gd name="T0" fmla="*/ 753 w 753"/>
                <a:gd name="T1" fmla="*/ 0 h 211"/>
                <a:gd name="T2" fmla="*/ 551 w 753"/>
                <a:gd name="T3" fmla="*/ 93 h 211"/>
                <a:gd name="T4" fmla="*/ 369 w 753"/>
                <a:gd name="T5" fmla="*/ 118 h 211"/>
                <a:gd name="T6" fmla="*/ 127 w 753"/>
                <a:gd name="T7" fmla="*/ 74 h 211"/>
                <a:gd name="T8" fmla="*/ 247 w 753"/>
                <a:gd name="T9" fmla="*/ 133 h 211"/>
                <a:gd name="T10" fmla="*/ 0 w 753"/>
                <a:gd name="T11" fmla="*/ 171 h 211"/>
                <a:gd name="T12" fmla="*/ 44 w 753"/>
                <a:gd name="T13" fmla="*/ 181 h 211"/>
                <a:gd name="T14" fmla="*/ 156 w 753"/>
                <a:gd name="T15" fmla="*/ 200 h 211"/>
                <a:gd name="T16" fmla="*/ 302 w 753"/>
                <a:gd name="T17" fmla="*/ 211 h 211"/>
                <a:gd name="T18" fmla="*/ 458 w 753"/>
                <a:gd name="T19" fmla="*/ 201 h 211"/>
                <a:gd name="T20" fmla="*/ 582 w 753"/>
                <a:gd name="T21" fmla="*/ 169 h 211"/>
                <a:gd name="T22" fmla="*/ 663 w 753"/>
                <a:gd name="T23" fmla="*/ 131 h 211"/>
                <a:gd name="T24" fmla="*/ 722 w 753"/>
                <a:gd name="T25" fmla="*/ 87 h 211"/>
                <a:gd name="T26" fmla="*/ 753 w 753"/>
                <a:gd name="T27" fmla="*/ 0 h 211"/>
                <a:gd name="T28" fmla="*/ 753 w 753"/>
                <a:gd name="T29" fmla="*/ 0 h 2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53"/>
                <a:gd name="T46" fmla="*/ 0 h 211"/>
                <a:gd name="T47" fmla="*/ 753 w 753"/>
                <a:gd name="T48" fmla="*/ 211 h 2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53" h="211">
                  <a:moveTo>
                    <a:pt x="753" y="0"/>
                  </a:moveTo>
                  <a:lnTo>
                    <a:pt x="551" y="93"/>
                  </a:lnTo>
                  <a:lnTo>
                    <a:pt x="369" y="118"/>
                  </a:lnTo>
                  <a:lnTo>
                    <a:pt x="127" y="74"/>
                  </a:lnTo>
                  <a:lnTo>
                    <a:pt x="247" y="133"/>
                  </a:lnTo>
                  <a:lnTo>
                    <a:pt x="0" y="171"/>
                  </a:lnTo>
                  <a:lnTo>
                    <a:pt x="44" y="181"/>
                  </a:lnTo>
                  <a:lnTo>
                    <a:pt x="156" y="200"/>
                  </a:lnTo>
                  <a:lnTo>
                    <a:pt x="302" y="211"/>
                  </a:lnTo>
                  <a:lnTo>
                    <a:pt x="458" y="201"/>
                  </a:lnTo>
                  <a:lnTo>
                    <a:pt x="582" y="169"/>
                  </a:lnTo>
                  <a:lnTo>
                    <a:pt x="663" y="131"/>
                  </a:lnTo>
                  <a:lnTo>
                    <a:pt x="722" y="87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10" name="Freeform 40">
              <a:extLst>
                <a:ext uri="{FF2B5EF4-FFF2-40B4-BE49-F238E27FC236}">
                  <a16:creationId xmlns:a16="http://schemas.microsoft.com/office/drawing/2014/main" xmlns="" id="{FAA07188-3D52-4851-9C0E-D691BD63A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2049"/>
              <a:ext cx="885" cy="520"/>
            </a:xfrm>
            <a:custGeom>
              <a:avLst/>
              <a:gdLst>
                <a:gd name="T0" fmla="*/ 2451 w 2536"/>
                <a:gd name="T1" fmla="*/ 156 h 1682"/>
                <a:gd name="T2" fmla="*/ 2384 w 2536"/>
                <a:gd name="T3" fmla="*/ 301 h 1682"/>
                <a:gd name="T4" fmla="*/ 2363 w 2536"/>
                <a:gd name="T5" fmla="*/ 472 h 1682"/>
                <a:gd name="T6" fmla="*/ 2166 w 2536"/>
                <a:gd name="T7" fmla="*/ 760 h 1682"/>
                <a:gd name="T8" fmla="*/ 2147 w 2536"/>
                <a:gd name="T9" fmla="*/ 1076 h 1682"/>
                <a:gd name="T10" fmla="*/ 2186 w 2536"/>
                <a:gd name="T11" fmla="*/ 1215 h 1682"/>
                <a:gd name="T12" fmla="*/ 2536 w 2536"/>
                <a:gd name="T13" fmla="*/ 1274 h 1682"/>
                <a:gd name="T14" fmla="*/ 2439 w 2536"/>
                <a:gd name="T15" fmla="*/ 1376 h 1682"/>
                <a:gd name="T16" fmla="*/ 2316 w 2536"/>
                <a:gd name="T17" fmla="*/ 1502 h 1682"/>
                <a:gd name="T18" fmla="*/ 2194 w 2536"/>
                <a:gd name="T19" fmla="*/ 1602 h 1682"/>
                <a:gd name="T20" fmla="*/ 2059 w 2536"/>
                <a:gd name="T21" fmla="*/ 1652 h 1682"/>
                <a:gd name="T22" fmla="*/ 1854 w 2536"/>
                <a:gd name="T23" fmla="*/ 1682 h 1682"/>
                <a:gd name="T24" fmla="*/ 1342 w 2536"/>
                <a:gd name="T25" fmla="*/ 1633 h 1682"/>
                <a:gd name="T26" fmla="*/ 0 w 2536"/>
                <a:gd name="T27" fmla="*/ 1559 h 1682"/>
                <a:gd name="T28" fmla="*/ 164 w 2536"/>
                <a:gd name="T29" fmla="*/ 1268 h 1682"/>
                <a:gd name="T30" fmla="*/ 521 w 2536"/>
                <a:gd name="T31" fmla="*/ 1346 h 1682"/>
                <a:gd name="T32" fmla="*/ 647 w 2536"/>
                <a:gd name="T33" fmla="*/ 1410 h 1682"/>
                <a:gd name="T34" fmla="*/ 755 w 2536"/>
                <a:gd name="T35" fmla="*/ 1467 h 1682"/>
                <a:gd name="T36" fmla="*/ 879 w 2536"/>
                <a:gd name="T37" fmla="*/ 1477 h 1682"/>
                <a:gd name="T38" fmla="*/ 1078 w 2536"/>
                <a:gd name="T39" fmla="*/ 1428 h 1682"/>
                <a:gd name="T40" fmla="*/ 1253 w 2536"/>
                <a:gd name="T41" fmla="*/ 1450 h 1682"/>
                <a:gd name="T42" fmla="*/ 1656 w 2536"/>
                <a:gd name="T43" fmla="*/ 1116 h 1682"/>
                <a:gd name="T44" fmla="*/ 1749 w 2536"/>
                <a:gd name="T45" fmla="*/ 901 h 1682"/>
                <a:gd name="T46" fmla="*/ 1804 w 2536"/>
                <a:gd name="T47" fmla="*/ 776 h 1682"/>
                <a:gd name="T48" fmla="*/ 1861 w 2536"/>
                <a:gd name="T49" fmla="*/ 648 h 1682"/>
                <a:gd name="T50" fmla="*/ 1915 w 2536"/>
                <a:gd name="T51" fmla="*/ 536 h 1682"/>
                <a:gd name="T52" fmla="*/ 1985 w 2536"/>
                <a:gd name="T53" fmla="*/ 413 h 1682"/>
                <a:gd name="T54" fmla="*/ 2097 w 2536"/>
                <a:gd name="T55" fmla="*/ 278 h 1682"/>
                <a:gd name="T56" fmla="*/ 2196 w 2536"/>
                <a:gd name="T57" fmla="*/ 141 h 1682"/>
                <a:gd name="T58" fmla="*/ 2276 w 2536"/>
                <a:gd name="T59" fmla="*/ 25 h 1682"/>
                <a:gd name="T60" fmla="*/ 2339 w 2536"/>
                <a:gd name="T61" fmla="*/ 38 h 1682"/>
                <a:gd name="T62" fmla="*/ 2363 w 2536"/>
                <a:gd name="T63" fmla="*/ 130 h 1682"/>
                <a:gd name="T64" fmla="*/ 2462 w 2536"/>
                <a:gd name="T65" fmla="*/ 137 h 16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36"/>
                <a:gd name="T100" fmla="*/ 0 h 1682"/>
                <a:gd name="T101" fmla="*/ 2536 w 2536"/>
                <a:gd name="T102" fmla="*/ 1682 h 16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36" h="1682">
                  <a:moveTo>
                    <a:pt x="2462" y="137"/>
                  </a:moveTo>
                  <a:lnTo>
                    <a:pt x="2451" y="156"/>
                  </a:lnTo>
                  <a:lnTo>
                    <a:pt x="2422" y="200"/>
                  </a:lnTo>
                  <a:lnTo>
                    <a:pt x="2384" y="301"/>
                  </a:lnTo>
                  <a:lnTo>
                    <a:pt x="2373" y="407"/>
                  </a:lnTo>
                  <a:lnTo>
                    <a:pt x="2363" y="472"/>
                  </a:lnTo>
                  <a:lnTo>
                    <a:pt x="2192" y="610"/>
                  </a:lnTo>
                  <a:lnTo>
                    <a:pt x="2166" y="760"/>
                  </a:lnTo>
                  <a:lnTo>
                    <a:pt x="2139" y="994"/>
                  </a:lnTo>
                  <a:lnTo>
                    <a:pt x="2147" y="1076"/>
                  </a:lnTo>
                  <a:lnTo>
                    <a:pt x="2162" y="1146"/>
                  </a:lnTo>
                  <a:lnTo>
                    <a:pt x="2186" y="1215"/>
                  </a:lnTo>
                  <a:lnTo>
                    <a:pt x="2344" y="1323"/>
                  </a:lnTo>
                  <a:lnTo>
                    <a:pt x="2536" y="1274"/>
                  </a:lnTo>
                  <a:lnTo>
                    <a:pt x="2491" y="1325"/>
                  </a:lnTo>
                  <a:lnTo>
                    <a:pt x="2439" y="1376"/>
                  </a:lnTo>
                  <a:lnTo>
                    <a:pt x="2380" y="1437"/>
                  </a:lnTo>
                  <a:lnTo>
                    <a:pt x="2316" y="1502"/>
                  </a:lnTo>
                  <a:lnTo>
                    <a:pt x="2251" y="1559"/>
                  </a:lnTo>
                  <a:lnTo>
                    <a:pt x="2194" y="1602"/>
                  </a:lnTo>
                  <a:lnTo>
                    <a:pt x="2148" y="1629"/>
                  </a:lnTo>
                  <a:lnTo>
                    <a:pt x="2059" y="1652"/>
                  </a:lnTo>
                  <a:lnTo>
                    <a:pt x="1962" y="1669"/>
                  </a:lnTo>
                  <a:lnTo>
                    <a:pt x="1854" y="1682"/>
                  </a:lnTo>
                  <a:lnTo>
                    <a:pt x="1582" y="1663"/>
                  </a:lnTo>
                  <a:lnTo>
                    <a:pt x="1342" y="1633"/>
                  </a:lnTo>
                  <a:lnTo>
                    <a:pt x="261" y="1654"/>
                  </a:lnTo>
                  <a:lnTo>
                    <a:pt x="0" y="1559"/>
                  </a:lnTo>
                  <a:lnTo>
                    <a:pt x="16" y="1255"/>
                  </a:lnTo>
                  <a:lnTo>
                    <a:pt x="164" y="1268"/>
                  </a:lnTo>
                  <a:lnTo>
                    <a:pt x="409" y="1304"/>
                  </a:lnTo>
                  <a:lnTo>
                    <a:pt x="521" y="1346"/>
                  </a:lnTo>
                  <a:lnTo>
                    <a:pt x="584" y="1376"/>
                  </a:lnTo>
                  <a:lnTo>
                    <a:pt x="647" y="1410"/>
                  </a:lnTo>
                  <a:lnTo>
                    <a:pt x="706" y="1441"/>
                  </a:lnTo>
                  <a:lnTo>
                    <a:pt x="755" y="1467"/>
                  </a:lnTo>
                  <a:lnTo>
                    <a:pt x="816" y="1490"/>
                  </a:lnTo>
                  <a:lnTo>
                    <a:pt x="879" y="1477"/>
                  </a:lnTo>
                  <a:lnTo>
                    <a:pt x="981" y="1452"/>
                  </a:lnTo>
                  <a:lnTo>
                    <a:pt x="1078" y="1428"/>
                  </a:lnTo>
                  <a:lnTo>
                    <a:pt x="1120" y="1416"/>
                  </a:lnTo>
                  <a:lnTo>
                    <a:pt x="1253" y="1450"/>
                  </a:lnTo>
                  <a:lnTo>
                    <a:pt x="1346" y="1116"/>
                  </a:lnTo>
                  <a:lnTo>
                    <a:pt x="1656" y="1116"/>
                  </a:lnTo>
                  <a:lnTo>
                    <a:pt x="1702" y="1011"/>
                  </a:lnTo>
                  <a:lnTo>
                    <a:pt x="1749" y="901"/>
                  </a:lnTo>
                  <a:lnTo>
                    <a:pt x="1776" y="840"/>
                  </a:lnTo>
                  <a:lnTo>
                    <a:pt x="1804" y="776"/>
                  </a:lnTo>
                  <a:lnTo>
                    <a:pt x="1833" y="711"/>
                  </a:lnTo>
                  <a:lnTo>
                    <a:pt x="1861" y="648"/>
                  </a:lnTo>
                  <a:lnTo>
                    <a:pt x="1890" y="589"/>
                  </a:lnTo>
                  <a:lnTo>
                    <a:pt x="1915" y="536"/>
                  </a:lnTo>
                  <a:lnTo>
                    <a:pt x="1958" y="453"/>
                  </a:lnTo>
                  <a:lnTo>
                    <a:pt x="1985" y="413"/>
                  </a:lnTo>
                  <a:lnTo>
                    <a:pt x="2050" y="340"/>
                  </a:lnTo>
                  <a:lnTo>
                    <a:pt x="2097" y="278"/>
                  </a:lnTo>
                  <a:lnTo>
                    <a:pt x="2147" y="207"/>
                  </a:lnTo>
                  <a:lnTo>
                    <a:pt x="2196" y="141"/>
                  </a:lnTo>
                  <a:lnTo>
                    <a:pt x="2236" y="82"/>
                  </a:lnTo>
                  <a:lnTo>
                    <a:pt x="2276" y="25"/>
                  </a:lnTo>
                  <a:lnTo>
                    <a:pt x="2359" y="0"/>
                  </a:lnTo>
                  <a:lnTo>
                    <a:pt x="2339" y="38"/>
                  </a:lnTo>
                  <a:lnTo>
                    <a:pt x="2325" y="99"/>
                  </a:lnTo>
                  <a:lnTo>
                    <a:pt x="2363" y="130"/>
                  </a:lnTo>
                  <a:lnTo>
                    <a:pt x="2394" y="137"/>
                  </a:lnTo>
                  <a:lnTo>
                    <a:pt x="2462" y="13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11" name="Freeform 41">
              <a:extLst>
                <a:ext uri="{FF2B5EF4-FFF2-40B4-BE49-F238E27FC236}">
                  <a16:creationId xmlns:a16="http://schemas.microsoft.com/office/drawing/2014/main" xmlns="" id="{0AF0B0BC-C06C-447B-B61E-8B4BB20A7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1905"/>
              <a:ext cx="236" cy="80"/>
            </a:xfrm>
            <a:custGeom>
              <a:avLst/>
              <a:gdLst>
                <a:gd name="T0" fmla="*/ 264 w 677"/>
                <a:gd name="T1" fmla="*/ 258 h 258"/>
                <a:gd name="T2" fmla="*/ 257 w 677"/>
                <a:gd name="T3" fmla="*/ 184 h 258"/>
                <a:gd name="T4" fmla="*/ 207 w 677"/>
                <a:gd name="T5" fmla="*/ 138 h 258"/>
                <a:gd name="T6" fmla="*/ 105 w 677"/>
                <a:gd name="T7" fmla="*/ 102 h 258"/>
                <a:gd name="T8" fmla="*/ 0 w 677"/>
                <a:gd name="T9" fmla="*/ 102 h 258"/>
                <a:gd name="T10" fmla="*/ 264 w 677"/>
                <a:gd name="T11" fmla="*/ 13 h 258"/>
                <a:gd name="T12" fmla="*/ 386 w 677"/>
                <a:gd name="T13" fmla="*/ 0 h 258"/>
                <a:gd name="T14" fmla="*/ 510 w 677"/>
                <a:gd name="T15" fmla="*/ 3 h 258"/>
                <a:gd name="T16" fmla="*/ 567 w 677"/>
                <a:gd name="T17" fmla="*/ 20 h 258"/>
                <a:gd name="T18" fmla="*/ 620 w 677"/>
                <a:gd name="T19" fmla="*/ 53 h 258"/>
                <a:gd name="T20" fmla="*/ 677 w 677"/>
                <a:gd name="T21" fmla="*/ 138 h 258"/>
                <a:gd name="T22" fmla="*/ 648 w 677"/>
                <a:gd name="T23" fmla="*/ 163 h 258"/>
                <a:gd name="T24" fmla="*/ 627 w 677"/>
                <a:gd name="T25" fmla="*/ 182 h 258"/>
                <a:gd name="T26" fmla="*/ 582 w 677"/>
                <a:gd name="T27" fmla="*/ 205 h 258"/>
                <a:gd name="T28" fmla="*/ 468 w 677"/>
                <a:gd name="T29" fmla="*/ 195 h 258"/>
                <a:gd name="T30" fmla="*/ 395 w 677"/>
                <a:gd name="T31" fmla="*/ 188 h 258"/>
                <a:gd name="T32" fmla="*/ 318 w 677"/>
                <a:gd name="T33" fmla="*/ 226 h 258"/>
                <a:gd name="T34" fmla="*/ 264 w 677"/>
                <a:gd name="T35" fmla="*/ 258 h 258"/>
                <a:gd name="T36" fmla="*/ 264 w 677"/>
                <a:gd name="T37" fmla="*/ 258 h 2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7"/>
                <a:gd name="T58" fmla="*/ 0 h 258"/>
                <a:gd name="T59" fmla="*/ 677 w 677"/>
                <a:gd name="T60" fmla="*/ 258 h 2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7" h="258">
                  <a:moveTo>
                    <a:pt x="264" y="258"/>
                  </a:moveTo>
                  <a:lnTo>
                    <a:pt x="257" y="184"/>
                  </a:lnTo>
                  <a:lnTo>
                    <a:pt x="207" y="138"/>
                  </a:lnTo>
                  <a:lnTo>
                    <a:pt x="105" y="102"/>
                  </a:lnTo>
                  <a:lnTo>
                    <a:pt x="0" y="102"/>
                  </a:lnTo>
                  <a:lnTo>
                    <a:pt x="264" y="13"/>
                  </a:lnTo>
                  <a:lnTo>
                    <a:pt x="386" y="0"/>
                  </a:lnTo>
                  <a:lnTo>
                    <a:pt x="510" y="3"/>
                  </a:lnTo>
                  <a:lnTo>
                    <a:pt x="567" y="20"/>
                  </a:lnTo>
                  <a:lnTo>
                    <a:pt x="620" y="53"/>
                  </a:lnTo>
                  <a:lnTo>
                    <a:pt x="677" y="138"/>
                  </a:lnTo>
                  <a:lnTo>
                    <a:pt x="648" y="163"/>
                  </a:lnTo>
                  <a:lnTo>
                    <a:pt x="627" y="182"/>
                  </a:lnTo>
                  <a:lnTo>
                    <a:pt x="582" y="205"/>
                  </a:lnTo>
                  <a:lnTo>
                    <a:pt x="468" y="195"/>
                  </a:lnTo>
                  <a:lnTo>
                    <a:pt x="395" y="188"/>
                  </a:lnTo>
                  <a:lnTo>
                    <a:pt x="318" y="226"/>
                  </a:lnTo>
                  <a:lnTo>
                    <a:pt x="264" y="258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12" name="Freeform 42">
              <a:extLst>
                <a:ext uri="{FF2B5EF4-FFF2-40B4-BE49-F238E27FC236}">
                  <a16:creationId xmlns:a16="http://schemas.microsoft.com/office/drawing/2014/main" xmlns="" id="{92268942-F825-4717-920F-5271EA17B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" y="1956"/>
              <a:ext cx="73" cy="50"/>
            </a:xfrm>
            <a:custGeom>
              <a:avLst/>
              <a:gdLst>
                <a:gd name="T0" fmla="*/ 27 w 211"/>
                <a:gd name="T1" fmla="*/ 140 h 159"/>
                <a:gd name="T2" fmla="*/ 8 w 211"/>
                <a:gd name="T3" fmla="*/ 78 h 159"/>
                <a:gd name="T4" fmla="*/ 0 w 211"/>
                <a:gd name="T5" fmla="*/ 42 h 159"/>
                <a:gd name="T6" fmla="*/ 14 w 211"/>
                <a:gd name="T7" fmla="*/ 15 h 159"/>
                <a:gd name="T8" fmla="*/ 61 w 211"/>
                <a:gd name="T9" fmla="*/ 0 h 159"/>
                <a:gd name="T10" fmla="*/ 169 w 211"/>
                <a:gd name="T11" fmla="*/ 9 h 159"/>
                <a:gd name="T12" fmla="*/ 211 w 211"/>
                <a:gd name="T13" fmla="*/ 21 h 159"/>
                <a:gd name="T14" fmla="*/ 198 w 211"/>
                <a:gd name="T15" fmla="*/ 82 h 159"/>
                <a:gd name="T16" fmla="*/ 162 w 211"/>
                <a:gd name="T17" fmla="*/ 110 h 159"/>
                <a:gd name="T18" fmla="*/ 137 w 211"/>
                <a:gd name="T19" fmla="*/ 127 h 159"/>
                <a:gd name="T20" fmla="*/ 69 w 211"/>
                <a:gd name="T21" fmla="*/ 159 h 159"/>
                <a:gd name="T22" fmla="*/ 27 w 211"/>
                <a:gd name="T23" fmla="*/ 140 h 159"/>
                <a:gd name="T24" fmla="*/ 27 w 211"/>
                <a:gd name="T25" fmla="*/ 140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1"/>
                <a:gd name="T40" fmla="*/ 0 h 159"/>
                <a:gd name="T41" fmla="*/ 211 w 211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1" h="159">
                  <a:moveTo>
                    <a:pt x="27" y="140"/>
                  </a:moveTo>
                  <a:lnTo>
                    <a:pt x="8" y="78"/>
                  </a:lnTo>
                  <a:lnTo>
                    <a:pt x="0" y="42"/>
                  </a:lnTo>
                  <a:lnTo>
                    <a:pt x="14" y="15"/>
                  </a:lnTo>
                  <a:lnTo>
                    <a:pt x="61" y="0"/>
                  </a:lnTo>
                  <a:lnTo>
                    <a:pt x="169" y="9"/>
                  </a:lnTo>
                  <a:lnTo>
                    <a:pt x="211" y="21"/>
                  </a:lnTo>
                  <a:lnTo>
                    <a:pt x="198" y="82"/>
                  </a:lnTo>
                  <a:lnTo>
                    <a:pt x="162" y="110"/>
                  </a:lnTo>
                  <a:lnTo>
                    <a:pt x="137" y="127"/>
                  </a:lnTo>
                  <a:lnTo>
                    <a:pt x="69" y="159"/>
                  </a:lnTo>
                  <a:lnTo>
                    <a:pt x="27" y="14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13" name="Freeform 43">
              <a:extLst>
                <a:ext uri="{FF2B5EF4-FFF2-40B4-BE49-F238E27FC236}">
                  <a16:creationId xmlns:a16="http://schemas.microsoft.com/office/drawing/2014/main" xmlns="" id="{464D1FD1-41C8-4D3D-822C-34EE48521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" y="1985"/>
              <a:ext cx="31" cy="41"/>
            </a:xfrm>
            <a:custGeom>
              <a:avLst/>
              <a:gdLst>
                <a:gd name="T0" fmla="*/ 36 w 90"/>
                <a:gd name="T1" fmla="*/ 131 h 131"/>
                <a:gd name="T2" fmla="*/ 12 w 90"/>
                <a:gd name="T3" fmla="*/ 97 h 131"/>
                <a:gd name="T4" fmla="*/ 0 w 90"/>
                <a:gd name="T5" fmla="*/ 44 h 131"/>
                <a:gd name="T6" fmla="*/ 21 w 90"/>
                <a:gd name="T7" fmla="*/ 0 h 131"/>
                <a:gd name="T8" fmla="*/ 36 w 90"/>
                <a:gd name="T9" fmla="*/ 40 h 131"/>
                <a:gd name="T10" fmla="*/ 53 w 90"/>
                <a:gd name="T11" fmla="*/ 68 h 131"/>
                <a:gd name="T12" fmla="*/ 90 w 90"/>
                <a:gd name="T13" fmla="*/ 122 h 131"/>
                <a:gd name="T14" fmla="*/ 36 w 90"/>
                <a:gd name="T15" fmla="*/ 131 h 131"/>
                <a:gd name="T16" fmla="*/ 36 w 90"/>
                <a:gd name="T17" fmla="*/ 13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131"/>
                <a:gd name="T29" fmla="*/ 90 w 90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131">
                  <a:moveTo>
                    <a:pt x="36" y="131"/>
                  </a:moveTo>
                  <a:lnTo>
                    <a:pt x="12" y="97"/>
                  </a:lnTo>
                  <a:lnTo>
                    <a:pt x="0" y="44"/>
                  </a:lnTo>
                  <a:lnTo>
                    <a:pt x="21" y="0"/>
                  </a:lnTo>
                  <a:lnTo>
                    <a:pt x="36" y="40"/>
                  </a:lnTo>
                  <a:lnTo>
                    <a:pt x="53" y="68"/>
                  </a:lnTo>
                  <a:lnTo>
                    <a:pt x="90" y="122"/>
                  </a:lnTo>
                  <a:lnTo>
                    <a:pt x="36" y="131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14" name="Freeform 44">
              <a:extLst>
                <a:ext uri="{FF2B5EF4-FFF2-40B4-BE49-F238E27FC236}">
                  <a16:creationId xmlns:a16="http://schemas.microsoft.com/office/drawing/2014/main" xmlns="" id="{A48EB804-EE27-49BD-9AB5-21C567D0A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2026"/>
              <a:ext cx="34" cy="42"/>
            </a:xfrm>
            <a:custGeom>
              <a:avLst/>
              <a:gdLst>
                <a:gd name="T0" fmla="*/ 36 w 97"/>
                <a:gd name="T1" fmla="*/ 139 h 139"/>
                <a:gd name="T2" fmla="*/ 32 w 97"/>
                <a:gd name="T3" fmla="*/ 76 h 139"/>
                <a:gd name="T4" fmla="*/ 0 w 97"/>
                <a:gd name="T5" fmla="*/ 0 h 139"/>
                <a:gd name="T6" fmla="*/ 28 w 97"/>
                <a:gd name="T7" fmla="*/ 10 h 139"/>
                <a:gd name="T8" fmla="*/ 64 w 97"/>
                <a:gd name="T9" fmla="*/ 32 h 139"/>
                <a:gd name="T10" fmla="*/ 85 w 97"/>
                <a:gd name="T11" fmla="*/ 82 h 139"/>
                <a:gd name="T12" fmla="*/ 97 w 97"/>
                <a:gd name="T13" fmla="*/ 122 h 139"/>
                <a:gd name="T14" fmla="*/ 36 w 97"/>
                <a:gd name="T15" fmla="*/ 139 h 139"/>
                <a:gd name="T16" fmla="*/ 36 w 97"/>
                <a:gd name="T17" fmla="*/ 139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139"/>
                <a:gd name="T29" fmla="*/ 97 w 97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139">
                  <a:moveTo>
                    <a:pt x="36" y="139"/>
                  </a:moveTo>
                  <a:lnTo>
                    <a:pt x="32" y="76"/>
                  </a:lnTo>
                  <a:lnTo>
                    <a:pt x="0" y="0"/>
                  </a:lnTo>
                  <a:lnTo>
                    <a:pt x="28" y="10"/>
                  </a:lnTo>
                  <a:lnTo>
                    <a:pt x="64" y="32"/>
                  </a:lnTo>
                  <a:lnTo>
                    <a:pt x="85" y="82"/>
                  </a:lnTo>
                  <a:lnTo>
                    <a:pt x="97" y="122"/>
                  </a:lnTo>
                  <a:lnTo>
                    <a:pt x="36" y="13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15" name="Freeform 45">
              <a:extLst>
                <a:ext uri="{FF2B5EF4-FFF2-40B4-BE49-F238E27FC236}">
                  <a16:creationId xmlns:a16="http://schemas.microsoft.com/office/drawing/2014/main" xmlns="" id="{6CDF2246-8610-42F5-A300-AF38491B8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" y="2087"/>
              <a:ext cx="350" cy="93"/>
            </a:xfrm>
            <a:custGeom>
              <a:avLst/>
              <a:gdLst>
                <a:gd name="T0" fmla="*/ 758 w 1003"/>
                <a:gd name="T1" fmla="*/ 68 h 298"/>
                <a:gd name="T2" fmla="*/ 745 w 1003"/>
                <a:gd name="T3" fmla="*/ 43 h 298"/>
                <a:gd name="T4" fmla="*/ 724 w 1003"/>
                <a:gd name="T5" fmla="*/ 26 h 298"/>
                <a:gd name="T6" fmla="*/ 690 w 1003"/>
                <a:gd name="T7" fmla="*/ 15 h 298"/>
                <a:gd name="T8" fmla="*/ 443 w 1003"/>
                <a:gd name="T9" fmla="*/ 38 h 298"/>
                <a:gd name="T10" fmla="*/ 237 w 1003"/>
                <a:gd name="T11" fmla="*/ 64 h 298"/>
                <a:gd name="T12" fmla="*/ 78 w 1003"/>
                <a:gd name="T13" fmla="*/ 97 h 298"/>
                <a:gd name="T14" fmla="*/ 41 w 1003"/>
                <a:gd name="T15" fmla="*/ 119 h 298"/>
                <a:gd name="T16" fmla="*/ 0 w 1003"/>
                <a:gd name="T17" fmla="*/ 175 h 298"/>
                <a:gd name="T18" fmla="*/ 9 w 1003"/>
                <a:gd name="T19" fmla="*/ 211 h 298"/>
                <a:gd name="T20" fmla="*/ 32 w 1003"/>
                <a:gd name="T21" fmla="*/ 247 h 298"/>
                <a:gd name="T22" fmla="*/ 66 w 1003"/>
                <a:gd name="T23" fmla="*/ 285 h 298"/>
                <a:gd name="T24" fmla="*/ 178 w 1003"/>
                <a:gd name="T25" fmla="*/ 292 h 298"/>
                <a:gd name="T26" fmla="*/ 380 w 1003"/>
                <a:gd name="T27" fmla="*/ 298 h 298"/>
                <a:gd name="T28" fmla="*/ 581 w 1003"/>
                <a:gd name="T29" fmla="*/ 251 h 298"/>
                <a:gd name="T30" fmla="*/ 661 w 1003"/>
                <a:gd name="T31" fmla="*/ 220 h 298"/>
                <a:gd name="T32" fmla="*/ 693 w 1003"/>
                <a:gd name="T33" fmla="*/ 207 h 298"/>
                <a:gd name="T34" fmla="*/ 754 w 1003"/>
                <a:gd name="T35" fmla="*/ 167 h 298"/>
                <a:gd name="T36" fmla="*/ 762 w 1003"/>
                <a:gd name="T37" fmla="*/ 129 h 298"/>
                <a:gd name="T38" fmla="*/ 811 w 1003"/>
                <a:gd name="T39" fmla="*/ 142 h 298"/>
                <a:gd name="T40" fmla="*/ 906 w 1003"/>
                <a:gd name="T41" fmla="*/ 154 h 298"/>
                <a:gd name="T42" fmla="*/ 977 w 1003"/>
                <a:gd name="T43" fmla="*/ 129 h 298"/>
                <a:gd name="T44" fmla="*/ 1003 w 1003"/>
                <a:gd name="T45" fmla="*/ 106 h 298"/>
                <a:gd name="T46" fmla="*/ 893 w 1003"/>
                <a:gd name="T47" fmla="*/ 89 h 298"/>
                <a:gd name="T48" fmla="*/ 861 w 1003"/>
                <a:gd name="T49" fmla="*/ 23 h 298"/>
                <a:gd name="T50" fmla="*/ 828 w 1003"/>
                <a:gd name="T51" fmla="*/ 68 h 298"/>
                <a:gd name="T52" fmla="*/ 787 w 1003"/>
                <a:gd name="T53" fmla="*/ 0 h 298"/>
                <a:gd name="T54" fmla="*/ 758 w 1003"/>
                <a:gd name="T55" fmla="*/ 68 h 298"/>
                <a:gd name="T56" fmla="*/ 758 w 1003"/>
                <a:gd name="T57" fmla="*/ 68 h 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03"/>
                <a:gd name="T88" fmla="*/ 0 h 298"/>
                <a:gd name="T89" fmla="*/ 1003 w 1003"/>
                <a:gd name="T90" fmla="*/ 298 h 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03" h="298">
                  <a:moveTo>
                    <a:pt x="758" y="68"/>
                  </a:moveTo>
                  <a:lnTo>
                    <a:pt x="745" y="43"/>
                  </a:lnTo>
                  <a:lnTo>
                    <a:pt x="724" y="26"/>
                  </a:lnTo>
                  <a:lnTo>
                    <a:pt x="690" y="15"/>
                  </a:lnTo>
                  <a:lnTo>
                    <a:pt x="443" y="38"/>
                  </a:lnTo>
                  <a:lnTo>
                    <a:pt x="237" y="64"/>
                  </a:lnTo>
                  <a:lnTo>
                    <a:pt x="78" y="97"/>
                  </a:lnTo>
                  <a:lnTo>
                    <a:pt x="41" y="119"/>
                  </a:lnTo>
                  <a:lnTo>
                    <a:pt x="0" y="175"/>
                  </a:lnTo>
                  <a:lnTo>
                    <a:pt x="9" y="211"/>
                  </a:lnTo>
                  <a:lnTo>
                    <a:pt x="32" y="247"/>
                  </a:lnTo>
                  <a:lnTo>
                    <a:pt x="66" y="285"/>
                  </a:lnTo>
                  <a:lnTo>
                    <a:pt x="178" y="292"/>
                  </a:lnTo>
                  <a:lnTo>
                    <a:pt x="380" y="298"/>
                  </a:lnTo>
                  <a:lnTo>
                    <a:pt x="581" y="251"/>
                  </a:lnTo>
                  <a:lnTo>
                    <a:pt x="661" y="220"/>
                  </a:lnTo>
                  <a:lnTo>
                    <a:pt x="693" y="207"/>
                  </a:lnTo>
                  <a:lnTo>
                    <a:pt x="754" y="167"/>
                  </a:lnTo>
                  <a:lnTo>
                    <a:pt x="762" y="129"/>
                  </a:lnTo>
                  <a:lnTo>
                    <a:pt x="811" y="142"/>
                  </a:lnTo>
                  <a:lnTo>
                    <a:pt x="906" y="154"/>
                  </a:lnTo>
                  <a:lnTo>
                    <a:pt x="977" y="129"/>
                  </a:lnTo>
                  <a:lnTo>
                    <a:pt x="1003" y="106"/>
                  </a:lnTo>
                  <a:lnTo>
                    <a:pt x="893" y="89"/>
                  </a:lnTo>
                  <a:lnTo>
                    <a:pt x="861" y="23"/>
                  </a:lnTo>
                  <a:lnTo>
                    <a:pt x="828" y="68"/>
                  </a:lnTo>
                  <a:lnTo>
                    <a:pt x="787" y="0"/>
                  </a:lnTo>
                  <a:lnTo>
                    <a:pt x="758" y="6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16" name="Freeform 46">
              <a:extLst>
                <a:ext uri="{FF2B5EF4-FFF2-40B4-BE49-F238E27FC236}">
                  <a16:creationId xmlns:a16="http://schemas.microsoft.com/office/drawing/2014/main" xmlns="" id="{DFD563D4-9541-4D53-8E0F-3F94AD565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2435"/>
              <a:ext cx="287" cy="96"/>
            </a:xfrm>
            <a:custGeom>
              <a:avLst/>
              <a:gdLst>
                <a:gd name="T0" fmla="*/ 21 w 822"/>
                <a:gd name="T1" fmla="*/ 0 h 310"/>
                <a:gd name="T2" fmla="*/ 324 w 822"/>
                <a:gd name="T3" fmla="*/ 26 h 310"/>
                <a:gd name="T4" fmla="*/ 822 w 822"/>
                <a:gd name="T5" fmla="*/ 256 h 310"/>
                <a:gd name="T6" fmla="*/ 660 w 822"/>
                <a:gd name="T7" fmla="*/ 310 h 310"/>
                <a:gd name="T8" fmla="*/ 242 w 822"/>
                <a:gd name="T9" fmla="*/ 302 h 310"/>
                <a:gd name="T10" fmla="*/ 0 w 822"/>
                <a:gd name="T11" fmla="*/ 262 h 310"/>
                <a:gd name="T12" fmla="*/ 21 w 822"/>
                <a:gd name="T13" fmla="*/ 0 h 310"/>
                <a:gd name="T14" fmla="*/ 21 w 822"/>
                <a:gd name="T15" fmla="*/ 0 h 3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310"/>
                <a:gd name="T26" fmla="*/ 822 w 822"/>
                <a:gd name="T27" fmla="*/ 310 h 3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310">
                  <a:moveTo>
                    <a:pt x="21" y="0"/>
                  </a:moveTo>
                  <a:lnTo>
                    <a:pt x="324" y="26"/>
                  </a:lnTo>
                  <a:lnTo>
                    <a:pt x="822" y="256"/>
                  </a:lnTo>
                  <a:lnTo>
                    <a:pt x="660" y="310"/>
                  </a:lnTo>
                  <a:lnTo>
                    <a:pt x="242" y="302"/>
                  </a:lnTo>
                  <a:lnTo>
                    <a:pt x="0" y="26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17" name="Freeform 47">
              <a:extLst>
                <a:ext uri="{FF2B5EF4-FFF2-40B4-BE49-F238E27FC236}">
                  <a16:creationId xmlns:a16="http://schemas.microsoft.com/office/drawing/2014/main" xmlns="" id="{BE792910-36A6-44C2-A5A6-4CAF66A0D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2038"/>
              <a:ext cx="497" cy="210"/>
            </a:xfrm>
            <a:custGeom>
              <a:avLst/>
              <a:gdLst>
                <a:gd name="T0" fmla="*/ 1044 w 1424"/>
                <a:gd name="T1" fmla="*/ 0 h 679"/>
                <a:gd name="T2" fmla="*/ 1061 w 1424"/>
                <a:gd name="T3" fmla="*/ 122 h 679"/>
                <a:gd name="T4" fmla="*/ 1051 w 1424"/>
                <a:gd name="T5" fmla="*/ 238 h 679"/>
                <a:gd name="T6" fmla="*/ 1000 w 1424"/>
                <a:gd name="T7" fmla="*/ 304 h 679"/>
                <a:gd name="T8" fmla="*/ 970 w 1424"/>
                <a:gd name="T9" fmla="*/ 338 h 679"/>
                <a:gd name="T10" fmla="*/ 937 w 1424"/>
                <a:gd name="T11" fmla="*/ 355 h 679"/>
                <a:gd name="T12" fmla="*/ 823 w 1424"/>
                <a:gd name="T13" fmla="*/ 363 h 679"/>
                <a:gd name="T14" fmla="*/ 808 w 1424"/>
                <a:gd name="T15" fmla="*/ 374 h 679"/>
                <a:gd name="T16" fmla="*/ 762 w 1424"/>
                <a:gd name="T17" fmla="*/ 403 h 679"/>
                <a:gd name="T18" fmla="*/ 690 w 1424"/>
                <a:gd name="T19" fmla="*/ 433 h 679"/>
                <a:gd name="T20" fmla="*/ 595 w 1424"/>
                <a:gd name="T21" fmla="*/ 458 h 679"/>
                <a:gd name="T22" fmla="*/ 373 w 1424"/>
                <a:gd name="T23" fmla="*/ 488 h 679"/>
                <a:gd name="T24" fmla="*/ 253 w 1424"/>
                <a:gd name="T25" fmla="*/ 506 h 679"/>
                <a:gd name="T26" fmla="*/ 86 w 1424"/>
                <a:gd name="T27" fmla="*/ 506 h 679"/>
                <a:gd name="T28" fmla="*/ 0 w 1424"/>
                <a:gd name="T29" fmla="*/ 679 h 679"/>
                <a:gd name="T30" fmla="*/ 162 w 1424"/>
                <a:gd name="T31" fmla="*/ 650 h 679"/>
                <a:gd name="T32" fmla="*/ 291 w 1424"/>
                <a:gd name="T33" fmla="*/ 631 h 679"/>
                <a:gd name="T34" fmla="*/ 388 w 1424"/>
                <a:gd name="T35" fmla="*/ 620 h 679"/>
                <a:gd name="T36" fmla="*/ 496 w 1424"/>
                <a:gd name="T37" fmla="*/ 601 h 679"/>
                <a:gd name="T38" fmla="*/ 652 w 1424"/>
                <a:gd name="T39" fmla="*/ 561 h 679"/>
                <a:gd name="T40" fmla="*/ 791 w 1424"/>
                <a:gd name="T41" fmla="*/ 523 h 679"/>
                <a:gd name="T42" fmla="*/ 852 w 1424"/>
                <a:gd name="T43" fmla="*/ 506 h 679"/>
                <a:gd name="T44" fmla="*/ 1154 w 1424"/>
                <a:gd name="T45" fmla="*/ 399 h 679"/>
                <a:gd name="T46" fmla="*/ 1333 w 1424"/>
                <a:gd name="T47" fmla="*/ 278 h 679"/>
                <a:gd name="T48" fmla="*/ 1365 w 1424"/>
                <a:gd name="T49" fmla="*/ 224 h 679"/>
                <a:gd name="T50" fmla="*/ 1407 w 1424"/>
                <a:gd name="T51" fmla="*/ 139 h 679"/>
                <a:gd name="T52" fmla="*/ 1424 w 1424"/>
                <a:gd name="T53" fmla="*/ 29 h 679"/>
                <a:gd name="T54" fmla="*/ 1378 w 1424"/>
                <a:gd name="T55" fmla="*/ 53 h 679"/>
                <a:gd name="T56" fmla="*/ 1257 w 1424"/>
                <a:gd name="T57" fmla="*/ 131 h 679"/>
                <a:gd name="T58" fmla="*/ 1154 w 1424"/>
                <a:gd name="T59" fmla="*/ 156 h 679"/>
                <a:gd name="T60" fmla="*/ 1101 w 1424"/>
                <a:gd name="T61" fmla="*/ 110 h 679"/>
                <a:gd name="T62" fmla="*/ 1086 w 1424"/>
                <a:gd name="T63" fmla="*/ 29 h 679"/>
                <a:gd name="T64" fmla="*/ 1044 w 1424"/>
                <a:gd name="T65" fmla="*/ 0 h 679"/>
                <a:gd name="T66" fmla="*/ 1044 w 1424"/>
                <a:gd name="T67" fmla="*/ 0 h 6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24"/>
                <a:gd name="T103" fmla="*/ 0 h 679"/>
                <a:gd name="T104" fmla="*/ 1424 w 1424"/>
                <a:gd name="T105" fmla="*/ 679 h 6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24" h="679">
                  <a:moveTo>
                    <a:pt x="1044" y="0"/>
                  </a:moveTo>
                  <a:lnTo>
                    <a:pt x="1061" y="122"/>
                  </a:lnTo>
                  <a:lnTo>
                    <a:pt x="1051" y="238"/>
                  </a:lnTo>
                  <a:lnTo>
                    <a:pt x="1000" y="304"/>
                  </a:lnTo>
                  <a:lnTo>
                    <a:pt x="970" y="338"/>
                  </a:lnTo>
                  <a:lnTo>
                    <a:pt x="937" y="355"/>
                  </a:lnTo>
                  <a:lnTo>
                    <a:pt x="823" y="363"/>
                  </a:lnTo>
                  <a:lnTo>
                    <a:pt x="808" y="374"/>
                  </a:lnTo>
                  <a:lnTo>
                    <a:pt x="762" y="403"/>
                  </a:lnTo>
                  <a:lnTo>
                    <a:pt x="690" y="433"/>
                  </a:lnTo>
                  <a:lnTo>
                    <a:pt x="595" y="458"/>
                  </a:lnTo>
                  <a:lnTo>
                    <a:pt x="373" y="488"/>
                  </a:lnTo>
                  <a:lnTo>
                    <a:pt x="253" y="506"/>
                  </a:lnTo>
                  <a:lnTo>
                    <a:pt x="86" y="506"/>
                  </a:lnTo>
                  <a:lnTo>
                    <a:pt x="0" y="679"/>
                  </a:lnTo>
                  <a:lnTo>
                    <a:pt x="162" y="650"/>
                  </a:lnTo>
                  <a:lnTo>
                    <a:pt x="291" y="631"/>
                  </a:lnTo>
                  <a:lnTo>
                    <a:pt x="388" y="620"/>
                  </a:lnTo>
                  <a:lnTo>
                    <a:pt x="496" y="601"/>
                  </a:lnTo>
                  <a:lnTo>
                    <a:pt x="652" y="561"/>
                  </a:lnTo>
                  <a:lnTo>
                    <a:pt x="791" y="523"/>
                  </a:lnTo>
                  <a:lnTo>
                    <a:pt x="852" y="506"/>
                  </a:lnTo>
                  <a:lnTo>
                    <a:pt x="1154" y="399"/>
                  </a:lnTo>
                  <a:lnTo>
                    <a:pt x="1333" y="278"/>
                  </a:lnTo>
                  <a:lnTo>
                    <a:pt x="1365" y="224"/>
                  </a:lnTo>
                  <a:lnTo>
                    <a:pt x="1407" y="139"/>
                  </a:lnTo>
                  <a:lnTo>
                    <a:pt x="1424" y="29"/>
                  </a:lnTo>
                  <a:lnTo>
                    <a:pt x="1378" y="53"/>
                  </a:lnTo>
                  <a:lnTo>
                    <a:pt x="1257" y="131"/>
                  </a:lnTo>
                  <a:lnTo>
                    <a:pt x="1154" y="156"/>
                  </a:lnTo>
                  <a:lnTo>
                    <a:pt x="1101" y="110"/>
                  </a:lnTo>
                  <a:lnTo>
                    <a:pt x="1086" y="29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18" name="Freeform 48">
              <a:extLst>
                <a:ext uri="{FF2B5EF4-FFF2-40B4-BE49-F238E27FC236}">
                  <a16:creationId xmlns:a16="http://schemas.microsoft.com/office/drawing/2014/main" xmlns="" id="{5282C283-E34C-48AF-8129-764DDEF58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2016"/>
              <a:ext cx="146" cy="171"/>
            </a:xfrm>
            <a:custGeom>
              <a:avLst/>
              <a:gdLst>
                <a:gd name="T0" fmla="*/ 332 w 418"/>
                <a:gd name="T1" fmla="*/ 325 h 551"/>
                <a:gd name="T2" fmla="*/ 308 w 418"/>
                <a:gd name="T3" fmla="*/ 249 h 551"/>
                <a:gd name="T4" fmla="*/ 323 w 418"/>
                <a:gd name="T5" fmla="*/ 140 h 551"/>
                <a:gd name="T6" fmla="*/ 273 w 418"/>
                <a:gd name="T7" fmla="*/ 117 h 551"/>
                <a:gd name="T8" fmla="*/ 241 w 418"/>
                <a:gd name="T9" fmla="*/ 108 h 551"/>
                <a:gd name="T10" fmla="*/ 104 w 418"/>
                <a:gd name="T11" fmla="*/ 241 h 551"/>
                <a:gd name="T12" fmla="*/ 140 w 418"/>
                <a:gd name="T13" fmla="*/ 304 h 551"/>
                <a:gd name="T14" fmla="*/ 171 w 418"/>
                <a:gd name="T15" fmla="*/ 387 h 551"/>
                <a:gd name="T16" fmla="*/ 184 w 418"/>
                <a:gd name="T17" fmla="*/ 513 h 551"/>
                <a:gd name="T18" fmla="*/ 152 w 418"/>
                <a:gd name="T19" fmla="*/ 551 h 551"/>
                <a:gd name="T20" fmla="*/ 30 w 418"/>
                <a:gd name="T21" fmla="*/ 545 h 551"/>
                <a:gd name="T22" fmla="*/ 13 w 418"/>
                <a:gd name="T23" fmla="*/ 488 h 551"/>
                <a:gd name="T24" fmla="*/ 0 w 418"/>
                <a:gd name="T25" fmla="*/ 416 h 551"/>
                <a:gd name="T26" fmla="*/ 22 w 418"/>
                <a:gd name="T27" fmla="*/ 327 h 551"/>
                <a:gd name="T28" fmla="*/ 40 w 418"/>
                <a:gd name="T29" fmla="*/ 251 h 551"/>
                <a:gd name="T30" fmla="*/ 193 w 418"/>
                <a:gd name="T31" fmla="*/ 70 h 551"/>
                <a:gd name="T32" fmla="*/ 306 w 418"/>
                <a:gd name="T33" fmla="*/ 0 h 551"/>
                <a:gd name="T34" fmla="*/ 378 w 418"/>
                <a:gd name="T35" fmla="*/ 28 h 551"/>
                <a:gd name="T36" fmla="*/ 414 w 418"/>
                <a:gd name="T37" fmla="*/ 93 h 551"/>
                <a:gd name="T38" fmla="*/ 418 w 418"/>
                <a:gd name="T39" fmla="*/ 174 h 551"/>
                <a:gd name="T40" fmla="*/ 399 w 418"/>
                <a:gd name="T41" fmla="*/ 243 h 551"/>
                <a:gd name="T42" fmla="*/ 387 w 418"/>
                <a:gd name="T43" fmla="*/ 289 h 551"/>
                <a:gd name="T44" fmla="*/ 355 w 418"/>
                <a:gd name="T45" fmla="*/ 327 h 551"/>
                <a:gd name="T46" fmla="*/ 332 w 418"/>
                <a:gd name="T47" fmla="*/ 325 h 551"/>
                <a:gd name="T48" fmla="*/ 332 w 418"/>
                <a:gd name="T49" fmla="*/ 325 h 5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8"/>
                <a:gd name="T76" fmla="*/ 0 h 551"/>
                <a:gd name="T77" fmla="*/ 418 w 418"/>
                <a:gd name="T78" fmla="*/ 551 h 5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8" h="551">
                  <a:moveTo>
                    <a:pt x="332" y="325"/>
                  </a:moveTo>
                  <a:lnTo>
                    <a:pt x="308" y="249"/>
                  </a:lnTo>
                  <a:lnTo>
                    <a:pt x="323" y="140"/>
                  </a:lnTo>
                  <a:lnTo>
                    <a:pt x="273" y="117"/>
                  </a:lnTo>
                  <a:lnTo>
                    <a:pt x="241" y="108"/>
                  </a:lnTo>
                  <a:lnTo>
                    <a:pt x="104" y="241"/>
                  </a:lnTo>
                  <a:lnTo>
                    <a:pt x="140" y="304"/>
                  </a:lnTo>
                  <a:lnTo>
                    <a:pt x="171" y="387"/>
                  </a:lnTo>
                  <a:lnTo>
                    <a:pt x="184" y="513"/>
                  </a:lnTo>
                  <a:lnTo>
                    <a:pt x="152" y="551"/>
                  </a:lnTo>
                  <a:lnTo>
                    <a:pt x="30" y="545"/>
                  </a:lnTo>
                  <a:lnTo>
                    <a:pt x="13" y="488"/>
                  </a:lnTo>
                  <a:lnTo>
                    <a:pt x="0" y="416"/>
                  </a:lnTo>
                  <a:lnTo>
                    <a:pt x="22" y="327"/>
                  </a:lnTo>
                  <a:lnTo>
                    <a:pt x="40" y="251"/>
                  </a:lnTo>
                  <a:lnTo>
                    <a:pt x="193" y="70"/>
                  </a:lnTo>
                  <a:lnTo>
                    <a:pt x="306" y="0"/>
                  </a:lnTo>
                  <a:lnTo>
                    <a:pt x="378" y="28"/>
                  </a:lnTo>
                  <a:lnTo>
                    <a:pt x="414" y="93"/>
                  </a:lnTo>
                  <a:lnTo>
                    <a:pt x="418" y="174"/>
                  </a:lnTo>
                  <a:lnTo>
                    <a:pt x="399" y="243"/>
                  </a:lnTo>
                  <a:lnTo>
                    <a:pt x="387" y="289"/>
                  </a:lnTo>
                  <a:lnTo>
                    <a:pt x="355" y="327"/>
                  </a:lnTo>
                  <a:lnTo>
                    <a:pt x="332" y="325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19" name="Freeform 49">
              <a:extLst>
                <a:ext uri="{FF2B5EF4-FFF2-40B4-BE49-F238E27FC236}">
                  <a16:creationId xmlns:a16="http://schemas.microsoft.com/office/drawing/2014/main" xmlns="" id="{EFD19958-528A-4738-81A1-867C3EEEF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1991"/>
              <a:ext cx="114" cy="85"/>
            </a:xfrm>
            <a:custGeom>
              <a:avLst/>
              <a:gdLst>
                <a:gd name="T0" fmla="*/ 0 w 325"/>
                <a:gd name="T1" fmla="*/ 266 h 278"/>
                <a:gd name="T2" fmla="*/ 85 w 325"/>
                <a:gd name="T3" fmla="*/ 278 h 278"/>
                <a:gd name="T4" fmla="*/ 182 w 325"/>
                <a:gd name="T5" fmla="*/ 230 h 278"/>
                <a:gd name="T6" fmla="*/ 325 w 325"/>
                <a:gd name="T7" fmla="*/ 103 h 278"/>
                <a:gd name="T8" fmla="*/ 325 w 325"/>
                <a:gd name="T9" fmla="*/ 34 h 278"/>
                <a:gd name="T10" fmla="*/ 296 w 325"/>
                <a:gd name="T11" fmla="*/ 0 h 278"/>
                <a:gd name="T12" fmla="*/ 239 w 325"/>
                <a:gd name="T13" fmla="*/ 19 h 278"/>
                <a:gd name="T14" fmla="*/ 154 w 325"/>
                <a:gd name="T15" fmla="*/ 74 h 278"/>
                <a:gd name="T16" fmla="*/ 120 w 325"/>
                <a:gd name="T17" fmla="*/ 118 h 278"/>
                <a:gd name="T18" fmla="*/ 80 w 325"/>
                <a:gd name="T19" fmla="*/ 165 h 278"/>
                <a:gd name="T20" fmla="*/ 32 w 325"/>
                <a:gd name="T21" fmla="*/ 220 h 278"/>
                <a:gd name="T22" fmla="*/ 0 w 325"/>
                <a:gd name="T23" fmla="*/ 266 h 278"/>
                <a:gd name="T24" fmla="*/ 0 w 325"/>
                <a:gd name="T25" fmla="*/ 266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5"/>
                <a:gd name="T40" fmla="*/ 0 h 278"/>
                <a:gd name="T41" fmla="*/ 325 w 325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5" h="278">
                  <a:moveTo>
                    <a:pt x="0" y="266"/>
                  </a:moveTo>
                  <a:lnTo>
                    <a:pt x="85" y="278"/>
                  </a:lnTo>
                  <a:lnTo>
                    <a:pt x="182" y="230"/>
                  </a:lnTo>
                  <a:lnTo>
                    <a:pt x="325" y="103"/>
                  </a:lnTo>
                  <a:lnTo>
                    <a:pt x="325" y="34"/>
                  </a:lnTo>
                  <a:lnTo>
                    <a:pt x="296" y="0"/>
                  </a:lnTo>
                  <a:lnTo>
                    <a:pt x="239" y="19"/>
                  </a:lnTo>
                  <a:lnTo>
                    <a:pt x="154" y="74"/>
                  </a:lnTo>
                  <a:lnTo>
                    <a:pt x="120" y="118"/>
                  </a:lnTo>
                  <a:lnTo>
                    <a:pt x="80" y="165"/>
                  </a:lnTo>
                  <a:lnTo>
                    <a:pt x="32" y="220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20" name="Freeform 50">
              <a:extLst>
                <a:ext uri="{FF2B5EF4-FFF2-40B4-BE49-F238E27FC236}">
                  <a16:creationId xmlns:a16="http://schemas.microsoft.com/office/drawing/2014/main" xmlns="" id="{117DA78A-45D9-4EC1-AD9B-559638848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2043"/>
              <a:ext cx="64" cy="66"/>
            </a:xfrm>
            <a:custGeom>
              <a:avLst/>
              <a:gdLst>
                <a:gd name="T0" fmla="*/ 180 w 180"/>
                <a:gd name="T1" fmla="*/ 101 h 211"/>
                <a:gd name="T2" fmla="*/ 173 w 180"/>
                <a:gd name="T3" fmla="*/ 57 h 211"/>
                <a:gd name="T4" fmla="*/ 161 w 180"/>
                <a:gd name="T5" fmla="*/ 23 h 211"/>
                <a:gd name="T6" fmla="*/ 138 w 180"/>
                <a:gd name="T7" fmla="*/ 0 h 211"/>
                <a:gd name="T8" fmla="*/ 55 w 180"/>
                <a:gd name="T9" fmla="*/ 8 h 211"/>
                <a:gd name="T10" fmla="*/ 0 w 180"/>
                <a:gd name="T11" fmla="*/ 29 h 211"/>
                <a:gd name="T12" fmla="*/ 0 w 180"/>
                <a:gd name="T13" fmla="*/ 118 h 211"/>
                <a:gd name="T14" fmla="*/ 7 w 180"/>
                <a:gd name="T15" fmla="*/ 156 h 211"/>
                <a:gd name="T16" fmla="*/ 20 w 180"/>
                <a:gd name="T17" fmla="*/ 186 h 211"/>
                <a:gd name="T18" fmla="*/ 41 w 180"/>
                <a:gd name="T19" fmla="*/ 207 h 211"/>
                <a:gd name="T20" fmla="*/ 127 w 180"/>
                <a:gd name="T21" fmla="*/ 211 h 211"/>
                <a:gd name="T22" fmla="*/ 167 w 180"/>
                <a:gd name="T23" fmla="*/ 175 h 211"/>
                <a:gd name="T24" fmla="*/ 180 w 180"/>
                <a:gd name="T25" fmla="*/ 101 h 211"/>
                <a:gd name="T26" fmla="*/ 180 w 180"/>
                <a:gd name="T27" fmla="*/ 101 h 2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211"/>
                <a:gd name="T44" fmla="*/ 180 w 180"/>
                <a:gd name="T45" fmla="*/ 211 h 2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211">
                  <a:moveTo>
                    <a:pt x="180" y="101"/>
                  </a:moveTo>
                  <a:lnTo>
                    <a:pt x="173" y="57"/>
                  </a:lnTo>
                  <a:lnTo>
                    <a:pt x="161" y="23"/>
                  </a:lnTo>
                  <a:lnTo>
                    <a:pt x="138" y="0"/>
                  </a:lnTo>
                  <a:lnTo>
                    <a:pt x="55" y="8"/>
                  </a:lnTo>
                  <a:lnTo>
                    <a:pt x="0" y="29"/>
                  </a:lnTo>
                  <a:lnTo>
                    <a:pt x="0" y="118"/>
                  </a:lnTo>
                  <a:lnTo>
                    <a:pt x="7" y="156"/>
                  </a:lnTo>
                  <a:lnTo>
                    <a:pt x="20" y="186"/>
                  </a:lnTo>
                  <a:lnTo>
                    <a:pt x="41" y="207"/>
                  </a:lnTo>
                  <a:lnTo>
                    <a:pt x="127" y="211"/>
                  </a:lnTo>
                  <a:lnTo>
                    <a:pt x="167" y="175"/>
                  </a:lnTo>
                  <a:lnTo>
                    <a:pt x="180" y="10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21" name="Freeform 51">
              <a:extLst>
                <a:ext uri="{FF2B5EF4-FFF2-40B4-BE49-F238E27FC236}">
                  <a16:creationId xmlns:a16="http://schemas.microsoft.com/office/drawing/2014/main" xmlns="" id="{94620556-A9F9-4A5F-8189-51F7A5DDD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06"/>
              <a:ext cx="38" cy="64"/>
            </a:xfrm>
            <a:custGeom>
              <a:avLst/>
              <a:gdLst>
                <a:gd name="T0" fmla="*/ 78 w 108"/>
                <a:gd name="T1" fmla="*/ 5 h 211"/>
                <a:gd name="T2" fmla="*/ 0 w 108"/>
                <a:gd name="T3" fmla="*/ 21 h 211"/>
                <a:gd name="T4" fmla="*/ 2 w 108"/>
                <a:gd name="T5" fmla="*/ 102 h 211"/>
                <a:gd name="T6" fmla="*/ 13 w 108"/>
                <a:gd name="T7" fmla="*/ 171 h 211"/>
                <a:gd name="T8" fmla="*/ 19 w 108"/>
                <a:gd name="T9" fmla="*/ 211 h 211"/>
                <a:gd name="T10" fmla="*/ 80 w 108"/>
                <a:gd name="T11" fmla="*/ 117 h 211"/>
                <a:gd name="T12" fmla="*/ 104 w 108"/>
                <a:gd name="T13" fmla="*/ 74 h 211"/>
                <a:gd name="T14" fmla="*/ 108 w 108"/>
                <a:gd name="T15" fmla="*/ 36 h 211"/>
                <a:gd name="T16" fmla="*/ 99 w 108"/>
                <a:gd name="T17" fmla="*/ 0 h 211"/>
                <a:gd name="T18" fmla="*/ 78 w 108"/>
                <a:gd name="T19" fmla="*/ 5 h 211"/>
                <a:gd name="T20" fmla="*/ 78 w 108"/>
                <a:gd name="T21" fmla="*/ 5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"/>
                <a:gd name="T34" fmla="*/ 0 h 211"/>
                <a:gd name="T35" fmla="*/ 108 w 108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" h="211">
                  <a:moveTo>
                    <a:pt x="78" y="5"/>
                  </a:moveTo>
                  <a:lnTo>
                    <a:pt x="0" y="21"/>
                  </a:lnTo>
                  <a:lnTo>
                    <a:pt x="2" y="102"/>
                  </a:lnTo>
                  <a:lnTo>
                    <a:pt x="13" y="171"/>
                  </a:lnTo>
                  <a:lnTo>
                    <a:pt x="19" y="211"/>
                  </a:lnTo>
                  <a:lnTo>
                    <a:pt x="80" y="117"/>
                  </a:lnTo>
                  <a:lnTo>
                    <a:pt x="104" y="74"/>
                  </a:lnTo>
                  <a:lnTo>
                    <a:pt x="108" y="36"/>
                  </a:lnTo>
                  <a:lnTo>
                    <a:pt x="99" y="0"/>
                  </a:lnTo>
                  <a:lnTo>
                    <a:pt x="78" y="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22" name="Freeform 54">
              <a:extLst>
                <a:ext uri="{FF2B5EF4-FFF2-40B4-BE49-F238E27FC236}">
                  <a16:creationId xmlns:a16="http://schemas.microsoft.com/office/drawing/2014/main" xmlns="" id="{E1FEDE92-B868-48C4-B59A-E2B5619BC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" y="1902"/>
              <a:ext cx="151" cy="78"/>
            </a:xfrm>
            <a:custGeom>
              <a:avLst/>
              <a:gdLst>
                <a:gd name="T0" fmla="*/ 411 w 432"/>
                <a:gd name="T1" fmla="*/ 211 h 255"/>
                <a:gd name="T2" fmla="*/ 352 w 432"/>
                <a:gd name="T3" fmla="*/ 160 h 255"/>
                <a:gd name="T4" fmla="*/ 319 w 432"/>
                <a:gd name="T5" fmla="*/ 105 h 255"/>
                <a:gd name="T6" fmla="*/ 297 w 432"/>
                <a:gd name="T7" fmla="*/ 122 h 255"/>
                <a:gd name="T8" fmla="*/ 270 w 432"/>
                <a:gd name="T9" fmla="*/ 184 h 255"/>
                <a:gd name="T10" fmla="*/ 253 w 432"/>
                <a:gd name="T11" fmla="*/ 160 h 255"/>
                <a:gd name="T12" fmla="*/ 240 w 432"/>
                <a:gd name="T13" fmla="*/ 122 h 255"/>
                <a:gd name="T14" fmla="*/ 261 w 432"/>
                <a:gd name="T15" fmla="*/ 86 h 255"/>
                <a:gd name="T16" fmla="*/ 278 w 432"/>
                <a:gd name="T17" fmla="*/ 65 h 255"/>
                <a:gd name="T18" fmla="*/ 308 w 432"/>
                <a:gd name="T19" fmla="*/ 40 h 255"/>
                <a:gd name="T20" fmla="*/ 430 w 432"/>
                <a:gd name="T21" fmla="*/ 48 h 255"/>
                <a:gd name="T22" fmla="*/ 432 w 432"/>
                <a:gd name="T23" fmla="*/ 11 h 255"/>
                <a:gd name="T24" fmla="*/ 243 w 432"/>
                <a:gd name="T25" fmla="*/ 0 h 255"/>
                <a:gd name="T26" fmla="*/ 76 w 432"/>
                <a:gd name="T27" fmla="*/ 48 h 255"/>
                <a:gd name="T28" fmla="*/ 0 w 432"/>
                <a:gd name="T29" fmla="*/ 68 h 255"/>
                <a:gd name="T30" fmla="*/ 51 w 432"/>
                <a:gd name="T31" fmla="*/ 80 h 255"/>
                <a:gd name="T32" fmla="*/ 124 w 432"/>
                <a:gd name="T33" fmla="*/ 112 h 255"/>
                <a:gd name="T34" fmla="*/ 185 w 432"/>
                <a:gd name="T35" fmla="*/ 192 h 255"/>
                <a:gd name="T36" fmla="*/ 188 w 432"/>
                <a:gd name="T37" fmla="*/ 255 h 255"/>
                <a:gd name="T38" fmla="*/ 285 w 432"/>
                <a:gd name="T39" fmla="*/ 203 h 255"/>
                <a:gd name="T40" fmla="*/ 354 w 432"/>
                <a:gd name="T41" fmla="*/ 202 h 255"/>
                <a:gd name="T42" fmla="*/ 411 w 432"/>
                <a:gd name="T43" fmla="*/ 211 h 255"/>
                <a:gd name="T44" fmla="*/ 411 w 432"/>
                <a:gd name="T45" fmla="*/ 211 h 2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2"/>
                <a:gd name="T70" fmla="*/ 0 h 255"/>
                <a:gd name="T71" fmla="*/ 432 w 432"/>
                <a:gd name="T72" fmla="*/ 255 h 2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2" h="255">
                  <a:moveTo>
                    <a:pt x="411" y="211"/>
                  </a:moveTo>
                  <a:lnTo>
                    <a:pt x="352" y="160"/>
                  </a:lnTo>
                  <a:lnTo>
                    <a:pt x="319" y="105"/>
                  </a:lnTo>
                  <a:lnTo>
                    <a:pt x="297" y="122"/>
                  </a:lnTo>
                  <a:lnTo>
                    <a:pt x="270" y="184"/>
                  </a:lnTo>
                  <a:lnTo>
                    <a:pt x="253" y="160"/>
                  </a:lnTo>
                  <a:lnTo>
                    <a:pt x="240" y="122"/>
                  </a:lnTo>
                  <a:lnTo>
                    <a:pt x="261" y="86"/>
                  </a:lnTo>
                  <a:lnTo>
                    <a:pt x="278" y="65"/>
                  </a:lnTo>
                  <a:lnTo>
                    <a:pt x="308" y="40"/>
                  </a:lnTo>
                  <a:lnTo>
                    <a:pt x="430" y="48"/>
                  </a:lnTo>
                  <a:lnTo>
                    <a:pt x="432" y="11"/>
                  </a:lnTo>
                  <a:lnTo>
                    <a:pt x="243" y="0"/>
                  </a:lnTo>
                  <a:lnTo>
                    <a:pt x="76" y="48"/>
                  </a:lnTo>
                  <a:lnTo>
                    <a:pt x="0" y="68"/>
                  </a:lnTo>
                  <a:lnTo>
                    <a:pt x="51" y="80"/>
                  </a:lnTo>
                  <a:lnTo>
                    <a:pt x="124" y="112"/>
                  </a:lnTo>
                  <a:lnTo>
                    <a:pt x="185" y="192"/>
                  </a:lnTo>
                  <a:lnTo>
                    <a:pt x="188" y="255"/>
                  </a:lnTo>
                  <a:lnTo>
                    <a:pt x="285" y="203"/>
                  </a:lnTo>
                  <a:lnTo>
                    <a:pt x="354" y="202"/>
                  </a:lnTo>
                  <a:lnTo>
                    <a:pt x="411" y="211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23" name="Freeform 55">
              <a:extLst>
                <a:ext uri="{FF2B5EF4-FFF2-40B4-BE49-F238E27FC236}">
                  <a16:creationId xmlns:a16="http://schemas.microsoft.com/office/drawing/2014/main" xmlns="" id="{AAEBAFFF-F29D-4B3D-8A63-1CBEB1988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2409"/>
              <a:ext cx="115" cy="126"/>
            </a:xfrm>
            <a:custGeom>
              <a:avLst/>
              <a:gdLst>
                <a:gd name="T0" fmla="*/ 329 w 329"/>
                <a:gd name="T1" fmla="*/ 107 h 409"/>
                <a:gd name="T2" fmla="*/ 244 w 329"/>
                <a:gd name="T3" fmla="*/ 120 h 409"/>
                <a:gd name="T4" fmla="*/ 223 w 329"/>
                <a:gd name="T5" fmla="*/ 179 h 409"/>
                <a:gd name="T6" fmla="*/ 284 w 329"/>
                <a:gd name="T7" fmla="*/ 251 h 409"/>
                <a:gd name="T8" fmla="*/ 316 w 329"/>
                <a:gd name="T9" fmla="*/ 409 h 409"/>
                <a:gd name="T10" fmla="*/ 230 w 329"/>
                <a:gd name="T11" fmla="*/ 358 h 409"/>
                <a:gd name="T12" fmla="*/ 73 w 329"/>
                <a:gd name="T13" fmla="*/ 245 h 409"/>
                <a:gd name="T14" fmla="*/ 6 w 329"/>
                <a:gd name="T15" fmla="*/ 147 h 409"/>
                <a:gd name="T16" fmla="*/ 0 w 329"/>
                <a:gd name="T17" fmla="*/ 93 h 409"/>
                <a:gd name="T18" fmla="*/ 19 w 329"/>
                <a:gd name="T19" fmla="*/ 34 h 409"/>
                <a:gd name="T20" fmla="*/ 73 w 329"/>
                <a:gd name="T21" fmla="*/ 0 h 409"/>
                <a:gd name="T22" fmla="*/ 151 w 329"/>
                <a:gd name="T23" fmla="*/ 21 h 409"/>
                <a:gd name="T24" fmla="*/ 289 w 329"/>
                <a:gd name="T25" fmla="*/ 74 h 409"/>
                <a:gd name="T26" fmla="*/ 329 w 329"/>
                <a:gd name="T27" fmla="*/ 107 h 409"/>
                <a:gd name="T28" fmla="*/ 329 w 329"/>
                <a:gd name="T29" fmla="*/ 107 h 4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9"/>
                <a:gd name="T46" fmla="*/ 0 h 409"/>
                <a:gd name="T47" fmla="*/ 329 w 329"/>
                <a:gd name="T48" fmla="*/ 409 h 4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9" h="409">
                  <a:moveTo>
                    <a:pt x="329" y="107"/>
                  </a:moveTo>
                  <a:lnTo>
                    <a:pt x="244" y="120"/>
                  </a:lnTo>
                  <a:lnTo>
                    <a:pt x="223" y="179"/>
                  </a:lnTo>
                  <a:lnTo>
                    <a:pt x="284" y="251"/>
                  </a:lnTo>
                  <a:lnTo>
                    <a:pt x="316" y="409"/>
                  </a:lnTo>
                  <a:lnTo>
                    <a:pt x="230" y="358"/>
                  </a:lnTo>
                  <a:lnTo>
                    <a:pt x="73" y="245"/>
                  </a:lnTo>
                  <a:lnTo>
                    <a:pt x="6" y="147"/>
                  </a:lnTo>
                  <a:lnTo>
                    <a:pt x="0" y="93"/>
                  </a:lnTo>
                  <a:lnTo>
                    <a:pt x="19" y="34"/>
                  </a:lnTo>
                  <a:lnTo>
                    <a:pt x="73" y="0"/>
                  </a:lnTo>
                  <a:lnTo>
                    <a:pt x="151" y="21"/>
                  </a:lnTo>
                  <a:lnTo>
                    <a:pt x="289" y="74"/>
                  </a:lnTo>
                  <a:lnTo>
                    <a:pt x="329" y="10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24" name="Freeform 56">
              <a:extLst>
                <a:ext uri="{FF2B5EF4-FFF2-40B4-BE49-F238E27FC236}">
                  <a16:creationId xmlns:a16="http://schemas.microsoft.com/office/drawing/2014/main" xmlns="" id="{EA033BC1-5007-4B32-981B-DEC98B2E4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" y="2338"/>
              <a:ext cx="138" cy="116"/>
            </a:xfrm>
            <a:custGeom>
              <a:avLst/>
              <a:gdLst>
                <a:gd name="T0" fmla="*/ 275 w 393"/>
                <a:gd name="T1" fmla="*/ 27 h 377"/>
                <a:gd name="T2" fmla="*/ 315 w 393"/>
                <a:gd name="T3" fmla="*/ 126 h 377"/>
                <a:gd name="T4" fmla="*/ 393 w 393"/>
                <a:gd name="T5" fmla="*/ 198 h 377"/>
                <a:gd name="T6" fmla="*/ 393 w 393"/>
                <a:gd name="T7" fmla="*/ 350 h 377"/>
                <a:gd name="T8" fmla="*/ 347 w 393"/>
                <a:gd name="T9" fmla="*/ 377 h 377"/>
                <a:gd name="T10" fmla="*/ 256 w 393"/>
                <a:gd name="T11" fmla="*/ 318 h 377"/>
                <a:gd name="T12" fmla="*/ 131 w 393"/>
                <a:gd name="T13" fmla="*/ 244 h 377"/>
                <a:gd name="T14" fmla="*/ 0 w 393"/>
                <a:gd name="T15" fmla="*/ 230 h 377"/>
                <a:gd name="T16" fmla="*/ 45 w 393"/>
                <a:gd name="T17" fmla="*/ 139 h 377"/>
                <a:gd name="T18" fmla="*/ 117 w 393"/>
                <a:gd name="T19" fmla="*/ 40 h 377"/>
                <a:gd name="T20" fmla="*/ 169 w 393"/>
                <a:gd name="T21" fmla="*/ 0 h 377"/>
                <a:gd name="T22" fmla="*/ 275 w 393"/>
                <a:gd name="T23" fmla="*/ 27 h 377"/>
                <a:gd name="T24" fmla="*/ 275 w 393"/>
                <a:gd name="T25" fmla="*/ 27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3"/>
                <a:gd name="T40" fmla="*/ 0 h 377"/>
                <a:gd name="T41" fmla="*/ 393 w 393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3" h="377">
                  <a:moveTo>
                    <a:pt x="275" y="27"/>
                  </a:moveTo>
                  <a:lnTo>
                    <a:pt x="315" y="126"/>
                  </a:lnTo>
                  <a:lnTo>
                    <a:pt x="393" y="198"/>
                  </a:lnTo>
                  <a:lnTo>
                    <a:pt x="393" y="350"/>
                  </a:lnTo>
                  <a:lnTo>
                    <a:pt x="347" y="377"/>
                  </a:lnTo>
                  <a:lnTo>
                    <a:pt x="256" y="318"/>
                  </a:lnTo>
                  <a:lnTo>
                    <a:pt x="131" y="244"/>
                  </a:lnTo>
                  <a:lnTo>
                    <a:pt x="0" y="230"/>
                  </a:lnTo>
                  <a:lnTo>
                    <a:pt x="45" y="139"/>
                  </a:lnTo>
                  <a:lnTo>
                    <a:pt x="117" y="40"/>
                  </a:lnTo>
                  <a:lnTo>
                    <a:pt x="169" y="0"/>
                  </a:lnTo>
                  <a:lnTo>
                    <a:pt x="275" y="2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25" name="Freeform 57">
              <a:extLst>
                <a:ext uri="{FF2B5EF4-FFF2-40B4-BE49-F238E27FC236}">
                  <a16:creationId xmlns:a16="http://schemas.microsoft.com/office/drawing/2014/main" xmlns="" id="{6284756B-D8EF-42FC-B536-7A808C65B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" y="2224"/>
              <a:ext cx="179" cy="148"/>
            </a:xfrm>
            <a:custGeom>
              <a:avLst/>
              <a:gdLst>
                <a:gd name="T0" fmla="*/ 455 w 514"/>
                <a:gd name="T1" fmla="*/ 32 h 480"/>
                <a:gd name="T2" fmla="*/ 225 w 514"/>
                <a:gd name="T3" fmla="*/ 117 h 480"/>
                <a:gd name="T4" fmla="*/ 232 w 514"/>
                <a:gd name="T5" fmla="*/ 154 h 480"/>
                <a:gd name="T6" fmla="*/ 263 w 514"/>
                <a:gd name="T7" fmla="*/ 195 h 480"/>
                <a:gd name="T8" fmla="*/ 310 w 514"/>
                <a:gd name="T9" fmla="*/ 243 h 480"/>
                <a:gd name="T10" fmla="*/ 409 w 514"/>
                <a:gd name="T11" fmla="*/ 264 h 480"/>
                <a:gd name="T12" fmla="*/ 409 w 514"/>
                <a:gd name="T13" fmla="*/ 368 h 480"/>
                <a:gd name="T14" fmla="*/ 514 w 514"/>
                <a:gd name="T15" fmla="*/ 422 h 480"/>
                <a:gd name="T16" fmla="*/ 462 w 514"/>
                <a:gd name="T17" fmla="*/ 480 h 480"/>
                <a:gd name="T18" fmla="*/ 390 w 514"/>
                <a:gd name="T19" fmla="*/ 480 h 480"/>
                <a:gd name="T20" fmla="*/ 198 w 514"/>
                <a:gd name="T21" fmla="*/ 382 h 480"/>
                <a:gd name="T22" fmla="*/ 14 w 514"/>
                <a:gd name="T23" fmla="*/ 349 h 480"/>
                <a:gd name="T24" fmla="*/ 0 w 514"/>
                <a:gd name="T25" fmla="*/ 277 h 480"/>
                <a:gd name="T26" fmla="*/ 40 w 514"/>
                <a:gd name="T27" fmla="*/ 144 h 480"/>
                <a:gd name="T28" fmla="*/ 171 w 514"/>
                <a:gd name="T29" fmla="*/ 250 h 480"/>
                <a:gd name="T30" fmla="*/ 192 w 514"/>
                <a:gd name="T31" fmla="*/ 211 h 480"/>
                <a:gd name="T32" fmla="*/ 86 w 514"/>
                <a:gd name="T33" fmla="*/ 117 h 480"/>
                <a:gd name="T34" fmla="*/ 67 w 514"/>
                <a:gd name="T35" fmla="*/ 72 h 480"/>
                <a:gd name="T36" fmla="*/ 192 w 514"/>
                <a:gd name="T37" fmla="*/ 13 h 480"/>
                <a:gd name="T38" fmla="*/ 390 w 514"/>
                <a:gd name="T39" fmla="*/ 0 h 480"/>
                <a:gd name="T40" fmla="*/ 455 w 514"/>
                <a:gd name="T41" fmla="*/ 32 h 480"/>
                <a:gd name="T42" fmla="*/ 455 w 514"/>
                <a:gd name="T43" fmla="*/ 32 h 4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4"/>
                <a:gd name="T67" fmla="*/ 0 h 480"/>
                <a:gd name="T68" fmla="*/ 514 w 514"/>
                <a:gd name="T69" fmla="*/ 480 h 4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4" h="480">
                  <a:moveTo>
                    <a:pt x="455" y="32"/>
                  </a:moveTo>
                  <a:lnTo>
                    <a:pt x="225" y="117"/>
                  </a:lnTo>
                  <a:lnTo>
                    <a:pt x="232" y="154"/>
                  </a:lnTo>
                  <a:lnTo>
                    <a:pt x="263" y="195"/>
                  </a:lnTo>
                  <a:lnTo>
                    <a:pt x="310" y="243"/>
                  </a:lnTo>
                  <a:lnTo>
                    <a:pt x="409" y="264"/>
                  </a:lnTo>
                  <a:lnTo>
                    <a:pt x="409" y="368"/>
                  </a:lnTo>
                  <a:lnTo>
                    <a:pt x="514" y="422"/>
                  </a:lnTo>
                  <a:lnTo>
                    <a:pt x="462" y="480"/>
                  </a:lnTo>
                  <a:lnTo>
                    <a:pt x="390" y="480"/>
                  </a:lnTo>
                  <a:lnTo>
                    <a:pt x="198" y="382"/>
                  </a:lnTo>
                  <a:lnTo>
                    <a:pt x="14" y="349"/>
                  </a:lnTo>
                  <a:lnTo>
                    <a:pt x="0" y="277"/>
                  </a:lnTo>
                  <a:lnTo>
                    <a:pt x="40" y="144"/>
                  </a:lnTo>
                  <a:lnTo>
                    <a:pt x="171" y="250"/>
                  </a:lnTo>
                  <a:lnTo>
                    <a:pt x="192" y="211"/>
                  </a:lnTo>
                  <a:lnTo>
                    <a:pt x="86" y="117"/>
                  </a:lnTo>
                  <a:lnTo>
                    <a:pt x="67" y="72"/>
                  </a:lnTo>
                  <a:lnTo>
                    <a:pt x="192" y="13"/>
                  </a:lnTo>
                  <a:lnTo>
                    <a:pt x="390" y="0"/>
                  </a:lnTo>
                  <a:lnTo>
                    <a:pt x="455" y="32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26" name="Freeform 58">
              <a:extLst>
                <a:ext uri="{FF2B5EF4-FFF2-40B4-BE49-F238E27FC236}">
                  <a16:creationId xmlns:a16="http://schemas.microsoft.com/office/drawing/2014/main" xmlns="" id="{4F860722-56A6-44B6-B94F-4E129F2C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" y="2058"/>
              <a:ext cx="825" cy="538"/>
            </a:xfrm>
            <a:custGeom>
              <a:avLst/>
              <a:gdLst>
                <a:gd name="T0" fmla="*/ 2278 w 2363"/>
                <a:gd name="T1" fmla="*/ 0 h 1738"/>
                <a:gd name="T2" fmla="*/ 2272 w 2363"/>
                <a:gd name="T3" fmla="*/ 112 h 1738"/>
                <a:gd name="T4" fmla="*/ 2285 w 2363"/>
                <a:gd name="T5" fmla="*/ 127 h 1738"/>
                <a:gd name="T6" fmla="*/ 2318 w 2363"/>
                <a:gd name="T7" fmla="*/ 135 h 1738"/>
                <a:gd name="T8" fmla="*/ 2363 w 2363"/>
                <a:gd name="T9" fmla="*/ 138 h 1738"/>
                <a:gd name="T10" fmla="*/ 2350 w 2363"/>
                <a:gd name="T11" fmla="*/ 269 h 1738"/>
                <a:gd name="T12" fmla="*/ 2264 w 2363"/>
                <a:gd name="T13" fmla="*/ 454 h 1738"/>
                <a:gd name="T14" fmla="*/ 2221 w 2363"/>
                <a:gd name="T15" fmla="*/ 486 h 1738"/>
                <a:gd name="T16" fmla="*/ 2175 w 2363"/>
                <a:gd name="T17" fmla="*/ 518 h 1738"/>
                <a:gd name="T18" fmla="*/ 2122 w 2363"/>
                <a:gd name="T19" fmla="*/ 558 h 1738"/>
                <a:gd name="T20" fmla="*/ 2069 w 2363"/>
                <a:gd name="T21" fmla="*/ 598 h 1738"/>
                <a:gd name="T22" fmla="*/ 2017 w 2363"/>
                <a:gd name="T23" fmla="*/ 634 h 1738"/>
                <a:gd name="T24" fmla="*/ 1954 w 2363"/>
                <a:gd name="T25" fmla="*/ 686 h 1738"/>
                <a:gd name="T26" fmla="*/ 1922 w 2363"/>
                <a:gd name="T27" fmla="*/ 737 h 1738"/>
                <a:gd name="T28" fmla="*/ 1884 w 2363"/>
                <a:gd name="T29" fmla="*/ 821 h 1738"/>
                <a:gd name="T30" fmla="*/ 1863 w 2363"/>
                <a:gd name="T31" fmla="*/ 975 h 1738"/>
                <a:gd name="T32" fmla="*/ 1913 w 2363"/>
                <a:gd name="T33" fmla="*/ 1024 h 1738"/>
                <a:gd name="T34" fmla="*/ 1949 w 2363"/>
                <a:gd name="T35" fmla="*/ 1049 h 1738"/>
                <a:gd name="T36" fmla="*/ 1987 w 2363"/>
                <a:gd name="T37" fmla="*/ 1073 h 1738"/>
                <a:gd name="T38" fmla="*/ 2057 w 2363"/>
                <a:gd name="T39" fmla="*/ 1111 h 1738"/>
                <a:gd name="T40" fmla="*/ 2088 w 2363"/>
                <a:gd name="T41" fmla="*/ 1127 h 1738"/>
                <a:gd name="T42" fmla="*/ 2200 w 2363"/>
                <a:gd name="T43" fmla="*/ 1370 h 1738"/>
                <a:gd name="T44" fmla="*/ 2164 w 2363"/>
                <a:gd name="T45" fmla="*/ 1436 h 1738"/>
                <a:gd name="T46" fmla="*/ 2133 w 2363"/>
                <a:gd name="T47" fmla="*/ 1484 h 1738"/>
                <a:gd name="T48" fmla="*/ 2101 w 2363"/>
                <a:gd name="T49" fmla="*/ 1516 h 1738"/>
                <a:gd name="T50" fmla="*/ 1932 w 2363"/>
                <a:gd name="T51" fmla="*/ 1533 h 1738"/>
                <a:gd name="T52" fmla="*/ 1791 w 2363"/>
                <a:gd name="T53" fmla="*/ 1535 h 1738"/>
                <a:gd name="T54" fmla="*/ 1548 w 2363"/>
                <a:gd name="T55" fmla="*/ 1602 h 1738"/>
                <a:gd name="T56" fmla="*/ 1388 w 2363"/>
                <a:gd name="T57" fmla="*/ 1634 h 1738"/>
                <a:gd name="T58" fmla="*/ 1240 w 2363"/>
                <a:gd name="T59" fmla="*/ 1662 h 1738"/>
                <a:gd name="T60" fmla="*/ 1086 w 2363"/>
                <a:gd name="T61" fmla="*/ 1687 h 1738"/>
                <a:gd name="T62" fmla="*/ 901 w 2363"/>
                <a:gd name="T63" fmla="*/ 1706 h 1738"/>
                <a:gd name="T64" fmla="*/ 679 w 2363"/>
                <a:gd name="T65" fmla="*/ 1723 h 1738"/>
                <a:gd name="T66" fmla="*/ 415 w 2363"/>
                <a:gd name="T67" fmla="*/ 1738 h 1738"/>
                <a:gd name="T68" fmla="*/ 0 w 2363"/>
                <a:gd name="T69" fmla="*/ 1714 h 1738"/>
                <a:gd name="T70" fmla="*/ 0 w 2363"/>
                <a:gd name="T71" fmla="*/ 1450 h 1738"/>
                <a:gd name="T72" fmla="*/ 225 w 2363"/>
                <a:gd name="T73" fmla="*/ 1476 h 1738"/>
                <a:gd name="T74" fmla="*/ 426 w 2363"/>
                <a:gd name="T75" fmla="*/ 1493 h 1738"/>
                <a:gd name="T76" fmla="*/ 612 w 2363"/>
                <a:gd name="T77" fmla="*/ 1503 h 1738"/>
                <a:gd name="T78" fmla="*/ 943 w 2363"/>
                <a:gd name="T79" fmla="*/ 1457 h 1738"/>
                <a:gd name="T80" fmla="*/ 1065 w 2363"/>
                <a:gd name="T81" fmla="*/ 1425 h 1738"/>
                <a:gd name="T82" fmla="*/ 1112 w 2363"/>
                <a:gd name="T83" fmla="*/ 1412 h 1738"/>
                <a:gd name="T84" fmla="*/ 1475 w 2363"/>
                <a:gd name="T85" fmla="*/ 1469 h 1738"/>
                <a:gd name="T86" fmla="*/ 1666 w 2363"/>
                <a:gd name="T87" fmla="*/ 1450 h 1738"/>
                <a:gd name="T88" fmla="*/ 1645 w 2363"/>
                <a:gd name="T89" fmla="*/ 1412 h 1738"/>
                <a:gd name="T90" fmla="*/ 1599 w 2363"/>
                <a:gd name="T91" fmla="*/ 1326 h 1738"/>
                <a:gd name="T92" fmla="*/ 1550 w 2363"/>
                <a:gd name="T93" fmla="*/ 1229 h 1738"/>
                <a:gd name="T94" fmla="*/ 1521 w 2363"/>
                <a:gd name="T95" fmla="*/ 1159 h 1738"/>
                <a:gd name="T96" fmla="*/ 1485 w 2363"/>
                <a:gd name="T97" fmla="*/ 1128 h 1738"/>
                <a:gd name="T98" fmla="*/ 1417 w 2363"/>
                <a:gd name="T99" fmla="*/ 1121 h 1738"/>
                <a:gd name="T100" fmla="*/ 1323 w 2363"/>
                <a:gd name="T101" fmla="*/ 1127 h 1738"/>
                <a:gd name="T102" fmla="*/ 1331 w 2363"/>
                <a:gd name="T103" fmla="*/ 1033 h 1738"/>
                <a:gd name="T104" fmla="*/ 1601 w 2363"/>
                <a:gd name="T105" fmla="*/ 1033 h 1738"/>
                <a:gd name="T106" fmla="*/ 1572 w 2363"/>
                <a:gd name="T107" fmla="*/ 859 h 1738"/>
                <a:gd name="T108" fmla="*/ 1329 w 2363"/>
                <a:gd name="T109" fmla="*/ 792 h 1738"/>
                <a:gd name="T110" fmla="*/ 1472 w 2363"/>
                <a:gd name="T111" fmla="*/ 651 h 1738"/>
                <a:gd name="T112" fmla="*/ 1778 w 2363"/>
                <a:gd name="T113" fmla="*/ 547 h 1738"/>
                <a:gd name="T114" fmla="*/ 2080 w 2363"/>
                <a:gd name="T115" fmla="*/ 224 h 1738"/>
                <a:gd name="T116" fmla="*/ 2278 w 2363"/>
                <a:gd name="T117" fmla="*/ 0 h 1738"/>
                <a:gd name="T118" fmla="*/ 2278 w 2363"/>
                <a:gd name="T119" fmla="*/ 0 h 1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63"/>
                <a:gd name="T181" fmla="*/ 0 h 1738"/>
                <a:gd name="T182" fmla="*/ 2363 w 2363"/>
                <a:gd name="T183" fmla="*/ 1738 h 1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63" h="1738">
                  <a:moveTo>
                    <a:pt x="2278" y="0"/>
                  </a:moveTo>
                  <a:lnTo>
                    <a:pt x="2272" y="112"/>
                  </a:lnTo>
                  <a:lnTo>
                    <a:pt x="2285" y="127"/>
                  </a:lnTo>
                  <a:lnTo>
                    <a:pt x="2318" y="135"/>
                  </a:lnTo>
                  <a:lnTo>
                    <a:pt x="2363" y="138"/>
                  </a:lnTo>
                  <a:lnTo>
                    <a:pt x="2350" y="269"/>
                  </a:lnTo>
                  <a:lnTo>
                    <a:pt x="2264" y="454"/>
                  </a:lnTo>
                  <a:lnTo>
                    <a:pt x="2221" y="486"/>
                  </a:lnTo>
                  <a:lnTo>
                    <a:pt x="2175" y="518"/>
                  </a:lnTo>
                  <a:lnTo>
                    <a:pt x="2122" y="558"/>
                  </a:lnTo>
                  <a:lnTo>
                    <a:pt x="2069" y="598"/>
                  </a:lnTo>
                  <a:lnTo>
                    <a:pt x="2017" y="634"/>
                  </a:lnTo>
                  <a:lnTo>
                    <a:pt x="1954" y="686"/>
                  </a:lnTo>
                  <a:lnTo>
                    <a:pt x="1922" y="737"/>
                  </a:lnTo>
                  <a:lnTo>
                    <a:pt x="1884" y="821"/>
                  </a:lnTo>
                  <a:lnTo>
                    <a:pt x="1863" y="975"/>
                  </a:lnTo>
                  <a:lnTo>
                    <a:pt x="1913" y="1024"/>
                  </a:lnTo>
                  <a:lnTo>
                    <a:pt x="1949" y="1049"/>
                  </a:lnTo>
                  <a:lnTo>
                    <a:pt x="1987" y="1073"/>
                  </a:lnTo>
                  <a:lnTo>
                    <a:pt x="2057" y="1111"/>
                  </a:lnTo>
                  <a:lnTo>
                    <a:pt x="2088" y="1127"/>
                  </a:lnTo>
                  <a:lnTo>
                    <a:pt x="2200" y="1370"/>
                  </a:lnTo>
                  <a:lnTo>
                    <a:pt x="2164" y="1436"/>
                  </a:lnTo>
                  <a:lnTo>
                    <a:pt x="2133" y="1484"/>
                  </a:lnTo>
                  <a:lnTo>
                    <a:pt x="2101" y="1516"/>
                  </a:lnTo>
                  <a:lnTo>
                    <a:pt x="1932" y="1533"/>
                  </a:lnTo>
                  <a:lnTo>
                    <a:pt x="1791" y="1535"/>
                  </a:lnTo>
                  <a:lnTo>
                    <a:pt x="1548" y="1602"/>
                  </a:lnTo>
                  <a:lnTo>
                    <a:pt x="1388" y="1634"/>
                  </a:lnTo>
                  <a:lnTo>
                    <a:pt x="1240" y="1662"/>
                  </a:lnTo>
                  <a:lnTo>
                    <a:pt x="1086" y="1687"/>
                  </a:lnTo>
                  <a:lnTo>
                    <a:pt x="901" y="1706"/>
                  </a:lnTo>
                  <a:lnTo>
                    <a:pt x="679" y="1723"/>
                  </a:lnTo>
                  <a:lnTo>
                    <a:pt x="415" y="1738"/>
                  </a:lnTo>
                  <a:lnTo>
                    <a:pt x="0" y="1714"/>
                  </a:lnTo>
                  <a:lnTo>
                    <a:pt x="0" y="1450"/>
                  </a:lnTo>
                  <a:lnTo>
                    <a:pt x="225" y="1476"/>
                  </a:lnTo>
                  <a:lnTo>
                    <a:pt x="426" y="1493"/>
                  </a:lnTo>
                  <a:lnTo>
                    <a:pt x="612" y="1503"/>
                  </a:lnTo>
                  <a:lnTo>
                    <a:pt x="943" y="1457"/>
                  </a:lnTo>
                  <a:lnTo>
                    <a:pt x="1065" y="1425"/>
                  </a:lnTo>
                  <a:lnTo>
                    <a:pt x="1112" y="1412"/>
                  </a:lnTo>
                  <a:lnTo>
                    <a:pt x="1475" y="1469"/>
                  </a:lnTo>
                  <a:lnTo>
                    <a:pt x="1666" y="1450"/>
                  </a:lnTo>
                  <a:lnTo>
                    <a:pt x="1645" y="1412"/>
                  </a:lnTo>
                  <a:lnTo>
                    <a:pt x="1599" y="1326"/>
                  </a:lnTo>
                  <a:lnTo>
                    <a:pt x="1550" y="1229"/>
                  </a:lnTo>
                  <a:lnTo>
                    <a:pt x="1521" y="1159"/>
                  </a:lnTo>
                  <a:lnTo>
                    <a:pt x="1485" y="1128"/>
                  </a:lnTo>
                  <a:lnTo>
                    <a:pt x="1417" y="1121"/>
                  </a:lnTo>
                  <a:lnTo>
                    <a:pt x="1323" y="1127"/>
                  </a:lnTo>
                  <a:lnTo>
                    <a:pt x="1331" y="1033"/>
                  </a:lnTo>
                  <a:lnTo>
                    <a:pt x="1601" y="1033"/>
                  </a:lnTo>
                  <a:lnTo>
                    <a:pt x="1572" y="859"/>
                  </a:lnTo>
                  <a:lnTo>
                    <a:pt x="1329" y="792"/>
                  </a:lnTo>
                  <a:lnTo>
                    <a:pt x="1472" y="651"/>
                  </a:lnTo>
                  <a:lnTo>
                    <a:pt x="1778" y="547"/>
                  </a:lnTo>
                  <a:lnTo>
                    <a:pt x="2080" y="224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27" name="Freeform 59">
              <a:extLst>
                <a:ext uri="{FF2B5EF4-FFF2-40B4-BE49-F238E27FC236}">
                  <a16:creationId xmlns:a16="http://schemas.microsoft.com/office/drawing/2014/main" xmlns="" id="{96B6F665-8204-4BB6-9680-E64AE9501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5" y="2216"/>
              <a:ext cx="124" cy="70"/>
            </a:xfrm>
            <a:custGeom>
              <a:avLst/>
              <a:gdLst>
                <a:gd name="T0" fmla="*/ 343 w 356"/>
                <a:gd name="T1" fmla="*/ 0 h 230"/>
                <a:gd name="T2" fmla="*/ 217 w 356"/>
                <a:gd name="T3" fmla="*/ 27 h 230"/>
                <a:gd name="T4" fmla="*/ 187 w 356"/>
                <a:gd name="T5" fmla="*/ 59 h 230"/>
                <a:gd name="T6" fmla="*/ 154 w 356"/>
                <a:gd name="T7" fmla="*/ 103 h 230"/>
                <a:gd name="T8" fmla="*/ 118 w 356"/>
                <a:gd name="T9" fmla="*/ 158 h 230"/>
                <a:gd name="T10" fmla="*/ 12 w 356"/>
                <a:gd name="T11" fmla="*/ 165 h 230"/>
                <a:gd name="T12" fmla="*/ 0 w 356"/>
                <a:gd name="T13" fmla="*/ 230 h 230"/>
                <a:gd name="T14" fmla="*/ 118 w 356"/>
                <a:gd name="T15" fmla="*/ 211 h 230"/>
                <a:gd name="T16" fmla="*/ 191 w 356"/>
                <a:gd name="T17" fmla="*/ 184 h 230"/>
                <a:gd name="T18" fmla="*/ 356 w 356"/>
                <a:gd name="T19" fmla="*/ 59 h 230"/>
                <a:gd name="T20" fmla="*/ 343 w 356"/>
                <a:gd name="T21" fmla="*/ 0 h 230"/>
                <a:gd name="T22" fmla="*/ 343 w 356"/>
                <a:gd name="T23" fmla="*/ 0 h 2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6"/>
                <a:gd name="T37" fmla="*/ 0 h 230"/>
                <a:gd name="T38" fmla="*/ 356 w 356"/>
                <a:gd name="T39" fmla="*/ 230 h 2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6" h="230">
                  <a:moveTo>
                    <a:pt x="343" y="0"/>
                  </a:moveTo>
                  <a:lnTo>
                    <a:pt x="217" y="27"/>
                  </a:lnTo>
                  <a:lnTo>
                    <a:pt x="187" y="59"/>
                  </a:lnTo>
                  <a:lnTo>
                    <a:pt x="154" y="103"/>
                  </a:lnTo>
                  <a:lnTo>
                    <a:pt x="118" y="158"/>
                  </a:lnTo>
                  <a:lnTo>
                    <a:pt x="12" y="165"/>
                  </a:lnTo>
                  <a:lnTo>
                    <a:pt x="0" y="230"/>
                  </a:lnTo>
                  <a:lnTo>
                    <a:pt x="118" y="211"/>
                  </a:lnTo>
                  <a:lnTo>
                    <a:pt x="191" y="184"/>
                  </a:lnTo>
                  <a:lnTo>
                    <a:pt x="356" y="59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28" name="Freeform 60">
              <a:extLst>
                <a:ext uri="{FF2B5EF4-FFF2-40B4-BE49-F238E27FC236}">
                  <a16:creationId xmlns:a16="http://schemas.microsoft.com/office/drawing/2014/main" xmlns="" id="{DBC68635-8AC2-4704-B05D-11A4CE1DA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" y="2311"/>
              <a:ext cx="252" cy="90"/>
            </a:xfrm>
            <a:custGeom>
              <a:avLst/>
              <a:gdLst>
                <a:gd name="T0" fmla="*/ 7 w 724"/>
                <a:gd name="T1" fmla="*/ 224 h 291"/>
                <a:gd name="T2" fmla="*/ 0 w 724"/>
                <a:gd name="T3" fmla="*/ 291 h 291"/>
                <a:gd name="T4" fmla="*/ 264 w 724"/>
                <a:gd name="T5" fmla="*/ 277 h 291"/>
                <a:gd name="T6" fmla="*/ 572 w 724"/>
                <a:gd name="T7" fmla="*/ 131 h 291"/>
                <a:gd name="T8" fmla="*/ 659 w 724"/>
                <a:gd name="T9" fmla="*/ 93 h 291"/>
                <a:gd name="T10" fmla="*/ 718 w 724"/>
                <a:gd name="T11" fmla="*/ 118 h 291"/>
                <a:gd name="T12" fmla="*/ 724 w 724"/>
                <a:gd name="T13" fmla="*/ 53 h 291"/>
                <a:gd name="T14" fmla="*/ 697 w 724"/>
                <a:gd name="T15" fmla="*/ 0 h 291"/>
                <a:gd name="T16" fmla="*/ 585 w 724"/>
                <a:gd name="T17" fmla="*/ 72 h 291"/>
                <a:gd name="T18" fmla="*/ 382 w 724"/>
                <a:gd name="T19" fmla="*/ 165 h 291"/>
                <a:gd name="T20" fmla="*/ 192 w 724"/>
                <a:gd name="T21" fmla="*/ 203 h 291"/>
                <a:gd name="T22" fmla="*/ 85 w 724"/>
                <a:gd name="T23" fmla="*/ 211 h 291"/>
                <a:gd name="T24" fmla="*/ 7 w 724"/>
                <a:gd name="T25" fmla="*/ 224 h 291"/>
                <a:gd name="T26" fmla="*/ 7 w 724"/>
                <a:gd name="T27" fmla="*/ 224 h 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291"/>
                <a:gd name="T44" fmla="*/ 724 w 724"/>
                <a:gd name="T45" fmla="*/ 291 h 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291">
                  <a:moveTo>
                    <a:pt x="7" y="224"/>
                  </a:moveTo>
                  <a:lnTo>
                    <a:pt x="0" y="291"/>
                  </a:lnTo>
                  <a:lnTo>
                    <a:pt x="264" y="277"/>
                  </a:lnTo>
                  <a:lnTo>
                    <a:pt x="572" y="131"/>
                  </a:lnTo>
                  <a:lnTo>
                    <a:pt x="659" y="93"/>
                  </a:lnTo>
                  <a:lnTo>
                    <a:pt x="718" y="118"/>
                  </a:lnTo>
                  <a:lnTo>
                    <a:pt x="724" y="53"/>
                  </a:lnTo>
                  <a:lnTo>
                    <a:pt x="697" y="0"/>
                  </a:lnTo>
                  <a:lnTo>
                    <a:pt x="585" y="72"/>
                  </a:lnTo>
                  <a:lnTo>
                    <a:pt x="382" y="165"/>
                  </a:lnTo>
                  <a:lnTo>
                    <a:pt x="192" y="203"/>
                  </a:lnTo>
                  <a:lnTo>
                    <a:pt x="85" y="211"/>
                  </a:lnTo>
                  <a:lnTo>
                    <a:pt x="7" y="224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29" name="Freeform 61">
              <a:extLst>
                <a:ext uri="{FF2B5EF4-FFF2-40B4-BE49-F238E27FC236}">
                  <a16:creationId xmlns:a16="http://schemas.microsoft.com/office/drawing/2014/main" xmlns="" id="{F05636AE-3362-4F54-97A3-B401A07E9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463"/>
              <a:ext cx="109" cy="19"/>
            </a:xfrm>
            <a:custGeom>
              <a:avLst/>
              <a:gdLst>
                <a:gd name="T0" fmla="*/ 296 w 309"/>
                <a:gd name="T1" fmla="*/ 0 h 65"/>
                <a:gd name="T2" fmla="*/ 26 w 309"/>
                <a:gd name="T3" fmla="*/ 13 h 65"/>
                <a:gd name="T4" fmla="*/ 0 w 309"/>
                <a:gd name="T5" fmla="*/ 65 h 65"/>
                <a:gd name="T6" fmla="*/ 112 w 309"/>
                <a:gd name="T7" fmla="*/ 65 h 65"/>
                <a:gd name="T8" fmla="*/ 309 w 309"/>
                <a:gd name="T9" fmla="*/ 46 h 65"/>
                <a:gd name="T10" fmla="*/ 296 w 309"/>
                <a:gd name="T11" fmla="*/ 0 h 65"/>
                <a:gd name="T12" fmla="*/ 296 w 309"/>
                <a:gd name="T13" fmla="*/ 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65"/>
                <a:gd name="T23" fmla="*/ 309 w 30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65">
                  <a:moveTo>
                    <a:pt x="296" y="0"/>
                  </a:moveTo>
                  <a:lnTo>
                    <a:pt x="26" y="13"/>
                  </a:lnTo>
                  <a:lnTo>
                    <a:pt x="0" y="65"/>
                  </a:lnTo>
                  <a:lnTo>
                    <a:pt x="112" y="65"/>
                  </a:lnTo>
                  <a:lnTo>
                    <a:pt x="309" y="46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30" name="Freeform 62">
              <a:extLst>
                <a:ext uri="{FF2B5EF4-FFF2-40B4-BE49-F238E27FC236}">
                  <a16:creationId xmlns:a16="http://schemas.microsoft.com/office/drawing/2014/main" xmlns="" id="{E7A53A13-28F5-4346-B3BE-A4A7B8EF6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2417"/>
              <a:ext cx="268" cy="141"/>
            </a:xfrm>
            <a:custGeom>
              <a:avLst/>
              <a:gdLst>
                <a:gd name="T0" fmla="*/ 711 w 770"/>
                <a:gd name="T1" fmla="*/ 85 h 456"/>
                <a:gd name="T2" fmla="*/ 572 w 770"/>
                <a:gd name="T3" fmla="*/ 232 h 456"/>
                <a:gd name="T4" fmla="*/ 335 w 770"/>
                <a:gd name="T5" fmla="*/ 369 h 456"/>
                <a:gd name="T6" fmla="*/ 0 w 770"/>
                <a:gd name="T7" fmla="*/ 456 h 456"/>
                <a:gd name="T8" fmla="*/ 301 w 770"/>
                <a:gd name="T9" fmla="*/ 448 h 456"/>
                <a:gd name="T10" fmla="*/ 487 w 770"/>
                <a:gd name="T11" fmla="*/ 448 h 456"/>
                <a:gd name="T12" fmla="*/ 664 w 770"/>
                <a:gd name="T13" fmla="*/ 382 h 456"/>
                <a:gd name="T14" fmla="*/ 732 w 770"/>
                <a:gd name="T15" fmla="*/ 281 h 456"/>
                <a:gd name="T16" fmla="*/ 749 w 770"/>
                <a:gd name="T17" fmla="*/ 218 h 456"/>
                <a:gd name="T18" fmla="*/ 749 w 770"/>
                <a:gd name="T19" fmla="*/ 72 h 456"/>
                <a:gd name="T20" fmla="*/ 770 w 770"/>
                <a:gd name="T21" fmla="*/ 0 h 456"/>
                <a:gd name="T22" fmla="*/ 711 w 770"/>
                <a:gd name="T23" fmla="*/ 85 h 456"/>
                <a:gd name="T24" fmla="*/ 711 w 770"/>
                <a:gd name="T25" fmla="*/ 85 h 4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0"/>
                <a:gd name="T40" fmla="*/ 0 h 456"/>
                <a:gd name="T41" fmla="*/ 770 w 770"/>
                <a:gd name="T42" fmla="*/ 456 h 4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0" h="456">
                  <a:moveTo>
                    <a:pt x="711" y="85"/>
                  </a:moveTo>
                  <a:lnTo>
                    <a:pt x="572" y="232"/>
                  </a:lnTo>
                  <a:lnTo>
                    <a:pt x="335" y="369"/>
                  </a:lnTo>
                  <a:lnTo>
                    <a:pt x="0" y="456"/>
                  </a:lnTo>
                  <a:lnTo>
                    <a:pt x="301" y="448"/>
                  </a:lnTo>
                  <a:lnTo>
                    <a:pt x="487" y="448"/>
                  </a:lnTo>
                  <a:lnTo>
                    <a:pt x="664" y="382"/>
                  </a:lnTo>
                  <a:lnTo>
                    <a:pt x="732" y="281"/>
                  </a:lnTo>
                  <a:lnTo>
                    <a:pt x="749" y="218"/>
                  </a:lnTo>
                  <a:lnTo>
                    <a:pt x="749" y="72"/>
                  </a:lnTo>
                  <a:lnTo>
                    <a:pt x="770" y="0"/>
                  </a:lnTo>
                  <a:lnTo>
                    <a:pt x="711" y="8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31" name="Freeform 63">
              <a:extLst>
                <a:ext uri="{FF2B5EF4-FFF2-40B4-BE49-F238E27FC236}">
                  <a16:creationId xmlns:a16="http://schemas.microsoft.com/office/drawing/2014/main" xmlns="" id="{66E792B6-2B80-4AF2-9993-4AC305667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070"/>
              <a:ext cx="150" cy="175"/>
            </a:xfrm>
            <a:custGeom>
              <a:avLst/>
              <a:gdLst>
                <a:gd name="T0" fmla="*/ 315 w 429"/>
                <a:gd name="T1" fmla="*/ 0 h 566"/>
                <a:gd name="T2" fmla="*/ 308 w 429"/>
                <a:gd name="T3" fmla="*/ 74 h 566"/>
                <a:gd name="T4" fmla="*/ 333 w 429"/>
                <a:gd name="T5" fmla="*/ 104 h 566"/>
                <a:gd name="T6" fmla="*/ 374 w 429"/>
                <a:gd name="T7" fmla="*/ 110 h 566"/>
                <a:gd name="T8" fmla="*/ 429 w 429"/>
                <a:gd name="T9" fmla="*/ 100 h 566"/>
                <a:gd name="T10" fmla="*/ 395 w 429"/>
                <a:gd name="T11" fmla="*/ 243 h 566"/>
                <a:gd name="T12" fmla="*/ 315 w 429"/>
                <a:gd name="T13" fmla="*/ 404 h 566"/>
                <a:gd name="T14" fmla="*/ 161 w 429"/>
                <a:gd name="T15" fmla="*/ 532 h 566"/>
                <a:gd name="T16" fmla="*/ 32 w 429"/>
                <a:gd name="T17" fmla="*/ 566 h 566"/>
                <a:gd name="T18" fmla="*/ 0 w 429"/>
                <a:gd name="T19" fmla="*/ 505 h 566"/>
                <a:gd name="T20" fmla="*/ 28 w 429"/>
                <a:gd name="T21" fmla="*/ 395 h 566"/>
                <a:gd name="T22" fmla="*/ 53 w 429"/>
                <a:gd name="T23" fmla="*/ 330 h 566"/>
                <a:gd name="T24" fmla="*/ 241 w 429"/>
                <a:gd name="T25" fmla="*/ 81 h 566"/>
                <a:gd name="T26" fmla="*/ 315 w 429"/>
                <a:gd name="T27" fmla="*/ 0 h 566"/>
                <a:gd name="T28" fmla="*/ 315 w 429"/>
                <a:gd name="T29" fmla="*/ 0 h 5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566"/>
                <a:gd name="T47" fmla="*/ 429 w 429"/>
                <a:gd name="T48" fmla="*/ 566 h 5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566">
                  <a:moveTo>
                    <a:pt x="315" y="0"/>
                  </a:moveTo>
                  <a:lnTo>
                    <a:pt x="308" y="74"/>
                  </a:lnTo>
                  <a:lnTo>
                    <a:pt x="333" y="104"/>
                  </a:lnTo>
                  <a:lnTo>
                    <a:pt x="374" y="110"/>
                  </a:lnTo>
                  <a:lnTo>
                    <a:pt x="429" y="100"/>
                  </a:lnTo>
                  <a:lnTo>
                    <a:pt x="395" y="243"/>
                  </a:lnTo>
                  <a:lnTo>
                    <a:pt x="315" y="404"/>
                  </a:lnTo>
                  <a:lnTo>
                    <a:pt x="161" y="532"/>
                  </a:lnTo>
                  <a:lnTo>
                    <a:pt x="32" y="566"/>
                  </a:lnTo>
                  <a:lnTo>
                    <a:pt x="0" y="505"/>
                  </a:lnTo>
                  <a:lnTo>
                    <a:pt x="28" y="395"/>
                  </a:lnTo>
                  <a:lnTo>
                    <a:pt x="53" y="330"/>
                  </a:lnTo>
                  <a:lnTo>
                    <a:pt x="241" y="81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32" name="Freeform 64">
              <a:extLst>
                <a:ext uri="{FF2B5EF4-FFF2-40B4-BE49-F238E27FC236}">
                  <a16:creationId xmlns:a16="http://schemas.microsoft.com/office/drawing/2014/main" xmlns="" id="{465E9067-E8E4-4B05-A2E7-9742CEE2B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" y="2488"/>
              <a:ext cx="211" cy="66"/>
            </a:xfrm>
            <a:custGeom>
              <a:avLst/>
              <a:gdLst>
                <a:gd name="T0" fmla="*/ 30 w 606"/>
                <a:gd name="T1" fmla="*/ 61 h 211"/>
                <a:gd name="T2" fmla="*/ 205 w 606"/>
                <a:gd name="T3" fmla="*/ 0 h 211"/>
                <a:gd name="T4" fmla="*/ 414 w 606"/>
                <a:gd name="T5" fmla="*/ 74 h 211"/>
                <a:gd name="T6" fmla="*/ 606 w 606"/>
                <a:gd name="T7" fmla="*/ 159 h 211"/>
                <a:gd name="T8" fmla="*/ 380 w 606"/>
                <a:gd name="T9" fmla="*/ 197 h 211"/>
                <a:gd name="T10" fmla="*/ 140 w 606"/>
                <a:gd name="T11" fmla="*/ 211 h 211"/>
                <a:gd name="T12" fmla="*/ 0 w 606"/>
                <a:gd name="T13" fmla="*/ 205 h 211"/>
                <a:gd name="T14" fmla="*/ 163 w 606"/>
                <a:gd name="T15" fmla="*/ 112 h 211"/>
                <a:gd name="T16" fmla="*/ 226 w 606"/>
                <a:gd name="T17" fmla="*/ 57 h 211"/>
                <a:gd name="T18" fmla="*/ 30 w 606"/>
                <a:gd name="T19" fmla="*/ 61 h 211"/>
                <a:gd name="T20" fmla="*/ 30 w 606"/>
                <a:gd name="T21" fmla="*/ 61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6"/>
                <a:gd name="T34" fmla="*/ 0 h 211"/>
                <a:gd name="T35" fmla="*/ 606 w 606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6" h="211">
                  <a:moveTo>
                    <a:pt x="30" y="61"/>
                  </a:moveTo>
                  <a:lnTo>
                    <a:pt x="205" y="0"/>
                  </a:lnTo>
                  <a:lnTo>
                    <a:pt x="414" y="74"/>
                  </a:lnTo>
                  <a:lnTo>
                    <a:pt x="606" y="159"/>
                  </a:lnTo>
                  <a:lnTo>
                    <a:pt x="380" y="197"/>
                  </a:lnTo>
                  <a:lnTo>
                    <a:pt x="140" y="211"/>
                  </a:lnTo>
                  <a:lnTo>
                    <a:pt x="0" y="205"/>
                  </a:lnTo>
                  <a:lnTo>
                    <a:pt x="163" y="112"/>
                  </a:lnTo>
                  <a:lnTo>
                    <a:pt x="226" y="57"/>
                  </a:lnTo>
                  <a:lnTo>
                    <a:pt x="30" y="61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33" name="Freeform 65">
              <a:extLst>
                <a:ext uri="{FF2B5EF4-FFF2-40B4-BE49-F238E27FC236}">
                  <a16:creationId xmlns:a16="http://schemas.microsoft.com/office/drawing/2014/main" xmlns="" id="{FE01CED3-3C84-4FE8-84E6-D05DB93F7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" y="2260"/>
              <a:ext cx="215" cy="145"/>
            </a:xfrm>
            <a:custGeom>
              <a:avLst/>
              <a:gdLst>
                <a:gd name="T0" fmla="*/ 567 w 618"/>
                <a:gd name="T1" fmla="*/ 40 h 470"/>
                <a:gd name="T2" fmla="*/ 534 w 618"/>
                <a:gd name="T3" fmla="*/ 59 h 470"/>
                <a:gd name="T4" fmla="*/ 458 w 618"/>
                <a:gd name="T5" fmla="*/ 97 h 470"/>
                <a:gd name="T6" fmla="*/ 413 w 618"/>
                <a:gd name="T7" fmla="*/ 118 h 470"/>
                <a:gd name="T8" fmla="*/ 365 w 618"/>
                <a:gd name="T9" fmla="*/ 137 h 470"/>
                <a:gd name="T10" fmla="*/ 289 w 618"/>
                <a:gd name="T11" fmla="*/ 160 h 470"/>
                <a:gd name="T12" fmla="*/ 78 w 618"/>
                <a:gd name="T13" fmla="*/ 147 h 470"/>
                <a:gd name="T14" fmla="*/ 0 w 618"/>
                <a:gd name="T15" fmla="*/ 86 h 470"/>
                <a:gd name="T16" fmla="*/ 14 w 618"/>
                <a:gd name="T17" fmla="*/ 107 h 470"/>
                <a:gd name="T18" fmla="*/ 50 w 618"/>
                <a:gd name="T19" fmla="*/ 152 h 470"/>
                <a:gd name="T20" fmla="*/ 97 w 618"/>
                <a:gd name="T21" fmla="*/ 194 h 470"/>
                <a:gd name="T22" fmla="*/ 145 w 618"/>
                <a:gd name="T23" fmla="*/ 211 h 470"/>
                <a:gd name="T24" fmla="*/ 297 w 618"/>
                <a:gd name="T25" fmla="*/ 211 h 470"/>
                <a:gd name="T26" fmla="*/ 204 w 618"/>
                <a:gd name="T27" fmla="*/ 470 h 470"/>
                <a:gd name="T28" fmla="*/ 295 w 618"/>
                <a:gd name="T29" fmla="*/ 445 h 470"/>
                <a:gd name="T30" fmla="*/ 441 w 618"/>
                <a:gd name="T31" fmla="*/ 331 h 470"/>
                <a:gd name="T32" fmla="*/ 468 w 618"/>
                <a:gd name="T33" fmla="*/ 287 h 470"/>
                <a:gd name="T34" fmla="*/ 495 w 618"/>
                <a:gd name="T35" fmla="*/ 247 h 470"/>
                <a:gd name="T36" fmla="*/ 540 w 618"/>
                <a:gd name="T37" fmla="*/ 181 h 470"/>
                <a:gd name="T38" fmla="*/ 586 w 618"/>
                <a:gd name="T39" fmla="*/ 120 h 470"/>
                <a:gd name="T40" fmla="*/ 618 w 618"/>
                <a:gd name="T41" fmla="*/ 0 h 470"/>
                <a:gd name="T42" fmla="*/ 567 w 618"/>
                <a:gd name="T43" fmla="*/ 40 h 470"/>
                <a:gd name="T44" fmla="*/ 567 w 618"/>
                <a:gd name="T45" fmla="*/ 40 h 4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18"/>
                <a:gd name="T70" fmla="*/ 0 h 470"/>
                <a:gd name="T71" fmla="*/ 618 w 618"/>
                <a:gd name="T72" fmla="*/ 470 h 4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18" h="470">
                  <a:moveTo>
                    <a:pt x="567" y="40"/>
                  </a:moveTo>
                  <a:lnTo>
                    <a:pt x="534" y="59"/>
                  </a:lnTo>
                  <a:lnTo>
                    <a:pt x="458" y="97"/>
                  </a:lnTo>
                  <a:lnTo>
                    <a:pt x="413" y="118"/>
                  </a:lnTo>
                  <a:lnTo>
                    <a:pt x="365" y="137"/>
                  </a:lnTo>
                  <a:lnTo>
                    <a:pt x="289" y="160"/>
                  </a:lnTo>
                  <a:lnTo>
                    <a:pt x="78" y="147"/>
                  </a:lnTo>
                  <a:lnTo>
                    <a:pt x="0" y="86"/>
                  </a:lnTo>
                  <a:lnTo>
                    <a:pt x="14" y="107"/>
                  </a:lnTo>
                  <a:lnTo>
                    <a:pt x="50" y="152"/>
                  </a:lnTo>
                  <a:lnTo>
                    <a:pt x="97" y="194"/>
                  </a:lnTo>
                  <a:lnTo>
                    <a:pt x="145" y="211"/>
                  </a:lnTo>
                  <a:lnTo>
                    <a:pt x="297" y="211"/>
                  </a:lnTo>
                  <a:lnTo>
                    <a:pt x="204" y="470"/>
                  </a:lnTo>
                  <a:lnTo>
                    <a:pt x="295" y="445"/>
                  </a:lnTo>
                  <a:lnTo>
                    <a:pt x="441" y="331"/>
                  </a:lnTo>
                  <a:lnTo>
                    <a:pt x="468" y="287"/>
                  </a:lnTo>
                  <a:lnTo>
                    <a:pt x="495" y="247"/>
                  </a:lnTo>
                  <a:lnTo>
                    <a:pt x="540" y="181"/>
                  </a:lnTo>
                  <a:lnTo>
                    <a:pt x="586" y="120"/>
                  </a:lnTo>
                  <a:lnTo>
                    <a:pt x="618" y="0"/>
                  </a:lnTo>
                  <a:lnTo>
                    <a:pt x="567" y="4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34" name="Freeform 66">
              <a:extLst>
                <a:ext uri="{FF2B5EF4-FFF2-40B4-BE49-F238E27FC236}">
                  <a16:creationId xmlns:a16="http://schemas.microsoft.com/office/drawing/2014/main" xmlns="" id="{74916EDD-6E9A-4A93-AB95-6F8BE0856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1954"/>
              <a:ext cx="117" cy="96"/>
            </a:xfrm>
            <a:custGeom>
              <a:avLst/>
              <a:gdLst>
                <a:gd name="T0" fmla="*/ 337 w 337"/>
                <a:gd name="T1" fmla="*/ 205 h 310"/>
                <a:gd name="T2" fmla="*/ 310 w 337"/>
                <a:gd name="T3" fmla="*/ 107 h 310"/>
                <a:gd name="T4" fmla="*/ 331 w 337"/>
                <a:gd name="T5" fmla="*/ 48 h 310"/>
                <a:gd name="T6" fmla="*/ 278 w 337"/>
                <a:gd name="T7" fmla="*/ 0 h 310"/>
                <a:gd name="T8" fmla="*/ 34 w 337"/>
                <a:gd name="T9" fmla="*/ 93 h 310"/>
                <a:gd name="T10" fmla="*/ 0 w 337"/>
                <a:gd name="T11" fmla="*/ 179 h 310"/>
                <a:gd name="T12" fmla="*/ 40 w 337"/>
                <a:gd name="T13" fmla="*/ 270 h 310"/>
                <a:gd name="T14" fmla="*/ 107 w 337"/>
                <a:gd name="T15" fmla="*/ 310 h 310"/>
                <a:gd name="T16" fmla="*/ 337 w 337"/>
                <a:gd name="T17" fmla="*/ 205 h 310"/>
                <a:gd name="T18" fmla="*/ 337 w 337"/>
                <a:gd name="T19" fmla="*/ 205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7"/>
                <a:gd name="T31" fmla="*/ 0 h 310"/>
                <a:gd name="T32" fmla="*/ 337 w 337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7" h="310">
                  <a:moveTo>
                    <a:pt x="337" y="205"/>
                  </a:moveTo>
                  <a:lnTo>
                    <a:pt x="310" y="107"/>
                  </a:lnTo>
                  <a:lnTo>
                    <a:pt x="331" y="48"/>
                  </a:lnTo>
                  <a:lnTo>
                    <a:pt x="278" y="0"/>
                  </a:lnTo>
                  <a:lnTo>
                    <a:pt x="34" y="93"/>
                  </a:lnTo>
                  <a:lnTo>
                    <a:pt x="0" y="179"/>
                  </a:lnTo>
                  <a:lnTo>
                    <a:pt x="40" y="270"/>
                  </a:lnTo>
                  <a:lnTo>
                    <a:pt x="107" y="310"/>
                  </a:lnTo>
                  <a:lnTo>
                    <a:pt x="337" y="20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35" name="Freeform 67">
              <a:extLst>
                <a:ext uri="{FF2B5EF4-FFF2-40B4-BE49-F238E27FC236}">
                  <a16:creationId xmlns:a16="http://schemas.microsoft.com/office/drawing/2014/main" xmlns="" id="{72CE71F5-CF61-4887-8A0A-71D744621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" y="2322"/>
              <a:ext cx="534" cy="184"/>
            </a:xfrm>
            <a:custGeom>
              <a:avLst/>
              <a:gdLst>
                <a:gd name="T0" fmla="*/ 1413 w 1531"/>
                <a:gd name="T1" fmla="*/ 226 h 593"/>
                <a:gd name="T2" fmla="*/ 1175 w 1531"/>
                <a:gd name="T3" fmla="*/ 217 h 593"/>
                <a:gd name="T4" fmla="*/ 964 w 1531"/>
                <a:gd name="T5" fmla="*/ 205 h 593"/>
                <a:gd name="T6" fmla="*/ 886 w 1531"/>
                <a:gd name="T7" fmla="*/ 192 h 593"/>
                <a:gd name="T8" fmla="*/ 706 w 1531"/>
                <a:gd name="T9" fmla="*/ 161 h 593"/>
                <a:gd name="T10" fmla="*/ 510 w 1531"/>
                <a:gd name="T11" fmla="*/ 129 h 593"/>
                <a:gd name="T12" fmla="*/ 382 w 1531"/>
                <a:gd name="T13" fmla="*/ 114 h 593"/>
                <a:gd name="T14" fmla="*/ 287 w 1531"/>
                <a:gd name="T15" fmla="*/ 93 h 593"/>
                <a:gd name="T16" fmla="*/ 160 w 1531"/>
                <a:gd name="T17" fmla="*/ 55 h 593"/>
                <a:gd name="T18" fmla="*/ 48 w 1531"/>
                <a:gd name="T19" fmla="*/ 17 h 593"/>
                <a:gd name="T20" fmla="*/ 0 w 1531"/>
                <a:gd name="T21" fmla="*/ 0 h 593"/>
                <a:gd name="T22" fmla="*/ 0 w 1531"/>
                <a:gd name="T23" fmla="*/ 211 h 593"/>
                <a:gd name="T24" fmla="*/ 71 w 1531"/>
                <a:gd name="T25" fmla="*/ 220 h 593"/>
                <a:gd name="T26" fmla="*/ 234 w 1531"/>
                <a:gd name="T27" fmla="*/ 245 h 593"/>
                <a:gd name="T28" fmla="*/ 420 w 1531"/>
                <a:gd name="T29" fmla="*/ 275 h 593"/>
                <a:gd name="T30" fmla="*/ 561 w 1531"/>
                <a:gd name="T31" fmla="*/ 296 h 593"/>
                <a:gd name="T32" fmla="*/ 671 w 1531"/>
                <a:gd name="T33" fmla="*/ 329 h 593"/>
                <a:gd name="T34" fmla="*/ 734 w 1531"/>
                <a:gd name="T35" fmla="*/ 353 h 593"/>
                <a:gd name="T36" fmla="*/ 797 w 1531"/>
                <a:gd name="T37" fmla="*/ 378 h 593"/>
                <a:gd name="T38" fmla="*/ 852 w 1531"/>
                <a:gd name="T39" fmla="*/ 403 h 593"/>
                <a:gd name="T40" fmla="*/ 896 w 1531"/>
                <a:gd name="T41" fmla="*/ 424 h 593"/>
                <a:gd name="T42" fmla="*/ 937 w 1531"/>
                <a:gd name="T43" fmla="*/ 443 h 593"/>
                <a:gd name="T44" fmla="*/ 1228 w 1531"/>
                <a:gd name="T45" fmla="*/ 557 h 593"/>
                <a:gd name="T46" fmla="*/ 1380 w 1531"/>
                <a:gd name="T47" fmla="*/ 593 h 593"/>
                <a:gd name="T48" fmla="*/ 1363 w 1531"/>
                <a:gd name="T49" fmla="*/ 574 h 593"/>
                <a:gd name="T50" fmla="*/ 1323 w 1531"/>
                <a:gd name="T51" fmla="*/ 526 h 593"/>
                <a:gd name="T52" fmla="*/ 1266 w 1531"/>
                <a:gd name="T53" fmla="*/ 410 h 593"/>
                <a:gd name="T54" fmla="*/ 1283 w 1531"/>
                <a:gd name="T55" fmla="*/ 363 h 593"/>
                <a:gd name="T56" fmla="*/ 1318 w 1531"/>
                <a:gd name="T57" fmla="*/ 321 h 593"/>
                <a:gd name="T58" fmla="*/ 1369 w 1531"/>
                <a:gd name="T59" fmla="*/ 281 h 593"/>
                <a:gd name="T60" fmla="*/ 1531 w 1531"/>
                <a:gd name="T61" fmla="*/ 255 h 593"/>
                <a:gd name="T62" fmla="*/ 1445 w 1531"/>
                <a:gd name="T63" fmla="*/ 222 h 593"/>
                <a:gd name="T64" fmla="*/ 1413 w 1531"/>
                <a:gd name="T65" fmla="*/ 226 h 593"/>
                <a:gd name="T66" fmla="*/ 1413 w 1531"/>
                <a:gd name="T67" fmla="*/ 226 h 5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31"/>
                <a:gd name="T103" fmla="*/ 0 h 593"/>
                <a:gd name="T104" fmla="*/ 1531 w 1531"/>
                <a:gd name="T105" fmla="*/ 593 h 5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31" h="593">
                  <a:moveTo>
                    <a:pt x="1413" y="226"/>
                  </a:moveTo>
                  <a:lnTo>
                    <a:pt x="1175" y="217"/>
                  </a:lnTo>
                  <a:lnTo>
                    <a:pt x="964" y="205"/>
                  </a:lnTo>
                  <a:lnTo>
                    <a:pt x="886" y="192"/>
                  </a:lnTo>
                  <a:lnTo>
                    <a:pt x="706" y="161"/>
                  </a:lnTo>
                  <a:lnTo>
                    <a:pt x="510" y="129"/>
                  </a:lnTo>
                  <a:lnTo>
                    <a:pt x="382" y="114"/>
                  </a:lnTo>
                  <a:lnTo>
                    <a:pt x="287" y="93"/>
                  </a:lnTo>
                  <a:lnTo>
                    <a:pt x="160" y="55"/>
                  </a:lnTo>
                  <a:lnTo>
                    <a:pt x="48" y="17"/>
                  </a:lnTo>
                  <a:lnTo>
                    <a:pt x="0" y="0"/>
                  </a:lnTo>
                  <a:lnTo>
                    <a:pt x="0" y="211"/>
                  </a:lnTo>
                  <a:lnTo>
                    <a:pt x="71" y="220"/>
                  </a:lnTo>
                  <a:lnTo>
                    <a:pt x="234" y="245"/>
                  </a:lnTo>
                  <a:lnTo>
                    <a:pt x="420" y="275"/>
                  </a:lnTo>
                  <a:lnTo>
                    <a:pt x="561" y="296"/>
                  </a:lnTo>
                  <a:lnTo>
                    <a:pt x="671" y="329"/>
                  </a:lnTo>
                  <a:lnTo>
                    <a:pt x="734" y="353"/>
                  </a:lnTo>
                  <a:lnTo>
                    <a:pt x="797" y="378"/>
                  </a:lnTo>
                  <a:lnTo>
                    <a:pt x="852" y="403"/>
                  </a:lnTo>
                  <a:lnTo>
                    <a:pt x="896" y="424"/>
                  </a:lnTo>
                  <a:lnTo>
                    <a:pt x="937" y="443"/>
                  </a:lnTo>
                  <a:lnTo>
                    <a:pt x="1228" y="557"/>
                  </a:lnTo>
                  <a:lnTo>
                    <a:pt x="1380" y="593"/>
                  </a:lnTo>
                  <a:lnTo>
                    <a:pt x="1363" y="574"/>
                  </a:lnTo>
                  <a:lnTo>
                    <a:pt x="1323" y="526"/>
                  </a:lnTo>
                  <a:lnTo>
                    <a:pt x="1266" y="410"/>
                  </a:lnTo>
                  <a:lnTo>
                    <a:pt x="1283" y="363"/>
                  </a:lnTo>
                  <a:lnTo>
                    <a:pt x="1318" y="321"/>
                  </a:lnTo>
                  <a:lnTo>
                    <a:pt x="1369" y="281"/>
                  </a:lnTo>
                  <a:lnTo>
                    <a:pt x="1531" y="255"/>
                  </a:lnTo>
                  <a:lnTo>
                    <a:pt x="1445" y="222"/>
                  </a:lnTo>
                  <a:lnTo>
                    <a:pt x="1413" y="226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36" name="Freeform 68">
              <a:extLst>
                <a:ext uri="{FF2B5EF4-FFF2-40B4-BE49-F238E27FC236}">
                  <a16:creationId xmlns:a16="http://schemas.microsoft.com/office/drawing/2014/main" xmlns="" id="{8FFD91F0-1BF6-4F00-B789-2ACB371B5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2228"/>
              <a:ext cx="231" cy="269"/>
            </a:xfrm>
            <a:custGeom>
              <a:avLst/>
              <a:gdLst>
                <a:gd name="T0" fmla="*/ 188 w 661"/>
                <a:gd name="T1" fmla="*/ 82 h 868"/>
                <a:gd name="T2" fmla="*/ 80 w 661"/>
                <a:gd name="T3" fmla="*/ 235 h 868"/>
                <a:gd name="T4" fmla="*/ 262 w 661"/>
                <a:gd name="T5" fmla="*/ 304 h 868"/>
                <a:gd name="T6" fmla="*/ 275 w 661"/>
                <a:gd name="T7" fmla="*/ 479 h 868"/>
                <a:gd name="T8" fmla="*/ 60 w 661"/>
                <a:gd name="T9" fmla="*/ 479 h 868"/>
                <a:gd name="T10" fmla="*/ 0 w 661"/>
                <a:gd name="T11" fmla="*/ 532 h 868"/>
                <a:gd name="T12" fmla="*/ 228 w 661"/>
                <a:gd name="T13" fmla="*/ 553 h 868"/>
                <a:gd name="T14" fmla="*/ 370 w 661"/>
                <a:gd name="T15" fmla="*/ 775 h 868"/>
                <a:gd name="T16" fmla="*/ 477 w 661"/>
                <a:gd name="T17" fmla="*/ 849 h 868"/>
                <a:gd name="T18" fmla="*/ 604 w 661"/>
                <a:gd name="T19" fmla="*/ 868 h 868"/>
                <a:gd name="T20" fmla="*/ 646 w 661"/>
                <a:gd name="T21" fmla="*/ 798 h 868"/>
                <a:gd name="T22" fmla="*/ 661 w 661"/>
                <a:gd name="T23" fmla="*/ 724 h 868"/>
                <a:gd name="T24" fmla="*/ 646 w 661"/>
                <a:gd name="T25" fmla="*/ 640 h 868"/>
                <a:gd name="T26" fmla="*/ 621 w 661"/>
                <a:gd name="T27" fmla="*/ 598 h 868"/>
                <a:gd name="T28" fmla="*/ 593 w 661"/>
                <a:gd name="T29" fmla="*/ 559 h 868"/>
                <a:gd name="T30" fmla="*/ 560 w 661"/>
                <a:gd name="T31" fmla="*/ 522 h 868"/>
                <a:gd name="T32" fmla="*/ 528 w 661"/>
                <a:gd name="T33" fmla="*/ 490 h 868"/>
                <a:gd name="T34" fmla="*/ 473 w 661"/>
                <a:gd name="T35" fmla="*/ 443 h 868"/>
                <a:gd name="T36" fmla="*/ 450 w 661"/>
                <a:gd name="T37" fmla="*/ 426 h 868"/>
                <a:gd name="T38" fmla="*/ 370 w 661"/>
                <a:gd name="T39" fmla="*/ 391 h 868"/>
                <a:gd name="T40" fmla="*/ 397 w 661"/>
                <a:gd name="T41" fmla="*/ 216 h 868"/>
                <a:gd name="T42" fmla="*/ 450 w 661"/>
                <a:gd name="T43" fmla="*/ 0 h 868"/>
                <a:gd name="T44" fmla="*/ 188 w 661"/>
                <a:gd name="T45" fmla="*/ 82 h 868"/>
                <a:gd name="T46" fmla="*/ 188 w 661"/>
                <a:gd name="T47" fmla="*/ 82 h 8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1"/>
                <a:gd name="T73" fmla="*/ 0 h 868"/>
                <a:gd name="T74" fmla="*/ 661 w 661"/>
                <a:gd name="T75" fmla="*/ 868 h 8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1" h="868">
                  <a:moveTo>
                    <a:pt x="188" y="82"/>
                  </a:moveTo>
                  <a:lnTo>
                    <a:pt x="80" y="235"/>
                  </a:lnTo>
                  <a:lnTo>
                    <a:pt x="262" y="304"/>
                  </a:lnTo>
                  <a:lnTo>
                    <a:pt x="275" y="479"/>
                  </a:lnTo>
                  <a:lnTo>
                    <a:pt x="60" y="479"/>
                  </a:lnTo>
                  <a:lnTo>
                    <a:pt x="0" y="532"/>
                  </a:lnTo>
                  <a:lnTo>
                    <a:pt x="228" y="553"/>
                  </a:lnTo>
                  <a:lnTo>
                    <a:pt x="370" y="775"/>
                  </a:lnTo>
                  <a:lnTo>
                    <a:pt x="477" y="849"/>
                  </a:lnTo>
                  <a:lnTo>
                    <a:pt x="604" y="868"/>
                  </a:lnTo>
                  <a:lnTo>
                    <a:pt x="646" y="798"/>
                  </a:lnTo>
                  <a:lnTo>
                    <a:pt x="661" y="724"/>
                  </a:lnTo>
                  <a:lnTo>
                    <a:pt x="646" y="640"/>
                  </a:lnTo>
                  <a:lnTo>
                    <a:pt x="621" y="598"/>
                  </a:lnTo>
                  <a:lnTo>
                    <a:pt x="593" y="559"/>
                  </a:lnTo>
                  <a:lnTo>
                    <a:pt x="560" y="522"/>
                  </a:lnTo>
                  <a:lnTo>
                    <a:pt x="528" y="490"/>
                  </a:lnTo>
                  <a:lnTo>
                    <a:pt x="473" y="443"/>
                  </a:lnTo>
                  <a:lnTo>
                    <a:pt x="450" y="426"/>
                  </a:lnTo>
                  <a:lnTo>
                    <a:pt x="370" y="391"/>
                  </a:lnTo>
                  <a:lnTo>
                    <a:pt x="397" y="216"/>
                  </a:lnTo>
                  <a:lnTo>
                    <a:pt x="450" y="0"/>
                  </a:lnTo>
                  <a:lnTo>
                    <a:pt x="188" y="82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37" name="Freeform 69">
              <a:extLst>
                <a:ext uri="{FF2B5EF4-FFF2-40B4-BE49-F238E27FC236}">
                  <a16:creationId xmlns:a16="http://schemas.microsoft.com/office/drawing/2014/main" xmlns="" id="{9F97AAE7-DF8F-4583-AD9C-A369BF332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" y="2010"/>
              <a:ext cx="186" cy="71"/>
            </a:xfrm>
            <a:custGeom>
              <a:avLst/>
              <a:gdLst>
                <a:gd name="T0" fmla="*/ 534 w 534"/>
                <a:gd name="T1" fmla="*/ 163 h 228"/>
                <a:gd name="T2" fmla="*/ 443 w 534"/>
                <a:gd name="T3" fmla="*/ 0 h 228"/>
                <a:gd name="T4" fmla="*/ 215 w 534"/>
                <a:gd name="T5" fmla="*/ 57 h 228"/>
                <a:gd name="T6" fmla="*/ 0 w 534"/>
                <a:gd name="T7" fmla="*/ 163 h 228"/>
                <a:gd name="T8" fmla="*/ 6 w 534"/>
                <a:gd name="T9" fmla="*/ 228 h 228"/>
                <a:gd name="T10" fmla="*/ 534 w 534"/>
                <a:gd name="T11" fmla="*/ 163 h 228"/>
                <a:gd name="T12" fmla="*/ 534 w 534"/>
                <a:gd name="T13" fmla="*/ 163 h 2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4"/>
                <a:gd name="T22" fmla="*/ 0 h 228"/>
                <a:gd name="T23" fmla="*/ 534 w 534"/>
                <a:gd name="T24" fmla="*/ 228 h 2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4" h="228">
                  <a:moveTo>
                    <a:pt x="534" y="163"/>
                  </a:moveTo>
                  <a:lnTo>
                    <a:pt x="443" y="0"/>
                  </a:lnTo>
                  <a:lnTo>
                    <a:pt x="215" y="57"/>
                  </a:lnTo>
                  <a:lnTo>
                    <a:pt x="0" y="163"/>
                  </a:lnTo>
                  <a:lnTo>
                    <a:pt x="6" y="228"/>
                  </a:lnTo>
                  <a:lnTo>
                    <a:pt x="534" y="16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38" name="Freeform 70">
              <a:extLst>
                <a:ext uri="{FF2B5EF4-FFF2-40B4-BE49-F238E27FC236}">
                  <a16:creationId xmlns:a16="http://schemas.microsoft.com/office/drawing/2014/main" xmlns="" id="{199720D6-AB14-4CAF-AA54-DADDDDCC8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" y="1899"/>
              <a:ext cx="1418" cy="615"/>
            </a:xfrm>
            <a:custGeom>
              <a:avLst/>
              <a:gdLst>
                <a:gd name="T0" fmla="*/ 51 w 4066"/>
                <a:gd name="T1" fmla="*/ 819 h 1987"/>
                <a:gd name="T2" fmla="*/ 270 w 4066"/>
                <a:gd name="T3" fmla="*/ 872 h 1987"/>
                <a:gd name="T4" fmla="*/ 468 w 4066"/>
                <a:gd name="T5" fmla="*/ 923 h 1987"/>
                <a:gd name="T6" fmla="*/ 664 w 4066"/>
                <a:gd name="T7" fmla="*/ 980 h 1987"/>
                <a:gd name="T8" fmla="*/ 818 w 4066"/>
                <a:gd name="T9" fmla="*/ 1035 h 1987"/>
                <a:gd name="T10" fmla="*/ 945 w 4066"/>
                <a:gd name="T11" fmla="*/ 1081 h 1987"/>
                <a:gd name="T12" fmla="*/ 1116 w 4066"/>
                <a:gd name="T13" fmla="*/ 1123 h 1987"/>
                <a:gd name="T14" fmla="*/ 1561 w 4066"/>
                <a:gd name="T15" fmla="*/ 1102 h 1987"/>
                <a:gd name="T16" fmla="*/ 1711 w 4066"/>
                <a:gd name="T17" fmla="*/ 1052 h 1987"/>
                <a:gd name="T18" fmla="*/ 1789 w 4066"/>
                <a:gd name="T19" fmla="*/ 969 h 1987"/>
                <a:gd name="T20" fmla="*/ 1890 w 4066"/>
                <a:gd name="T21" fmla="*/ 881 h 1987"/>
                <a:gd name="T22" fmla="*/ 1966 w 4066"/>
                <a:gd name="T23" fmla="*/ 803 h 1987"/>
                <a:gd name="T24" fmla="*/ 2053 w 4066"/>
                <a:gd name="T25" fmla="*/ 705 h 1987"/>
                <a:gd name="T26" fmla="*/ 2165 w 4066"/>
                <a:gd name="T27" fmla="*/ 587 h 1987"/>
                <a:gd name="T28" fmla="*/ 2274 w 4066"/>
                <a:gd name="T29" fmla="*/ 496 h 1987"/>
                <a:gd name="T30" fmla="*/ 2376 w 4066"/>
                <a:gd name="T31" fmla="*/ 442 h 1987"/>
                <a:gd name="T32" fmla="*/ 2511 w 4066"/>
                <a:gd name="T33" fmla="*/ 387 h 1987"/>
                <a:gd name="T34" fmla="*/ 2625 w 4066"/>
                <a:gd name="T35" fmla="*/ 345 h 1987"/>
                <a:gd name="T36" fmla="*/ 2699 w 4066"/>
                <a:gd name="T37" fmla="*/ 319 h 1987"/>
                <a:gd name="T38" fmla="*/ 2827 w 4066"/>
                <a:gd name="T39" fmla="*/ 262 h 1987"/>
                <a:gd name="T40" fmla="*/ 2952 w 4066"/>
                <a:gd name="T41" fmla="*/ 207 h 1987"/>
                <a:gd name="T42" fmla="*/ 3163 w 4066"/>
                <a:gd name="T43" fmla="*/ 157 h 1987"/>
                <a:gd name="T44" fmla="*/ 3325 w 4066"/>
                <a:gd name="T45" fmla="*/ 115 h 1987"/>
                <a:gd name="T46" fmla="*/ 3578 w 4066"/>
                <a:gd name="T47" fmla="*/ 38 h 1987"/>
                <a:gd name="T48" fmla="*/ 3863 w 4066"/>
                <a:gd name="T49" fmla="*/ 0 h 1987"/>
                <a:gd name="T50" fmla="*/ 4032 w 4066"/>
                <a:gd name="T51" fmla="*/ 58 h 1987"/>
                <a:gd name="T52" fmla="*/ 4021 w 4066"/>
                <a:gd name="T53" fmla="*/ 184 h 1987"/>
                <a:gd name="T54" fmla="*/ 3996 w 4066"/>
                <a:gd name="T55" fmla="*/ 79 h 1987"/>
                <a:gd name="T56" fmla="*/ 3802 w 4066"/>
                <a:gd name="T57" fmla="*/ 36 h 1987"/>
                <a:gd name="T58" fmla="*/ 3393 w 4066"/>
                <a:gd name="T59" fmla="*/ 131 h 1987"/>
                <a:gd name="T60" fmla="*/ 3125 w 4066"/>
                <a:gd name="T61" fmla="*/ 216 h 1987"/>
                <a:gd name="T62" fmla="*/ 2874 w 4066"/>
                <a:gd name="T63" fmla="*/ 292 h 1987"/>
                <a:gd name="T64" fmla="*/ 2726 w 4066"/>
                <a:gd name="T65" fmla="*/ 355 h 1987"/>
                <a:gd name="T66" fmla="*/ 2646 w 4066"/>
                <a:gd name="T67" fmla="*/ 385 h 1987"/>
                <a:gd name="T68" fmla="*/ 2532 w 4066"/>
                <a:gd name="T69" fmla="*/ 431 h 1987"/>
                <a:gd name="T70" fmla="*/ 2401 w 4066"/>
                <a:gd name="T71" fmla="*/ 486 h 1987"/>
                <a:gd name="T72" fmla="*/ 2217 w 4066"/>
                <a:gd name="T73" fmla="*/ 631 h 1987"/>
                <a:gd name="T74" fmla="*/ 1968 w 4066"/>
                <a:gd name="T75" fmla="*/ 957 h 1987"/>
                <a:gd name="T76" fmla="*/ 1861 w 4066"/>
                <a:gd name="T77" fmla="*/ 1022 h 1987"/>
                <a:gd name="T78" fmla="*/ 1781 w 4066"/>
                <a:gd name="T79" fmla="*/ 1113 h 1987"/>
                <a:gd name="T80" fmla="*/ 1711 w 4066"/>
                <a:gd name="T81" fmla="*/ 1273 h 1987"/>
                <a:gd name="T82" fmla="*/ 1720 w 4066"/>
                <a:gd name="T83" fmla="*/ 1590 h 1987"/>
                <a:gd name="T84" fmla="*/ 1823 w 4066"/>
                <a:gd name="T85" fmla="*/ 1843 h 1987"/>
                <a:gd name="T86" fmla="*/ 1842 w 4066"/>
                <a:gd name="T87" fmla="*/ 1957 h 1987"/>
                <a:gd name="T88" fmla="*/ 1777 w 4066"/>
                <a:gd name="T89" fmla="*/ 1883 h 1987"/>
                <a:gd name="T90" fmla="*/ 1705 w 4066"/>
                <a:gd name="T91" fmla="*/ 1788 h 1987"/>
                <a:gd name="T92" fmla="*/ 1624 w 4066"/>
                <a:gd name="T93" fmla="*/ 1547 h 1987"/>
                <a:gd name="T94" fmla="*/ 1629 w 4066"/>
                <a:gd name="T95" fmla="*/ 1322 h 1987"/>
                <a:gd name="T96" fmla="*/ 1587 w 4066"/>
                <a:gd name="T97" fmla="*/ 1161 h 1987"/>
                <a:gd name="T98" fmla="*/ 1416 w 4066"/>
                <a:gd name="T99" fmla="*/ 1193 h 1987"/>
                <a:gd name="T100" fmla="*/ 1122 w 4066"/>
                <a:gd name="T101" fmla="*/ 1199 h 1987"/>
                <a:gd name="T102" fmla="*/ 876 w 4066"/>
                <a:gd name="T103" fmla="*/ 1127 h 1987"/>
                <a:gd name="T104" fmla="*/ 707 w 4066"/>
                <a:gd name="T105" fmla="*/ 1068 h 1987"/>
                <a:gd name="T106" fmla="*/ 580 w 4066"/>
                <a:gd name="T107" fmla="*/ 1022 h 1987"/>
                <a:gd name="T108" fmla="*/ 6 w 4066"/>
                <a:gd name="T109" fmla="*/ 898 h 1987"/>
                <a:gd name="T110" fmla="*/ 0 w 4066"/>
                <a:gd name="T111" fmla="*/ 807 h 19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066"/>
                <a:gd name="T169" fmla="*/ 0 h 1987"/>
                <a:gd name="T170" fmla="*/ 4066 w 4066"/>
                <a:gd name="T171" fmla="*/ 1987 h 19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066" h="1987">
                  <a:moveTo>
                    <a:pt x="0" y="807"/>
                  </a:moveTo>
                  <a:lnTo>
                    <a:pt x="51" y="819"/>
                  </a:lnTo>
                  <a:lnTo>
                    <a:pt x="185" y="851"/>
                  </a:lnTo>
                  <a:lnTo>
                    <a:pt x="270" y="872"/>
                  </a:lnTo>
                  <a:lnTo>
                    <a:pt x="367" y="897"/>
                  </a:lnTo>
                  <a:lnTo>
                    <a:pt x="468" y="923"/>
                  </a:lnTo>
                  <a:lnTo>
                    <a:pt x="568" y="952"/>
                  </a:lnTo>
                  <a:lnTo>
                    <a:pt x="664" y="980"/>
                  </a:lnTo>
                  <a:lnTo>
                    <a:pt x="745" y="1009"/>
                  </a:lnTo>
                  <a:lnTo>
                    <a:pt x="818" y="1035"/>
                  </a:lnTo>
                  <a:lnTo>
                    <a:pt x="884" y="1060"/>
                  </a:lnTo>
                  <a:lnTo>
                    <a:pt x="945" y="1081"/>
                  </a:lnTo>
                  <a:lnTo>
                    <a:pt x="1002" y="1100"/>
                  </a:lnTo>
                  <a:lnTo>
                    <a:pt x="1116" y="1123"/>
                  </a:lnTo>
                  <a:lnTo>
                    <a:pt x="1395" y="1119"/>
                  </a:lnTo>
                  <a:lnTo>
                    <a:pt x="1561" y="1102"/>
                  </a:lnTo>
                  <a:lnTo>
                    <a:pt x="1620" y="1083"/>
                  </a:lnTo>
                  <a:lnTo>
                    <a:pt x="1711" y="1052"/>
                  </a:lnTo>
                  <a:lnTo>
                    <a:pt x="1760" y="1005"/>
                  </a:lnTo>
                  <a:lnTo>
                    <a:pt x="1789" y="969"/>
                  </a:lnTo>
                  <a:lnTo>
                    <a:pt x="1829" y="935"/>
                  </a:lnTo>
                  <a:lnTo>
                    <a:pt x="1890" y="881"/>
                  </a:lnTo>
                  <a:lnTo>
                    <a:pt x="1928" y="843"/>
                  </a:lnTo>
                  <a:lnTo>
                    <a:pt x="1966" y="803"/>
                  </a:lnTo>
                  <a:lnTo>
                    <a:pt x="2027" y="735"/>
                  </a:lnTo>
                  <a:lnTo>
                    <a:pt x="2053" y="705"/>
                  </a:lnTo>
                  <a:lnTo>
                    <a:pt x="2129" y="629"/>
                  </a:lnTo>
                  <a:lnTo>
                    <a:pt x="2165" y="587"/>
                  </a:lnTo>
                  <a:lnTo>
                    <a:pt x="2209" y="543"/>
                  </a:lnTo>
                  <a:lnTo>
                    <a:pt x="2274" y="496"/>
                  </a:lnTo>
                  <a:lnTo>
                    <a:pt x="2319" y="469"/>
                  </a:lnTo>
                  <a:lnTo>
                    <a:pt x="2376" y="442"/>
                  </a:lnTo>
                  <a:lnTo>
                    <a:pt x="2443" y="414"/>
                  </a:lnTo>
                  <a:lnTo>
                    <a:pt x="2511" y="387"/>
                  </a:lnTo>
                  <a:lnTo>
                    <a:pt x="2574" y="364"/>
                  </a:lnTo>
                  <a:lnTo>
                    <a:pt x="2625" y="345"/>
                  </a:lnTo>
                  <a:lnTo>
                    <a:pt x="2675" y="328"/>
                  </a:lnTo>
                  <a:lnTo>
                    <a:pt x="2699" y="319"/>
                  </a:lnTo>
                  <a:lnTo>
                    <a:pt x="2758" y="292"/>
                  </a:lnTo>
                  <a:lnTo>
                    <a:pt x="2827" y="262"/>
                  </a:lnTo>
                  <a:lnTo>
                    <a:pt x="2884" y="233"/>
                  </a:lnTo>
                  <a:lnTo>
                    <a:pt x="2952" y="207"/>
                  </a:lnTo>
                  <a:lnTo>
                    <a:pt x="3045" y="182"/>
                  </a:lnTo>
                  <a:lnTo>
                    <a:pt x="3163" y="157"/>
                  </a:lnTo>
                  <a:lnTo>
                    <a:pt x="3275" y="131"/>
                  </a:lnTo>
                  <a:lnTo>
                    <a:pt x="3325" y="115"/>
                  </a:lnTo>
                  <a:lnTo>
                    <a:pt x="3441" y="79"/>
                  </a:lnTo>
                  <a:lnTo>
                    <a:pt x="3578" y="38"/>
                  </a:lnTo>
                  <a:lnTo>
                    <a:pt x="3688" y="7"/>
                  </a:lnTo>
                  <a:lnTo>
                    <a:pt x="3863" y="0"/>
                  </a:lnTo>
                  <a:lnTo>
                    <a:pt x="3956" y="13"/>
                  </a:lnTo>
                  <a:lnTo>
                    <a:pt x="4032" y="58"/>
                  </a:lnTo>
                  <a:lnTo>
                    <a:pt x="4066" y="165"/>
                  </a:lnTo>
                  <a:lnTo>
                    <a:pt x="4021" y="184"/>
                  </a:lnTo>
                  <a:lnTo>
                    <a:pt x="4015" y="125"/>
                  </a:lnTo>
                  <a:lnTo>
                    <a:pt x="3996" y="79"/>
                  </a:lnTo>
                  <a:lnTo>
                    <a:pt x="3956" y="51"/>
                  </a:lnTo>
                  <a:lnTo>
                    <a:pt x="3802" y="36"/>
                  </a:lnTo>
                  <a:lnTo>
                    <a:pt x="3699" y="39"/>
                  </a:lnTo>
                  <a:lnTo>
                    <a:pt x="3393" y="131"/>
                  </a:lnTo>
                  <a:lnTo>
                    <a:pt x="3281" y="190"/>
                  </a:lnTo>
                  <a:lnTo>
                    <a:pt x="3125" y="216"/>
                  </a:lnTo>
                  <a:lnTo>
                    <a:pt x="2933" y="266"/>
                  </a:lnTo>
                  <a:lnTo>
                    <a:pt x="2874" y="292"/>
                  </a:lnTo>
                  <a:lnTo>
                    <a:pt x="2796" y="326"/>
                  </a:lnTo>
                  <a:lnTo>
                    <a:pt x="2726" y="355"/>
                  </a:lnTo>
                  <a:lnTo>
                    <a:pt x="2698" y="366"/>
                  </a:lnTo>
                  <a:lnTo>
                    <a:pt x="2646" y="385"/>
                  </a:lnTo>
                  <a:lnTo>
                    <a:pt x="2595" y="406"/>
                  </a:lnTo>
                  <a:lnTo>
                    <a:pt x="2532" y="431"/>
                  </a:lnTo>
                  <a:lnTo>
                    <a:pt x="2464" y="458"/>
                  </a:lnTo>
                  <a:lnTo>
                    <a:pt x="2401" y="486"/>
                  </a:lnTo>
                  <a:lnTo>
                    <a:pt x="2306" y="537"/>
                  </a:lnTo>
                  <a:lnTo>
                    <a:pt x="2217" y="631"/>
                  </a:lnTo>
                  <a:lnTo>
                    <a:pt x="2188" y="678"/>
                  </a:lnTo>
                  <a:lnTo>
                    <a:pt x="1968" y="957"/>
                  </a:lnTo>
                  <a:lnTo>
                    <a:pt x="1911" y="990"/>
                  </a:lnTo>
                  <a:lnTo>
                    <a:pt x="1861" y="1022"/>
                  </a:lnTo>
                  <a:lnTo>
                    <a:pt x="1817" y="1058"/>
                  </a:lnTo>
                  <a:lnTo>
                    <a:pt x="1781" y="1113"/>
                  </a:lnTo>
                  <a:lnTo>
                    <a:pt x="1745" y="1184"/>
                  </a:lnTo>
                  <a:lnTo>
                    <a:pt x="1711" y="1273"/>
                  </a:lnTo>
                  <a:lnTo>
                    <a:pt x="1688" y="1455"/>
                  </a:lnTo>
                  <a:lnTo>
                    <a:pt x="1720" y="1590"/>
                  </a:lnTo>
                  <a:lnTo>
                    <a:pt x="1829" y="1746"/>
                  </a:lnTo>
                  <a:lnTo>
                    <a:pt x="1823" y="1843"/>
                  </a:lnTo>
                  <a:lnTo>
                    <a:pt x="1871" y="1987"/>
                  </a:lnTo>
                  <a:lnTo>
                    <a:pt x="1842" y="1957"/>
                  </a:lnTo>
                  <a:lnTo>
                    <a:pt x="1814" y="1923"/>
                  </a:lnTo>
                  <a:lnTo>
                    <a:pt x="1777" y="1883"/>
                  </a:lnTo>
                  <a:lnTo>
                    <a:pt x="1741" y="1835"/>
                  </a:lnTo>
                  <a:lnTo>
                    <a:pt x="1705" y="1788"/>
                  </a:lnTo>
                  <a:lnTo>
                    <a:pt x="1656" y="1697"/>
                  </a:lnTo>
                  <a:lnTo>
                    <a:pt x="1624" y="1547"/>
                  </a:lnTo>
                  <a:lnTo>
                    <a:pt x="1641" y="1450"/>
                  </a:lnTo>
                  <a:lnTo>
                    <a:pt x="1629" y="1322"/>
                  </a:lnTo>
                  <a:lnTo>
                    <a:pt x="1496" y="1332"/>
                  </a:lnTo>
                  <a:lnTo>
                    <a:pt x="1587" y="1161"/>
                  </a:lnTo>
                  <a:lnTo>
                    <a:pt x="1538" y="1172"/>
                  </a:lnTo>
                  <a:lnTo>
                    <a:pt x="1416" y="1193"/>
                  </a:lnTo>
                  <a:lnTo>
                    <a:pt x="1264" y="1208"/>
                  </a:lnTo>
                  <a:lnTo>
                    <a:pt x="1122" y="1199"/>
                  </a:lnTo>
                  <a:lnTo>
                    <a:pt x="966" y="1155"/>
                  </a:lnTo>
                  <a:lnTo>
                    <a:pt x="876" y="1127"/>
                  </a:lnTo>
                  <a:lnTo>
                    <a:pt x="787" y="1096"/>
                  </a:lnTo>
                  <a:lnTo>
                    <a:pt x="707" y="1068"/>
                  </a:lnTo>
                  <a:lnTo>
                    <a:pt x="641" y="1043"/>
                  </a:lnTo>
                  <a:lnTo>
                    <a:pt x="580" y="1022"/>
                  </a:lnTo>
                  <a:lnTo>
                    <a:pt x="242" y="914"/>
                  </a:lnTo>
                  <a:lnTo>
                    <a:pt x="6" y="898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39" name="Freeform 71">
              <a:extLst>
                <a:ext uri="{FF2B5EF4-FFF2-40B4-BE49-F238E27FC236}">
                  <a16:creationId xmlns:a16="http://schemas.microsoft.com/office/drawing/2014/main" xmlns="" id="{8ABCA8E6-BB11-4E8C-84A8-4CF91593C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" y="2016"/>
              <a:ext cx="577" cy="447"/>
            </a:xfrm>
            <a:custGeom>
              <a:avLst/>
              <a:gdLst>
                <a:gd name="T0" fmla="*/ 1652 w 1652"/>
                <a:gd name="T1" fmla="*/ 118 h 1442"/>
                <a:gd name="T2" fmla="*/ 1528 w 1652"/>
                <a:gd name="T3" fmla="*/ 412 h 1442"/>
                <a:gd name="T4" fmla="*/ 1352 w 1652"/>
                <a:gd name="T5" fmla="*/ 585 h 1442"/>
                <a:gd name="T6" fmla="*/ 1281 w 1652"/>
                <a:gd name="T7" fmla="*/ 659 h 1442"/>
                <a:gd name="T8" fmla="*/ 1089 w 1652"/>
                <a:gd name="T9" fmla="*/ 498 h 1442"/>
                <a:gd name="T10" fmla="*/ 987 w 1652"/>
                <a:gd name="T11" fmla="*/ 541 h 1442"/>
                <a:gd name="T12" fmla="*/ 724 w 1652"/>
                <a:gd name="T13" fmla="*/ 724 h 1442"/>
                <a:gd name="T14" fmla="*/ 595 w 1652"/>
                <a:gd name="T15" fmla="*/ 712 h 1442"/>
                <a:gd name="T16" fmla="*/ 312 w 1652"/>
                <a:gd name="T17" fmla="*/ 771 h 1442"/>
                <a:gd name="T18" fmla="*/ 456 w 1652"/>
                <a:gd name="T19" fmla="*/ 950 h 1442"/>
                <a:gd name="T20" fmla="*/ 289 w 1652"/>
                <a:gd name="T21" fmla="*/ 836 h 1442"/>
                <a:gd name="T22" fmla="*/ 348 w 1652"/>
                <a:gd name="T23" fmla="*/ 1007 h 1442"/>
                <a:gd name="T24" fmla="*/ 635 w 1652"/>
                <a:gd name="T25" fmla="*/ 1132 h 1442"/>
                <a:gd name="T26" fmla="*/ 880 w 1652"/>
                <a:gd name="T27" fmla="*/ 1100 h 1442"/>
                <a:gd name="T28" fmla="*/ 1076 w 1652"/>
                <a:gd name="T29" fmla="*/ 1026 h 1442"/>
                <a:gd name="T30" fmla="*/ 1373 w 1652"/>
                <a:gd name="T31" fmla="*/ 809 h 1442"/>
                <a:gd name="T32" fmla="*/ 1416 w 1652"/>
                <a:gd name="T33" fmla="*/ 644 h 1442"/>
                <a:gd name="T34" fmla="*/ 1407 w 1652"/>
                <a:gd name="T35" fmla="*/ 819 h 1442"/>
                <a:gd name="T36" fmla="*/ 1266 w 1652"/>
                <a:gd name="T37" fmla="*/ 921 h 1442"/>
                <a:gd name="T38" fmla="*/ 633 w 1652"/>
                <a:gd name="T39" fmla="*/ 1201 h 1442"/>
                <a:gd name="T40" fmla="*/ 285 w 1652"/>
                <a:gd name="T41" fmla="*/ 1068 h 1442"/>
                <a:gd name="T42" fmla="*/ 124 w 1652"/>
                <a:gd name="T43" fmla="*/ 1127 h 1442"/>
                <a:gd name="T44" fmla="*/ 316 w 1652"/>
                <a:gd name="T45" fmla="*/ 1309 h 1442"/>
                <a:gd name="T46" fmla="*/ 424 w 1652"/>
                <a:gd name="T47" fmla="*/ 1400 h 1442"/>
                <a:gd name="T48" fmla="*/ 1063 w 1652"/>
                <a:gd name="T49" fmla="*/ 1286 h 1442"/>
                <a:gd name="T50" fmla="*/ 1220 w 1652"/>
                <a:gd name="T51" fmla="*/ 1108 h 1442"/>
                <a:gd name="T52" fmla="*/ 1222 w 1652"/>
                <a:gd name="T53" fmla="*/ 1212 h 1442"/>
                <a:gd name="T54" fmla="*/ 1108 w 1652"/>
                <a:gd name="T55" fmla="*/ 1309 h 1442"/>
                <a:gd name="T56" fmla="*/ 884 w 1652"/>
                <a:gd name="T57" fmla="*/ 1389 h 1442"/>
                <a:gd name="T58" fmla="*/ 194 w 1652"/>
                <a:gd name="T59" fmla="*/ 1341 h 1442"/>
                <a:gd name="T60" fmla="*/ 34 w 1652"/>
                <a:gd name="T61" fmla="*/ 1182 h 1442"/>
                <a:gd name="T62" fmla="*/ 116 w 1652"/>
                <a:gd name="T63" fmla="*/ 1070 h 1442"/>
                <a:gd name="T64" fmla="*/ 238 w 1652"/>
                <a:gd name="T65" fmla="*/ 836 h 1442"/>
                <a:gd name="T66" fmla="*/ 209 w 1652"/>
                <a:gd name="T67" fmla="*/ 712 h 1442"/>
                <a:gd name="T68" fmla="*/ 177 w 1652"/>
                <a:gd name="T69" fmla="*/ 680 h 1442"/>
                <a:gd name="T70" fmla="*/ 445 w 1652"/>
                <a:gd name="T71" fmla="*/ 585 h 1442"/>
                <a:gd name="T72" fmla="*/ 888 w 1652"/>
                <a:gd name="T73" fmla="*/ 477 h 1442"/>
                <a:gd name="T74" fmla="*/ 1067 w 1652"/>
                <a:gd name="T75" fmla="*/ 380 h 1442"/>
                <a:gd name="T76" fmla="*/ 1184 w 1652"/>
                <a:gd name="T77" fmla="*/ 374 h 1442"/>
                <a:gd name="T78" fmla="*/ 1300 w 1652"/>
                <a:gd name="T79" fmla="*/ 534 h 1442"/>
                <a:gd name="T80" fmla="*/ 1416 w 1652"/>
                <a:gd name="T81" fmla="*/ 503 h 1442"/>
                <a:gd name="T82" fmla="*/ 1620 w 1652"/>
                <a:gd name="T83" fmla="*/ 159 h 1442"/>
                <a:gd name="T84" fmla="*/ 1587 w 1652"/>
                <a:gd name="T85" fmla="*/ 0 h 14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2"/>
                <a:gd name="T130" fmla="*/ 0 h 1442"/>
                <a:gd name="T131" fmla="*/ 1652 w 1652"/>
                <a:gd name="T132" fmla="*/ 1442 h 14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2" h="1442">
                  <a:moveTo>
                    <a:pt x="1587" y="0"/>
                  </a:moveTo>
                  <a:lnTo>
                    <a:pt x="1618" y="36"/>
                  </a:lnTo>
                  <a:lnTo>
                    <a:pt x="1652" y="118"/>
                  </a:lnTo>
                  <a:lnTo>
                    <a:pt x="1637" y="234"/>
                  </a:lnTo>
                  <a:lnTo>
                    <a:pt x="1620" y="306"/>
                  </a:lnTo>
                  <a:lnTo>
                    <a:pt x="1528" y="412"/>
                  </a:lnTo>
                  <a:lnTo>
                    <a:pt x="1485" y="444"/>
                  </a:lnTo>
                  <a:lnTo>
                    <a:pt x="1411" y="579"/>
                  </a:lnTo>
                  <a:lnTo>
                    <a:pt x="1352" y="585"/>
                  </a:lnTo>
                  <a:lnTo>
                    <a:pt x="1338" y="623"/>
                  </a:lnTo>
                  <a:lnTo>
                    <a:pt x="1317" y="650"/>
                  </a:lnTo>
                  <a:lnTo>
                    <a:pt x="1281" y="659"/>
                  </a:lnTo>
                  <a:lnTo>
                    <a:pt x="1179" y="627"/>
                  </a:lnTo>
                  <a:lnTo>
                    <a:pt x="1120" y="600"/>
                  </a:lnTo>
                  <a:lnTo>
                    <a:pt x="1089" y="498"/>
                  </a:lnTo>
                  <a:lnTo>
                    <a:pt x="1019" y="471"/>
                  </a:lnTo>
                  <a:lnTo>
                    <a:pt x="966" y="503"/>
                  </a:lnTo>
                  <a:lnTo>
                    <a:pt x="987" y="541"/>
                  </a:lnTo>
                  <a:lnTo>
                    <a:pt x="821" y="659"/>
                  </a:lnTo>
                  <a:lnTo>
                    <a:pt x="740" y="686"/>
                  </a:lnTo>
                  <a:lnTo>
                    <a:pt x="724" y="724"/>
                  </a:lnTo>
                  <a:lnTo>
                    <a:pt x="736" y="766"/>
                  </a:lnTo>
                  <a:lnTo>
                    <a:pt x="665" y="718"/>
                  </a:lnTo>
                  <a:lnTo>
                    <a:pt x="595" y="712"/>
                  </a:lnTo>
                  <a:lnTo>
                    <a:pt x="477" y="718"/>
                  </a:lnTo>
                  <a:lnTo>
                    <a:pt x="354" y="733"/>
                  </a:lnTo>
                  <a:lnTo>
                    <a:pt x="312" y="771"/>
                  </a:lnTo>
                  <a:lnTo>
                    <a:pt x="376" y="830"/>
                  </a:lnTo>
                  <a:lnTo>
                    <a:pt x="435" y="880"/>
                  </a:lnTo>
                  <a:lnTo>
                    <a:pt x="456" y="950"/>
                  </a:lnTo>
                  <a:lnTo>
                    <a:pt x="409" y="901"/>
                  </a:lnTo>
                  <a:lnTo>
                    <a:pt x="327" y="830"/>
                  </a:lnTo>
                  <a:lnTo>
                    <a:pt x="289" y="836"/>
                  </a:lnTo>
                  <a:lnTo>
                    <a:pt x="253" y="918"/>
                  </a:lnTo>
                  <a:lnTo>
                    <a:pt x="253" y="971"/>
                  </a:lnTo>
                  <a:lnTo>
                    <a:pt x="348" y="1007"/>
                  </a:lnTo>
                  <a:lnTo>
                    <a:pt x="451" y="1035"/>
                  </a:lnTo>
                  <a:lnTo>
                    <a:pt x="574" y="1121"/>
                  </a:lnTo>
                  <a:lnTo>
                    <a:pt x="635" y="1132"/>
                  </a:lnTo>
                  <a:lnTo>
                    <a:pt x="730" y="1136"/>
                  </a:lnTo>
                  <a:lnTo>
                    <a:pt x="821" y="1113"/>
                  </a:lnTo>
                  <a:lnTo>
                    <a:pt x="880" y="1100"/>
                  </a:lnTo>
                  <a:lnTo>
                    <a:pt x="933" y="1079"/>
                  </a:lnTo>
                  <a:lnTo>
                    <a:pt x="1019" y="1051"/>
                  </a:lnTo>
                  <a:lnTo>
                    <a:pt x="1076" y="1026"/>
                  </a:lnTo>
                  <a:lnTo>
                    <a:pt x="1099" y="1007"/>
                  </a:lnTo>
                  <a:lnTo>
                    <a:pt x="1293" y="847"/>
                  </a:lnTo>
                  <a:lnTo>
                    <a:pt x="1373" y="809"/>
                  </a:lnTo>
                  <a:lnTo>
                    <a:pt x="1407" y="754"/>
                  </a:lnTo>
                  <a:lnTo>
                    <a:pt x="1420" y="724"/>
                  </a:lnTo>
                  <a:lnTo>
                    <a:pt x="1416" y="644"/>
                  </a:lnTo>
                  <a:lnTo>
                    <a:pt x="1458" y="648"/>
                  </a:lnTo>
                  <a:lnTo>
                    <a:pt x="1437" y="788"/>
                  </a:lnTo>
                  <a:lnTo>
                    <a:pt x="1407" y="819"/>
                  </a:lnTo>
                  <a:lnTo>
                    <a:pt x="1371" y="851"/>
                  </a:lnTo>
                  <a:lnTo>
                    <a:pt x="1329" y="885"/>
                  </a:lnTo>
                  <a:lnTo>
                    <a:pt x="1266" y="921"/>
                  </a:lnTo>
                  <a:lnTo>
                    <a:pt x="1105" y="1051"/>
                  </a:lnTo>
                  <a:lnTo>
                    <a:pt x="842" y="1153"/>
                  </a:lnTo>
                  <a:lnTo>
                    <a:pt x="633" y="1201"/>
                  </a:lnTo>
                  <a:lnTo>
                    <a:pt x="409" y="1104"/>
                  </a:lnTo>
                  <a:lnTo>
                    <a:pt x="357" y="1085"/>
                  </a:lnTo>
                  <a:lnTo>
                    <a:pt x="285" y="1068"/>
                  </a:lnTo>
                  <a:lnTo>
                    <a:pt x="215" y="1083"/>
                  </a:lnTo>
                  <a:lnTo>
                    <a:pt x="171" y="1077"/>
                  </a:lnTo>
                  <a:lnTo>
                    <a:pt x="124" y="1127"/>
                  </a:lnTo>
                  <a:lnTo>
                    <a:pt x="86" y="1224"/>
                  </a:lnTo>
                  <a:lnTo>
                    <a:pt x="198" y="1265"/>
                  </a:lnTo>
                  <a:lnTo>
                    <a:pt x="316" y="1309"/>
                  </a:lnTo>
                  <a:lnTo>
                    <a:pt x="340" y="1355"/>
                  </a:lnTo>
                  <a:lnTo>
                    <a:pt x="373" y="1385"/>
                  </a:lnTo>
                  <a:lnTo>
                    <a:pt x="424" y="1400"/>
                  </a:lnTo>
                  <a:lnTo>
                    <a:pt x="713" y="1395"/>
                  </a:lnTo>
                  <a:lnTo>
                    <a:pt x="837" y="1378"/>
                  </a:lnTo>
                  <a:lnTo>
                    <a:pt x="1063" y="1286"/>
                  </a:lnTo>
                  <a:lnTo>
                    <a:pt x="1106" y="1267"/>
                  </a:lnTo>
                  <a:lnTo>
                    <a:pt x="1181" y="1207"/>
                  </a:lnTo>
                  <a:lnTo>
                    <a:pt x="1220" y="1108"/>
                  </a:lnTo>
                  <a:lnTo>
                    <a:pt x="1234" y="1051"/>
                  </a:lnTo>
                  <a:lnTo>
                    <a:pt x="1255" y="1083"/>
                  </a:lnTo>
                  <a:lnTo>
                    <a:pt x="1222" y="1212"/>
                  </a:lnTo>
                  <a:lnTo>
                    <a:pt x="1171" y="1267"/>
                  </a:lnTo>
                  <a:lnTo>
                    <a:pt x="1139" y="1290"/>
                  </a:lnTo>
                  <a:lnTo>
                    <a:pt x="1108" y="1309"/>
                  </a:lnTo>
                  <a:lnTo>
                    <a:pt x="1057" y="1336"/>
                  </a:lnTo>
                  <a:lnTo>
                    <a:pt x="1034" y="1345"/>
                  </a:lnTo>
                  <a:lnTo>
                    <a:pt x="884" y="1389"/>
                  </a:lnTo>
                  <a:lnTo>
                    <a:pt x="736" y="1442"/>
                  </a:lnTo>
                  <a:lnTo>
                    <a:pt x="392" y="1436"/>
                  </a:lnTo>
                  <a:lnTo>
                    <a:pt x="194" y="1341"/>
                  </a:lnTo>
                  <a:lnTo>
                    <a:pt x="0" y="1271"/>
                  </a:lnTo>
                  <a:lnTo>
                    <a:pt x="12" y="1212"/>
                  </a:lnTo>
                  <a:lnTo>
                    <a:pt x="34" y="1182"/>
                  </a:lnTo>
                  <a:lnTo>
                    <a:pt x="57" y="1150"/>
                  </a:lnTo>
                  <a:lnTo>
                    <a:pt x="86" y="1112"/>
                  </a:lnTo>
                  <a:lnTo>
                    <a:pt x="116" y="1070"/>
                  </a:lnTo>
                  <a:lnTo>
                    <a:pt x="145" y="1030"/>
                  </a:lnTo>
                  <a:lnTo>
                    <a:pt x="188" y="971"/>
                  </a:lnTo>
                  <a:lnTo>
                    <a:pt x="238" y="836"/>
                  </a:lnTo>
                  <a:lnTo>
                    <a:pt x="259" y="739"/>
                  </a:lnTo>
                  <a:lnTo>
                    <a:pt x="274" y="703"/>
                  </a:lnTo>
                  <a:lnTo>
                    <a:pt x="209" y="712"/>
                  </a:lnTo>
                  <a:lnTo>
                    <a:pt x="145" y="804"/>
                  </a:lnTo>
                  <a:lnTo>
                    <a:pt x="145" y="756"/>
                  </a:lnTo>
                  <a:lnTo>
                    <a:pt x="177" y="680"/>
                  </a:lnTo>
                  <a:lnTo>
                    <a:pt x="150" y="665"/>
                  </a:lnTo>
                  <a:lnTo>
                    <a:pt x="344" y="644"/>
                  </a:lnTo>
                  <a:lnTo>
                    <a:pt x="445" y="585"/>
                  </a:lnTo>
                  <a:lnTo>
                    <a:pt x="627" y="555"/>
                  </a:lnTo>
                  <a:lnTo>
                    <a:pt x="842" y="503"/>
                  </a:lnTo>
                  <a:lnTo>
                    <a:pt x="888" y="477"/>
                  </a:lnTo>
                  <a:lnTo>
                    <a:pt x="951" y="443"/>
                  </a:lnTo>
                  <a:lnTo>
                    <a:pt x="1015" y="406"/>
                  </a:lnTo>
                  <a:lnTo>
                    <a:pt x="1067" y="380"/>
                  </a:lnTo>
                  <a:lnTo>
                    <a:pt x="1143" y="321"/>
                  </a:lnTo>
                  <a:lnTo>
                    <a:pt x="1181" y="283"/>
                  </a:lnTo>
                  <a:lnTo>
                    <a:pt x="1184" y="374"/>
                  </a:lnTo>
                  <a:lnTo>
                    <a:pt x="1228" y="406"/>
                  </a:lnTo>
                  <a:lnTo>
                    <a:pt x="1266" y="524"/>
                  </a:lnTo>
                  <a:lnTo>
                    <a:pt x="1300" y="534"/>
                  </a:lnTo>
                  <a:lnTo>
                    <a:pt x="1357" y="541"/>
                  </a:lnTo>
                  <a:lnTo>
                    <a:pt x="1395" y="522"/>
                  </a:lnTo>
                  <a:lnTo>
                    <a:pt x="1416" y="503"/>
                  </a:lnTo>
                  <a:lnTo>
                    <a:pt x="1470" y="397"/>
                  </a:lnTo>
                  <a:lnTo>
                    <a:pt x="1576" y="300"/>
                  </a:lnTo>
                  <a:lnTo>
                    <a:pt x="1620" y="159"/>
                  </a:lnTo>
                  <a:lnTo>
                    <a:pt x="1608" y="85"/>
                  </a:lnTo>
                  <a:lnTo>
                    <a:pt x="1549" y="21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40" name="Freeform 72">
              <a:extLst>
                <a:ext uri="{FF2B5EF4-FFF2-40B4-BE49-F238E27FC236}">
                  <a16:creationId xmlns:a16="http://schemas.microsoft.com/office/drawing/2014/main" xmlns="" id="{F83029B6-348C-4910-B0E5-DC501D643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" y="2275"/>
              <a:ext cx="70" cy="56"/>
            </a:xfrm>
            <a:custGeom>
              <a:avLst/>
              <a:gdLst>
                <a:gd name="T0" fmla="*/ 200 w 200"/>
                <a:gd name="T1" fmla="*/ 0 h 180"/>
                <a:gd name="T2" fmla="*/ 95 w 200"/>
                <a:gd name="T3" fmla="*/ 74 h 180"/>
                <a:gd name="T4" fmla="*/ 0 w 200"/>
                <a:gd name="T5" fmla="*/ 135 h 180"/>
                <a:gd name="T6" fmla="*/ 29 w 200"/>
                <a:gd name="T7" fmla="*/ 165 h 180"/>
                <a:gd name="T8" fmla="*/ 57 w 200"/>
                <a:gd name="T9" fmla="*/ 180 h 180"/>
                <a:gd name="T10" fmla="*/ 84 w 200"/>
                <a:gd name="T11" fmla="*/ 180 h 180"/>
                <a:gd name="T12" fmla="*/ 144 w 200"/>
                <a:gd name="T13" fmla="*/ 118 h 180"/>
                <a:gd name="T14" fmla="*/ 179 w 200"/>
                <a:gd name="T15" fmla="*/ 70 h 180"/>
                <a:gd name="T16" fmla="*/ 200 w 200"/>
                <a:gd name="T17" fmla="*/ 0 h 180"/>
                <a:gd name="T18" fmla="*/ 200 w 200"/>
                <a:gd name="T19" fmla="*/ 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"/>
                <a:gd name="T31" fmla="*/ 0 h 180"/>
                <a:gd name="T32" fmla="*/ 200 w 200"/>
                <a:gd name="T33" fmla="*/ 180 h 1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" h="180">
                  <a:moveTo>
                    <a:pt x="200" y="0"/>
                  </a:moveTo>
                  <a:lnTo>
                    <a:pt x="95" y="74"/>
                  </a:lnTo>
                  <a:lnTo>
                    <a:pt x="0" y="135"/>
                  </a:lnTo>
                  <a:lnTo>
                    <a:pt x="29" y="165"/>
                  </a:lnTo>
                  <a:lnTo>
                    <a:pt x="57" y="180"/>
                  </a:lnTo>
                  <a:lnTo>
                    <a:pt x="84" y="180"/>
                  </a:lnTo>
                  <a:lnTo>
                    <a:pt x="144" y="118"/>
                  </a:lnTo>
                  <a:lnTo>
                    <a:pt x="179" y="7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41" name="Freeform 73">
              <a:extLst>
                <a:ext uri="{FF2B5EF4-FFF2-40B4-BE49-F238E27FC236}">
                  <a16:creationId xmlns:a16="http://schemas.microsoft.com/office/drawing/2014/main" xmlns="" id="{4C57DC27-CDF9-4AC5-A042-D0D1F8C1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1941"/>
              <a:ext cx="787" cy="286"/>
            </a:xfrm>
            <a:custGeom>
              <a:avLst/>
              <a:gdLst>
                <a:gd name="T0" fmla="*/ 1852 w 2259"/>
                <a:gd name="T1" fmla="*/ 525 h 922"/>
                <a:gd name="T2" fmla="*/ 1871 w 2259"/>
                <a:gd name="T3" fmla="*/ 498 h 922"/>
                <a:gd name="T4" fmla="*/ 1915 w 2259"/>
                <a:gd name="T5" fmla="*/ 434 h 922"/>
                <a:gd name="T6" fmla="*/ 1975 w 2259"/>
                <a:gd name="T7" fmla="*/ 284 h 922"/>
                <a:gd name="T8" fmla="*/ 1968 w 2259"/>
                <a:gd name="T9" fmla="*/ 227 h 922"/>
                <a:gd name="T10" fmla="*/ 1951 w 2259"/>
                <a:gd name="T11" fmla="*/ 173 h 922"/>
                <a:gd name="T12" fmla="*/ 1926 w 2259"/>
                <a:gd name="T13" fmla="*/ 118 h 922"/>
                <a:gd name="T14" fmla="*/ 1878 w 2259"/>
                <a:gd name="T15" fmla="*/ 86 h 922"/>
                <a:gd name="T16" fmla="*/ 1776 w 2259"/>
                <a:gd name="T17" fmla="*/ 97 h 922"/>
                <a:gd name="T18" fmla="*/ 1637 w 2259"/>
                <a:gd name="T19" fmla="*/ 177 h 922"/>
                <a:gd name="T20" fmla="*/ 1477 w 2259"/>
                <a:gd name="T21" fmla="*/ 263 h 922"/>
                <a:gd name="T22" fmla="*/ 1392 w 2259"/>
                <a:gd name="T23" fmla="*/ 312 h 922"/>
                <a:gd name="T24" fmla="*/ 1242 w 2259"/>
                <a:gd name="T25" fmla="*/ 360 h 922"/>
                <a:gd name="T26" fmla="*/ 1107 w 2259"/>
                <a:gd name="T27" fmla="*/ 401 h 922"/>
                <a:gd name="T28" fmla="*/ 839 w 2259"/>
                <a:gd name="T29" fmla="*/ 460 h 922"/>
                <a:gd name="T30" fmla="*/ 688 w 2259"/>
                <a:gd name="T31" fmla="*/ 477 h 922"/>
                <a:gd name="T32" fmla="*/ 405 w 2259"/>
                <a:gd name="T33" fmla="*/ 504 h 922"/>
                <a:gd name="T34" fmla="*/ 346 w 2259"/>
                <a:gd name="T35" fmla="*/ 563 h 922"/>
                <a:gd name="T36" fmla="*/ 361 w 2259"/>
                <a:gd name="T37" fmla="*/ 643 h 922"/>
                <a:gd name="T38" fmla="*/ 88 w 2259"/>
                <a:gd name="T39" fmla="*/ 922 h 922"/>
                <a:gd name="T40" fmla="*/ 88 w 2259"/>
                <a:gd name="T41" fmla="*/ 854 h 922"/>
                <a:gd name="T42" fmla="*/ 29 w 2259"/>
                <a:gd name="T43" fmla="*/ 875 h 922"/>
                <a:gd name="T44" fmla="*/ 0 w 2259"/>
                <a:gd name="T45" fmla="*/ 880 h 922"/>
                <a:gd name="T46" fmla="*/ 14 w 2259"/>
                <a:gd name="T47" fmla="*/ 863 h 922"/>
                <a:gd name="T48" fmla="*/ 86 w 2259"/>
                <a:gd name="T49" fmla="*/ 797 h 922"/>
                <a:gd name="T50" fmla="*/ 135 w 2259"/>
                <a:gd name="T51" fmla="*/ 747 h 922"/>
                <a:gd name="T52" fmla="*/ 188 w 2259"/>
                <a:gd name="T53" fmla="*/ 692 h 922"/>
                <a:gd name="T54" fmla="*/ 238 w 2259"/>
                <a:gd name="T55" fmla="*/ 639 h 922"/>
                <a:gd name="T56" fmla="*/ 280 w 2259"/>
                <a:gd name="T57" fmla="*/ 595 h 922"/>
                <a:gd name="T58" fmla="*/ 318 w 2259"/>
                <a:gd name="T59" fmla="*/ 553 h 922"/>
                <a:gd name="T60" fmla="*/ 339 w 2259"/>
                <a:gd name="T61" fmla="*/ 523 h 922"/>
                <a:gd name="T62" fmla="*/ 365 w 2259"/>
                <a:gd name="T63" fmla="*/ 498 h 922"/>
                <a:gd name="T64" fmla="*/ 405 w 2259"/>
                <a:gd name="T65" fmla="*/ 477 h 922"/>
                <a:gd name="T66" fmla="*/ 487 w 2259"/>
                <a:gd name="T67" fmla="*/ 460 h 922"/>
                <a:gd name="T68" fmla="*/ 610 w 2259"/>
                <a:gd name="T69" fmla="*/ 441 h 922"/>
                <a:gd name="T70" fmla="*/ 772 w 2259"/>
                <a:gd name="T71" fmla="*/ 420 h 922"/>
                <a:gd name="T72" fmla="*/ 823 w 2259"/>
                <a:gd name="T73" fmla="*/ 409 h 922"/>
                <a:gd name="T74" fmla="*/ 951 w 2259"/>
                <a:gd name="T75" fmla="*/ 392 h 922"/>
                <a:gd name="T76" fmla="*/ 1131 w 2259"/>
                <a:gd name="T77" fmla="*/ 350 h 922"/>
                <a:gd name="T78" fmla="*/ 1236 w 2259"/>
                <a:gd name="T79" fmla="*/ 316 h 922"/>
                <a:gd name="T80" fmla="*/ 1466 w 2259"/>
                <a:gd name="T81" fmla="*/ 242 h 922"/>
                <a:gd name="T82" fmla="*/ 1728 w 2259"/>
                <a:gd name="T83" fmla="*/ 92 h 922"/>
                <a:gd name="T84" fmla="*/ 1766 w 2259"/>
                <a:gd name="T85" fmla="*/ 73 h 922"/>
                <a:gd name="T86" fmla="*/ 1846 w 2259"/>
                <a:gd name="T87" fmla="*/ 59 h 922"/>
                <a:gd name="T88" fmla="*/ 1922 w 2259"/>
                <a:gd name="T89" fmla="*/ 76 h 922"/>
                <a:gd name="T90" fmla="*/ 1958 w 2259"/>
                <a:gd name="T91" fmla="*/ 92 h 922"/>
                <a:gd name="T92" fmla="*/ 2120 w 2259"/>
                <a:gd name="T93" fmla="*/ 0 h 922"/>
                <a:gd name="T94" fmla="*/ 2158 w 2259"/>
                <a:gd name="T95" fmla="*/ 101 h 922"/>
                <a:gd name="T96" fmla="*/ 2259 w 2259"/>
                <a:gd name="T97" fmla="*/ 183 h 922"/>
                <a:gd name="T98" fmla="*/ 2184 w 2259"/>
                <a:gd name="T99" fmla="*/ 284 h 922"/>
                <a:gd name="T100" fmla="*/ 1975 w 2259"/>
                <a:gd name="T101" fmla="*/ 460 h 922"/>
                <a:gd name="T102" fmla="*/ 1899 w 2259"/>
                <a:gd name="T103" fmla="*/ 557 h 922"/>
                <a:gd name="T104" fmla="*/ 1852 w 2259"/>
                <a:gd name="T105" fmla="*/ 525 h 922"/>
                <a:gd name="T106" fmla="*/ 1852 w 2259"/>
                <a:gd name="T107" fmla="*/ 525 h 9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59"/>
                <a:gd name="T163" fmla="*/ 0 h 922"/>
                <a:gd name="T164" fmla="*/ 2259 w 2259"/>
                <a:gd name="T165" fmla="*/ 922 h 9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59" h="922">
                  <a:moveTo>
                    <a:pt x="1852" y="525"/>
                  </a:moveTo>
                  <a:lnTo>
                    <a:pt x="1871" y="498"/>
                  </a:lnTo>
                  <a:lnTo>
                    <a:pt x="1915" y="434"/>
                  </a:lnTo>
                  <a:lnTo>
                    <a:pt x="1975" y="284"/>
                  </a:lnTo>
                  <a:lnTo>
                    <a:pt x="1968" y="227"/>
                  </a:lnTo>
                  <a:lnTo>
                    <a:pt x="1951" y="173"/>
                  </a:lnTo>
                  <a:lnTo>
                    <a:pt x="1926" y="118"/>
                  </a:lnTo>
                  <a:lnTo>
                    <a:pt x="1878" y="86"/>
                  </a:lnTo>
                  <a:lnTo>
                    <a:pt x="1776" y="97"/>
                  </a:lnTo>
                  <a:lnTo>
                    <a:pt x="1637" y="177"/>
                  </a:lnTo>
                  <a:lnTo>
                    <a:pt x="1477" y="263"/>
                  </a:lnTo>
                  <a:lnTo>
                    <a:pt x="1392" y="312"/>
                  </a:lnTo>
                  <a:lnTo>
                    <a:pt x="1242" y="360"/>
                  </a:lnTo>
                  <a:lnTo>
                    <a:pt x="1107" y="401"/>
                  </a:lnTo>
                  <a:lnTo>
                    <a:pt x="839" y="460"/>
                  </a:lnTo>
                  <a:lnTo>
                    <a:pt x="688" y="477"/>
                  </a:lnTo>
                  <a:lnTo>
                    <a:pt x="405" y="504"/>
                  </a:lnTo>
                  <a:lnTo>
                    <a:pt x="346" y="563"/>
                  </a:lnTo>
                  <a:lnTo>
                    <a:pt x="361" y="643"/>
                  </a:lnTo>
                  <a:lnTo>
                    <a:pt x="88" y="922"/>
                  </a:lnTo>
                  <a:lnTo>
                    <a:pt x="88" y="854"/>
                  </a:lnTo>
                  <a:lnTo>
                    <a:pt x="29" y="875"/>
                  </a:lnTo>
                  <a:lnTo>
                    <a:pt x="0" y="880"/>
                  </a:lnTo>
                  <a:lnTo>
                    <a:pt x="14" y="863"/>
                  </a:lnTo>
                  <a:lnTo>
                    <a:pt x="86" y="797"/>
                  </a:lnTo>
                  <a:lnTo>
                    <a:pt x="135" y="747"/>
                  </a:lnTo>
                  <a:lnTo>
                    <a:pt x="188" y="692"/>
                  </a:lnTo>
                  <a:lnTo>
                    <a:pt x="238" y="639"/>
                  </a:lnTo>
                  <a:lnTo>
                    <a:pt x="280" y="595"/>
                  </a:lnTo>
                  <a:lnTo>
                    <a:pt x="318" y="553"/>
                  </a:lnTo>
                  <a:lnTo>
                    <a:pt x="339" y="523"/>
                  </a:lnTo>
                  <a:lnTo>
                    <a:pt x="365" y="498"/>
                  </a:lnTo>
                  <a:lnTo>
                    <a:pt x="405" y="477"/>
                  </a:lnTo>
                  <a:lnTo>
                    <a:pt x="487" y="460"/>
                  </a:lnTo>
                  <a:lnTo>
                    <a:pt x="610" y="441"/>
                  </a:lnTo>
                  <a:lnTo>
                    <a:pt x="772" y="420"/>
                  </a:lnTo>
                  <a:lnTo>
                    <a:pt x="823" y="409"/>
                  </a:lnTo>
                  <a:lnTo>
                    <a:pt x="951" y="392"/>
                  </a:lnTo>
                  <a:lnTo>
                    <a:pt x="1131" y="350"/>
                  </a:lnTo>
                  <a:lnTo>
                    <a:pt x="1236" y="316"/>
                  </a:lnTo>
                  <a:lnTo>
                    <a:pt x="1466" y="242"/>
                  </a:lnTo>
                  <a:lnTo>
                    <a:pt x="1728" y="92"/>
                  </a:lnTo>
                  <a:lnTo>
                    <a:pt x="1766" y="73"/>
                  </a:lnTo>
                  <a:lnTo>
                    <a:pt x="1846" y="59"/>
                  </a:lnTo>
                  <a:lnTo>
                    <a:pt x="1922" y="76"/>
                  </a:lnTo>
                  <a:lnTo>
                    <a:pt x="1958" y="92"/>
                  </a:lnTo>
                  <a:lnTo>
                    <a:pt x="2120" y="0"/>
                  </a:lnTo>
                  <a:lnTo>
                    <a:pt x="2158" y="101"/>
                  </a:lnTo>
                  <a:lnTo>
                    <a:pt x="2259" y="183"/>
                  </a:lnTo>
                  <a:lnTo>
                    <a:pt x="2184" y="284"/>
                  </a:lnTo>
                  <a:lnTo>
                    <a:pt x="1975" y="460"/>
                  </a:lnTo>
                  <a:lnTo>
                    <a:pt x="1899" y="557"/>
                  </a:lnTo>
                  <a:lnTo>
                    <a:pt x="1852" y="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42" name="Freeform 74">
              <a:extLst>
                <a:ext uri="{FF2B5EF4-FFF2-40B4-BE49-F238E27FC236}">
                  <a16:creationId xmlns:a16="http://schemas.microsoft.com/office/drawing/2014/main" xmlns="" id="{2F70F438-36FD-4CE4-9F0E-8B720B50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" y="1973"/>
              <a:ext cx="43" cy="53"/>
            </a:xfrm>
            <a:custGeom>
              <a:avLst/>
              <a:gdLst>
                <a:gd name="T0" fmla="*/ 123 w 123"/>
                <a:gd name="T1" fmla="*/ 160 h 173"/>
                <a:gd name="T2" fmla="*/ 91 w 123"/>
                <a:gd name="T3" fmla="*/ 106 h 173"/>
                <a:gd name="T4" fmla="*/ 74 w 123"/>
                <a:gd name="T5" fmla="*/ 63 h 173"/>
                <a:gd name="T6" fmla="*/ 85 w 123"/>
                <a:gd name="T7" fmla="*/ 0 h 173"/>
                <a:gd name="T8" fmla="*/ 0 w 123"/>
                <a:gd name="T9" fmla="*/ 29 h 173"/>
                <a:gd name="T10" fmla="*/ 2 w 123"/>
                <a:gd name="T11" fmla="*/ 97 h 173"/>
                <a:gd name="T12" fmla="*/ 21 w 123"/>
                <a:gd name="T13" fmla="*/ 135 h 173"/>
                <a:gd name="T14" fmla="*/ 62 w 123"/>
                <a:gd name="T15" fmla="*/ 173 h 173"/>
                <a:gd name="T16" fmla="*/ 123 w 123"/>
                <a:gd name="T17" fmla="*/ 160 h 173"/>
                <a:gd name="T18" fmla="*/ 123 w 123"/>
                <a:gd name="T19" fmla="*/ 160 h 1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"/>
                <a:gd name="T31" fmla="*/ 0 h 173"/>
                <a:gd name="T32" fmla="*/ 123 w 123"/>
                <a:gd name="T33" fmla="*/ 173 h 1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" h="173">
                  <a:moveTo>
                    <a:pt x="123" y="160"/>
                  </a:moveTo>
                  <a:lnTo>
                    <a:pt x="91" y="106"/>
                  </a:lnTo>
                  <a:lnTo>
                    <a:pt x="74" y="63"/>
                  </a:lnTo>
                  <a:lnTo>
                    <a:pt x="85" y="0"/>
                  </a:lnTo>
                  <a:lnTo>
                    <a:pt x="0" y="29"/>
                  </a:lnTo>
                  <a:lnTo>
                    <a:pt x="2" y="97"/>
                  </a:lnTo>
                  <a:lnTo>
                    <a:pt x="21" y="135"/>
                  </a:lnTo>
                  <a:lnTo>
                    <a:pt x="62" y="173"/>
                  </a:lnTo>
                  <a:lnTo>
                    <a:pt x="123" y="16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43" name="Freeform 75">
              <a:extLst>
                <a:ext uri="{FF2B5EF4-FFF2-40B4-BE49-F238E27FC236}">
                  <a16:creationId xmlns:a16="http://schemas.microsoft.com/office/drawing/2014/main" xmlns="" id="{1F6471CD-50B9-41AA-9F60-17984A402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2016"/>
              <a:ext cx="50" cy="49"/>
            </a:xfrm>
            <a:custGeom>
              <a:avLst/>
              <a:gdLst>
                <a:gd name="T0" fmla="*/ 37 w 143"/>
                <a:gd name="T1" fmla="*/ 0 h 159"/>
                <a:gd name="T2" fmla="*/ 103 w 143"/>
                <a:gd name="T3" fmla="*/ 42 h 159"/>
                <a:gd name="T4" fmla="*/ 143 w 143"/>
                <a:gd name="T5" fmla="*/ 138 h 159"/>
                <a:gd name="T6" fmla="*/ 94 w 143"/>
                <a:gd name="T7" fmla="*/ 159 h 159"/>
                <a:gd name="T8" fmla="*/ 8 w 143"/>
                <a:gd name="T9" fmla="*/ 135 h 159"/>
                <a:gd name="T10" fmla="*/ 18 w 143"/>
                <a:gd name="T11" fmla="*/ 87 h 159"/>
                <a:gd name="T12" fmla="*/ 25 w 143"/>
                <a:gd name="T13" fmla="*/ 66 h 159"/>
                <a:gd name="T14" fmla="*/ 0 w 143"/>
                <a:gd name="T15" fmla="*/ 24 h 159"/>
                <a:gd name="T16" fmla="*/ 37 w 143"/>
                <a:gd name="T17" fmla="*/ 0 h 159"/>
                <a:gd name="T18" fmla="*/ 37 w 143"/>
                <a:gd name="T19" fmla="*/ 0 h 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159"/>
                <a:gd name="T32" fmla="*/ 143 w 143"/>
                <a:gd name="T33" fmla="*/ 159 h 1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159">
                  <a:moveTo>
                    <a:pt x="37" y="0"/>
                  </a:moveTo>
                  <a:lnTo>
                    <a:pt x="103" y="42"/>
                  </a:lnTo>
                  <a:lnTo>
                    <a:pt x="143" y="138"/>
                  </a:lnTo>
                  <a:lnTo>
                    <a:pt x="94" y="159"/>
                  </a:lnTo>
                  <a:lnTo>
                    <a:pt x="8" y="135"/>
                  </a:lnTo>
                  <a:lnTo>
                    <a:pt x="18" y="87"/>
                  </a:lnTo>
                  <a:lnTo>
                    <a:pt x="25" y="66"/>
                  </a:lnTo>
                  <a:lnTo>
                    <a:pt x="0" y="2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44" name="Freeform 76">
              <a:extLst>
                <a:ext uri="{FF2B5EF4-FFF2-40B4-BE49-F238E27FC236}">
                  <a16:creationId xmlns:a16="http://schemas.microsoft.com/office/drawing/2014/main" xmlns="" id="{28159199-DF90-46FB-A782-2EDC5FE3D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2084"/>
              <a:ext cx="37" cy="95"/>
            </a:xfrm>
            <a:custGeom>
              <a:avLst/>
              <a:gdLst>
                <a:gd name="T0" fmla="*/ 72 w 104"/>
                <a:gd name="T1" fmla="*/ 33 h 306"/>
                <a:gd name="T2" fmla="*/ 59 w 104"/>
                <a:gd name="T3" fmla="*/ 71 h 306"/>
                <a:gd name="T4" fmla="*/ 42 w 104"/>
                <a:gd name="T5" fmla="*/ 147 h 306"/>
                <a:gd name="T6" fmla="*/ 32 w 104"/>
                <a:gd name="T7" fmla="*/ 228 h 306"/>
                <a:gd name="T8" fmla="*/ 45 w 104"/>
                <a:gd name="T9" fmla="*/ 306 h 306"/>
                <a:gd name="T10" fmla="*/ 11 w 104"/>
                <a:gd name="T11" fmla="*/ 261 h 306"/>
                <a:gd name="T12" fmla="*/ 3 w 104"/>
                <a:gd name="T13" fmla="*/ 179 h 306"/>
                <a:gd name="T14" fmla="*/ 0 w 104"/>
                <a:gd name="T15" fmla="*/ 93 h 306"/>
                <a:gd name="T16" fmla="*/ 24 w 104"/>
                <a:gd name="T17" fmla="*/ 29 h 306"/>
                <a:gd name="T18" fmla="*/ 104 w 104"/>
                <a:gd name="T19" fmla="*/ 0 h 306"/>
                <a:gd name="T20" fmla="*/ 72 w 104"/>
                <a:gd name="T21" fmla="*/ 33 h 306"/>
                <a:gd name="T22" fmla="*/ 72 w 104"/>
                <a:gd name="T23" fmla="*/ 33 h 3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306"/>
                <a:gd name="T38" fmla="*/ 104 w 104"/>
                <a:gd name="T39" fmla="*/ 306 h 3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306">
                  <a:moveTo>
                    <a:pt x="72" y="33"/>
                  </a:moveTo>
                  <a:lnTo>
                    <a:pt x="59" y="71"/>
                  </a:lnTo>
                  <a:lnTo>
                    <a:pt x="42" y="147"/>
                  </a:lnTo>
                  <a:lnTo>
                    <a:pt x="32" y="228"/>
                  </a:lnTo>
                  <a:lnTo>
                    <a:pt x="45" y="306"/>
                  </a:lnTo>
                  <a:lnTo>
                    <a:pt x="11" y="261"/>
                  </a:lnTo>
                  <a:lnTo>
                    <a:pt x="3" y="179"/>
                  </a:lnTo>
                  <a:lnTo>
                    <a:pt x="0" y="93"/>
                  </a:lnTo>
                  <a:lnTo>
                    <a:pt x="24" y="29"/>
                  </a:lnTo>
                  <a:lnTo>
                    <a:pt x="104" y="0"/>
                  </a:lnTo>
                  <a:lnTo>
                    <a:pt x="7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45" name="Freeform 78">
              <a:extLst>
                <a:ext uri="{FF2B5EF4-FFF2-40B4-BE49-F238E27FC236}">
                  <a16:creationId xmlns:a16="http://schemas.microsoft.com/office/drawing/2014/main" xmlns="" id="{54C3C872-1E2E-47F9-BC2A-1E3AF242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1982"/>
              <a:ext cx="98" cy="99"/>
            </a:xfrm>
            <a:custGeom>
              <a:avLst/>
              <a:gdLst>
                <a:gd name="T0" fmla="*/ 248 w 282"/>
                <a:gd name="T1" fmla="*/ 0 h 321"/>
                <a:gd name="T2" fmla="*/ 217 w 282"/>
                <a:gd name="T3" fmla="*/ 19 h 321"/>
                <a:gd name="T4" fmla="*/ 187 w 282"/>
                <a:gd name="T5" fmla="*/ 39 h 321"/>
                <a:gd name="T6" fmla="*/ 151 w 282"/>
                <a:gd name="T7" fmla="*/ 64 h 321"/>
                <a:gd name="T8" fmla="*/ 114 w 282"/>
                <a:gd name="T9" fmla="*/ 91 h 321"/>
                <a:gd name="T10" fmla="*/ 80 w 282"/>
                <a:gd name="T11" fmla="*/ 114 h 321"/>
                <a:gd name="T12" fmla="*/ 40 w 282"/>
                <a:gd name="T13" fmla="*/ 144 h 321"/>
                <a:gd name="T14" fmla="*/ 29 w 282"/>
                <a:gd name="T15" fmla="*/ 201 h 321"/>
                <a:gd name="T16" fmla="*/ 33 w 282"/>
                <a:gd name="T17" fmla="*/ 243 h 321"/>
                <a:gd name="T18" fmla="*/ 37 w 282"/>
                <a:gd name="T19" fmla="*/ 267 h 321"/>
                <a:gd name="T20" fmla="*/ 52 w 282"/>
                <a:gd name="T21" fmla="*/ 298 h 321"/>
                <a:gd name="T22" fmla="*/ 143 w 282"/>
                <a:gd name="T23" fmla="*/ 294 h 321"/>
                <a:gd name="T24" fmla="*/ 282 w 282"/>
                <a:gd name="T25" fmla="*/ 201 h 321"/>
                <a:gd name="T26" fmla="*/ 204 w 282"/>
                <a:gd name="T27" fmla="*/ 283 h 321"/>
                <a:gd name="T28" fmla="*/ 173 w 282"/>
                <a:gd name="T29" fmla="*/ 300 h 321"/>
                <a:gd name="T30" fmla="*/ 116 w 282"/>
                <a:gd name="T31" fmla="*/ 321 h 321"/>
                <a:gd name="T32" fmla="*/ 21 w 282"/>
                <a:gd name="T33" fmla="*/ 321 h 321"/>
                <a:gd name="T34" fmla="*/ 4 w 282"/>
                <a:gd name="T35" fmla="*/ 245 h 321"/>
                <a:gd name="T36" fmla="*/ 0 w 282"/>
                <a:gd name="T37" fmla="*/ 155 h 321"/>
                <a:gd name="T38" fmla="*/ 31 w 282"/>
                <a:gd name="T39" fmla="*/ 123 h 321"/>
                <a:gd name="T40" fmla="*/ 46 w 282"/>
                <a:gd name="T41" fmla="*/ 106 h 321"/>
                <a:gd name="T42" fmla="*/ 183 w 282"/>
                <a:gd name="T43" fmla="*/ 20 h 321"/>
                <a:gd name="T44" fmla="*/ 248 w 282"/>
                <a:gd name="T45" fmla="*/ 0 h 321"/>
                <a:gd name="T46" fmla="*/ 248 w 282"/>
                <a:gd name="T47" fmla="*/ 0 h 3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2"/>
                <a:gd name="T73" fmla="*/ 0 h 321"/>
                <a:gd name="T74" fmla="*/ 282 w 282"/>
                <a:gd name="T75" fmla="*/ 321 h 3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2" h="321">
                  <a:moveTo>
                    <a:pt x="248" y="0"/>
                  </a:moveTo>
                  <a:lnTo>
                    <a:pt x="217" y="19"/>
                  </a:lnTo>
                  <a:lnTo>
                    <a:pt x="187" y="39"/>
                  </a:lnTo>
                  <a:lnTo>
                    <a:pt x="151" y="64"/>
                  </a:lnTo>
                  <a:lnTo>
                    <a:pt x="114" y="91"/>
                  </a:lnTo>
                  <a:lnTo>
                    <a:pt x="80" y="114"/>
                  </a:lnTo>
                  <a:lnTo>
                    <a:pt x="40" y="144"/>
                  </a:lnTo>
                  <a:lnTo>
                    <a:pt x="29" y="201"/>
                  </a:lnTo>
                  <a:lnTo>
                    <a:pt x="33" y="243"/>
                  </a:lnTo>
                  <a:lnTo>
                    <a:pt x="37" y="267"/>
                  </a:lnTo>
                  <a:lnTo>
                    <a:pt x="52" y="298"/>
                  </a:lnTo>
                  <a:lnTo>
                    <a:pt x="143" y="294"/>
                  </a:lnTo>
                  <a:lnTo>
                    <a:pt x="282" y="201"/>
                  </a:lnTo>
                  <a:lnTo>
                    <a:pt x="204" y="283"/>
                  </a:lnTo>
                  <a:lnTo>
                    <a:pt x="173" y="300"/>
                  </a:lnTo>
                  <a:lnTo>
                    <a:pt x="116" y="321"/>
                  </a:lnTo>
                  <a:lnTo>
                    <a:pt x="21" y="321"/>
                  </a:lnTo>
                  <a:lnTo>
                    <a:pt x="4" y="245"/>
                  </a:lnTo>
                  <a:lnTo>
                    <a:pt x="0" y="155"/>
                  </a:lnTo>
                  <a:lnTo>
                    <a:pt x="31" y="123"/>
                  </a:lnTo>
                  <a:lnTo>
                    <a:pt x="46" y="106"/>
                  </a:lnTo>
                  <a:lnTo>
                    <a:pt x="183" y="2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46" name="Freeform 79">
              <a:extLst>
                <a:ext uri="{FF2B5EF4-FFF2-40B4-BE49-F238E27FC236}">
                  <a16:creationId xmlns:a16="http://schemas.microsoft.com/office/drawing/2014/main" xmlns="" id="{E37CB815-3527-487A-B112-136A74BF7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2307"/>
              <a:ext cx="22" cy="52"/>
            </a:xfrm>
            <a:custGeom>
              <a:avLst/>
              <a:gdLst>
                <a:gd name="T0" fmla="*/ 0 w 64"/>
                <a:gd name="T1" fmla="*/ 28 h 171"/>
                <a:gd name="T2" fmla="*/ 30 w 64"/>
                <a:gd name="T3" fmla="*/ 66 h 171"/>
                <a:gd name="T4" fmla="*/ 34 w 64"/>
                <a:gd name="T5" fmla="*/ 144 h 171"/>
                <a:gd name="T6" fmla="*/ 64 w 64"/>
                <a:gd name="T7" fmla="*/ 171 h 171"/>
                <a:gd name="T8" fmla="*/ 64 w 64"/>
                <a:gd name="T9" fmla="*/ 89 h 171"/>
                <a:gd name="T10" fmla="*/ 42 w 64"/>
                <a:gd name="T11" fmla="*/ 28 h 171"/>
                <a:gd name="T12" fmla="*/ 30 w 64"/>
                <a:gd name="T13" fmla="*/ 0 h 171"/>
                <a:gd name="T14" fmla="*/ 0 w 64"/>
                <a:gd name="T15" fmla="*/ 28 h 171"/>
                <a:gd name="T16" fmla="*/ 0 w 64"/>
                <a:gd name="T17" fmla="*/ 28 h 1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171"/>
                <a:gd name="T29" fmla="*/ 64 w 64"/>
                <a:gd name="T30" fmla="*/ 171 h 1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171">
                  <a:moveTo>
                    <a:pt x="0" y="28"/>
                  </a:moveTo>
                  <a:lnTo>
                    <a:pt x="30" y="66"/>
                  </a:lnTo>
                  <a:lnTo>
                    <a:pt x="34" y="144"/>
                  </a:lnTo>
                  <a:lnTo>
                    <a:pt x="64" y="171"/>
                  </a:lnTo>
                  <a:lnTo>
                    <a:pt x="64" y="89"/>
                  </a:lnTo>
                  <a:lnTo>
                    <a:pt x="42" y="28"/>
                  </a:lnTo>
                  <a:lnTo>
                    <a:pt x="3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47" name="Freeform 80">
              <a:extLst>
                <a:ext uri="{FF2B5EF4-FFF2-40B4-BE49-F238E27FC236}">
                  <a16:creationId xmlns:a16="http://schemas.microsoft.com/office/drawing/2014/main" xmlns="" id="{3FAC233C-4623-4990-B250-6E284D498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182"/>
              <a:ext cx="23" cy="36"/>
            </a:xfrm>
            <a:custGeom>
              <a:avLst/>
              <a:gdLst>
                <a:gd name="T0" fmla="*/ 0 w 67"/>
                <a:gd name="T1" fmla="*/ 26 h 116"/>
                <a:gd name="T2" fmla="*/ 14 w 67"/>
                <a:gd name="T3" fmla="*/ 112 h 116"/>
                <a:gd name="T4" fmla="*/ 67 w 67"/>
                <a:gd name="T5" fmla="*/ 116 h 116"/>
                <a:gd name="T6" fmla="*/ 46 w 67"/>
                <a:gd name="T7" fmla="*/ 43 h 116"/>
                <a:gd name="T8" fmla="*/ 21 w 67"/>
                <a:gd name="T9" fmla="*/ 0 h 116"/>
                <a:gd name="T10" fmla="*/ 0 w 67"/>
                <a:gd name="T11" fmla="*/ 26 h 116"/>
                <a:gd name="T12" fmla="*/ 0 w 67"/>
                <a:gd name="T13" fmla="*/ 26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116"/>
                <a:gd name="T23" fmla="*/ 67 w 67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116">
                  <a:moveTo>
                    <a:pt x="0" y="26"/>
                  </a:moveTo>
                  <a:lnTo>
                    <a:pt x="14" y="112"/>
                  </a:lnTo>
                  <a:lnTo>
                    <a:pt x="67" y="116"/>
                  </a:lnTo>
                  <a:lnTo>
                    <a:pt x="46" y="43"/>
                  </a:lnTo>
                  <a:lnTo>
                    <a:pt x="2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48" name="Freeform 81">
              <a:extLst>
                <a:ext uri="{FF2B5EF4-FFF2-40B4-BE49-F238E27FC236}">
                  <a16:creationId xmlns:a16="http://schemas.microsoft.com/office/drawing/2014/main" xmlns="" id="{AABC1516-7C57-4487-B4A5-5EE539D60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2408"/>
              <a:ext cx="331" cy="141"/>
            </a:xfrm>
            <a:custGeom>
              <a:avLst/>
              <a:gdLst>
                <a:gd name="T0" fmla="*/ 909 w 950"/>
                <a:gd name="T1" fmla="*/ 116 h 455"/>
                <a:gd name="T2" fmla="*/ 901 w 950"/>
                <a:gd name="T3" fmla="*/ 226 h 455"/>
                <a:gd name="T4" fmla="*/ 867 w 950"/>
                <a:gd name="T5" fmla="*/ 285 h 455"/>
                <a:gd name="T6" fmla="*/ 850 w 950"/>
                <a:gd name="T7" fmla="*/ 312 h 455"/>
                <a:gd name="T8" fmla="*/ 654 w 950"/>
                <a:gd name="T9" fmla="*/ 375 h 455"/>
                <a:gd name="T10" fmla="*/ 487 w 950"/>
                <a:gd name="T11" fmla="*/ 426 h 455"/>
                <a:gd name="T12" fmla="*/ 380 w 950"/>
                <a:gd name="T13" fmla="*/ 415 h 455"/>
                <a:gd name="T14" fmla="*/ 304 w 950"/>
                <a:gd name="T15" fmla="*/ 380 h 455"/>
                <a:gd name="T16" fmla="*/ 268 w 950"/>
                <a:gd name="T17" fmla="*/ 358 h 455"/>
                <a:gd name="T18" fmla="*/ 251 w 950"/>
                <a:gd name="T19" fmla="*/ 348 h 455"/>
                <a:gd name="T20" fmla="*/ 106 w 950"/>
                <a:gd name="T21" fmla="*/ 213 h 455"/>
                <a:gd name="T22" fmla="*/ 78 w 950"/>
                <a:gd name="T23" fmla="*/ 192 h 455"/>
                <a:gd name="T24" fmla="*/ 40 w 950"/>
                <a:gd name="T25" fmla="*/ 152 h 455"/>
                <a:gd name="T26" fmla="*/ 28 w 950"/>
                <a:gd name="T27" fmla="*/ 84 h 455"/>
                <a:gd name="T28" fmla="*/ 51 w 950"/>
                <a:gd name="T29" fmla="*/ 55 h 455"/>
                <a:gd name="T30" fmla="*/ 66 w 950"/>
                <a:gd name="T31" fmla="*/ 38 h 455"/>
                <a:gd name="T32" fmla="*/ 133 w 950"/>
                <a:gd name="T33" fmla="*/ 55 h 455"/>
                <a:gd name="T34" fmla="*/ 167 w 950"/>
                <a:gd name="T35" fmla="*/ 111 h 455"/>
                <a:gd name="T36" fmla="*/ 169 w 950"/>
                <a:gd name="T37" fmla="*/ 187 h 455"/>
                <a:gd name="T38" fmla="*/ 177 w 950"/>
                <a:gd name="T39" fmla="*/ 219 h 455"/>
                <a:gd name="T40" fmla="*/ 186 w 950"/>
                <a:gd name="T41" fmla="*/ 130 h 455"/>
                <a:gd name="T42" fmla="*/ 190 w 950"/>
                <a:gd name="T43" fmla="*/ 82 h 455"/>
                <a:gd name="T44" fmla="*/ 249 w 950"/>
                <a:gd name="T45" fmla="*/ 71 h 455"/>
                <a:gd name="T46" fmla="*/ 78 w 950"/>
                <a:gd name="T47" fmla="*/ 4 h 455"/>
                <a:gd name="T48" fmla="*/ 28 w 950"/>
                <a:gd name="T49" fmla="*/ 0 h 455"/>
                <a:gd name="T50" fmla="*/ 2 w 950"/>
                <a:gd name="T51" fmla="*/ 82 h 455"/>
                <a:gd name="T52" fmla="*/ 0 w 950"/>
                <a:gd name="T53" fmla="*/ 181 h 455"/>
                <a:gd name="T54" fmla="*/ 23 w 950"/>
                <a:gd name="T55" fmla="*/ 257 h 455"/>
                <a:gd name="T56" fmla="*/ 27 w 950"/>
                <a:gd name="T57" fmla="*/ 299 h 455"/>
                <a:gd name="T58" fmla="*/ 47 w 950"/>
                <a:gd name="T59" fmla="*/ 342 h 455"/>
                <a:gd name="T60" fmla="*/ 66 w 950"/>
                <a:gd name="T61" fmla="*/ 371 h 455"/>
                <a:gd name="T62" fmla="*/ 87 w 950"/>
                <a:gd name="T63" fmla="*/ 379 h 455"/>
                <a:gd name="T64" fmla="*/ 135 w 950"/>
                <a:gd name="T65" fmla="*/ 348 h 455"/>
                <a:gd name="T66" fmla="*/ 160 w 950"/>
                <a:gd name="T67" fmla="*/ 322 h 455"/>
                <a:gd name="T68" fmla="*/ 277 w 950"/>
                <a:gd name="T69" fmla="*/ 398 h 455"/>
                <a:gd name="T70" fmla="*/ 325 w 950"/>
                <a:gd name="T71" fmla="*/ 428 h 455"/>
                <a:gd name="T72" fmla="*/ 372 w 950"/>
                <a:gd name="T73" fmla="*/ 447 h 455"/>
                <a:gd name="T74" fmla="*/ 428 w 950"/>
                <a:gd name="T75" fmla="*/ 455 h 455"/>
                <a:gd name="T76" fmla="*/ 612 w 950"/>
                <a:gd name="T77" fmla="*/ 417 h 455"/>
                <a:gd name="T78" fmla="*/ 701 w 950"/>
                <a:gd name="T79" fmla="*/ 392 h 455"/>
                <a:gd name="T80" fmla="*/ 739 w 950"/>
                <a:gd name="T81" fmla="*/ 379 h 455"/>
                <a:gd name="T82" fmla="*/ 859 w 950"/>
                <a:gd name="T83" fmla="*/ 344 h 455"/>
                <a:gd name="T84" fmla="*/ 922 w 950"/>
                <a:gd name="T85" fmla="*/ 280 h 455"/>
                <a:gd name="T86" fmla="*/ 948 w 950"/>
                <a:gd name="T87" fmla="*/ 219 h 455"/>
                <a:gd name="T88" fmla="*/ 950 w 950"/>
                <a:gd name="T89" fmla="*/ 101 h 455"/>
                <a:gd name="T90" fmla="*/ 909 w 950"/>
                <a:gd name="T91" fmla="*/ 116 h 455"/>
                <a:gd name="T92" fmla="*/ 909 w 950"/>
                <a:gd name="T93" fmla="*/ 116 h 4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50"/>
                <a:gd name="T142" fmla="*/ 0 h 455"/>
                <a:gd name="T143" fmla="*/ 950 w 950"/>
                <a:gd name="T144" fmla="*/ 455 h 4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50" h="455">
                  <a:moveTo>
                    <a:pt x="909" y="116"/>
                  </a:moveTo>
                  <a:lnTo>
                    <a:pt x="901" y="226"/>
                  </a:lnTo>
                  <a:lnTo>
                    <a:pt x="867" y="285"/>
                  </a:lnTo>
                  <a:lnTo>
                    <a:pt x="850" y="312"/>
                  </a:lnTo>
                  <a:lnTo>
                    <a:pt x="654" y="375"/>
                  </a:lnTo>
                  <a:lnTo>
                    <a:pt x="487" y="426"/>
                  </a:lnTo>
                  <a:lnTo>
                    <a:pt x="380" y="415"/>
                  </a:lnTo>
                  <a:lnTo>
                    <a:pt x="304" y="380"/>
                  </a:lnTo>
                  <a:lnTo>
                    <a:pt x="268" y="358"/>
                  </a:lnTo>
                  <a:lnTo>
                    <a:pt x="251" y="348"/>
                  </a:lnTo>
                  <a:lnTo>
                    <a:pt x="106" y="213"/>
                  </a:lnTo>
                  <a:lnTo>
                    <a:pt x="78" y="192"/>
                  </a:lnTo>
                  <a:lnTo>
                    <a:pt x="40" y="152"/>
                  </a:lnTo>
                  <a:lnTo>
                    <a:pt x="28" y="84"/>
                  </a:lnTo>
                  <a:lnTo>
                    <a:pt x="51" y="55"/>
                  </a:lnTo>
                  <a:lnTo>
                    <a:pt x="66" y="38"/>
                  </a:lnTo>
                  <a:lnTo>
                    <a:pt x="133" y="55"/>
                  </a:lnTo>
                  <a:lnTo>
                    <a:pt x="167" y="111"/>
                  </a:lnTo>
                  <a:lnTo>
                    <a:pt x="169" y="187"/>
                  </a:lnTo>
                  <a:lnTo>
                    <a:pt x="177" y="219"/>
                  </a:lnTo>
                  <a:lnTo>
                    <a:pt x="186" y="130"/>
                  </a:lnTo>
                  <a:lnTo>
                    <a:pt x="190" y="82"/>
                  </a:lnTo>
                  <a:lnTo>
                    <a:pt x="249" y="71"/>
                  </a:lnTo>
                  <a:lnTo>
                    <a:pt x="78" y="4"/>
                  </a:lnTo>
                  <a:lnTo>
                    <a:pt x="28" y="0"/>
                  </a:lnTo>
                  <a:lnTo>
                    <a:pt x="2" y="82"/>
                  </a:lnTo>
                  <a:lnTo>
                    <a:pt x="0" y="181"/>
                  </a:lnTo>
                  <a:lnTo>
                    <a:pt x="23" y="257"/>
                  </a:lnTo>
                  <a:lnTo>
                    <a:pt x="27" y="299"/>
                  </a:lnTo>
                  <a:lnTo>
                    <a:pt x="47" y="342"/>
                  </a:lnTo>
                  <a:lnTo>
                    <a:pt x="66" y="371"/>
                  </a:lnTo>
                  <a:lnTo>
                    <a:pt x="87" y="379"/>
                  </a:lnTo>
                  <a:lnTo>
                    <a:pt x="135" y="348"/>
                  </a:lnTo>
                  <a:lnTo>
                    <a:pt x="160" y="322"/>
                  </a:lnTo>
                  <a:lnTo>
                    <a:pt x="277" y="398"/>
                  </a:lnTo>
                  <a:lnTo>
                    <a:pt x="325" y="428"/>
                  </a:lnTo>
                  <a:lnTo>
                    <a:pt x="372" y="447"/>
                  </a:lnTo>
                  <a:lnTo>
                    <a:pt x="428" y="455"/>
                  </a:lnTo>
                  <a:lnTo>
                    <a:pt x="612" y="417"/>
                  </a:lnTo>
                  <a:lnTo>
                    <a:pt x="701" y="392"/>
                  </a:lnTo>
                  <a:lnTo>
                    <a:pt x="739" y="379"/>
                  </a:lnTo>
                  <a:lnTo>
                    <a:pt x="859" y="344"/>
                  </a:lnTo>
                  <a:lnTo>
                    <a:pt x="922" y="280"/>
                  </a:lnTo>
                  <a:lnTo>
                    <a:pt x="948" y="219"/>
                  </a:lnTo>
                  <a:lnTo>
                    <a:pt x="950" y="101"/>
                  </a:lnTo>
                  <a:lnTo>
                    <a:pt x="909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49" name="Freeform 82">
              <a:extLst>
                <a:ext uri="{FF2B5EF4-FFF2-40B4-BE49-F238E27FC236}">
                  <a16:creationId xmlns:a16="http://schemas.microsoft.com/office/drawing/2014/main" xmlns="" id="{5220E476-0370-473A-9B06-7A699BF9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2517"/>
              <a:ext cx="1002" cy="125"/>
            </a:xfrm>
            <a:custGeom>
              <a:avLst/>
              <a:gdLst>
                <a:gd name="T0" fmla="*/ 2830 w 2872"/>
                <a:gd name="T1" fmla="*/ 0 h 403"/>
                <a:gd name="T2" fmla="*/ 2817 w 2872"/>
                <a:gd name="T3" fmla="*/ 17 h 403"/>
                <a:gd name="T4" fmla="*/ 2769 w 2872"/>
                <a:gd name="T5" fmla="*/ 59 h 403"/>
                <a:gd name="T6" fmla="*/ 2727 w 2872"/>
                <a:gd name="T7" fmla="*/ 85 h 403"/>
                <a:gd name="T8" fmla="*/ 2674 w 2872"/>
                <a:gd name="T9" fmla="*/ 112 h 403"/>
                <a:gd name="T10" fmla="*/ 2604 w 2872"/>
                <a:gd name="T11" fmla="*/ 139 h 403"/>
                <a:gd name="T12" fmla="*/ 2518 w 2872"/>
                <a:gd name="T13" fmla="*/ 161 h 403"/>
                <a:gd name="T14" fmla="*/ 2338 w 2872"/>
                <a:gd name="T15" fmla="*/ 211 h 403"/>
                <a:gd name="T16" fmla="*/ 2260 w 2872"/>
                <a:gd name="T17" fmla="*/ 237 h 403"/>
                <a:gd name="T18" fmla="*/ 2187 w 2872"/>
                <a:gd name="T19" fmla="*/ 262 h 403"/>
                <a:gd name="T20" fmla="*/ 2085 w 2872"/>
                <a:gd name="T21" fmla="*/ 302 h 403"/>
                <a:gd name="T22" fmla="*/ 2047 w 2872"/>
                <a:gd name="T23" fmla="*/ 317 h 403"/>
                <a:gd name="T24" fmla="*/ 1978 w 2872"/>
                <a:gd name="T25" fmla="*/ 336 h 403"/>
                <a:gd name="T26" fmla="*/ 1823 w 2872"/>
                <a:gd name="T27" fmla="*/ 338 h 403"/>
                <a:gd name="T28" fmla="*/ 1727 w 2872"/>
                <a:gd name="T29" fmla="*/ 315 h 403"/>
                <a:gd name="T30" fmla="*/ 1632 w 2872"/>
                <a:gd name="T31" fmla="*/ 285 h 403"/>
                <a:gd name="T32" fmla="*/ 1560 w 2872"/>
                <a:gd name="T33" fmla="*/ 258 h 403"/>
                <a:gd name="T34" fmla="*/ 1532 w 2872"/>
                <a:gd name="T35" fmla="*/ 247 h 403"/>
                <a:gd name="T36" fmla="*/ 1275 w 2872"/>
                <a:gd name="T37" fmla="*/ 237 h 403"/>
                <a:gd name="T38" fmla="*/ 401 w 2872"/>
                <a:gd name="T39" fmla="*/ 226 h 403"/>
                <a:gd name="T40" fmla="*/ 5 w 2872"/>
                <a:gd name="T41" fmla="*/ 188 h 403"/>
                <a:gd name="T42" fmla="*/ 0 w 2872"/>
                <a:gd name="T43" fmla="*/ 247 h 403"/>
                <a:gd name="T44" fmla="*/ 269 w 2872"/>
                <a:gd name="T45" fmla="*/ 272 h 403"/>
                <a:gd name="T46" fmla="*/ 492 w 2872"/>
                <a:gd name="T47" fmla="*/ 289 h 403"/>
                <a:gd name="T48" fmla="*/ 669 w 2872"/>
                <a:gd name="T49" fmla="*/ 296 h 403"/>
                <a:gd name="T50" fmla="*/ 1290 w 2872"/>
                <a:gd name="T51" fmla="*/ 296 h 403"/>
                <a:gd name="T52" fmla="*/ 1478 w 2872"/>
                <a:gd name="T53" fmla="*/ 306 h 403"/>
                <a:gd name="T54" fmla="*/ 1518 w 2872"/>
                <a:gd name="T55" fmla="*/ 319 h 403"/>
                <a:gd name="T56" fmla="*/ 1611 w 2872"/>
                <a:gd name="T57" fmla="*/ 351 h 403"/>
                <a:gd name="T58" fmla="*/ 1720 w 2872"/>
                <a:gd name="T59" fmla="*/ 384 h 403"/>
                <a:gd name="T60" fmla="*/ 1805 w 2872"/>
                <a:gd name="T61" fmla="*/ 403 h 403"/>
                <a:gd name="T62" fmla="*/ 2035 w 2872"/>
                <a:gd name="T63" fmla="*/ 393 h 403"/>
                <a:gd name="T64" fmla="*/ 2060 w 2872"/>
                <a:gd name="T65" fmla="*/ 378 h 403"/>
                <a:gd name="T66" fmla="*/ 2125 w 2872"/>
                <a:gd name="T67" fmla="*/ 346 h 403"/>
                <a:gd name="T68" fmla="*/ 2214 w 2872"/>
                <a:gd name="T69" fmla="*/ 308 h 403"/>
                <a:gd name="T70" fmla="*/ 2315 w 2872"/>
                <a:gd name="T71" fmla="*/ 279 h 403"/>
                <a:gd name="T72" fmla="*/ 2419 w 2872"/>
                <a:gd name="T73" fmla="*/ 255 h 403"/>
                <a:gd name="T74" fmla="*/ 2518 w 2872"/>
                <a:gd name="T75" fmla="*/ 226 h 403"/>
                <a:gd name="T76" fmla="*/ 2621 w 2872"/>
                <a:gd name="T77" fmla="*/ 194 h 403"/>
                <a:gd name="T78" fmla="*/ 2642 w 2872"/>
                <a:gd name="T79" fmla="*/ 184 h 403"/>
                <a:gd name="T80" fmla="*/ 2691 w 2872"/>
                <a:gd name="T81" fmla="*/ 156 h 403"/>
                <a:gd name="T82" fmla="*/ 2750 w 2872"/>
                <a:gd name="T83" fmla="*/ 122 h 403"/>
                <a:gd name="T84" fmla="*/ 2798 w 2872"/>
                <a:gd name="T85" fmla="*/ 87 h 403"/>
                <a:gd name="T86" fmla="*/ 2872 w 2872"/>
                <a:gd name="T87" fmla="*/ 17 h 403"/>
                <a:gd name="T88" fmla="*/ 2830 w 2872"/>
                <a:gd name="T89" fmla="*/ 0 h 403"/>
                <a:gd name="T90" fmla="*/ 2830 w 2872"/>
                <a:gd name="T91" fmla="*/ 0 h 4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72"/>
                <a:gd name="T139" fmla="*/ 0 h 403"/>
                <a:gd name="T140" fmla="*/ 2872 w 2872"/>
                <a:gd name="T141" fmla="*/ 403 h 4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72" h="403">
                  <a:moveTo>
                    <a:pt x="2830" y="0"/>
                  </a:moveTo>
                  <a:lnTo>
                    <a:pt x="2817" y="17"/>
                  </a:lnTo>
                  <a:lnTo>
                    <a:pt x="2769" y="59"/>
                  </a:lnTo>
                  <a:lnTo>
                    <a:pt x="2727" y="85"/>
                  </a:lnTo>
                  <a:lnTo>
                    <a:pt x="2674" y="112"/>
                  </a:lnTo>
                  <a:lnTo>
                    <a:pt x="2604" y="139"/>
                  </a:lnTo>
                  <a:lnTo>
                    <a:pt x="2518" y="161"/>
                  </a:lnTo>
                  <a:lnTo>
                    <a:pt x="2338" y="211"/>
                  </a:lnTo>
                  <a:lnTo>
                    <a:pt x="2260" y="237"/>
                  </a:lnTo>
                  <a:lnTo>
                    <a:pt x="2187" y="262"/>
                  </a:lnTo>
                  <a:lnTo>
                    <a:pt x="2085" y="302"/>
                  </a:lnTo>
                  <a:lnTo>
                    <a:pt x="2047" y="317"/>
                  </a:lnTo>
                  <a:lnTo>
                    <a:pt x="1978" y="336"/>
                  </a:lnTo>
                  <a:lnTo>
                    <a:pt x="1823" y="338"/>
                  </a:lnTo>
                  <a:lnTo>
                    <a:pt x="1727" y="315"/>
                  </a:lnTo>
                  <a:lnTo>
                    <a:pt x="1632" y="285"/>
                  </a:lnTo>
                  <a:lnTo>
                    <a:pt x="1560" y="258"/>
                  </a:lnTo>
                  <a:lnTo>
                    <a:pt x="1532" y="247"/>
                  </a:lnTo>
                  <a:lnTo>
                    <a:pt x="1275" y="237"/>
                  </a:lnTo>
                  <a:lnTo>
                    <a:pt x="401" y="226"/>
                  </a:lnTo>
                  <a:lnTo>
                    <a:pt x="5" y="188"/>
                  </a:lnTo>
                  <a:lnTo>
                    <a:pt x="0" y="247"/>
                  </a:lnTo>
                  <a:lnTo>
                    <a:pt x="269" y="272"/>
                  </a:lnTo>
                  <a:lnTo>
                    <a:pt x="492" y="289"/>
                  </a:lnTo>
                  <a:lnTo>
                    <a:pt x="669" y="296"/>
                  </a:lnTo>
                  <a:lnTo>
                    <a:pt x="1290" y="296"/>
                  </a:lnTo>
                  <a:lnTo>
                    <a:pt x="1478" y="306"/>
                  </a:lnTo>
                  <a:lnTo>
                    <a:pt x="1518" y="319"/>
                  </a:lnTo>
                  <a:lnTo>
                    <a:pt x="1611" y="351"/>
                  </a:lnTo>
                  <a:lnTo>
                    <a:pt x="1720" y="384"/>
                  </a:lnTo>
                  <a:lnTo>
                    <a:pt x="1805" y="403"/>
                  </a:lnTo>
                  <a:lnTo>
                    <a:pt x="2035" y="393"/>
                  </a:lnTo>
                  <a:lnTo>
                    <a:pt x="2060" y="378"/>
                  </a:lnTo>
                  <a:lnTo>
                    <a:pt x="2125" y="346"/>
                  </a:lnTo>
                  <a:lnTo>
                    <a:pt x="2214" y="308"/>
                  </a:lnTo>
                  <a:lnTo>
                    <a:pt x="2315" y="279"/>
                  </a:lnTo>
                  <a:lnTo>
                    <a:pt x="2419" y="255"/>
                  </a:lnTo>
                  <a:lnTo>
                    <a:pt x="2518" y="226"/>
                  </a:lnTo>
                  <a:lnTo>
                    <a:pt x="2621" y="194"/>
                  </a:lnTo>
                  <a:lnTo>
                    <a:pt x="2642" y="184"/>
                  </a:lnTo>
                  <a:lnTo>
                    <a:pt x="2691" y="156"/>
                  </a:lnTo>
                  <a:lnTo>
                    <a:pt x="2750" y="122"/>
                  </a:lnTo>
                  <a:lnTo>
                    <a:pt x="2798" y="87"/>
                  </a:lnTo>
                  <a:lnTo>
                    <a:pt x="2872" y="17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50" name="Freeform 83">
              <a:extLst>
                <a:ext uri="{FF2B5EF4-FFF2-40B4-BE49-F238E27FC236}">
                  <a16:creationId xmlns:a16="http://schemas.microsoft.com/office/drawing/2014/main" xmlns="" id="{3E5FDBB4-A21F-41CC-9004-F43D6F80F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2424"/>
              <a:ext cx="618" cy="133"/>
            </a:xfrm>
            <a:custGeom>
              <a:avLst/>
              <a:gdLst>
                <a:gd name="T0" fmla="*/ 11 w 1769"/>
                <a:gd name="T1" fmla="*/ 0 h 429"/>
                <a:gd name="T2" fmla="*/ 408 w 1769"/>
                <a:gd name="T3" fmla="*/ 55 h 429"/>
                <a:gd name="T4" fmla="*/ 471 w 1769"/>
                <a:gd name="T5" fmla="*/ 76 h 429"/>
                <a:gd name="T6" fmla="*/ 536 w 1769"/>
                <a:gd name="T7" fmla="*/ 100 h 429"/>
                <a:gd name="T8" fmla="*/ 600 w 1769"/>
                <a:gd name="T9" fmla="*/ 125 h 429"/>
                <a:gd name="T10" fmla="*/ 661 w 1769"/>
                <a:gd name="T11" fmla="*/ 150 h 429"/>
                <a:gd name="T12" fmla="*/ 756 w 1769"/>
                <a:gd name="T13" fmla="*/ 188 h 429"/>
                <a:gd name="T14" fmla="*/ 794 w 1769"/>
                <a:gd name="T15" fmla="*/ 205 h 429"/>
                <a:gd name="T16" fmla="*/ 998 w 1769"/>
                <a:gd name="T17" fmla="*/ 193 h 429"/>
                <a:gd name="T18" fmla="*/ 891 w 1769"/>
                <a:gd name="T19" fmla="*/ 85 h 429"/>
                <a:gd name="T20" fmla="*/ 1159 w 1769"/>
                <a:gd name="T21" fmla="*/ 182 h 429"/>
                <a:gd name="T22" fmla="*/ 1416 w 1769"/>
                <a:gd name="T23" fmla="*/ 247 h 429"/>
                <a:gd name="T24" fmla="*/ 1769 w 1769"/>
                <a:gd name="T25" fmla="*/ 323 h 429"/>
                <a:gd name="T26" fmla="*/ 1416 w 1769"/>
                <a:gd name="T27" fmla="*/ 323 h 429"/>
                <a:gd name="T28" fmla="*/ 1631 w 1769"/>
                <a:gd name="T29" fmla="*/ 420 h 429"/>
                <a:gd name="T30" fmla="*/ 1233 w 1769"/>
                <a:gd name="T31" fmla="*/ 311 h 429"/>
                <a:gd name="T32" fmla="*/ 1148 w 1769"/>
                <a:gd name="T33" fmla="*/ 247 h 429"/>
                <a:gd name="T34" fmla="*/ 1041 w 1769"/>
                <a:gd name="T35" fmla="*/ 279 h 429"/>
                <a:gd name="T36" fmla="*/ 709 w 1769"/>
                <a:gd name="T37" fmla="*/ 429 h 429"/>
                <a:gd name="T38" fmla="*/ 804 w 1769"/>
                <a:gd name="T39" fmla="*/ 311 h 429"/>
                <a:gd name="T40" fmla="*/ 633 w 1769"/>
                <a:gd name="T41" fmla="*/ 226 h 429"/>
                <a:gd name="T42" fmla="*/ 291 w 1769"/>
                <a:gd name="T43" fmla="*/ 108 h 429"/>
                <a:gd name="T44" fmla="*/ 119 w 1769"/>
                <a:gd name="T45" fmla="*/ 85 h 429"/>
                <a:gd name="T46" fmla="*/ 0 w 1769"/>
                <a:gd name="T47" fmla="*/ 129 h 429"/>
                <a:gd name="T48" fmla="*/ 11 w 1769"/>
                <a:gd name="T49" fmla="*/ 0 h 429"/>
                <a:gd name="T50" fmla="*/ 11 w 1769"/>
                <a:gd name="T51" fmla="*/ 0 h 4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69"/>
                <a:gd name="T79" fmla="*/ 0 h 429"/>
                <a:gd name="T80" fmla="*/ 1769 w 1769"/>
                <a:gd name="T81" fmla="*/ 429 h 4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69" h="429">
                  <a:moveTo>
                    <a:pt x="11" y="0"/>
                  </a:moveTo>
                  <a:lnTo>
                    <a:pt x="408" y="55"/>
                  </a:lnTo>
                  <a:lnTo>
                    <a:pt x="471" y="76"/>
                  </a:lnTo>
                  <a:lnTo>
                    <a:pt x="536" y="100"/>
                  </a:lnTo>
                  <a:lnTo>
                    <a:pt x="600" y="125"/>
                  </a:lnTo>
                  <a:lnTo>
                    <a:pt x="661" y="150"/>
                  </a:lnTo>
                  <a:lnTo>
                    <a:pt x="756" y="188"/>
                  </a:lnTo>
                  <a:lnTo>
                    <a:pt x="794" y="205"/>
                  </a:lnTo>
                  <a:lnTo>
                    <a:pt x="998" y="193"/>
                  </a:lnTo>
                  <a:lnTo>
                    <a:pt x="891" y="85"/>
                  </a:lnTo>
                  <a:lnTo>
                    <a:pt x="1159" y="182"/>
                  </a:lnTo>
                  <a:lnTo>
                    <a:pt x="1416" y="247"/>
                  </a:lnTo>
                  <a:lnTo>
                    <a:pt x="1769" y="323"/>
                  </a:lnTo>
                  <a:lnTo>
                    <a:pt x="1416" y="323"/>
                  </a:lnTo>
                  <a:lnTo>
                    <a:pt x="1631" y="420"/>
                  </a:lnTo>
                  <a:lnTo>
                    <a:pt x="1233" y="311"/>
                  </a:lnTo>
                  <a:lnTo>
                    <a:pt x="1148" y="247"/>
                  </a:lnTo>
                  <a:lnTo>
                    <a:pt x="1041" y="279"/>
                  </a:lnTo>
                  <a:lnTo>
                    <a:pt x="709" y="429"/>
                  </a:lnTo>
                  <a:lnTo>
                    <a:pt x="804" y="311"/>
                  </a:lnTo>
                  <a:lnTo>
                    <a:pt x="633" y="226"/>
                  </a:lnTo>
                  <a:lnTo>
                    <a:pt x="291" y="108"/>
                  </a:lnTo>
                  <a:lnTo>
                    <a:pt x="119" y="85"/>
                  </a:lnTo>
                  <a:lnTo>
                    <a:pt x="0" y="12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51" name="Freeform 84">
              <a:extLst>
                <a:ext uri="{FF2B5EF4-FFF2-40B4-BE49-F238E27FC236}">
                  <a16:creationId xmlns:a16="http://schemas.microsoft.com/office/drawing/2014/main" xmlns="" id="{BBBEEE04-2BC2-4704-8C53-804300EDD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2491"/>
              <a:ext cx="303" cy="90"/>
            </a:xfrm>
            <a:custGeom>
              <a:avLst/>
              <a:gdLst>
                <a:gd name="T0" fmla="*/ 0 w 869"/>
                <a:gd name="T1" fmla="*/ 215 h 291"/>
                <a:gd name="T2" fmla="*/ 53 w 869"/>
                <a:gd name="T3" fmla="*/ 228 h 291"/>
                <a:gd name="T4" fmla="*/ 184 w 869"/>
                <a:gd name="T5" fmla="*/ 247 h 291"/>
                <a:gd name="T6" fmla="*/ 352 w 869"/>
                <a:gd name="T7" fmla="*/ 251 h 291"/>
                <a:gd name="T8" fmla="*/ 515 w 869"/>
                <a:gd name="T9" fmla="*/ 215 h 291"/>
                <a:gd name="T10" fmla="*/ 586 w 869"/>
                <a:gd name="T11" fmla="*/ 181 h 291"/>
                <a:gd name="T12" fmla="*/ 652 w 869"/>
                <a:gd name="T13" fmla="*/ 145 h 291"/>
                <a:gd name="T14" fmla="*/ 711 w 869"/>
                <a:gd name="T15" fmla="*/ 111 h 291"/>
                <a:gd name="T16" fmla="*/ 764 w 869"/>
                <a:gd name="T17" fmla="*/ 76 h 291"/>
                <a:gd name="T18" fmla="*/ 806 w 869"/>
                <a:gd name="T19" fmla="*/ 46 h 291"/>
                <a:gd name="T20" fmla="*/ 840 w 869"/>
                <a:gd name="T21" fmla="*/ 23 h 291"/>
                <a:gd name="T22" fmla="*/ 869 w 869"/>
                <a:gd name="T23" fmla="*/ 0 h 291"/>
                <a:gd name="T24" fmla="*/ 686 w 869"/>
                <a:gd name="T25" fmla="*/ 183 h 291"/>
                <a:gd name="T26" fmla="*/ 663 w 869"/>
                <a:gd name="T27" fmla="*/ 198 h 291"/>
                <a:gd name="T28" fmla="*/ 601 w 869"/>
                <a:gd name="T29" fmla="*/ 228 h 291"/>
                <a:gd name="T30" fmla="*/ 510 w 869"/>
                <a:gd name="T31" fmla="*/ 265 h 291"/>
                <a:gd name="T32" fmla="*/ 395 w 869"/>
                <a:gd name="T33" fmla="*/ 291 h 291"/>
                <a:gd name="T34" fmla="*/ 266 w 869"/>
                <a:gd name="T35" fmla="*/ 287 h 291"/>
                <a:gd name="T36" fmla="*/ 139 w 869"/>
                <a:gd name="T37" fmla="*/ 261 h 291"/>
                <a:gd name="T38" fmla="*/ 40 w 869"/>
                <a:gd name="T39" fmla="*/ 230 h 291"/>
                <a:gd name="T40" fmla="*/ 0 w 869"/>
                <a:gd name="T41" fmla="*/ 215 h 291"/>
                <a:gd name="T42" fmla="*/ 0 w 869"/>
                <a:gd name="T43" fmla="*/ 215 h 2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9"/>
                <a:gd name="T67" fmla="*/ 0 h 291"/>
                <a:gd name="T68" fmla="*/ 869 w 869"/>
                <a:gd name="T69" fmla="*/ 291 h 29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9" h="291">
                  <a:moveTo>
                    <a:pt x="0" y="215"/>
                  </a:moveTo>
                  <a:lnTo>
                    <a:pt x="53" y="228"/>
                  </a:lnTo>
                  <a:lnTo>
                    <a:pt x="184" y="247"/>
                  </a:lnTo>
                  <a:lnTo>
                    <a:pt x="352" y="251"/>
                  </a:lnTo>
                  <a:lnTo>
                    <a:pt x="515" y="215"/>
                  </a:lnTo>
                  <a:lnTo>
                    <a:pt x="586" y="181"/>
                  </a:lnTo>
                  <a:lnTo>
                    <a:pt x="652" y="145"/>
                  </a:lnTo>
                  <a:lnTo>
                    <a:pt x="711" y="111"/>
                  </a:lnTo>
                  <a:lnTo>
                    <a:pt x="764" y="76"/>
                  </a:lnTo>
                  <a:lnTo>
                    <a:pt x="806" y="46"/>
                  </a:lnTo>
                  <a:lnTo>
                    <a:pt x="840" y="23"/>
                  </a:lnTo>
                  <a:lnTo>
                    <a:pt x="869" y="0"/>
                  </a:lnTo>
                  <a:lnTo>
                    <a:pt x="686" y="183"/>
                  </a:lnTo>
                  <a:lnTo>
                    <a:pt x="663" y="198"/>
                  </a:lnTo>
                  <a:lnTo>
                    <a:pt x="601" y="228"/>
                  </a:lnTo>
                  <a:lnTo>
                    <a:pt x="510" y="265"/>
                  </a:lnTo>
                  <a:lnTo>
                    <a:pt x="395" y="291"/>
                  </a:lnTo>
                  <a:lnTo>
                    <a:pt x="266" y="287"/>
                  </a:lnTo>
                  <a:lnTo>
                    <a:pt x="139" y="261"/>
                  </a:lnTo>
                  <a:lnTo>
                    <a:pt x="40" y="23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52" name="Freeform 94">
              <a:extLst>
                <a:ext uri="{FF2B5EF4-FFF2-40B4-BE49-F238E27FC236}">
                  <a16:creationId xmlns:a16="http://schemas.microsoft.com/office/drawing/2014/main" xmlns="" id="{C617B3AE-0FBD-4140-B866-9602CDD40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2039"/>
              <a:ext cx="67" cy="64"/>
            </a:xfrm>
            <a:custGeom>
              <a:avLst/>
              <a:gdLst>
                <a:gd name="T0" fmla="*/ 173 w 192"/>
                <a:gd name="T1" fmla="*/ 11 h 207"/>
                <a:gd name="T2" fmla="*/ 173 w 192"/>
                <a:gd name="T3" fmla="*/ 66 h 207"/>
                <a:gd name="T4" fmla="*/ 192 w 192"/>
                <a:gd name="T5" fmla="*/ 207 h 207"/>
                <a:gd name="T6" fmla="*/ 156 w 192"/>
                <a:gd name="T7" fmla="*/ 203 h 207"/>
                <a:gd name="T8" fmla="*/ 141 w 192"/>
                <a:gd name="T9" fmla="*/ 70 h 207"/>
                <a:gd name="T10" fmla="*/ 110 w 192"/>
                <a:gd name="T11" fmla="*/ 82 h 207"/>
                <a:gd name="T12" fmla="*/ 129 w 192"/>
                <a:gd name="T13" fmla="*/ 160 h 207"/>
                <a:gd name="T14" fmla="*/ 118 w 192"/>
                <a:gd name="T15" fmla="*/ 199 h 207"/>
                <a:gd name="T16" fmla="*/ 99 w 192"/>
                <a:gd name="T17" fmla="*/ 188 h 207"/>
                <a:gd name="T18" fmla="*/ 67 w 192"/>
                <a:gd name="T19" fmla="*/ 97 h 207"/>
                <a:gd name="T20" fmla="*/ 103 w 192"/>
                <a:gd name="T21" fmla="*/ 55 h 207"/>
                <a:gd name="T22" fmla="*/ 95 w 192"/>
                <a:gd name="T23" fmla="*/ 30 h 207"/>
                <a:gd name="T24" fmla="*/ 40 w 192"/>
                <a:gd name="T25" fmla="*/ 70 h 207"/>
                <a:gd name="T26" fmla="*/ 40 w 192"/>
                <a:gd name="T27" fmla="*/ 156 h 207"/>
                <a:gd name="T28" fmla="*/ 0 w 192"/>
                <a:gd name="T29" fmla="*/ 63 h 207"/>
                <a:gd name="T30" fmla="*/ 59 w 192"/>
                <a:gd name="T31" fmla="*/ 19 h 207"/>
                <a:gd name="T32" fmla="*/ 129 w 192"/>
                <a:gd name="T33" fmla="*/ 0 h 207"/>
                <a:gd name="T34" fmla="*/ 173 w 192"/>
                <a:gd name="T35" fmla="*/ 11 h 207"/>
                <a:gd name="T36" fmla="*/ 173 w 192"/>
                <a:gd name="T37" fmla="*/ 11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2"/>
                <a:gd name="T58" fmla="*/ 0 h 207"/>
                <a:gd name="T59" fmla="*/ 192 w 192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2" h="207">
                  <a:moveTo>
                    <a:pt x="173" y="11"/>
                  </a:moveTo>
                  <a:lnTo>
                    <a:pt x="173" y="66"/>
                  </a:lnTo>
                  <a:lnTo>
                    <a:pt x="192" y="207"/>
                  </a:lnTo>
                  <a:lnTo>
                    <a:pt x="156" y="203"/>
                  </a:lnTo>
                  <a:lnTo>
                    <a:pt x="141" y="70"/>
                  </a:lnTo>
                  <a:lnTo>
                    <a:pt x="110" y="82"/>
                  </a:lnTo>
                  <a:lnTo>
                    <a:pt x="129" y="160"/>
                  </a:lnTo>
                  <a:lnTo>
                    <a:pt x="118" y="199"/>
                  </a:lnTo>
                  <a:lnTo>
                    <a:pt x="99" y="188"/>
                  </a:lnTo>
                  <a:lnTo>
                    <a:pt x="67" y="97"/>
                  </a:lnTo>
                  <a:lnTo>
                    <a:pt x="103" y="55"/>
                  </a:lnTo>
                  <a:lnTo>
                    <a:pt x="95" y="30"/>
                  </a:lnTo>
                  <a:lnTo>
                    <a:pt x="40" y="70"/>
                  </a:lnTo>
                  <a:lnTo>
                    <a:pt x="40" y="156"/>
                  </a:lnTo>
                  <a:lnTo>
                    <a:pt x="0" y="63"/>
                  </a:lnTo>
                  <a:lnTo>
                    <a:pt x="59" y="19"/>
                  </a:lnTo>
                  <a:lnTo>
                    <a:pt x="129" y="0"/>
                  </a:lnTo>
                  <a:lnTo>
                    <a:pt x="17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53" name="Freeform 96">
              <a:extLst>
                <a:ext uri="{FF2B5EF4-FFF2-40B4-BE49-F238E27FC236}">
                  <a16:creationId xmlns:a16="http://schemas.microsoft.com/office/drawing/2014/main" xmlns="" id="{828F168D-BE29-48C7-A3BF-251E03EA4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" y="2094"/>
              <a:ext cx="37" cy="28"/>
            </a:xfrm>
            <a:custGeom>
              <a:avLst/>
              <a:gdLst>
                <a:gd name="T0" fmla="*/ 84 w 107"/>
                <a:gd name="T1" fmla="*/ 91 h 91"/>
                <a:gd name="T2" fmla="*/ 84 w 107"/>
                <a:gd name="T3" fmla="*/ 55 h 91"/>
                <a:gd name="T4" fmla="*/ 52 w 107"/>
                <a:gd name="T5" fmla="*/ 28 h 91"/>
                <a:gd name="T6" fmla="*/ 25 w 107"/>
                <a:gd name="T7" fmla="*/ 39 h 91"/>
                <a:gd name="T8" fmla="*/ 0 w 107"/>
                <a:gd name="T9" fmla="*/ 51 h 91"/>
                <a:gd name="T10" fmla="*/ 19 w 107"/>
                <a:gd name="T11" fmla="*/ 24 h 91"/>
                <a:gd name="T12" fmla="*/ 52 w 107"/>
                <a:gd name="T13" fmla="*/ 0 h 91"/>
                <a:gd name="T14" fmla="*/ 99 w 107"/>
                <a:gd name="T15" fmla="*/ 17 h 91"/>
                <a:gd name="T16" fmla="*/ 107 w 107"/>
                <a:gd name="T17" fmla="*/ 58 h 91"/>
                <a:gd name="T18" fmla="*/ 84 w 107"/>
                <a:gd name="T19" fmla="*/ 91 h 91"/>
                <a:gd name="T20" fmla="*/ 84 w 107"/>
                <a:gd name="T21" fmla="*/ 91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91"/>
                <a:gd name="T35" fmla="*/ 107 w 107"/>
                <a:gd name="T36" fmla="*/ 91 h 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91">
                  <a:moveTo>
                    <a:pt x="84" y="91"/>
                  </a:moveTo>
                  <a:lnTo>
                    <a:pt x="84" y="55"/>
                  </a:lnTo>
                  <a:lnTo>
                    <a:pt x="52" y="28"/>
                  </a:lnTo>
                  <a:lnTo>
                    <a:pt x="25" y="39"/>
                  </a:lnTo>
                  <a:lnTo>
                    <a:pt x="0" y="51"/>
                  </a:lnTo>
                  <a:lnTo>
                    <a:pt x="19" y="24"/>
                  </a:lnTo>
                  <a:lnTo>
                    <a:pt x="52" y="0"/>
                  </a:lnTo>
                  <a:lnTo>
                    <a:pt x="99" y="17"/>
                  </a:lnTo>
                  <a:lnTo>
                    <a:pt x="107" y="58"/>
                  </a:lnTo>
                  <a:lnTo>
                    <a:pt x="84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54" name="Freeform 97">
              <a:extLst>
                <a:ext uri="{FF2B5EF4-FFF2-40B4-BE49-F238E27FC236}">
                  <a16:creationId xmlns:a16="http://schemas.microsoft.com/office/drawing/2014/main" xmlns="" id="{6E658827-DDFB-4B07-837C-08CC0D284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2086"/>
              <a:ext cx="28" cy="39"/>
            </a:xfrm>
            <a:custGeom>
              <a:avLst/>
              <a:gdLst>
                <a:gd name="T0" fmla="*/ 0 w 80"/>
                <a:gd name="T1" fmla="*/ 125 h 125"/>
                <a:gd name="T2" fmla="*/ 74 w 80"/>
                <a:gd name="T3" fmla="*/ 57 h 125"/>
                <a:gd name="T4" fmla="*/ 80 w 80"/>
                <a:gd name="T5" fmla="*/ 0 h 125"/>
                <a:gd name="T6" fmla="*/ 45 w 80"/>
                <a:gd name="T7" fmla="*/ 46 h 125"/>
                <a:gd name="T8" fmla="*/ 2 w 80"/>
                <a:gd name="T9" fmla="*/ 85 h 125"/>
                <a:gd name="T10" fmla="*/ 0 w 80"/>
                <a:gd name="T11" fmla="*/ 125 h 125"/>
                <a:gd name="T12" fmla="*/ 0 w 80"/>
                <a:gd name="T13" fmla="*/ 12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125"/>
                <a:gd name="T23" fmla="*/ 80 w 80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125">
                  <a:moveTo>
                    <a:pt x="0" y="125"/>
                  </a:moveTo>
                  <a:lnTo>
                    <a:pt x="74" y="57"/>
                  </a:lnTo>
                  <a:lnTo>
                    <a:pt x="80" y="0"/>
                  </a:lnTo>
                  <a:lnTo>
                    <a:pt x="45" y="46"/>
                  </a:lnTo>
                  <a:lnTo>
                    <a:pt x="2" y="8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55" name="Freeform 98">
              <a:extLst>
                <a:ext uri="{FF2B5EF4-FFF2-40B4-BE49-F238E27FC236}">
                  <a16:creationId xmlns:a16="http://schemas.microsoft.com/office/drawing/2014/main" xmlns="" id="{4D82CD3A-4DA2-4B6A-B37C-7606BBF0E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2346"/>
              <a:ext cx="45" cy="54"/>
            </a:xfrm>
            <a:custGeom>
              <a:avLst/>
              <a:gdLst>
                <a:gd name="T0" fmla="*/ 0 w 131"/>
                <a:gd name="T1" fmla="*/ 15 h 173"/>
                <a:gd name="T2" fmla="*/ 33 w 131"/>
                <a:gd name="T3" fmla="*/ 36 h 173"/>
                <a:gd name="T4" fmla="*/ 55 w 131"/>
                <a:gd name="T5" fmla="*/ 59 h 173"/>
                <a:gd name="T6" fmla="*/ 84 w 131"/>
                <a:gd name="T7" fmla="*/ 139 h 173"/>
                <a:gd name="T8" fmla="*/ 131 w 131"/>
                <a:gd name="T9" fmla="*/ 173 h 173"/>
                <a:gd name="T10" fmla="*/ 88 w 131"/>
                <a:gd name="T11" fmla="*/ 36 h 173"/>
                <a:gd name="T12" fmla="*/ 55 w 131"/>
                <a:gd name="T13" fmla="*/ 6 h 173"/>
                <a:gd name="T14" fmla="*/ 19 w 131"/>
                <a:gd name="T15" fmla="*/ 0 h 173"/>
                <a:gd name="T16" fmla="*/ 0 w 131"/>
                <a:gd name="T17" fmla="*/ 15 h 173"/>
                <a:gd name="T18" fmla="*/ 0 w 131"/>
                <a:gd name="T19" fmla="*/ 15 h 1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"/>
                <a:gd name="T31" fmla="*/ 0 h 173"/>
                <a:gd name="T32" fmla="*/ 131 w 131"/>
                <a:gd name="T33" fmla="*/ 173 h 1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" h="173">
                  <a:moveTo>
                    <a:pt x="0" y="15"/>
                  </a:moveTo>
                  <a:lnTo>
                    <a:pt x="33" y="36"/>
                  </a:lnTo>
                  <a:lnTo>
                    <a:pt x="55" y="59"/>
                  </a:lnTo>
                  <a:lnTo>
                    <a:pt x="84" y="139"/>
                  </a:lnTo>
                  <a:lnTo>
                    <a:pt x="131" y="173"/>
                  </a:lnTo>
                  <a:lnTo>
                    <a:pt x="88" y="36"/>
                  </a:lnTo>
                  <a:lnTo>
                    <a:pt x="55" y="6"/>
                  </a:lnTo>
                  <a:lnTo>
                    <a:pt x="1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56" name="Freeform 99">
              <a:extLst>
                <a:ext uri="{FF2B5EF4-FFF2-40B4-BE49-F238E27FC236}">
                  <a16:creationId xmlns:a16="http://schemas.microsoft.com/office/drawing/2014/main" xmlns="" id="{55F6B5E2-BFE6-4F6A-9479-4253BA38D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2071"/>
              <a:ext cx="50" cy="26"/>
            </a:xfrm>
            <a:custGeom>
              <a:avLst/>
              <a:gdLst>
                <a:gd name="T0" fmla="*/ 0 w 144"/>
                <a:gd name="T1" fmla="*/ 20 h 86"/>
                <a:gd name="T2" fmla="*/ 9 w 144"/>
                <a:gd name="T3" fmla="*/ 46 h 86"/>
                <a:gd name="T4" fmla="*/ 59 w 144"/>
                <a:gd name="T5" fmla="*/ 86 h 86"/>
                <a:gd name="T6" fmla="*/ 121 w 144"/>
                <a:gd name="T7" fmla="*/ 84 h 86"/>
                <a:gd name="T8" fmla="*/ 144 w 144"/>
                <a:gd name="T9" fmla="*/ 67 h 86"/>
                <a:gd name="T10" fmla="*/ 123 w 144"/>
                <a:gd name="T11" fmla="*/ 6 h 86"/>
                <a:gd name="T12" fmla="*/ 45 w 144"/>
                <a:gd name="T13" fmla="*/ 0 h 86"/>
                <a:gd name="T14" fmla="*/ 0 w 144"/>
                <a:gd name="T15" fmla="*/ 20 h 86"/>
                <a:gd name="T16" fmla="*/ 0 w 144"/>
                <a:gd name="T17" fmla="*/ 2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86"/>
                <a:gd name="T29" fmla="*/ 144 w 144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86">
                  <a:moveTo>
                    <a:pt x="0" y="20"/>
                  </a:moveTo>
                  <a:lnTo>
                    <a:pt x="9" y="46"/>
                  </a:lnTo>
                  <a:lnTo>
                    <a:pt x="59" y="86"/>
                  </a:lnTo>
                  <a:lnTo>
                    <a:pt x="121" y="84"/>
                  </a:lnTo>
                  <a:lnTo>
                    <a:pt x="144" y="67"/>
                  </a:lnTo>
                  <a:lnTo>
                    <a:pt x="123" y="6"/>
                  </a:lnTo>
                  <a:lnTo>
                    <a:pt x="45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57" name="Freeform 100">
              <a:extLst>
                <a:ext uri="{FF2B5EF4-FFF2-40B4-BE49-F238E27FC236}">
                  <a16:creationId xmlns:a16="http://schemas.microsoft.com/office/drawing/2014/main" xmlns="" id="{2ED984CD-1F6A-40E3-8AAA-ACC9B583A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2109"/>
              <a:ext cx="231" cy="50"/>
            </a:xfrm>
            <a:custGeom>
              <a:avLst/>
              <a:gdLst>
                <a:gd name="T0" fmla="*/ 609 w 662"/>
                <a:gd name="T1" fmla="*/ 0 h 162"/>
                <a:gd name="T2" fmla="*/ 274 w 662"/>
                <a:gd name="T3" fmla="*/ 65 h 162"/>
                <a:gd name="T4" fmla="*/ 99 w 662"/>
                <a:gd name="T5" fmla="*/ 61 h 162"/>
                <a:gd name="T6" fmla="*/ 0 w 662"/>
                <a:gd name="T7" fmla="*/ 106 h 162"/>
                <a:gd name="T8" fmla="*/ 14 w 662"/>
                <a:gd name="T9" fmla="*/ 137 h 162"/>
                <a:gd name="T10" fmla="*/ 50 w 662"/>
                <a:gd name="T11" fmla="*/ 152 h 162"/>
                <a:gd name="T12" fmla="*/ 166 w 662"/>
                <a:gd name="T13" fmla="*/ 162 h 162"/>
                <a:gd name="T14" fmla="*/ 398 w 662"/>
                <a:gd name="T15" fmla="*/ 141 h 162"/>
                <a:gd name="T16" fmla="*/ 557 w 662"/>
                <a:gd name="T17" fmla="*/ 129 h 162"/>
                <a:gd name="T18" fmla="*/ 609 w 662"/>
                <a:gd name="T19" fmla="*/ 105 h 162"/>
                <a:gd name="T20" fmla="*/ 662 w 662"/>
                <a:gd name="T21" fmla="*/ 61 h 162"/>
                <a:gd name="T22" fmla="*/ 654 w 662"/>
                <a:gd name="T23" fmla="*/ 40 h 162"/>
                <a:gd name="T24" fmla="*/ 635 w 662"/>
                <a:gd name="T25" fmla="*/ 21 h 162"/>
                <a:gd name="T26" fmla="*/ 609 w 662"/>
                <a:gd name="T27" fmla="*/ 0 h 162"/>
                <a:gd name="T28" fmla="*/ 609 w 662"/>
                <a:gd name="T29" fmla="*/ 0 h 1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2"/>
                <a:gd name="T46" fmla="*/ 0 h 162"/>
                <a:gd name="T47" fmla="*/ 662 w 662"/>
                <a:gd name="T48" fmla="*/ 162 h 1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2" h="162">
                  <a:moveTo>
                    <a:pt x="609" y="0"/>
                  </a:moveTo>
                  <a:lnTo>
                    <a:pt x="274" y="65"/>
                  </a:lnTo>
                  <a:lnTo>
                    <a:pt x="99" y="61"/>
                  </a:lnTo>
                  <a:lnTo>
                    <a:pt x="0" y="106"/>
                  </a:lnTo>
                  <a:lnTo>
                    <a:pt x="14" y="137"/>
                  </a:lnTo>
                  <a:lnTo>
                    <a:pt x="50" y="152"/>
                  </a:lnTo>
                  <a:lnTo>
                    <a:pt x="166" y="162"/>
                  </a:lnTo>
                  <a:lnTo>
                    <a:pt x="398" y="141"/>
                  </a:lnTo>
                  <a:lnTo>
                    <a:pt x="557" y="129"/>
                  </a:lnTo>
                  <a:lnTo>
                    <a:pt x="609" y="105"/>
                  </a:lnTo>
                  <a:lnTo>
                    <a:pt x="662" y="61"/>
                  </a:lnTo>
                  <a:lnTo>
                    <a:pt x="654" y="40"/>
                  </a:lnTo>
                  <a:lnTo>
                    <a:pt x="635" y="2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58" name="Freeform 101">
              <a:extLst>
                <a:ext uri="{FF2B5EF4-FFF2-40B4-BE49-F238E27FC236}">
                  <a16:creationId xmlns:a16="http://schemas.microsoft.com/office/drawing/2014/main" xmlns="" id="{8C1B9918-D213-4B6A-829A-0B245719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2235"/>
              <a:ext cx="170" cy="58"/>
            </a:xfrm>
            <a:custGeom>
              <a:avLst/>
              <a:gdLst>
                <a:gd name="T0" fmla="*/ 488 w 488"/>
                <a:gd name="T1" fmla="*/ 0 h 188"/>
                <a:gd name="T2" fmla="*/ 275 w 488"/>
                <a:gd name="T3" fmla="*/ 95 h 188"/>
                <a:gd name="T4" fmla="*/ 138 w 488"/>
                <a:gd name="T5" fmla="*/ 95 h 188"/>
                <a:gd name="T6" fmla="*/ 0 w 488"/>
                <a:gd name="T7" fmla="*/ 68 h 188"/>
                <a:gd name="T8" fmla="*/ 53 w 488"/>
                <a:gd name="T9" fmla="*/ 161 h 188"/>
                <a:gd name="T10" fmla="*/ 117 w 488"/>
                <a:gd name="T11" fmla="*/ 175 h 188"/>
                <a:gd name="T12" fmla="*/ 224 w 488"/>
                <a:gd name="T13" fmla="*/ 188 h 188"/>
                <a:gd name="T14" fmla="*/ 347 w 488"/>
                <a:gd name="T15" fmla="*/ 144 h 188"/>
                <a:gd name="T16" fmla="*/ 406 w 488"/>
                <a:gd name="T17" fmla="*/ 114 h 188"/>
                <a:gd name="T18" fmla="*/ 433 w 488"/>
                <a:gd name="T19" fmla="*/ 100 h 188"/>
                <a:gd name="T20" fmla="*/ 488 w 488"/>
                <a:gd name="T21" fmla="*/ 0 h 188"/>
                <a:gd name="T22" fmla="*/ 488 w 488"/>
                <a:gd name="T23" fmla="*/ 0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8"/>
                <a:gd name="T37" fmla="*/ 0 h 188"/>
                <a:gd name="T38" fmla="*/ 488 w 488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8" h="188">
                  <a:moveTo>
                    <a:pt x="488" y="0"/>
                  </a:moveTo>
                  <a:lnTo>
                    <a:pt x="275" y="95"/>
                  </a:lnTo>
                  <a:lnTo>
                    <a:pt x="138" y="95"/>
                  </a:lnTo>
                  <a:lnTo>
                    <a:pt x="0" y="68"/>
                  </a:lnTo>
                  <a:lnTo>
                    <a:pt x="53" y="161"/>
                  </a:lnTo>
                  <a:lnTo>
                    <a:pt x="117" y="175"/>
                  </a:lnTo>
                  <a:lnTo>
                    <a:pt x="224" y="188"/>
                  </a:lnTo>
                  <a:lnTo>
                    <a:pt x="347" y="144"/>
                  </a:lnTo>
                  <a:lnTo>
                    <a:pt x="406" y="114"/>
                  </a:lnTo>
                  <a:lnTo>
                    <a:pt x="433" y="10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59" name="Freeform 102">
              <a:extLst>
                <a:ext uri="{FF2B5EF4-FFF2-40B4-BE49-F238E27FC236}">
                  <a16:creationId xmlns:a16="http://schemas.microsoft.com/office/drawing/2014/main" xmlns="" id="{A93F9CE7-2360-4936-B672-3BE3110A5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2110"/>
              <a:ext cx="19" cy="42"/>
            </a:xfrm>
            <a:custGeom>
              <a:avLst/>
              <a:gdLst>
                <a:gd name="T0" fmla="*/ 29 w 56"/>
                <a:gd name="T1" fmla="*/ 0 h 133"/>
                <a:gd name="T2" fmla="*/ 0 w 56"/>
                <a:gd name="T3" fmla="*/ 5 h 133"/>
                <a:gd name="T4" fmla="*/ 6 w 56"/>
                <a:gd name="T5" fmla="*/ 40 h 133"/>
                <a:gd name="T6" fmla="*/ 25 w 56"/>
                <a:gd name="T7" fmla="*/ 78 h 133"/>
                <a:gd name="T8" fmla="*/ 35 w 56"/>
                <a:gd name="T9" fmla="*/ 133 h 133"/>
                <a:gd name="T10" fmla="*/ 56 w 56"/>
                <a:gd name="T11" fmla="*/ 106 h 133"/>
                <a:gd name="T12" fmla="*/ 56 w 56"/>
                <a:gd name="T13" fmla="*/ 55 h 133"/>
                <a:gd name="T14" fmla="*/ 29 w 56"/>
                <a:gd name="T15" fmla="*/ 0 h 133"/>
                <a:gd name="T16" fmla="*/ 29 w 56"/>
                <a:gd name="T17" fmla="*/ 0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133"/>
                <a:gd name="T29" fmla="*/ 56 w 56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133">
                  <a:moveTo>
                    <a:pt x="29" y="0"/>
                  </a:moveTo>
                  <a:lnTo>
                    <a:pt x="0" y="5"/>
                  </a:lnTo>
                  <a:lnTo>
                    <a:pt x="6" y="40"/>
                  </a:lnTo>
                  <a:lnTo>
                    <a:pt x="25" y="78"/>
                  </a:lnTo>
                  <a:lnTo>
                    <a:pt x="35" y="133"/>
                  </a:lnTo>
                  <a:lnTo>
                    <a:pt x="56" y="106"/>
                  </a:lnTo>
                  <a:lnTo>
                    <a:pt x="56" y="5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60" name="Freeform 103">
              <a:extLst>
                <a:ext uri="{FF2B5EF4-FFF2-40B4-BE49-F238E27FC236}">
                  <a16:creationId xmlns:a16="http://schemas.microsoft.com/office/drawing/2014/main" xmlns="" id="{9697E4F5-8B5A-4385-AE85-DDFA73A9F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107"/>
              <a:ext cx="15" cy="28"/>
            </a:xfrm>
            <a:custGeom>
              <a:avLst/>
              <a:gdLst>
                <a:gd name="T0" fmla="*/ 14 w 42"/>
                <a:gd name="T1" fmla="*/ 0 h 92"/>
                <a:gd name="T2" fmla="*/ 42 w 42"/>
                <a:gd name="T3" fmla="*/ 21 h 92"/>
                <a:gd name="T4" fmla="*/ 38 w 42"/>
                <a:gd name="T5" fmla="*/ 57 h 92"/>
                <a:gd name="T6" fmla="*/ 0 w 42"/>
                <a:gd name="T7" fmla="*/ 92 h 92"/>
                <a:gd name="T8" fmla="*/ 12 w 42"/>
                <a:gd name="T9" fmla="*/ 25 h 92"/>
                <a:gd name="T10" fmla="*/ 14 w 42"/>
                <a:gd name="T11" fmla="*/ 0 h 92"/>
                <a:gd name="T12" fmla="*/ 14 w 42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92"/>
                <a:gd name="T23" fmla="*/ 42 w 42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92">
                  <a:moveTo>
                    <a:pt x="14" y="0"/>
                  </a:moveTo>
                  <a:lnTo>
                    <a:pt x="42" y="21"/>
                  </a:lnTo>
                  <a:lnTo>
                    <a:pt x="38" y="57"/>
                  </a:lnTo>
                  <a:lnTo>
                    <a:pt x="0" y="92"/>
                  </a:lnTo>
                  <a:lnTo>
                    <a:pt x="12" y="2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61" name="Freeform 104">
              <a:extLst>
                <a:ext uri="{FF2B5EF4-FFF2-40B4-BE49-F238E27FC236}">
                  <a16:creationId xmlns:a16="http://schemas.microsoft.com/office/drawing/2014/main" xmlns="" id="{1267DA12-E428-4D9A-987A-ED4BC898A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" y="2251"/>
              <a:ext cx="84" cy="27"/>
            </a:xfrm>
            <a:custGeom>
              <a:avLst/>
              <a:gdLst>
                <a:gd name="T0" fmla="*/ 241 w 241"/>
                <a:gd name="T1" fmla="*/ 0 h 89"/>
                <a:gd name="T2" fmla="*/ 140 w 241"/>
                <a:gd name="T3" fmla="*/ 38 h 89"/>
                <a:gd name="T4" fmla="*/ 0 w 241"/>
                <a:gd name="T5" fmla="*/ 59 h 89"/>
                <a:gd name="T6" fmla="*/ 30 w 241"/>
                <a:gd name="T7" fmla="*/ 74 h 89"/>
                <a:gd name="T8" fmla="*/ 81 w 241"/>
                <a:gd name="T9" fmla="*/ 89 h 89"/>
                <a:gd name="T10" fmla="*/ 142 w 241"/>
                <a:gd name="T11" fmla="*/ 76 h 89"/>
                <a:gd name="T12" fmla="*/ 186 w 241"/>
                <a:gd name="T13" fmla="*/ 65 h 89"/>
                <a:gd name="T14" fmla="*/ 241 w 241"/>
                <a:gd name="T15" fmla="*/ 0 h 89"/>
                <a:gd name="T16" fmla="*/ 241 w 241"/>
                <a:gd name="T17" fmla="*/ 0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1"/>
                <a:gd name="T28" fmla="*/ 0 h 89"/>
                <a:gd name="T29" fmla="*/ 241 w 241"/>
                <a:gd name="T30" fmla="*/ 89 h 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1" h="89">
                  <a:moveTo>
                    <a:pt x="241" y="0"/>
                  </a:moveTo>
                  <a:lnTo>
                    <a:pt x="140" y="38"/>
                  </a:lnTo>
                  <a:lnTo>
                    <a:pt x="0" y="59"/>
                  </a:lnTo>
                  <a:lnTo>
                    <a:pt x="30" y="74"/>
                  </a:lnTo>
                  <a:lnTo>
                    <a:pt x="81" y="89"/>
                  </a:lnTo>
                  <a:lnTo>
                    <a:pt x="142" y="76"/>
                  </a:lnTo>
                  <a:lnTo>
                    <a:pt x="186" y="6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562" name="Freeform 105">
              <a:extLst>
                <a:ext uri="{FF2B5EF4-FFF2-40B4-BE49-F238E27FC236}">
                  <a16:creationId xmlns:a16="http://schemas.microsoft.com/office/drawing/2014/main" xmlns="" id="{38E8BFCD-E9B6-4BF2-84AF-95538AB5F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2114"/>
              <a:ext cx="147" cy="53"/>
            </a:xfrm>
            <a:custGeom>
              <a:avLst/>
              <a:gdLst>
                <a:gd name="T0" fmla="*/ 150 w 420"/>
                <a:gd name="T1" fmla="*/ 31 h 171"/>
                <a:gd name="T2" fmla="*/ 64 w 420"/>
                <a:gd name="T3" fmla="*/ 25 h 171"/>
                <a:gd name="T4" fmla="*/ 21 w 420"/>
                <a:gd name="T5" fmla="*/ 53 h 171"/>
                <a:gd name="T6" fmla="*/ 0 w 420"/>
                <a:gd name="T7" fmla="*/ 76 h 171"/>
                <a:gd name="T8" fmla="*/ 2 w 420"/>
                <a:gd name="T9" fmla="*/ 116 h 171"/>
                <a:gd name="T10" fmla="*/ 24 w 420"/>
                <a:gd name="T11" fmla="*/ 156 h 171"/>
                <a:gd name="T12" fmla="*/ 180 w 420"/>
                <a:gd name="T13" fmla="*/ 171 h 171"/>
                <a:gd name="T14" fmla="*/ 304 w 420"/>
                <a:gd name="T15" fmla="*/ 166 h 171"/>
                <a:gd name="T16" fmla="*/ 420 w 420"/>
                <a:gd name="T17" fmla="*/ 141 h 171"/>
                <a:gd name="T18" fmla="*/ 349 w 420"/>
                <a:gd name="T19" fmla="*/ 101 h 171"/>
                <a:gd name="T20" fmla="*/ 325 w 420"/>
                <a:gd name="T21" fmla="*/ 55 h 171"/>
                <a:gd name="T22" fmla="*/ 334 w 420"/>
                <a:gd name="T23" fmla="*/ 0 h 171"/>
                <a:gd name="T24" fmla="*/ 254 w 420"/>
                <a:gd name="T25" fmla="*/ 25 h 171"/>
                <a:gd name="T26" fmla="*/ 150 w 420"/>
                <a:gd name="T27" fmla="*/ 31 h 171"/>
                <a:gd name="T28" fmla="*/ 150 w 420"/>
                <a:gd name="T29" fmla="*/ 31 h 1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0"/>
                <a:gd name="T46" fmla="*/ 0 h 171"/>
                <a:gd name="T47" fmla="*/ 420 w 420"/>
                <a:gd name="T48" fmla="*/ 171 h 1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0" h="171">
                  <a:moveTo>
                    <a:pt x="150" y="31"/>
                  </a:moveTo>
                  <a:lnTo>
                    <a:pt x="64" y="25"/>
                  </a:lnTo>
                  <a:lnTo>
                    <a:pt x="21" y="53"/>
                  </a:lnTo>
                  <a:lnTo>
                    <a:pt x="0" y="76"/>
                  </a:lnTo>
                  <a:lnTo>
                    <a:pt x="2" y="116"/>
                  </a:lnTo>
                  <a:lnTo>
                    <a:pt x="24" y="156"/>
                  </a:lnTo>
                  <a:lnTo>
                    <a:pt x="180" y="171"/>
                  </a:lnTo>
                  <a:lnTo>
                    <a:pt x="304" y="166"/>
                  </a:lnTo>
                  <a:lnTo>
                    <a:pt x="420" y="141"/>
                  </a:lnTo>
                  <a:lnTo>
                    <a:pt x="349" y="101"/>
                  </a:lnTo>
                  <a:lnTo>
                    <a:pt x="325" y="55"/>
                  </a:lnTo>
                  <a:lnTo>
                    <a:pt x="334" y="0"/>
                  </a:lnTo>
                  <a:lnTo>
                    <a:pt x="254" y="25"/>
                  </a:lnTo>
                  <a:lnTo>
                    <a:pt x="150" y="31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pic>
        <p:nvPicPr>
          <p:cNvPr id="20483" name="Picture 487" descr="BUSI0329">
            <a:extLst>
              <a:ext uri="{FF2B5EF4-FFF2-40B4-BE49-F238E27FC236}">
                <a16:creationId xmlns:a16="http://schemas.microsoft.com/office/drawing/2014/main" xmlns="" id="{C0373545-1835-40C8-ADF7-230135712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4179888" y="4249738"/>
            <a:ext cx="36036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88">
            <a:extLst>
              <a:ext uri="{FF2B5EF4-FFF2-40B4-BE49-F238E27FC236}">
                <a16:creationId xmlns:a16="http://schemas.microsoft.com/office/drawing/2014/main" xmlns="" id="{FA307DED-BF67-4106-8130-8B4CF5CC7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581" y="838200"/>
            <a:ext cx="897774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i="1" dirty="0">
                <a:solidFill>
                  <a:srgbClr val="000099"/>
                </a:solidFill>
              </a:rPr>
              <a:t>Kos </a:t>
            </a:r>
            <a:r>
              <a:rPr lang="en-US" altLang="en-US" sz="3200" i="1" dirty="0" err="1">
                <a:solidFill>
                  <a:srgbClr val="000099"/>
                </a:solidFill>
              </a:rPr>
              <a:t>Produk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adalah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sebuah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kos</a:t>
            </a:r>
            <a:r>
              <a:rPr lang="en-US" altLang="en-US" sz="3200" dirty="0">
                <a:solidFill>
                  <a:srgbClr val="000099"/>
                </a:solidFill>
              </a:rPr>
              <a:t> yang </a:t>
            </a:r>
            <a:r>
              <a:rPr lang="en-US" altLang="en-US" sz="3200" dirty="0" err="1">
                <a:solidFill>
                  <a:srgbClr val="000099"/>
                </a:solidFill>
              </a:rPr>
              <a:t>melekat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pada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produk</a:t>
            </a:r>
            <a:r>
              <a:rPr lang="en-US" altLang="en-US" sz="3200" dirty="0">
                <a:solidFill>
                  <a:srgbClr val="000099"/>
                </a:solidFill>
              </a:rPr>
              <a:t>. Kos </a:t>
            </a:r>
            <a:r>
              <a:rPr lang="en-US" altLang="en-US" sz="3200" dirty="0" err="1">
                <a:solidFill>
                  <a:srgbClr val="000099"/>
                </a:solidFill>
              </a:rPr>
              <a:t>ini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akan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mengikuti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produk</a:t>
            </a:r>
            <a:r>
              <a:rPr lang="en-US" altLang="en-US" sz="3200" dirty="0">
                <a:solidFill>
                  <a:srgbClr val="000099"/>
                </a:solidFill>
              </a:rPr>
              <a:t> yang </a:t>
            </a:r>
            <a:r>
              <a:rPr lang="en-US" altLang="en-US" sz="3200" dirty="0" err="1">
                <a:solidFill>
                  <a:srgbClr val="000099"/>
                </a:solidFill>
              </a:rPr>
              <a:t>dilekati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biaya</a:t>
            </a:r>
            <a:r>
              <a:rPr lang="en-US" altLang="en-US" sz="3200" dirty="0">
                <a:solidFill>
                  <a:srgbClr val="000099"/>
                </a:solidFill>
              </a:rPr>
              <a:t>. Kos </a:t>
            </a:r>
            <a:r>
              <a:rPr lang="en-US" altLang="en-US" sz="3200" dirty="0" err="1">
                <a:solidFill>
                  <a:srgbClr val="000099"/>
                </a:solidFill>
              </a:rPr>
              <a:t>ini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akan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dilaporkan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dalam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laporan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laba</a:t>
            </a:r>
            <a:r>
              <a:rPr lang="en-US" altLang="en-US" sz="3200" dirty="0">
                <a:solidFill>
                  <a:srgbClr val="000099"/>
                </a:solidFill>
              </a:rPr>
              <a:t>/</a:t>
            </a:r>
            <a:r>
              <a:rPr lang="en-US" altLang="en-US" sz="3200" dirty="0" err="1">
                <a:solidFill>
                  <a:srgbClr val="000099"/>
                </a:solidFill>
              </a:rPr>
              <a:t>rugi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jika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produknya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telah</a:t>
            </a:r>
            <a:r>
              <a:rPr lang="en-US" altLang="en-US" sz="3200" dirty="0">
                <a:solidFill>
                  <a:srgbClr val="000099"/>
                </a:solidFill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</a:rPr>
              <a:t>terjual</a:t>
            </a:r>
            <a:r>
              <a:rPr lang="en-US" altLang="en-US" sz="3200" dirty="0">
                <a:solidFill>
                  <a:srgbClr val="000099"/>
                </a:solidFill>
              </a:rPr>
              <a:t>.</a:t>
            </a:r>
            <a:endParaRPr lang="en-US" altLang="en-US" sz="3200" i="1" dirty="0">
              <a:solidFill>
                <a:srgbClr val="000099"/>
              </a:solidFill>
            </a:endParaRPr>
          </a:p>
        </p:txBody>
      </p:sp>
      <p:sp>
        <p:nvSpPr>
          <p:cNvPr id="486" name="Slide Number Placeholder 4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10</a:t>
            </a:fld>
            <a:endParaRPr lang="en-ID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>
            <a:extLst>
              <a:ext uri="{FF2B5EF4-FFF2-40B4-BE49-F238E27FC236}">
                <a16:creationId xmlns:a16="http://schemas.microsoft.com/office/drawing/2014/main" xmlns="" id="{501C02B9-2C72-413B-9D11-776F33E0B5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5855" y="1716087"/>
            <a:ext cx="10474036" cy="1567439"/>
          </a:xfrm>
        </p:spPr>
        <p:txBody>
          <a:bodyPr>
            <a:noAutofit/>
          </a:bodyPr>
          <a:lstStyle/>
          <a:p>
            <a:pPr marL="0" indent="3175" algn="just">
              <a:buNone/>
            </a:pPr>
            <a:r>
              <a:rPr lang="en-US" altLang="en-US" sz="32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materials</a:t>
            </a:r>
            <a:r>
              <a:rPr lang="id-ID" altLang="en-US" sz="32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2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alt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alt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bahan-bahan</a:t>
            </a:r>
            <a:r>
              <a:rPr lang="en-US" alt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alt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alt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dilacak</a:t>
            </a:r>
            <a:r>
              <a:rPr lang="en-US" alt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alt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alt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diproduksi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07" name="WordArt 5" descr="White marble">
            <a:extLst>
              <a:ext uri="{FF2B5EF4-FFF2-40B4-BE49-F238E27FC236}">
                <a16:creationId xmlns:a16="http://schemas.microsoft.com/office/drawing/2014/main" xmlns="" id="{EF67F3F2-AB29-4ADC-A8D5-72741B3B69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7100" y="685801"/>
            <a:ext cx="52578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ID" sz="44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Production Costs</a:t>
            </a:r>
          </a:p>
        </p:txBody>
      </p:sp>
      <p:sp>
        <p:nvSpPr>
          <p:cNvPr id="196614" name="Text Box 6">
            <a:extLst>
              <a:ext uri="{FF2B5EF4-FFF2-40B4-BE49-F238E27FC236}">
                <a16:creationId xmlns:a16="http://schemas.microsoft.com/office/drawing/2014/main" xmlns="" id="{06E944B3-D4AC-4F84-AA93-9B073C37F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861" y="3495811"/>
            <a:ext cx="4876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id-ID" altLang="en-US" dirty="0"/>
              <a:t>Baja dalam Produksi Mobil</a:t>
            </a:r>
            <a:endParaRPr lang="en-US" altLang="en-US" dirty="0"/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id-ID" altLang="en-US" dirty="0"/>
              <a:t>Kayu dalam Produsi Mebel</a:t>
            </a:r>
            <a:endParaRPr lang="en-US" altLang="en-US" dirty="0"/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id-ID" altLang="en-US" dirty="0"/>
              <a:t>Alkohol dalam produksi minyak wangi</a:t>
            </a:r>
            <a:endParaRPr lang="en-US" altLang="en-US" dirty="0"/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xmlns="" id="{B4A80A63-9615-4E16-BD60-91DE2A7C7AB4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2955925"/>
            <a:ext cx="2116138" cy="2774950"/>
            <a:chOff x="3936" y="1789"/>
            <a:chExt cx="1333" cy="1748"/>
          </a:xfrm>
        </p:grpSpPr>
        <p:sp>
          <p:nvSpPr>
            <p:cNvPr id="21510" name="Freeform 8">
              <a:extLst>
                <a:ext uri="{FF2B5EF4-FFF2-40B4-BE49-F238E27FC236}">
                  <a16:creationId xmlns:a16="http://schemas.microsoft.com/office/drawing/2014/main" xmlns="" id="{970F3B84-0069-44D5-B2C0-0B30AFEEE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" y="2687"/>
              <a:ext cx="1311" cy="843"/>
            </a:xfrm>
            <a:custGeom>
              <a:avLst/>
              <a:gdLst>
                <a:gd name="T0" fmla="*/ 938 w 2624"/>
                <a:gd name="T1" fmla="*/ 0 h 1687"/>
                <a:gd name="T2" fmla="*/ 0 w 2624"/>
                <a:gd name="T3" fmla="*/ 822 h 1687"/>
                <a:gd name="T4" fmla="*/ 19 w 2624"/>
                <a:gd name="T5" fmla="*/ 951 h 1687"/>
                <a:gd name="T6" fmla="*/ 68 w 2624"/>
                <a:gd name="T7" fmla="*/ 939 h 1687"/>
                <a:gd name="T8" fmla="*/ 136 w 2624"/>
                <a:gd name="T9" fmla="*/ 1433 h 1687"/>
                <a:gd name="T10" fmla="*/ 130 w 2624"/>
                <a:gd name="T11" fmla="*/ 1588 h 1687"/>
                <a:gd name="T12" fmla="*/ 1278 w 2624"/>
                <a:gd name="T13" fmla="*/ 1687 h 1687"/>
                <a:gd name="T14" fmla="*/ 2457 w 2624"/>
                <a:gd name="T15" fmla="*/ 1594 h 1687"/>
                <a:gd name="T16" fmla="*/ 2494 w 2624"/>
                <a:gd name="T17" fmla="*/ 1446 h 1687"/>
                <a:gd name="T18" fmla="*/ 2438 w 2624"/>
                <a:gd name="T19" fmla="*/ 1433 h 1687"/>
                <a:gd name="T20" fmla="*/ 2531 w 2624"/>
                <a:gd name="T21" fmla="*/ 951 h 1687"/>
                <a:gd name="T22" fmla="*/ 2586 w 2624"/>
                <a:gd name="T23" fmla="*/ 957 h 1687"/>
                <a:gd name="T24" fmla="*/ 2624 w 2624"/>
                <a:gd name="T25" fmla="*/ 723 h 1687"/>
                <a:gd name="T26" fmla="*/ 938 w 2624"/>
                <a:gd name="T27" fmla="*/ 0 h 1687"/>
                <a:gd name="T28" fmla="*/ 938 w 2624"/>
                <a:gd name="T29" fmla="*/ 0 h 16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24"/>
                <a:gd name="T46" fmla="*/ 0 h 1687"/>
                <a:gd name="T47" fmla="*/ 2624 w 2624"/>
                <a:gd name="T48" fmla="*/ 1687 h 16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24" h="1687">
                  <a:moveTo>
                    <a:pt x="938" y="0"/>
                  </a:moveTo>
                  <a:lnTo>
                    <a:pt x="0" y="822"/>
                  </a:lnTo>
                  <a:lnTo>
                    <a:pt x="19" y="951"/>
                  </a:lnTo>
                  <a:lnTo>
                    <a:pt x="68" y="939"/>
                  </a:lnTo>
                  <a:lnTo>
                    <a:pt x="136" y="1433"/>
                  </a:lnTo>
                  <a:lnTo>
                    <a:pt x="130" y="1588"/>
                  </a:lnTo>
                  <a:lnTo>
                    <a:pt x="1278" y="1687"/>
                  </a:lnTo>
                  <a:lnTo>
                    <a:pt x="2457" y="1594"/>
                  </a:lnTo>
                  <a:lnTo>
                    <a:pt x="2494" y="1446"/>
                  </a:lnTo>
                  <a:lnTo>
                    <a:pt x="2438" y="1433"/>
                  </a:lnTo>
                  <a:lnTo>
                    <a:pt x="2531" y="951"/>
                  </a:lnTo>
                  <a:lnTo>
                    <a:pt x="2586" y="957"/>
                  </a:lnTo>
                  <a:lnTo>
                    <a:pt x="2624" y="723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11" name="Freeform 9">
              <a:extLst>
                <a:ext uri="{FF2B5EF4-FFF2-40B4-BE49-F238E27FC236}">
                  <a16:creationId xmlns:a16="http://schemas.microsoft.com/office/drawing/2014/main" xmlns="" id="{08B004D4-6C8F-47C7-8432-1F665A532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3354"/>
              <a:ext cx="1157" cy="170"/>
            </a:xfrm>
            <a:custGeom>
              <a:avLst/>
              <a:gdLst>
                <a:gd name="T0" fmla="*/ 0 w 2315"/>
                <a:gd name="T1" fmla="*/ 254 h 340"/>
                <a:gd name="T2" fmla="*/ 864 w 2315"/>
                <a:gd name="T3" fmla="*/ 0 h 340"/>
                <a:gd name="T4" fmla="*/ 2315 w 2315"/>
                <a:gd name="T5" fmla="*/ 260 h 340"/>
                <a:gd name="T6" fmla="*/ 1148 w 2315"/>
                <a:gd name="T7" fmla="*/ 340 h 340"/>
                <a:gd name="T8" fmla="*/ 0 w 2315"/>
                <a:gd name="T9" fmla="*/ 254 h 340"/>
                <a:gd name="T10" fmla="*/ 0 w 2315"/>
                <a:gd name="T11" fmla="*/ 254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15"/>
                <a:gd name="T19" fmla="*/ 0 h 340"/>
                <a:gd name="T20" fmla="*/ 2315 w 2315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15" h="340">
                  <a:moveTo>
                    <a:pt x="0" y="254"/>
                  </a:moveTo>
                  <a:lnTo>
                    <a:pt x="864" y="0"/>
                  </a:lnTo>
                  <a:lnTo>
                    <a:pt x="2315" y="260"/>
                  </a:lnTo>
                  <a:lnTo>
                    <a:pt x="1148" y="340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12" name="Freeform 10">
              <a:extLst>
                <a:ext uri="{FF2B5EF4-FFF2-40B4-BE49-F238E27FC236}">
                  <a16:creationId xmlns:a16="http://schemas.microsoft.com/office/drawing/2014/main" xmlns="" id="{8E033564-8244-4593-83ED-046DF06B9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2693"/>
              <a:ext cx="846" cy="788"/>
            </a:xfrm>
            <a:custGeom>
              <a:avLst/>
              <a:gdLst>
                <a:gd name="T0" fmla="*/ 0 w 1692"/>
                <a:gd name="T1" fmla="*/ 0 h 1576"/>
                <a:gd name="T2" fmla="*/ 13 w 1692"/>
                <a:gd name="T3" fmla="*/ 426 h 1576"/>
                <a:gd name="T4" fmla="*/ 25 w 1692"/>
                <a:gd name="T5" fmla="*/ 476 h 1576"/>
                <a:gd name="T6" fmla="*/ 37 w 1692"/>
                <a:gd name="T7" fmla="*/ 1051 h 1576"/>
                <a:gd name="T8" fmla="*/ 56 w 1692"/>
                <a:gd name="T9" fmla="*/ 1013 h 1576"/>
                <a:gd name="T10" fmla="*/ 56 w 1692"/>
                <a:gd name="T11" fmla="*/ 1322 h 1576"/>
                <a:gd name="T12" fmla="*/ 1507 w 1692"/>
                <a:gd name="T13" fmla="*/ 1576 h 1576"/>
                <a:gd name="T14" fmla="*/ 1538 w 1692"/>
                <a:gd name="T15" fmla="*/ 1434 h 1576"/>
                <a:gd name="T16" fmla="*/ 1501 w 1692"/>
                <a:gd name="T17" fmla="*/ 1434 h 1576"/>
                <a:gd name="T18" fmla="*/ 1587 w 1692"/>
                <a:gd name="T19" fmla="*/ 933 h 1576"/>
                <a:gd name="T20" fmla="*/ 1661 w 1692"/>
                <a:gd name="T21" fmla="*/ 945 h 1576"/>
                <a:gd name="T22" fmla="*/ 1692 w 1692"/>
                <a:gd name="T23" fmla="*/ 686 h 1576"/>
                <a:gd name="T24" fmla="*/ 0 w 1692"/>
                <a:gd name="T25" fmla="*/ 0 h 1576"/>
                <a:gd name="T26" fmla="*/ 0 w 1692"/>
                <a:gd name="T27" fmla="*/ 0 h 15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2"/>
                <a:gd name="T43" fmla="*/ 0 h 1576"/>
                <a:gd name="T44" fmla="*/ 1692 w 1692"/>
                <a:gd name="T45" fmla="*/ 1576 h 15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2" h="1576">
                  <a:moveTo>
                    <a:pt x="0" y="0"/>
                  </a:moveTo>
                  <a:lnTo>
                    <a:pt x="13" y="426"/>
                  </a:lnTo>
                  <a:lnTo>
                    <a:pt x="25" y="476"/>
                  </a:lnTo>
                  <a:lnTo>
                    <a:pt x="37" y="1051"/>
                  </a:lnTo>
                  <a:lnTo>
                    <a:pt x="56" y="1013"/>
                  </a:lnTo>
                  <a:lnTo>
                    <a:pt x="56" y="1322"/>
                  </a:lnTo>
                  <a:lnTo>
                    <a:pt x="1507" y="1576"/>
                  </a:lnTo>
                  <a:lnTo>
                    <a:pt x="1538" y="1434"/>
                  </a:lnTo>
                  <a:lnTo>
                    <a:pt x="1501" y="1434"/>
                  </a:lnTo>
                  <a:lnTo>
                    <a:pt x="1587" y="933"/>
                  </a:lnTo>
                  <a:lnTo>
                    <a:pt x="1661" y="945"/>
                  </a:lnTo>
                  <a:lnTo>
                    <a:pt x="1692" y="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4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13" name="Freeform 11">
              <a:extLst>
                <a:ext uri="{FF2B5EF4-FFF2-40B4-BE49-F238E27FC236}">
                  <a16:creationId xmlns:a16="http://schemas.microsoft.com/office/drawing/2014/main" xmlns="" id="{E56D7672-E594-491E-8DF2-16CD15373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1789"/>
              <a:ext cx="120" cy="301"/>
            </a:xfrm>
            <a:custGeom>
              <a:avLst/>
              <a:gdLst>
                <a:gd name="T0" fmla="*/ 115 w 239"/>
                <a:gd name="T1" fmla="*/ 0 h 603"/>
                <a:gd name="T2" fmla="*/ 82 w 239"/>
                <a:gd name="T3" fmla="*/ 34 h 603"/>
                <a:gd name="T4" fmla="*/ 60 w 239"/>
                <a:gd name="T5" fmla="*/ 34 h 603"/>
                <a:gd name="T6" fmla="*/ 55 w 239"/>
                <a:gd name="T7" fmla="*/ 67 h 603"/>
                <a:gd name="T8" fmla="*/ 61 w 239"/>
                <a:gd name="T9" fmla="*/ 96 h 603"/>
                <a:gd name="T10" fmla="*/ 57 w 239"/>
                <a:gd name="T11" fmla="*/ 145 h 603"/>
                <a:gd name="T12" fmla="*/ 60 w 239"/>
                <a:gd name="T13" fmla="*/ 175 h 603"/>
                <a:gd name="T14" fmla="*/ 48 w 239"/>
                <a:gd name="T15" fmla="*/ 241 h 603"/>
                <a:gd name="T16" fmla="*/ 57 w 239"/>
                <a:gd name="T17" fmla="*/ 281 h 603"/>
                <a:gd name="T18" fmla="*/ 48 w 239"/>
                <a:gd name="T19" fmla="*/ 342 h 603"/>
                <a:gd name="T20" fmla="*/ 27 w 239"/>
                <a:gd name="T21" fmla="*/ 363 h 603"/>
                <a:gd name="T22" fmla="*/ 0 w 239"/>
                <a:gd name="T23" fmla="*/ 442 h 603"/>
                <a:gd name="T24" fmla="*/ 10 w 239"/>
                <a:gd name="T25" fmla="*/ 530 h 603"/>
                <a:gd name="T26" fmla="*/ 41 w 239"/>
                <a:gd name="T27" fmla="*/ 592 h 603"/>
                <a:gd name="T28" fmla="*/ 103 w 239"/>
                <a:gd name="T29" fmla="*/ 603 h 603"/>
                <a:gd name="T30" fmla="*/ 129 w 239"/>
                <a:gd name="T31" fmla="*/ 590 h 603"/>
                <a:gd name="T32" fmla="*/ 221 w 239"/>
                <a:gd name="T33" fmla="*/ 366 h 603"/>
                <a:gd name="T34" fmla="*/ 239 w 239"/>
                <a:gd name="T35" fmla="*/ 286 h 603"/>
                <a:gd name="T36" fmla="*/ 225 w 239"/>
                <a:gd name="T37" fmla="*/ 255 h 603"/>
                <a:gd name="T38" fmla="*/ 236 w 239"/>
                <a:gd name="T39" fmla="*/ 229 h 603"/>
                <a:gd name="T40" fmla="*/ 230 w 239"/>
                <a:gd name="T41" fmla="*/ 181 h 603"/>
                <a:gd name="T42" fmla="*/ 194 w 239"/>
                <a:gd name="T43" fmla="*/ 167 h 603"/>
                <a:gd name="T44" fmla="*/ 191 w 239"/>
                <a:gd name="T45" fmla="*/ 207 h 603"/>
                <a:gd name="T46" fmla="*/ 197 w 239"/>
                <a:gd name="T47" fmla="*/ 280 h 603"/>
                <a:gd name="T48" fmla="*/ 188 w 239"/>
                <a:gd name="T49" fmla="*/ 351 h 603"/>
                <a:gd name="T50" fmla="*/ 112 w 239"/>
                <a:gd name="T51" fmla="*/ 336 h 603"/>
                <a:gd name="T52" fmla="*/ 100 w 239"/>
                <a:gd name="T53" fmla="*/ 258 h 603"/>
                <a:gd name="T54" fmla="*/ 115 w 239"/>
                <a:gd name="T55" fmla="*/ 198 h 603"/>
                <a:gd name="T56" fmla="*/ 108 w 239"/>
                <a:gd name="T57" fmla="*/ 161 h 603"/>
                <a:gd name="T58" fmla="*/ 114 w 239"/>
                <a:gd name="T59" fmla="*/ 110 h 603"/>
                <a:gd name="T60" fmla="*/ 105 w 239"/>
                <a:gd name="T61" fmla="*/ 73 h 603"/>
                <a:gd name="T62" fmla="*/ 115 w 239"/>
                <a:gd name="T63" fmla="*/ 0 h 603"/>
                <a:gd name="T64" fmla="*/ 115 w 239"/>
                <a:gd name="T65" fmla="*/ 0 h 6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9"/>
                <a:gd name="T100" fmla="*/ 0 h 603"/>
                <a:gd name="T101" fmla="*/ 239 w 239"/>
                <a:gd name="T102" fmla="*/ 603 h 6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9" h="603">
                  <a:moveTo>
                    <a:pt x="115" y="0"/>
                  </a:moveTo>
                  <a:lnTo>
                    <a:pt x="82" y="34"/>
                  </a:lnTo>
                  <a:lnTo>
                    <a:pt x="60" y="34"/>
                  </a:lnTo>
                  <a:lnTo>
                    <a:pt x="55" y="67"/>
                  </a:lnTo>
                  <a:lnTo>
                    <a:pt x="61" y="96"/>
                  </a:lnTo>
                  <a:lnTo>
                    <a:pt x="57" y="145"/>
                  </a:lnTo>
                  <a:lnTo>
                    <a:pt x="60" y="175"/>
                  </a:lnTo>
                  <a:lnTo>
                    <a:pt x="48" y="241"/>
                  </a:lnTo>
                  <a:lnTo>
                    <a:pt x="57" y="281"/>
                  </a:lnTo>
                  <a:lnTo>
                    <a:pt x="48" y="342"/>
                  </a:lnTo>
                  <a:lnTo>
                    <a:pt x="27" y="363"/>
                  </a:lnTo>
                  <a:lnTo>
                    <a:pt x="0" y="442"/>
                  </a:lnTo>
                  <a:lnTo>
                    <a:pt x="10" y="530"/>
                  </a:lnTo>
                  <a:lnTo>
                    <a:pt x="41" y="592"/>
                  </a:lnTo>
                  <a:lnTo>
                    <a:pt x="103" y="603"/>
                  </a:lnTo>
                  <a:lnTo>
                    <a:pt x="129" y="590"/>
                  </a:lnTo>
                  <a:lnTo>
                    <a:pt x="221" y="366"/>
                  </a:lnTo>
                  <a:lnTo>
                    <a:pt x="239" y="286"/>
                  </a:lnTo>
                  <a:lnTo>
                    <a:pt x="225" y="255"/>
                  </a:lnTo>
                  <a:lnTo>
                    <a:pt x="236" y="229"/>
                  </a:lnTo>
                  <a:lnTo>
                    <a:pt x="230" y="181"/>
                  </a:lnTo>
                  <a:lnTo>
                    <a:pt x="194" y="167"/>
                  </a:lnTo>
                  <a:lnTo>
                    <a:pt x="191" y="207"/>
                  </a:lnTo>
                  <a:lnTo>
                    <a:pt x="197" y="280"/>
                  </a:lnTo>
                  <a:lnTo>
                    <a:pt x="188" y="351"/>
                  </a:lnTo>
                  <a:lnTo>
                    <a:pt x="112" y="336"/>
                  </a:lnTo>
                  <a:lnTo>
                    <a:pt x="100" y="258"/>
                  </a:lnTo>
                  <a:lnTo>
                    <a:pt x="115" y="198"/>
                  </a:lnTo>
                  <a:lnTo>
                    <a:pt x="108" y="161"/>
                  </a:lnTo>
                  <a:lnTo>
                    <a:pt x="114" y="110"/>
                  </a:lnTo>
                  <a:lnTo>
                    <a:pt x="105" y="7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14" name="Freeform 12">
              <a:extLst>
                <a:ext uri="{FF2B5EF4-FFF2-40B4-BE49-F238E27FC236}">
                  <a16:creationId xmlns:a16="http://schemas.microsoft.com/office/drawing/2014/main" xmlns="" id="{3681AE5A-BCDB-497D-AFB8-10E66448F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" y="1960"/>
              <a:ext cx="87" cy="134"/>
            </a:xfrm>
            <a:custGeom>
              <a:avLst/>
              <a:gdLst>
                <a:gd name="T0" fmla="*/ 60 w 173"/>
                <a:gd name="T1" fmla="*/ 123 h 267"/>
                <a:gd name="T2" fmla="*/ 129 w 173"/>
                <a:gd name="T3" fmla="*/ 168 h 267"/>
                <a:gd name="T4" fmla="*/ 173 w 173"/>
                <a:gd name="T5" fmla="*/ 256 h 267"/>
                <a:gd name="T6" fmla="*/ 60 w 173"/>
                <a:gd name="T7" fmla="*/ 267 h 267"/>
                <a:gd name="T8" fmla="*/ 0 w 173"/>
                <a:gd name="T9" fmla="*/ 145 h 267"/>
                <a:gd name="T10" fmla="*/ 68 w 173"/>
                <a:gd name="T11" fmla="*/ 0 h 267"/>
                <a:gd name="T12" fmla="*/ 60 w 173"/>
                <a:gd name="T13" fmla="*/ 123 h 267"/>
                <a:gd name="T14" fmla="*/ 60 w 173"/>
                <a:gd name="T15" fmla="*/ 123 h 2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3"/>
                <a:gd name="T25" fmla="*/ 0 h 267"/>
                <a:gd name="T26" fmla="*/ 173 w 173"/>
                <a:gd name="T27" fmla="*/ 267 h 2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3" h="267">
                  <a:moveTo>
                    <a:pt x="60" y="123"/>
                  </a:moveTo>
                  <a:lnTo>
                    <a:pt x="129" y="168"/>
                  </a:lnTo>
                  <a:lnTo>
                    <a:pt x="173" y="256"/>
                  </a:lnTo>
                  <a:lnTo>
                    <a:pt x="60" y="267"/>
                  </a:lnTo>
                  <a:lnTo>
                    <a:pt x="0" y="145"/>
                  </a:lnTo>
                  <a:lnTo>
                    <a:pt x="68" y="0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D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15" name="Freeform 13">
              <a:extLst>
                <a:ext uri="{FF2B5EF4-FFF2-40B4-BE49-F238E27FC236}">
                  <a16:creationId xmlns:a16="http://schemas.microsoft.com/office/drawing/2014/main" xmlns="" id="{419FEFE8-AD4A-42D8-A2F2-D51D5654F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2121"/>
              <a:ext cx="98" cy="210"/>
            </a:xfrm>
            <a:custGeom>
              <a:avLst/>
              <a:gdLst>
                <a:gd name="T0" fmla="*/ 79 w 198"/>
                <a:gd name="T1" fmla="*/ 14 h 422"/>
                <a:gd name="T2" fmla="*/ 49 w 198"/>
                <a:gd name="T3" fmla="*/ 0 h 422"/>
                <a:gd name="T4" fmla="*/ 22 w 198"/>
                <a:gd name="T5" fmla="*/ 8 h 422"/>
                <a:gd name="T6" fmla="*/ 9 w 198"/>
                <a:gd name="T7" fmla="*/ 31 h 422"/>
                <a:gd name="T8" fmla="*/ 0 w 198"/>
                <a:gd name="T9" fmla="*/ 90 h 422"/>
                <a:gd name="T10" fmla="*/ 23 w 198"/>
                <a:gd name="T11" fmla="*/ 133 h 422"/>
                <a:gd name="T12" fmla="*/ 46 w 198"/>
                <a:gd name="T13" fmla="*/ 134 h 422"/>
                <a:gd name="T14" fmla="*/ 77 w 198"/>
                <a:gd name="T15" fmla="*/ 156 h 422"/>
                <a:gd name="T16" fmla="*/ 130 w 198"/>
                <a:gd name="T17" fmla="*/ 230 h 422"/>
                <a:gd name="T18" fmla="*/ 99 w 198"/>
                <a:gd name="T19" fmla="*/ 315 h 422"/>
                <a:gd name="T20" fmla="*/ 12 w 198"/>
                <a:gd name="T21" fmla="*/ 334 h 422"/>
                <a:gd name="T22" fmla="*/ 14 w 198"/>
                <a:gd name="T23" fmla="*/ 380 h 422"/>
                <a:gd name="T24" fmla="*/ 66 w 198"/>
                <a:gd name="T25" fmla="*/ 422 h 422"/>
                <a:gd name="T26" fmla="*/ 130 w 198"/>
                <a:gd name="T27" fmla="*/ 422 h 422"/>
                <a:gd name="T28" fmla="*/ 161 w 198"/>
                <a:gd name="T29" fmla="*/ 397 h 422"/>
                <a:gd name="T30" fmla="*/ 198 w 198"/>
                <a:gd name="T31" fmla="*/ 303 h 422"/>
                <a:gd name="T32" fmla="*/ 181 w 198"/>
                <a:gd name="T33" fmla="*/ 215 h 422"/>
                <a:gd name="T34" fmla="*/ 76 w 198"/>
                <a:gd name="T35" fmla="*/ 80 h 422"/>
                <a:gd name="T36" fmla="*/ 79 w 198"/>
                <a:gd name="T37" fmla="*/ 14 h 422"/>
                <a:gd name="T38" fmla="*/ 79 w 198"/>
                <a:gd name="T39" fmla="*/ 14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8"/>
                <a:gd name="T61" fmla="*/ 0 h 422"/>
                <a:gd name="T62" fmla="*/ 198 w 198"/>
                <a:gd name="T63" fmla="*/ 422 h 4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8" h="422">
                  <a:moveTo>
                    <a:pt x="79" y="14"/>
                  </a:moveTo>
                  <a:lnTo>
                    <a:pt x="49" y="0"/>
                  </a:lnTo>
                  <a:lnTo>
                    <a:pt x="22" y="8"/>
                  </a:lnTo>
                  <a:lnTo>
                    <a:pt x="9" y="31"/>
                  </a:lnTo>
                  <a:lnTo>
                    <a:pt x="0" y="90"/>
                  </a:lnTo>
                  <a:lnTo>
                    <a:pt x="23" y="133"/>
                  </a:lnTo>
                  <a:lnTo>
                    <a:pt x="46" y="134"/>
                  </a:lnTo>
                  <a:lnTo>
                    <a:pt x="77" y="156"/>
                  </a:lnTo>
                  <a:lnTo>
                    <a:pt x="130" y="230"/>
                  </a:lnTo>
                  <a:lnTo>
                    <a:pt x="99" y="315"/>
                  </a:lnTo>
                  <a:lnTo>
                    <a:pt x="12" y="334"/>
                  </a:lnTo>
                  <a:lnTo>
                    <a:pt x="14" y="380"/>
                  </a:lnTo>
                  <a:lnTo>
                    <a:pt x="66" y="422"/>
                  </a:lnTo>
                  <a:lnTo>
                    <a:pt x="130" y="422"/>
                  </a:lnTo>
                  <a:lnTo>
                    <a:pt x="161" y="397"/>
                  </a:lnTo>
                  <a:lnTo>
                    <a:pt x="198" y="303"/>
                  </a:lnTo>
                  <a:lnTo>
                    <a:pt x="181" y="215"/>
                  </a:lnTo>
                  <a:lnTo>
                    <a:pt x="76" y="80"/>
                  </a:lnTo>
                  <a:lnTo>
                    <a:pt x="79" y="14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16" name="Freeform 14">
              <a:extLst>
                <a:ext uri="{FF2B5EF4-FFF2-40B4-BE49-F238E27FC236}">
                  <a16:creationId xmlns:a16="http://schemas.microsoft.com/office/drawing/2014/main" xmlns="" id="{4420FD3F-D4CB-4D11-AE09-8EDD80D5F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2900"/>
              <a:ext cx="105" cy="528"/>
            </a:xfrm>
            <a:custGeom>
              <a:avLst/>
              <a:gdLst>
                <a:gd name="T0" fmla="*/ 104 w 212"/>
                <a:gd name="T1" fmla="*/ 0 h 1057"/>
                <a:gd name="T2" fmla="*/ 0 w 212"/>
                <a:gd name="T3" fmla="*/ 1051 h 1057"/>
                <a:gd name="T4" fmla="*/ 50 w 212"/>
                <a:gd name="T5" fmla="*/ 1057 h 1057"/>
                <a:gd name="T6" fmla="*/ 212 w 212"/>
                <a:gd name="T7" fmla="*/ 32 h 1057"/>
                <a:gd name="T8" fmla="*/ 104 w 212"/>
                <a:gd name="T9" fmla="*/ 0 h 1057"/>
                <a:gd name="T10" fmla="*/ 104 w 212"/>
                <a:gd name="T11" fmla="*/ 0 h 10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2"/>
                <a:gd name="T19" fmla="*/ 0 h 1057"/>
                <a:gd name="T20" fmla="*/ 212 w 212"/>
                <a:gd name="T21" fmla="*/ 1057 h 10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2" h="1057">
                  <a:moveTo>
                    <a:pt x="104" y="0"/>
                  </a:moveTo>
                  <a:lnTo>
                    <a:pt x="0" y="1051"/>
                  </a:lnTo>
                  <a:lnTo>
                    <a:pt x="50" y="1057"/>
                  </a:lnTo>
                  <a:lnTo>
                    <a:pt x="212" y="3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17" name="Freeform 15">
              <a:extLst>
                <a:ext uri="{FF2B5EF4-FFF2-40B4-BE49-F238E27FC236}">
                  <a16:creationId xmlns:a16="http://schemas.microsoft.com/office/drawing/2014/main" xmlns="" id="{D039CABD-7362-47E5-A8F2-092C1A5A8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2933"/>
              <a:ext cx="107" cy="498"/>
            </a:xfrm>
            <a:custGeom>
              <a:avLst/>
              <a:gdLst>
                <a:gd name="T0" fmla="*/ 62 w 213"/>
                <a:gd name="T1" fmla="*/ 0 h 995"/>
                <a:gd name="T2" fmla="*/ 213 w 213"/>
                <a:gd name="T3" fmla="*/ 968 h 995"/>
                <a:gd name="T4" fmla="*/ 154 w 213"/>
                <a:gd name="T5" fmla="*/ 995 h 995"/>
                <a:gd name="T6" fmla="*/ 0 w 213"/>
                <a:gd name="T7" fmla="*/ 38 h 995"/>
                <a:gd name="T8" fmla="*/ 62 w 213"/>
                <a:gd name="T9" fmla="*/ 0 h 995"/>
                <a:gd name="T10" fmla="*/ 62 w 213"/>
                <a:gd name="T11" fmla="*/ 0 h 9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3"/>
                <a:gd name="T19" fmla="*/ 0 h 995"/>
                <a:gd name="T20" fmla="*/ 213 w 213"/>
                <a:gd name="T21" fmla="*/ 995 h 9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3" h="995">
                  <a:moveTo>
                    <a:pt x="62" y="0"/>
                  </a:moveTo>
                  <a:lnTo>
                    <a:pt x="213" y="968"/>
                  </a:lnTo>
                  <a:lnTo>
                    <a:pt x="154" y="995"/>
                  </a:lnTo>
                  <a:lnTo>
                    <a:pt x="0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18" name="Freeform 16">
              <a:extLst>
                <a:ext uri="{FF2B5EF4-FFF2-40B4-BE49-F238E27FC236}">
                  <a16:creationId xmlns:a16="http://schemas.microsoft.com/office/drawing/2014/main" xmlns="" id="{B4E2256C-14EE-442E-A5A6-6D8A219CB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2687"/>
              <a:ext cx="842" cy="466"/>
            </a:xfrm>
            <a:custGeom>
              <a:avLst/>
              <a:gdLst>
                <a:gd name="T0" fmla="*/ 13 w 1686"/>
                <a:gd name="T1" fmla="*/ 364 h 933"/>
                <a:gd name="T2" fmla="*/ 0 w 1686"/>
                <a:gd name="T3" fmla="*/ 0 h 933"/>
                <a:gd name="T4" fmla="*/ 1686 w 1686"/>
                <a:gd name="T5" fmla="*/ 698 h 933"/>
                <a:gd name="T6" fmla="*/ 1655 w 1686"/>
                <a:gd name="T7" fmla="*/ 933 h 933"/>
                <a:gd name="T8" fmla="*/ 1581 w 1686"/>
                <a:gd name="T9" fmla="*/ 754 h 933"/>
                <a:gd name="T10" fmla="*/ 1020 w 1686"/>
                <a:gd name="T11" fmla="*/ 503 h 933"/>
                <a:gd name="T12" fmla="*/ 1020 w 1686"/>
                <a:gd name="T13" fmla="*/ 468 h 933"/>
                <a:gd name="T14" fmla="*/ 920 w 1686"/>
                <a:gd name="T15" fmla="*/ 421 h 933"/>
                <a:gd name="T16" fmla="*/ 913 w 1686"/>
                <a:gd name="T17" fmla="*/ 455 h 933"/>
                <a:gd name="T18" fmla="*/ 99 w 1686"/>
                <a:gd name="T19" fmla="*/ 92 h 933"/>
                <a:gd name="T20" fmla="*/ 13 w 1686"/>
                <a:gd name="T21" fmla="*/ 364 h 933"/>
                <a:gd name="T22" fmla="*/ 13 w 1686"/>
                <a:gd name="T23" fmla="*/ 364 h 9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86"/>
                <a:gd name="T37" fmla="*/ 0 h 933"/>
                <a:gd name="T38" fmla="*/ 1686 w 1686"/>
                <a:gd name="T39" fmla="*/ 933 h 9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86" h="933">
                  <a:moveTo>
                    <a:pt x="13" y="364"/>
                  </a:moveTo>
                  <a:lnTo>
                    <a:pt x="0" y="0"/>
                  </a:lnTo>
                  <a:lnTo>
                    <a:pt x="1686" y="698"/>
                  </a:lnTo>
                  <a:lnTo>
                    <a:pt x="1655" y="933"/>
                  </a:lnTo>
                  <a:lnTo>
                    <a:pt x="1581" y="754"/>
                  </a:lnTo>
                  <a:lnTo>
                    <a:pt x="1020" y="503"/>
                  </a:lnTo>
                  <a:lnTo>
                    <a:pt x="1020" y="468"/>
                  </a:lnTo>
                  <a:lnTo>
                    <a:pt x="920" y="421"/>
                  </a:lnTo>
                  <a:lnTo>
                    <a:pt x="913" y="455"/>
                  </a:lnTo>
                  <a:lnTo>
                    <a:pt x="99" y="92"/>
                  </a:lnTo>
                  <a:lnTo>
                    <a:pt x="13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19" name="Freeform 17">
              <a:extLst>
                <a:ext uri="{FF2B5EF4-FFF2-40B4-BE49-F238E27FC236}">
                  <a16:creationId xmlns:a16="http://schemas.microsoft.com/office/drawing/2014/main" xmlns="" id="{FD5A5CC9-826E-4D54-AE75-ADA0113D1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942"/>
              <a:ext cx="101" cy="160"/>
            </a:xfrm>
            <a:custGeom>
              <a:avLst/>
              <a:gdLst>
                <a:gd name="T0" fmla="*/ 200 w 203"/>
                <a:gd name="T1" fmla="*/ 149 h 320"/>
                <a:gd name="T2" fmla="*/ 184 w 203"/>
                <a:gd name="T3" fmla="*/ 94 h 320"/>
                <a:gd name="T4" fmla="*/ 136 w 203"/>
                <a:gd name="T5" fmla="*/ 33 h 320"/>
                <a:gd name="T6" fmla="*/ 59 w 203"/>
                <a:gd name="T7" fmla="*/ 0 h 320"/>
                <a:gd name="T8" fmla="*/ 25 w 203"/>
                <a:gd name="T9" fmla="*/ 13 h 320"/>
                <a:gd name="T10" fmla="*/ 5 w 203"/>
                <a:gd name="T11" fmla="*/ 60 h 320"/>
                <a:gd name="T12" fmla="*/ 0 w 203"/>
                <a:gd name="T13" fmla="*/ 165 h 320"/>
                <a:gd name="T14" fmla="*/ 20 w 203"/>
                <a:gd name="T15" fmla="*/ 257 h 320"/>
                <a:gd name="T16" fmla="*/ 68 w 203"/>
                <a:gd name="T17" fmla="*/ 311 h 320"/>
                <a:gd name="T18" fmla="*/ 127 w 203"/>
                <a:gd name="T19" fmla="*/ 320 h 320"/>
                <a:gd name="T20" fmla="*/ 187 w 203"/>
                <a:gd name="T21" fmla="*/ 283 h 320"/>
                <a:gd name="T22" fmla="*/ 203 w 203"/>
                <a:gd name="T23" fmla="*/ 223 h 320"/>
                <a:gd name="T24" fmla="*/ 200 w 203"/>
                <a:gd name="T25" fmla="*/ 149 h 320"/>
                <a:gd name="T26" fmla="*/ 200 w 203"/>
                <a:gd name="T27" fmla="*/ 149 h 3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3"/>
                <a:gd name="T43" fmla="*/ 0 h 320"/>
                <a:gd name="T44" fmla="*/ 203 w 203"/>
                <a:gd name="T45" fmla="*/ 320 h 3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3" h="320">
                  <a:moveTo>
                    <a:pt x="200" y="149"/>
                  </a:moveTo>
                  <a:lnTo>
                    <a:pt x="184" y="94"/>
                  </a:lnTo>
                  <a:lnTo>
                    <a:pt x="136" y="33"/>
                  </a:lnTo>
                  <a:lnTo>
                    <a:pt x="59" y="0"/>
                  </a:lnTo>
                  <a:lnTo>
                    <a:pt x="25" y="13"/>
                  </a:lnTo>
                  <a:lnTo>
                    <a:pt x="5" y="60"/>
                  </a:lnTo>
                  <a:lnTo>
                    <a:pt x="0" y="165"/>
                  </a:lnTo>
                  <a:lnTo>
                    <a:pt x="20" y="257"/>
                  </a:lnTo>
                  <a:lnTo>
                    <a:pt x="68" y="311"/>
                  </a:lnTo>
                  <a:lnTo>
                    <a:pt x="127" y="320"/>
                  </a:lnTo>
                  <a:lnTo>
                    <a:pt x="187" y="283"/>
                  </a:lnTo>
                  <a:lnTo>
                    <a:pt x="203" y="223"/>
                  </a:lnTo>
                  <a:lnTo>
                    <a:pt x="200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20" name="Freeform 18">
              <a:extLst>
                <a:ext uri="{FF2B5EF4-FFF2-40B4-BE49-F238E27FC236}">
                  <a16:creationId xmlns:a16="http://schemas.microsoft.com/office/drawing/2014/main" xmlns="" id="{88591CBC-0334-4EB8-9B35-0CE90D2C1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" y="1951"/>
              <a:ext cx="73" cy="153"/>
            </a:xfrm>
            <a:custGeom>
              <a:avLst/>
              <a:gdLst>
                <a:gd name="T0" fmla="*/ 82 w 147"/>
                <a:gd name="T1" fmla="*/ 0 h 304"/>
                <a:gd name="T2" fmla="*/ 25 w 147"/>
                <a:gd name="T3" fmla="*/ 28 h 304"/>
                <a:gd name="T4" fmla="*/ 2 w 147"/>
                <a:gd name="T5" fmla="*/ 92 h 304"/>
                <a:gd name="T6" fmla="*/ 0 w 147"/>
                <a:gd name="T7" fmla="*/ 162 h 304"/>
                <a:gd name="T8" fmla="*/ 11 w 147"/>
                <a:gd name="T9" fmla="*/ 230 h 304"/>
                <a:gd name="T10" fmla="*/ 68 w 147"/>
                <a:gd name="T11" fmla="*/ 304 h 304"/>
                <a:gd name="T12" fmla="*/ 147 w 147"/>
                <a:gd name="T13" fmla="*/ 292 h 304"/>
                <a:gd name="T14" fmla="*/ 93 w 147"/>
                <a:gd name="T15" fmla="*/ 267 h 304"/>
                <a:gd name="T16" fmla="*/ 54 w 147"/>
                <a:gd name="T17" fmla="*/ 213 h 304"/>
                <a:gd name="T18" fmla="*/ 45 w 147"/>
                <a:gd name="T19" fmla="*/ 122 h 304"/>
                <a:gd name="T20" fmla="*/ 56 w 147"/>
                <a:gd name="T21" fmla="*/ 74 h 304"/>
                <a:gd name="T22" fmla="*/ 81 w 147"/>
                <a:gd name="T23" fmla="*/ 24 h 304"/>
                <a:gd name="T24" fmla="*/ 82 w 147"/>
                <a:gd name="T25" fmla="*/ 0 h 304"/>
                <a:gd name="T26" fmla="*/ 82 w 147"/>
                <a:gd name="T27" fmla="*/ 0 h 3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"/>
                <a:gd name="T43" fmla="*/ 0 h 304"/>
                <a:gd name="T44" fmla="*/ 147 w 147"/>
                <a:gd name="T45" fmla="*/ 304 h 3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" h="304">
                  <a:moveTo>
                    <a:pt x="82" y="0"/>
                  </a:moveTo>
                  <a:lnTo>
                    <a:pt x="25" y="28"/>
                  </a:lnTo>
                  <a:lnTo>
                    <a:pt x="2" y="92"/>
                  </a:lnTo>
                  <a:lnTo>
                    <a:pt x="0" y="162"/>
                  </a:lnTo>
                  <a:lnTo>
                    <a:pt x="11" y="230"/>
                  </a:lnTo>
                  <a:lnTo>
                    <a:pt x="68" y="304"/>
                  </a:lnTo>
                  <a:lnTo>
                    <a:pt x="147" y="292"/>
                  </a:lnTo>
                  <a:lnTo>
                    <a:pt x="93" y="267"/>
                  </a:lnTo>
                  <a:lnTo>
                    <a:pt x="54" y="213"/>
                  </a:lnTo>
                  <a:lnTo>
                    <a:pt x="45" y="122"/>
                  </a:lnTo>
                  <a:lnTo>
                    <a:pt x="56" y="74"/>
                  </a:lnTo>
                  <a:lnTo>
                    <a:pt x="81" y="2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21" name="Freeform 19">
              <a:extLst>
                <a:ext uri="{FF2B5EF4-FFF2-40B4-BE49-F238E27FC236}">
                  <a16:creationId xmlns:a16="http://schemas.microsoft.com/office/drawing/2014/main" xmlns="" id="{C4EC1605-6DA3-41A4-BEA8-0400F6681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1796"/>
              <a:ext cx="22" cy="189"/>
            </a:xfrm>
            <a:custGeom>
              <a:avLst/>
              <a:gdLst>
                <a:gd name="T0" fmla="*/ 30 w 44"/>
                <a:gd name="T1" fmla="*/ 40 h 379"/>
                <a:gd name="T2" fmla="*/ 44 w 44"/>
                <a:gd name="T3" fmla="*/ 82 h 379"/>
                <a:gd name="T4" fmla="*/ 30 w 44"/>
                <a:gd name="T5" fmla="*/ 150 h 379"/>
                <a:gd name="T6" fmla="*/ 44 w 44"/>
                <a:gd name="T7" fmla="*/ 190 h 379"/>
                <a:gd name="T8" fmla="*/ 27 w 44"/>
                <a:gd name="T9" fmla="*/ 254 h 379"/>
                <a:gd name="T10" fmla="*/ 35 w 44"/>
                <a:gd name="T11" fmla="*/ 305 h 379"/>
                <a:gd name="T12" fmla="*/ 21 w 44"/>
                <a:gd name="T13" fmla="*/ 379 h 379"/>
                <a:gd name="T14" fmla="*/ 7 w 44"/>
                <a:gd name="T15" fmla="*/ 348 h 379"/>
                <a:gd name="T16" fmla="*/ 13 w 44"/>
                <a:gd name="T17" fmla="*/ 309 h 379"/>
                <a:gd name="T18" fmla="*/ 0 w 44"/>
                <a:gd name="T19" fmla="*/ 230 h 379"/>
                <a:gd name="T20" fmla="*/ 29 w 44"/>
                <a:gd name="T21" fmla="*/ 203 h 379"/>
                <a:gd name="T22" fmla="*/ 6 w 44"/>
                <a:gd name="T23" fmla="*/ 133 h 379"/>
                <a:gd name="T24" fmla="*/ 27 w 44"/>
                <a:gd name="T25" fmla="*/ 102 h 379"/>
                <a:gd name="T26" fmla="*/ 13 w 44"/>
                <a:gd name="T27" fmla="*/ 54 h 379"/>
                <a:gd name="T28" fmla="*/ 38 w 44"/>
                <a:gd name="T29" fmla="*/ 0 h 379"/>
                <a:gd name="T30" fmla="*/ 30 w 44"/>
                <a:gd name="T31" fmla="*/ 40 h 379"/>
                <a:gd name="T32" fmla="*/ 30 w 44"/>
                <a:gd name="T33" fmla="*/ 40 h 3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379"/>
                <a:gd name="T53" fmla="*/ 44 w 44"/>
                <a:gd name="T54" fmla="*/ 379 h 3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379">
                  <a:moveTo>
                    <a:pt x="30" y="40"/>
                  </a:moveTo>
                  <a:lnTo>
                    <a:pt x="44" y="82"/>
                  </a:lnTo>
                  <a:lnTo>
                    <a:pt x="30" y="150"/>
                  </a:lnTo>
                  <a:lnTo>
                    <a:pt x="44" y="190"/>
                  </a:lnTo>
                  <a:lnTo>
                    <a:pt x="27" y="254"/>
                  </a:lnTo>
                  <a:lnTo>
                    <a:pt x="35" y="305"/>
                  </a:lnTo>
                  <a:lnTo>
                    <a:pt x="21" y="379"/>
                  </a:lnTo>
                  <a:lnTo>
                    <a:pt x="7" y="348"/>
                  </a:lnTo>
                  <a:lnTo>
                    <a:pt x="13" y="309"/>
                  </a:lnTo>
                  <a:lnTo>
                    <a:pt x="0" y="230"/>
                  </a:lnTo>
                  <a:lnTo>
                    <a:pt x="29" y="203"/>
                  </a:lnTo>
                  <a:lnTo>
                    <a:pt x="6" y="133"/>
                  </a:lnTo>
                  <a:lnTo>
                    <a:pt x="27" y="102"/>
                  </a:lnTo>
                  <a:lnTo>
                    <a:pt x="13" y="54"/>
                  </a:lnTo>
                  <a:lnTo>
                    <a:pt x="38" y="0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22" name="Freeform 20">
              <a:extLst>
                <a:ext uri="{FF2B5EF4-FFF2-40B4-BE49-F238E27FC236}">
                  <a16:creationId xmlns:a16="http://schemas.microsoft.com/office/drawing/2014/main" xmlns="" id="{3DAF2C91-66EC-47AD-A613-C4EECBED9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2119"/>
              <a:ext cx="139" cy="226"/>
            </a:xfrm>
            <a:custGeom>
              <a:avLst/>
              <a:gdLst>
                <a:gd name="T0" fmla="*/ 193 w 278"/>
                <a:gd name="T1" fmla="*/ 128 h 453"/>
                <a:gd name="T2" fmla="*/ 219 w 278"/>
                <a:gd name="T3" fmla="*/ 100 h 453"/>
                <a:gd name="T4" fmla="*/ 213 w 278"/>
                <a:gd name="T5" fmla="*/ 60 h 453"/>
                <a:gd name="T6" fmla="*/ 199 w 278"/>
                <a:gd name="T7" fmla="*/ 23 h 453"/>
                <a:gd name="T8" fmla="*/ 173 w 278"/>
                <a:gd name="T9" fmla="*/ 0 h 453"/>
                <a:gd name="T10" fmla="*/ 117 w 278"/>
                <a:gd name="T11" fmla="*/ 6 h 453"/>
                <a:gd name="T12" fmla="*/ 142 w 278"/>
                <a:gd name="T13" fmla="*/ 40 h 453"/>
                <a:gd name="T14" fmla="*/ 134 w 278"/>
                <a:gd name="T15" fmla="*/ 85 h 453"/>
                <a:gd name="T16" fmla="*/ 165 w 278"/>
                <a:gd name="T17" fmla="*/ 142 h 453"/>
                <a:gd name="T18" fmla="*/ 128 w 278"/>
                <a:gd name="T19" fmla="*/ 148 h 453"/>
                <a:gd name="T20" fmla="*/ 159 w 278"/>
                <a:gd name="T21" fmla="*/ 179 h 453"/>
                <a:gd name="T22" fmla="*/ 190 w 278"/>
                <a:gd name="T23" fmla="*/ 230 h 453"/>
                <a:gd name="T24" fmla="*/ 190 w 278"/>
                <a:gd name="T25" fmla="*/ 270 h 453"/>
                <a:gd name="T26" fmla="*/ 216 w 278"/>
                <a:gd name="T27" fmla="*/ 246 h 453"/>
                <a:gd name="T28" fmla="*/ 253 w 278"/>
                <a:gd name="T29" fmla="*/ 277 h 453"/>
                <a:gd name="T30" fmla="*/ 243 w 278"/>
                <a:gd name="T31" fmla="*/ 354 h 453"/>
                <a:gd name="T32" fmla="*/ 210 w 278"/>
                <a:gd name="T33" fmla="*/ 408 h 453"/>
                <a:gd name="T34" fmla="*/ 145 w 278"/>
                <a:gd name="T35" fmla="*/ 411 h 453"/>
                <a:gd name="T36" fmla="*/ 102 w 278"/>
                <a:gd name="T37" fmla="*/ 377 h 453"/>
                <a:gd name="T38" fmla="*/ 94 w 278"/>
                <a:gd name="T39" fmla="*/ 348 h 453"/>
                <a:gd name="T40" fmla="*/ 153 w 278"/>
                <a:gd name="T41" fmla="*/ 345 h 453"/>
                <a:gd name="T42" fmla="*/ 176 w 278"/>
                <a:gd name="T43" fmla="*/ 311 h 453"/>
                <a:gd name="T44" fmla="*/ 117 w 278"/>
                <a:gd name="T45" fmla="*/ 328 h 453"/>
                <a:gd name="T46" fmla="*/ 82 w 278"/>
                <a:gd name="T47" fmla="*/ 307 h 453"/>
                <a:gd name="T48" fmla="*/ 63 w 278"/>
                <a:gd name="T49" fmla="*/ 236 h 453"/>
                <a:gd name="T50" fmla="*/ 45 w 278"/>
                <a:gd name="T51" fmla="*/ 202 h 453"/>
                <a:gd name="T52" fmla="*/ 17 w 278"/>
                <a:gd name="T53" fmla="*/ 188 h 453"/>
                <a:gd name="T54" fmla="*/ 0 w 278"/>
                <a:gd name="T55" fmla="*/ 209 h 453"/>
                <a:gd name="T56" fmla="*/ 9 w 278"/>
                <a:gd name="T57" fmla="*/ 307 h 453"/>
                <a:gd name="T58" fmla="*/ 31 w 278"/>
                <a:gd name="T59" fmla="*/ 391 h 453"/>
                <a:gd name="T60" fmla="*/ 91 w 278"/>
                <a:gd name="T61" fmla="*/ 453 h 453"/>
                <a:gd name="T62" fmla="*/ 159 w 278"/>
                <a:gd name="T63" fmla="*/ 453 h 453"/>
                <a:gd name="T64" fmla="*/ 219 w 278"/>
                <a:gd name="T65" fmla="*/ 430 h 453"/>
                <a:gd name="T66" fmla="*/ 256 w 278"/>
                <a:gd name="T67" fmla="*/ 374 h 453"/>
                <a:gd name="T68" fmla="*/ 278 w 278"/>
                <a:gd name="T69" fmla="*/ 304 h 453"/>
                <a:gd name="T70" fmla="*/ 273 w 278"/>
                <a:gd name="T71" fmla="*/ 246 h 453"/>
                <a:gd name="T72" fmla="*/ 247 w 278"/>
                <a:gd name="T73" fmla="*/ 205 h 453"/>
                <a:gd name="T74" fmla="*/ 193 w 278"/>
                <a:gd name="T75" fmla="*/ 128 h 453"/>
                <a:gd name="T76" fmla="*/ 193 w 278"/>
                <a:gd name="T77" fmla="*/ 128 h 4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8"/>
                <a:gd name="T118" fmla="*/ 0 h 453"/>
                <a:gd name="T119" fmla="*/ 278 w 278"/>
                <a:gd name="T120" fmla="*/ 453 h 4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8" h="453">
                  <a:moveTo>
                    <a:pt x="193" y="128"/>
                  </a:moveTo>
                  <a:lnTo>
                    <a:pt x="219" y="100"/>
                  </a:lnTo>
                  <a:lnTo>
                    <a:pt x="213" y="60"/>
                  </a:lnTo>
                  <a:lnTo>
                    <a:pt x="199" y="23"/>
                  </a:lnTo>
                  <a:lnTo>
                    <a:pt x="173" y="0"/>
                  </a:lnTo>
                  <a:lnTo>
                    <a:pt x="117" y="6"/>
                  </a:lnTo>
                  <a:lnTo>
                    <a:pt x="142" y="40"/>
                  </a:lnTo>
                  <a:lnTo>
                    <a:pt x="134" y="85"/>
                  </a:lnTo>
                  <a:lnTo>
                    <a:pt x="165" y="142"/>
                  </a:lnTo>
                  <a:lnTo>
                    <a:pt x="128" y="148"/>
                  </a:lnTo>
                  <a:lnTo>
                    <a:pt x="159" y="179"/>
                  </a:lnTo>
                  <a:lnTo>
                    <a:pt x="190" y="230"/>
                  </a:lnTo>
                  <a:lnTo>
                    <a:pt x="190" y="270"/>
                  </a:lnTo>
                  <a:lnTo>
                    <a:pt x="216" y="246"/>
                  </a:lnTo>
                  <a:lnTo>
                    <a:pt x="253" y="277"/>
                  </a:lnTo>
                  <a:lnTo>
                    <a:pt x="243" y="354"/>
                  </a:lnTo>
                  <a:lnTo>
                    <a:pt x="210" y="408"/>
                  </a:lnTo>
                  <a:lnTo>
                    <a:pt x="145" y="411"/>
                  </a:lnTo>
                  <a:lnTo>
                    <a:pt x="102" y="377"/>
                  </a:lnTo>
                  <a:lnTo>
                    <a:pt x="94" y="348"/>
                  </a:lnTo>
                  <a:lnTo>
                    <a:pt x="153" y="345"/>
                  </a:lnTo>
                  <a:lnTo>
                    <a:pt x="176" y="311"/>
                  </a:lnTo>
                  <a:lnTo>
                    <a:pt x="117" y="328"/>
                  </a:lnTo>
                  <a:lnTo>
                    <a:pt x="82" y="307"/>
                  </a:lnTo>
                  <a:lnTo>
                    <a:pt x="63" y="236"/>
                  </a:lnTo>
                  <a:lnTo>
                    <a:pt x="45" y="202"/>
                  </a:lnTo>
                  <a:lnTo>
                    <a:pt x="17" y="188"/>
                  </a:lnTo>
                  <a:lnTo>
                    <a:pt x="0" y="209"/>
                  </a:lnTo>
                  <a:lnTo>
                    <a:pt x="9" y="307"/>
                  </a:lnTo>
                  <a:lnTo>
                    <a:pt x="31" y="391"/>
                  </a:lnTo>
                  <a:lnTo>
                    <a:pt x="91" y="453"/>
                  </a:lnTo>
                  <a:lnTo>
                    <a:pt x="159" y="453"/>
                  </a:lnTo>
                  <a:lnTo>
                    <a:pt x="219" y="430"/>
                  </a:lnTo>
                  <a:lnTo>
                    <a:pt x="256" y="374"/>
                  </a:lnTo>
                  <a:lnTo>
                    <a:pt x="278" y="304"/>
                  </a:lnTo>
                  <a:lnTo>
                    <a:pt x="273" y="246"/>
                  </a:lnTo>
                  <a:lnTo>
                    <a:pt x="247" y="205"/>
                  </a:lnTo>
                  <a:lnTo>
                    <a:pt x="193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23" name="Freeform 21">
              <a:extLst>
                <a:ext uri="{FF2B5EF4-FFF2-40B4-BE49-F238E27FC236}">
                  <a16:creationId xmlns:a16="http://schemas.microsoft.com/office/drawing/2014/main" xmlns="" id="{EB5849BC-3652-460D-9AB4-03A477AD4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131"/>
              <a:ext cx="29" cy="55"/>
            </a:xfrm>
            <a:custGeom>
              <a:avLst/>
              <a:gdLst>
                <a:gd name="T0" fmla="*/ 28 w 59"/>
                <a:gd name="T1" fmla="*/ 0 h 111"/>
                <a:gd name="T2" fmla="*/ 8 w 59"/>
                <a:gd name="T3" fmla="*/ 26 h 111"/>
                <a:gd name="T4" fmla="*/ 0 w 59"/>
                <a:gd name="T5" fmla="*/ 68 h 111"/>
                <a:gd name="T6" fmla="*/ 28 w 59"/>
                <a:gd name="T7" fmla="*/ 111 h 111"/>
                <a:gd name="T8" fmla="*/ 59 w 59"/>
                <a:gd name="T9" fmla="*/ 105 h 111"/>
                <a:gd name="T10" fmla="*/ 22 w 59"/>
                <a:gd name="T11" fmla="*/ 62 h 111"/>
                <a:gd name="T12" fmla="*/ 28 w 59"/>
                <a:gd name="T13" fmla="*/ 0 h 111"/>
                <a:gd name="T14" fmla="*/ 28 w 59"/>
                <a:gd name="T15" fmla="*/ 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111"/>
                <a:gd name="T26" fmla="*/ 59 w 59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111">
                  <a:moveTo>
                    <a:pt x="28" y="0"/>
                  </a:moveTo>
                  <a:lnTo>
                    <a:pt x="8" y="26"/>
                  </a:lnTo>
                  <a:lnTo>
                    <a:pt x="0" y="68"/>
                  </a:lnTo>
                  <a:lnTo>
                    <a:pt x="28" y="111"/>
                  </a:lnTo>
                  <a:lnTo>
                    <a:pt x="59" y="105"/>
                  </a:lnTo>
                  <a:lnTo>
                    <a:pt x="22" y="6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24" name="Freeform 22">
              <a:extLst>
                <a:ext uri="{FF2B5EF4-FFF2-40B4-BE49-F238E27FC236}">
                  <a16:creationId xmlns:a16="http://schemas.microsoft.com/office/drawing/2014/main" xmlns="" id="{D8F8E134-682F-4451-9D46-19A023ED8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1880"/>
              <a:ext cx="18" cy="103"/>
            </a:xfrm>
            <a:custGeom>
              <a:avLst/>
              <a:gdLst>
                <a:gd name="T0" fmla="*/ 20 w 37"/>
                <a:gd name="T1" fmla="*/ 0 h 205"/>
                <a:gd name="T2" fmla="*/ 32 w 37"/>
                <a:gd name="T3" fmla="*/ 51 h 205"/>
                <a:gd name="T4" fmla="*/ 23 w 37"/>
                <a:gd name="T5" fmla="*/ 80 h 205"/>
                <a:gd name="T6" fmla="*/ 34 w 37"/>
                <a:gd name="T7" fmla="*/ 108 h 205"/>
                <a:gd name="T8" fmla="*/ 23 w 37"/>
                <a:gd name="T9" fmla="*/ 140 h 205"/>
                <a:gd name="T10" fmla="*/ 37 w 37"/>
                <a:gd name="T11" fmla="*/ 182 h 205"/>
                <a:gd name="T12" fmla="*/ 26 w 37"/>
                <a:gd name="T13" fmla="*/ 205 h 205"/>
                <a:gd name="T14" fmla="*/ 6 w 37"/>
                <a:gd name="T15" fmla="*/ 191 h 205"/>
                <a:gd name="T16" fmla="*/ 3 w 37"/>
                <a:gd name="T17" fmla="*/ 129 h 205"/>
                <a:gd name="T18" fmla="*/ 18 w 37"/>
                <a:gd name="T19" fmla="*/ 111 h 205"/>
                <a:gd name="T20" fmla="*/ 0 w 37"/>
                <a:gd name="T21" fmla="*/ 71 h 205"/>
                <a:gd name="T22" fmla="*/ 21 w 37"/>
                <a:gd name="T23" fmla="*/ 52 h 205"/>
                <a:gd name="T24" fmla="*/ 6 w 37"/>
                <a:gd name="T25" fmla="*/ 24 h 205"/>
                <a:gd name="T26" fmla="*/ 20 w 37"/>
                <a:gd name="T27" fmla="*/ 0 h 205"/>
                <a:gd name="T28" fmla="*/ 20 w 37"/>
                <a:gd name="T29" fmla="*/ 0 h 2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"/>
                <a:gd name="T46" fmla="*/ 0 h 205"/>
                <a:gd name="T47" fmla="*/ 37 w 37"/>
                <a:gd name="T48" fmla="*/ 205 h 2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" h="205">
                  <a:moveTo>
                    <a:pt x="20" y="0"/>
                  </a:moveTo>
                  <a:lnTo>
                    <a:pt x="32" y="51"/>
                  </a:lnTo>
                  <a:lnTo>
                    <a:pt x="23" y="80"/>
                  </a:lnTo>
                  <a:lnTo>
                    <a:pt x="34" y="108"/>
                  </a:lnTo>
                  <a:lnTo>
                    <a:pt x="23" y="140"/>
                  </a:lnTo>
                  <a:lnTo>
                    <a:pt x="37" y="182"/>
                  </a:lnTo>
                  <a:lnTo>
                    <a:pt x="26" y="205"/>
                  </a:lnTo>
                  <a:lnTo>
                    <a:pt x="6" y="191"/>
                  </a:lnTo>
                  <a:lnTo>
                    <a:pt x="3" y="129"/>
                  </a:lnTo>
                  <a:lnTo>
                    <a:pt x="18" y="111"/>
                  </a:lnTo>
                  <a:lnTo>
                    <a:pt x="0" y="71"/>
                  </a:lnTo>
                  <a:lnTo>
                    <a:pt x="21" y="52"/>
                  </a:lnTo>
                  <a:lnTo>
                    <a:pt x="6" y="2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25" name="Freeform 23">
              <a:extLst>
                <a:ext uri="{FF2B5EF4-FFF2-40B4-BE49-F238E27FC236}">
                  <a16:creationId xmlns:a16="http://schemas.microsoft.com/office/drawing/2014/main" xmlns="" id="{E274CAB7-7FE0-4FCB-AA3D-A2997582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1871"/>
              <a:ext cx="9" cy="93"/>
            </a:xfrm>
            <a:custGeom>
              <a:avLst/>
              <a:gdLst>
                <a:gd name="T0" fmla="*/ 7 w 17"/>
                <a:gd name="T1" fmla="*/ 0 h 187"/>
                <a:gd name="T2" fmla="*/ 0 w 17"/>
                <a:gd name="T3" fmla="*/ 25 h 187"/>
                <a:gd name="T4" fmla="*/ 4 w 17"/>
                <a:gd name="T5" fmla="*/ 116 h 187"/>
                <a:gd name="T6" fmla="*/ 1 w 17"/>
                <a:gd name="T7" fmla="*/ 187 h 187"/>
                <a:gd name="T8" fmla="*/ 17 w 17"/>
                <a:gd name="T9" fmla="*/ 124 h 187"/>
                <a:gd name="T10" fmla="*/ 7 w 17"/>
                <a:gd name="T11" fmla="*/ 76 h 187"/>
                <a:gd name="T12" fmla="*/ 13 w 17"/>
                <a:gd name="T13" fmla="*/ 37 h 187"/>
                <a:gd name="T14" fmla="*/ 7 w 17"/>
                <a:gd name="T15" fmla="*/ 0 h 187"/>
                <a:gd name="T16" fmla="*/ 7 w 17"/>
                <a:gd name="T17" fmla="*/ 0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87"/>
                <a:gd name="T29" fmla="*/ 17 w 17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87">
                  <a:moveTo>
                    <a:pt x="7" y="0"/>
                  </a:moveTo>
                  <a:lnTo>
                    <a:pt x="0" y="25"/>
                  </a:lnTo>
                  <a:lnTo>
                    <a:pt x="4" y="116"/>
                  </a:lnTo>
                  <a:lnTo>
                    <a:pt x="1" y="187"/>
                  </a:lnTo>
                  <a:lnTo>
                    <a:pt x="17" y="124"/>
                  </a:lnTo>
                  <a:lnTo>
                    <a:pt x="7" y="76"/>
                  </a:lnTo>
                  <a:lnTo>
                    <a:pt x="13" y="3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26" name="Freeform 24">
              <a:extLst>
                <a:ext uri="{FF2B5EF4-FFF2-40B4-BE49-F238E27FC236}">
                  <a16:creationId xmlns:a16="http://schemas.microsoft.com/office/drawing/2014/main" xmlns="" id="{C273EB0E-377C-4B68-AACE-CB9ADAE0E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1806"/>
              <a:ext cx="20" cy="172"/>
            </a:xfrm>
            <a:custGeom>
              <a:avLst/>
              <a:gdLst>
                <a:gd name="T0" fmla="*/ 25 w 42"/>
                <a:gd name="T1" fmla="*/ 0 h 343"/>
                <a:gd name="T2" fmla="*/ 14 w 42"/>
                <a:gd name="T3" fmla="*/ 28 h 343"/>
                <a:gd name="T4" fmla="*/ 23 w 42"/>
                <a:gd name="T5" fmla="*/ 73 h 343"/>
                <a:gd name="T6" fmla="*/ 14 w 42"/>
                <a:gd name="T7" fmla="*/ 119 h 343"/>
                <a:gd name="T8" fmla="*/ 20 w 42"/>
                <a:gd name="T9" fmla="*/ 162 h 343"/>
                <a:gd name="T10" fmla="*/ 3 w 42"/>
                <a:gd name="T11" fmla="*/ 207 h 343"/>
                <a:gd name="T12" fmla="*/ 19 w 42"/>
                <a:gd name="T13" fmla="*/ 264 h 343"/>
                <a:gd name="T14" fmla="*/ 0 w 42"/>
                <a:gd name="T15" fmla="*/ 322 h 343"/>
                <a:gd name="T16" fmla="*/ 13 w 42"/>
                <a:gd name="T17" fmla="*/ 343 h 343"/>
                <a:gd name="T18" fmla="*/ 31 w 42"/>
                <a:gd name="T19" fmla="*/ 247 h 343"/>
                <a:gd name="T20" fmla="*/ 19 w 42"/>
                <a:gd name="T21" fmla="*/ 207 h 343"/>
                <a:gd name="T22" fmla="*/ 40 w 42"/>
                <a:gd name="T23" fmla="*/ 153 h 343"/>
                <a:gd name="T24" fmla="*/ 25 w 42"/>
                <a:gd name="T25" fmla="*/ 116 h 343"/>
                <a:gd name="T26" fmla="*/ 42 w 42"/>
                <a:gd name="T27" fmla="*/ 59 h 343"/>
                <a:gd name="T28" fmla="*/ 28 w 42"/>
                <a:gd name="T29" fmla="*/ 34 h 343"/>
                <a:gd name="T30" fmla="*/ 25 w 42"/>
                <a:gd name="T31" fmla="*/ 0 h 343"/>
                <a:gd name="T32" fmla="*/ 25 w 42"/>
                <a:gd name="T33" fmla="*/ 0 h 3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43"/>
                <a:gd name="T53" fmla="*/ 42 w 42"/>
                <a:gd name="T54" fmla="*/ 343 h 3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43">
                  <a:moveTo>
                    <a:pt x="25" y="0"/>
                  </a:moveTo>
                  <a:lnTo>
                    <a:pt x="14" y="28"/>
                  </a:lnTo>
                  <a:lnTo>
                    <a:pt x="23" y="73"/>
                  </a:lnTo>
                  <a:lnTo>
                    <a:pt x="14" y="119"/>
                  </a:lnTo>
                  <a:lnTo>
                    <a:pt x="20" y="162"/>
                  </a:lnTo>
                  <a:lnTo>
                    <a:pt x="3" y="207"/>
                  </a:lnTo>
                  <a:lnTo>
                    <a:pt x="19" y="264"/>
                  </a:lnTo>
                  <a:lnTo>
                    <a:pt x="0" y="322"/>
                  </a:lnTo>
                  <a:lnTo>
                    <a:pt x="13" y="343"/>
                  </a:lnTo>
                  <a:lnTo>
                    <a:pt x="31" y="247"/>
                  </a:lnTo>
                  <a:lnTo>
                    <a:pt x="19" y="207"/>
                  </a:lnTo>
                  <a:lnTo>
                    <a:pt x="40" y="153"/>
                  </a:lnTo>
                  <a:lnTo>
                    <a:pt x="25" y="116"/>
                  </a:lnTo>
                  <a:lnTo>
                    <a:pt x="42" y="59"/>
                  </a:lnTo>
                  <a:lnTo>
                    <a:pt x="28" y="3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27" name="Freeform 25">
              <a:extLst>
                <a:ext uri="{FF2B5EF4-FFF2-40B4-BE49-F238E27FC236}">
                  <a16:creationId xmlns:a16="http://schemas.microsoft.com/office/drawing/2014/main" xmlns="" id="{F4F0241F-408D-4391-A0F0-F2A58D49F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3416"/>
              <a:ext cx="623" cy="92"/>
            </a:xfrm>
            <a:custGeom>
              <a:avLst/>
              <a:gdLst>
                <a:gd name="T0" fmla="*/ 80 w 1247"/>
                <a:gd name="T1" fmla="*/ 0 h 184"/>
                <a:gd name="T2" fmla="*/ 1247 w 1247"/>
                <a:gd name="T3" fmla="*/ 176 h 184"/>
                <a:gd name="T4" fmla="*/ 1211 w 1247"/>
                <a:gd name="T5" fmla="*/ 184 h 184"/>
                <a:gd name="T6" fmla="*/ 0 w 1247"/>
                <a:gd name="T7" fmla="*/ 31 h 184"/>
                <a:gd name="T8" fmla="*/ 80 w 1247"/>
                <a:gd name="T9" fmla="*/ 0 h 184"/>
                <a:gd name="T10" fmla="*/ 80 w 1247"/>
                <a:gd name="T11" fmla="*/ 0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7"/>
                <a:gd name="T19" fmla="*/ 0 h 184"/>
                <a:gd name="T20" fmla="*/ 1247 w 1247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7" h="184">
                  <a:moveTo>
                    <a:pt x="80" y="0"/>
                  </a:moveTo>
                  <a:lnTo>
                    <a:pt x="1247" y="176"/>
                  </a:lnTo>
                  <a:lnTo>
                    <a:pt x="1211" y="184"/>
                  </a:lnTo>
                  <a:lnTo>
                    <a:pt x="0" y="3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28" name="Freeform 26">
              <a:extLst>
                <a:ext uri="{FF2B5EF4-FFF2-40B4-BE49-F238E27FC236}">
                  <a16:creationId xmlns:a16="http://schemas.microsoft.com/office/drawing/2014/main" xmlns="" id="{F8220183-C8D7-4AE7-BAB3-461BDA038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3420"/>
              <a:ext cx="530" cy="86"/>
            </a:xfrm>
            <a:custGeom>
              <a:avLst/>
              <a:gdLst>
                <a:gd name="T0" fmla="*/ 0 w 1062"/>
                <a:gd name="T1" fmla="*/ 171 h 171"/>
                <a:gd name="T2" fmla="*/ 67 w 1062"/>
                <a:gd name="T3" fmla="*/ 170 h 171"/>
                <a:gd name="T4" fmla="*/ 1062 w 1062"/>
                <a:gd name="T5" fmla="*/ 12 h 171"/>
                <a:gd name="T6" fmla="*/ 960 w 1062"/>
                <a:gd name="T7" fmla="*/ 0 h 171"/>
                <a:gd name="T8" fmla="*/ 0 w 1062"/>
                <a:gd name="T9" fmla="*/ 171 h 171"/>
                <a:gd name="T10" fmla="*/ 0 w 1062"/>
                <a:gd name="T11" fmla="*/ 171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2"/>
                <a:gd name="T19" fmla="*/ 0 h 171"/>
                <a:gd name="T20" fmla="*/ 1062 w 1062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2" h="171">
                  <a:moveTo>
                    <a:pt x="0" y="171"/>
                  </a:moveTo>
                  <a:lnTo>
                    <a:pt x="67" y="170"/>
                  </a:lnTo>
                  <a:lnTo>
                    <a:pt x="1062" y="12"/>
                  </a:lnTo>
                  <a:lnTo>
                    <a:pt x="960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29" name="Freeform 27">
              <a:extLst>
                <a:ext uri="{FF2B5EF4-FFF2-40B4-BE49-F238E27FC236}">
                  <a16:creationId xmlns:a16="http://schemas.microsoft.com/office/drawing/2014/main" xmlns="" id="{8CCC6A0E-0E41-4B7E-8005-2D869C21D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3478"/>
              <a:ext cx="1108" cy="59"/>
            </a:xfrm>
            <a:custGeom>
              <a:avLst/>
              <a:gdLst>
                <a:gd name="T0" fmla="*/ 62 w 2216"/>
                <a:gd name="T1" fmla="*/ 0 h 117"/>
                <a:gd name="T2" fmla="*/ 0 w 2216"/>
                <a:gd name="T3" fmla="*/ 6 h 117"/>
                <a:gd name="T4" fmla="*/ 1130 w 2216"/>
                <a:gd name="T5" fmla="*/ 117 h 117"/>
                <a:gd name="T6" fmla="*/ 2216 w 2216"/>
                <a:gd name="T7" fmla="*/ 6 h 117"/>
                <a:gd name="T8" fmla="*/ 1062 w 2216"/>
                <a:gd name="T9" fmla="*/ 80 h 117"/>
                <a:gd name="T10" fmla="*/ 62 w 2216"/>
                <a:gd name="T11" fmla="*/ 0 h 117"/>
                <a:gd name="T12" fmla="*/ 62 w 2216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6"/>
                <a:gd name="T22" fmla="*/ 0 h 117"/>
                <a:gd name="T23" fmla="*/ 2216 w 2216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6" h="117">
                  <a:moveTo>
                    <a:pt x="62" y="0"/>
                  </a:moveTo>
                  <a:lnTo>
                    <a:pt x="0" y="6"/>
                  </a:lnTo>
                  <a:lnTo>
                    <a:pt x="1130" y="117"/>
                  </a:lnTo>
                  <a:lnTo>
                    <a:pt x="2216" y="6"/>
                  </a:lnTo>
                  <a:lnTo>
                    <a:pt x="1062" y="8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30" name="Freeform 28">
              <a:extLst>
                <a:ext uri="{FF2B5EF4-FFF2-40B4-BE49-F238E27FC236}">
                  <a16:creationId xmlns:a16="http://schemas.microsoft.com/office/drawing/2014/main" xmlns="" id="{18721E13-3EDA-464C-AB02-937958770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2280"/>
              <a:ext cx="297" cy="639"/>
            </a:xfrm>
            <a:custGeom>
              <a:avLst/>
              <a:gdLst>
                <a:gd name="T0" fmla="*/ 0 w 595"/>
                <a:gd name="T1" fmla="*/ 17 h 1280"/>
                <a:gd name="T2" fmla="*/ 30 w 595"/>
                <a:gd name="T3" fmla="*/ 0 h 1280"/>
                <a:gd name="T4" fmla="*/ 595 w 595"/>
                <a:gd name="T5" fmla="*/ 1280 h 1280"/>
                <a:gd name="T6" fmla="*/ 475 w 595"/>
                <a:gd name="T7" fmla="*/ 1195 h 1280"/>
                <a:gd name="T8" fmla="*/ 0 w 595"/>
                <a:gd name="T9" fmla="*/ 17 h 1280"/>
                <a:gd name="T10" fmla="*/ 0 w 595"/>
                <a:gd name="T11" fmla="*/ 17 h 12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5"/>
                <a:gd name="T19" fmla="*/ 0 h 1280"/>
                <a:gd name="T20" fmla="*/ 595 w 595"/>
                <a:gd name="T21" fmla="*/ 1280 h 12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5" h="1280">
                  <a:moveTo>
                    <a:pt x="0" y="17"/>
                  </a:moveTo>
                  <a:lnTo>
                    <a:pt x="30" y="0"/>
                  </a:lnTo>
                  <a:lnTo>
                    <a:pt x="595" y="1280"/>
                  </a:lnTo>
                  <a:lnTo>
                    <a:pt x="475" y="119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31" name="Freeform 29">
              <a:extLst>
                <a:ext uri="{FF2B5EF4-FFF2-40B4-BE49-F238E27FC236}">
                  <a16:creationId xmlns:a16="http://schemas.microsoft.com/office/drawing/2014/main" xmlns="" id="{37B703D7-4C7B-45D9-A876-A296BCDFC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2288"/>
              <a:ext cx="186" cy="575"/>
            </a:xfrm>
            <a:custGeom>
              <a:avLst/>
              <a:gdLst>
                <a:gd name="T0" fmla="*/ 0 w 371"/>
                <a:gd name="T1" fmla="*/ 45 h 1150"/>
                <a:gd name="T2" fmla="*/ 11 w 371"/>
                <a:gd name="T3" fmla="*/ 0 h 1150"/>
                <a:gd name="T4" fmla="*/ 371 w 371"/>
                <a:gd name="T5" fmla="*/ 1150 h 1150"/>
                <a:gd name="T6" fmla="*/ 275 w 371"/>
                <a:gd name="T7" fmla="*/ 1128 h 1150"/>
                <a:gd name="T8" fmla="*/ 0 w 371"/>
                <a:gd name="T9" fmla="*/ 45 h 1150"/>
                <a:gd name="T10" fmla="*/ 0 w 371"/>
                <a:gd name="T11" fmla="*/ 45 h 1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1"/>
                <a:gd name="T19" fmla="*/ 0 h 1150"/>
                <a:gd name="T20" fmla="*/ 371 w 371"/>
                <a:gd name="T21" fmla="*/ 1150 h 11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1" h="1150">
                  <a:moveTo>
                    <a:pt x="0" y="45"/>
                  </a:moveTo>
                  <a:lnTo>
                    <a:pt x="11" y="0"/>
                  </a:lnTo>
                  <a:lnTo>
                    <a:pt x="371" y="1150"/>
                  </a:lnTo>
                  <a:lnTo>
                    <a:pt x="275" y="112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32" name="Freeform 30">
              <a:extLst>
                <a:ext uri="{FF2B5EF4-FFF2-40B4-BE49-F238E27FC236}">
                  <a16:creationId xmlns:a16="http://schemas.microsoft.com/office/drawing/2014/main" xmlns="" id="{AC06A386-CB16-4A4A-90B1-30781D6A5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328"/>
              <a:ext cx="142" cy="408"/>
            </a:xfrm>
            <a:custGeom>
              <a:avLst/>
              <a:gdLst>
                <a:gd name="T0" fmla="*/ 283 w 283"/>
                <a:gd name="T1" fmla="*/ 0 h 817"/>
                <a:gd name="T2" fmla="*/ 75 w 283"/>
                <a:gd name="T3" fmla="*/ 817 h 817"/>
                <a:gd name="T4" fmla="*/ 0 w 283"/>
                <a:gd name="T5" fmla="*/ 774 h 817"/>
                <a:gd name="T6" fmla="*/ 249 w 283"/>
                <a:gd name="T7" fmla="*/ 17 h 817"/>
                <a:gd name="T8" fmla="*/ 283 w 283"/>
                <a:gd name="T9" fmla="*/ 0 h 817"/>
                <a:gd name="T10" fmla="*/ 283 w 283"/>
                <a:gd name="T11" fmla="*/ 0 h 8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3"/>
                <a:gd name="T19" fmla="*/ 0 h 817"/>
                <a:gd name="T20" fmla="*/ 283 w 283"/>
                <a:gd name="T21" fmla="*/ 817 h 8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3" h="817">
                  <a:moveTo>
                    <a:pt x="283" y="0"/>
                  </a:moveTo>
                  <a:lnTo>
                    <a:pt x="75" y="817"/>
                  </a:lnTo>
                  <a:lnTo>
                    <a:pt x="0" y="774"/>
                  </a:lnTo>
                  <a:lnTo>
                    <a:pt x="249" y="1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33" name="Freeform 31">
              <a:extLst>
                <a:ext uri="{FF2B5EF4-FFF2-40B4-BE49-F238E27FC236}">
                  <a16:creationId xmlns:a16="http://schemas.microsoft.com/office/drawing/2014/main" xmlns="" id="{A708274D-1E80-486B-B7DD-AD81EB280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2888"/>
              <a:ext cx="58" cy="540"/>
            </a:xfrm>
            <a:custGeom>
              <a:avLst/>
              <a:gdLst>
                <a:gd name="T0" fmla="*/ 72 w 116"/>
                <a:gd name="T1" fmla="*/ 0 h 1082"/>
                <a:gd name="T2" fmla="*/ 116 w 116"/>
                <a:gd name="T3" fmla="*/ 31 h 1082"/>
                <a:gd name="T4" fmla="*/ 18 w 116"/>
                <a:gd name="T5" fmla="*/ 1082 h 1082"/>
                <a:gd name="T6" fmla="*/ 0 w 116"/>
                <a:gd name="T7" fmla="*/ 828 h 1082"/>
                <a:gd name="T8" fmla="*/ 0 w 116"/>
                <a:gd name="T9" fmla="*/ 297 h 1082"/>
                <a:gd name="T10" fmla="*/ 68 w 116"/>
                <a:gd name="T11" fmla="*/ 303 h 1082"/>
                <a:gd name="T12" fmla="*/ 72 w 116"/>
                <a:gd name="T13" fmla="*/ 0 h 1082"/>
                <a:gd name="T14" fmla="*/ 72 w 116"/>
                <a:gd name="T15" fmla="*/ 0 h 10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1082"/>
                <a:gd name="T26" fmla="*/ 116 w 116"/>
                <a:gd name="T27" fmla="*/ 1082 h 10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1082">
                  <a:moveTo>
                    <a:pt x="72" y="0"/>
                  </a:moveTo>
                  <a:lnTo>
                    <a:pt x="116" y="31"/>
                  </a:lnTo>
                  <a:lnTo>
                    <a:pt x="18" y="1082"/>
                  </a:lnTo>
                  <a:lnTo>
                    <a:pt x="0" y="828"/>
                  </a:lnTo>
                  <a:lnTo>
                    <a:pt x="0" y="297"/>
                  </a:lnTo>
                  <a:lnTo>
                    <a:pt x="68" y="30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34" name="Freeform 32">
              <a:extLst>
                <a:ext uri="{FF2B5EF4-FFF2-40B4-BE49-F238E27FC236}">
                  <a16:creationId xmlns:a16="http://schemas.microsoft.com/office/drawing/2014/main" xmlns="" id="{7DF3A619-AED7-4895-B09F-59E9767F2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2085"/>
              <a:ext cx="37" cy="37"/>
            </a:xfrm>
            <a:custGeom>
              <a:avLst/>
              <a:gdLst>
                <a:gd name="T0" fmla="*/ 0 w 76"/>
                <a:gd name="T1" fmla="*/ 11 h 74"/>
                <a:gd name="T2" fmla="*/ 76 w 76"/>
                <a:gd name="T3" fmla="*/ 0 h 74"/>
                <a:gd name="T4" fmla="*/ 49 w 76"/>
                <a:gd name="T5" fmla="*/ 74 h 74"/>
                <a:gd name="T6" fmla="*/ 20 w 76"/>
                <a:gd name="T7" fmla="*/ 73 h 74"/>
                <a:gd name="T8" fmla="*/ 0 w 76"/>
                <a:gd name="T9" fmla="*/ 11 h 74"/>
                <a:gd name="T10" fmla="*/ 0 w 76"/>
                <a:gd name="T11" fmla="*/ 11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74"/>
                <a:gd name="T20" fmla="*/ 76 w 76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74">
                  <a:moveTo>
                    <a:pt x="0" y="11"/>
                  </a:moveTo>
                  <a:lnTo>
                    <a:pt x="76" y="0"/>
                  </a:lnTo>
                  <a:lnTo>
                    <a:pt x="49" y="74"/>
                  </a:lnTo>
                  <a:lnTo>
                    <a:pt x="20" y="7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35" name="Freeform 33">
              <a:extLst>
                <a:ext uri="{FF2B5EF4-FFF2-40B4-BE49-F238E27FC236}">
                  <a16:creationId xmlns:a16="http://schemas.microsoft.com/office/drawing/2014/main" xmlns="" id="{1EA5E163-6D45-45E2-B589-5A10B9A77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2308"/>
              <a:ext cx="474" cy="636"/>
            </a:xfrm>
            <a:custGeom>
              <a:avLst/>
              <a:gdLst>
                <a:gd name="T0" fmla="*/ 936 w 947"/>
                <a:gd name="T1" fmla="*/ 0 h 1271"/>
                <a:gd name="T2" fmla="*/ 947 w 947"/>
                <a:gd name="T3" fmla="*/ 49 h 1271"/>
                <a:gd name="T4" fmla="*/ 159 w 947"/>
                <a:gd name="T5" fmla="*/ 1147 h 1271"/>
                <a:gd name="T6" fmla="*/ 0 w 947"/>
                <a:gd name="T7" fmla="*/ 1271 h 1271"/>
                <a:gd name="T8" fmla="*/ 936 w 947"/>
                <a:gd name="T9" fmla="*/ 0 h 1271"/>
                <a:gd name="T10" fmla="*/ 936 w 947"/>
                <a:gd name="T11" fmla="*/ 0 h 1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7"/>
                <a:gd name="T19" fmla="*/ 0 h 1271"/>
                <a:gd name="T20" fmla="*/ 947 w 947"/>
                <a:gd name="T21" fmla="*/ 1271 h 12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7" h="1271">
                  <a:moveTo>
                    <a:pt x="936" y="0"/>
                  </a:moveTo>
                  <a:lnTo>
                    <a:pt x="947" y="49"/>
                  </a:lnTo>
                  <a:lnTo>
                    <a:pt x="159" y="1147"/>
                  </a:lnTo>
                  <a:lnTo>
                    <a:pt x="0" y="1271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36" name="Freeform 34">
              <a:extLst>
                <a:ext uri="{FF2B5EF4-FFF2-40B4-BE49-F238E27FC236}">
                  <a16:creationId xmlns:a16="http://schemas.microsoft.com/office/drawing/2014/main" xmlns="" id="{4D5FCFC6-9F53-43DE-9A21-2046C49FA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3326"/>
              <a:ext cx="196" cy="155"/>
            </a:xfrm>
            <a:custGeom>
              <a:avLst/>
              <a:gdLst>
                <a:gd name="T0" fmla="*/ 368 w 393"/>
                <a:gd name="T1" fmla="*/ 0 h 311"/>
                <a:gd name="T2" fmla="*/ 0 w 393"/>
                <a:gd name="T3" fmla="*/ 153 h 311"/>
                <a:gd name="T4" fmla="*/ 50 w 393"/>
                <a:gd name="T5" fmla="*/ 311 h 311"/>
                <a:gd name="T6" fmla="*/ 224 w 393"/>
                <a:gd name="T7" fmla="*/ 237 h 311"/>
                <a:gd name="T8" fmla="*/ 393 w 393"/>
                <a:gd name="T9" fmla="*/ 166 h 311"/>
                <a:gd name="T10" fmla="*/ 384 w 393"/>
                <a:gd name="T11" fmla="*/ 122 h 311"/>
                <a:gd name="T12" fmla="*/ 173 w 393"/>
                <a:gd name="T13" fmla="*/ 189 h 311"/>
                <a:gd name="T14" fmla="*/ 382 w 393"/>
                <a:gd name="T15" fmla="*/ 93 h 311"/>
                <a:gd name="T16" fmla="*/ 377 w 393"/>
                <a:gd name="T17" fmla="*/ 57 h 311"/>
                <a:gd name="T18" fmla="*/ 214 w 393"/>
                <a:gd name="T19" fmla="*/ 113 h 311"/>
                <a:gd name="T20" fmla="*/ 370 w 393"/>
                <a:gd name="T21" fmla="*/ 36 h 311"/>
                <a:gd name="T22" fmla="*/ 368 w 393"/>
                <a:gd name="T23" fmla="*/ 0 h 311"/>
                <a:gd name="T24" fmla="*/ 368 w 393"/>
                <a:gd name="T25" fmla="*/ 0 h 3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3"/>
                <a:gd name="T40" fmla="*/ 0 h 311"/>
                <a:gd name="T41" fmla="*/ 393 w 393"/>
                <a:gd name="T42" fmla="*/ 311 h 3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3" h="311">
                  <a:moveTo>
                    <a:pt x="368" y="0"/>
                  </a:moveTo>
                  <a:lnTo>
                    <a:pt x="0" y="153"/>
                  </a:lnTo>
                  <a:lnTo>
                    <a:pt x="50" y="311"/>
                  </a:lnTo>
                  <a:lnTo>
                    <a:pt x="224" y="237"/>
                  </a:lnTo>
                  <a:lnTo>
                    <a:pt x="393" y="166"/>
                  </a:lnTo>
                  <a:lnTo>
                    <a:pt x="384" y="122"/>
                  </a:lnTo>
                  <a:lnTo>
                    <a:pt x="173" y="189"/>
                  </a:lnTo>
                  <a:lnTo>
                    <a:pt x="382" y="93"/>
                  </a:lnTo>
                  <a:lnTo>
                    <a:pt x="377" y="57"/>
                  </a:lnTo>
                  <a:lnTo>
                    <a:pt x="214" y="113"/>
                  </a:lnTo>
                  <a:lnTo>
                    <a:pt x="370" y="36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37" name="Freeform 35">
              <a:extLst>
                <a:ext uri="{FF2B5EF4-FFF2-40B4-BE49-F238E27FC236}">
                  <a16:creationId xmlns:a16="http://schemas.microsoft.com/office/drawing/2014/main" xmlns="" id="{A6129D6C-D205-44ED-B46C-982581175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224"/>
              <a:ext cx="216" cy="99"/>
            </a:xfrm>
            <a:custGeom>
              <a:avLst/>
              <a:gdLst>
                <a:gd name="T0" fmla="*/ 2 w 431"/>
                <a:gd name="T1" fmla="*/ 166 h 200"/>
                <a:gd name="T2" fmla="*/ 0 w 431"/>
                <a:gd name="T3" fmla="*/ 200 h 200"/>
                <a:gd name="T4" fmla="*/ 393 w 431"/>
                <a:gd name="T5" fmla="*/ 28 h 200"/>
                <a:gd name="T6" fmla="*/ 431 w 431"/>
                <a:gd name="T7" fmla="*/ 0 h 200"/>
                <a:gd name="T8" fmla="*/ 2 w 431"/>
                <a:gd name="T9" fmla="*/ 166 h 200"/>
                <a:gd name="T10" fmla="*/ 2 w 431"/>
                <a:gd name="T11" fmla="*/ 166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1"/>
                <a:gd name="T19" fmla="*/ 0 h 200"/>
                <a:gd name="T20" fmla="*/ 431 w 431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1" h="200">
                  <a:moveTo>
                    <a:pt x="2" y="166"/>
                  </a:moveTo>
                  <a:lnTo>
                    <a:pt x="0" y="200"/>
                  </a:lnTo>
                  <a:lnTo>
                    <a:pt x="393" y="28"/>
                  </a:lnTo>
                  <a:lnTo>
                    <a:pt x="431" y="0"/>
                  </a:lnTo>
                  <a:lnTo>
                    <a:pt x="2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38" name="Freeform 36">
              <a:extLst>
                <a:ext uri="{FF2B5EF4-FFF2-40B4-BE49-F238E27FC236}">
                  <a16:creationId xmlns:a16="http://schemas.microsoft.com/office/drawing/2014/main" xmlns="" id="{8D077E47-8751-4251-A68D-F4B14AD79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277"/>
              <a:ext cx="167" cy="80"/>
            </a:xfrm>
            <a:custGeom>
              <a:avLst/>
              <a:gdLst>
                <a:gd name="T0" fmla="*/ 0 w 332"/>
                <a:gd name="T1" fmla="*/ 130 h 159"/>
                <a:gd name="T2" fmla="*/ 332 w 332"/>
                <a:gd name="T3" fmla="*/ 0 h 159"/>
                <a:gd name="T4" fmla="*/ 259 w 332"/>
                <a:gd name="T5" fmla="*/ 53 h 159"/>
                <a:gd name="T6" fmla="*/ 0 w 332"/>
                <a:gd name="T7" fmla="*/ 159 h 159"/>
                <a:gd name="T8" fmla="*/ 0 w 332"/>
                <a:gd name="T9" fmla="*/ 130 h 159"/>
                <a:gd name="T10" fmla="*/ 0 w 332"/>
                <a:gd name="T11" fmla="*/ 130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159"/>
                <a:gd name="T20" fmla="*/ 332 w 332"/>
                <a:gd name="T21" fmla="*/ 159 h 1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159">
                  <a:moveTo>
                    <a:pt x="0" y="130"/>
                  </a:moveTo>
                  <a:lnTo>
                    <a:pt x="332" y="0"/>
                  </a:lnTo>
                  <a:lnTo>
                    <a:pt x="259" y="53"/>
                  </a:lnTo>
                  <a:lnTo>
                    <a:pt x="0" y="15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39" name="Freeform 37">
              <a:extLst>
                <a:ext uri="{FF2B5EF4-FFF2-40B4-BE49-F238E27FC236}">
                  <a16:creationId xmlns:a16="http://schemas.microsoft.com/office/drawing/2014/main" xmlns="" id="{4CB87108-6352-4C2C-9940-746047895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353"/>
              <a:ext cx="70" cy="38"/>
            </a:xfrm>
            <a:custGeom>
              <a:avLst/>
              <a:gdLst>
                <a:gd name="T0" fmla="*/ 0 w 141"/>
                <a:gd name="T1" fmla="*/ 43 h 76"/>
                <a:gd name="T2" fmla="*/ 141 w 141"/>
                <a:gd name="T3" fmla="*/ 0 h 76"/>
                <a:gd name="T4" fmla="*/ 76 w 141"/>
                <a:gd name="T5" fmla="*/ 43 h 76"/>
                <a:gd name="T6" fmla="*/ 0 w 141"/>
                <a:gd name="T7" fmla="*/ 76 h 76"/>
                <a:gd name="T8" fmla="*/ 0 w 141"/>
                <a:gd name="T9" fmla="*/ 43 h 76"/>
                <a:gd name="T10" fmla="*/ 0 w 141"/>
                <a:gd name="T11" fmla="*/ 43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76"/>
                <a:gd name="T20" fmla="*/ 141 w 14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76">
                  <a:moveTo>
                    <a:pt x="0" y="43"/>
                  </a:moveTo>
                  <a:lnTo>
                    <a:pt x="141" y="0"/>
                  </a:lnTo>
                  <a:lnTo>
                    <a:pt x="76" y="43"/>
                  </a:lnTo>
                  <a:lnTo>
                    <a:pt x="0" y="7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40" name="Freeform 38">
              <a:extLst>
                <a:ext uri="{FF2B5EF4-FFF2-40B4-BE49-F238E27FC236}">
                  <a16:creationId xmlns:a16="http://schemas.microsoft.com/office/drawing/2014/main" xmlns="" id="{A0D15209-FEE3-463E-A588-277CEBAD4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687"/>
              <a:ext cx="477" cy="469"/>
            </a:xfrm>
            <a:custGeom>
              <a:avLst/>
              <a:gdLst>
                <a:gd name="T0" fmla="*/ 955 w 955"/>
                <a:gd name="T1" fmla="*/ 0 h 937"/>
                <a:gd name="T2" fmla="*/ 0 w 955"/>
                <a:gd name="T3" fmla="*/ 805 h 937"/>
                <a:gd name="T4" fmla="*/ 29 w 955"/>
                <a:gd name="T5" fmla="*/ 937 h 937"/>
                <a:gd name="T6" fmla="*/ 357 w 955"/>
                <a:gd name="T7" fmla="*/ 611 h 937"/>
                <a:gd name="T8" fmla="*/ 354 w 955"/>
                <a:gd name="T9" fmla="*/ 543 h 937"/>
                <a:gd name="T10" fmla="*/ 413 w 955"/>
                <a:gd name="T11" fmla="*/ 506 h 937"/>
                <a:gd name="T12" fmla="*/ 430 w 955"/>
                <a:gd name="T13" fmla="*/ 540 h 937"/>
                <a:gd name="T14" fmla="*/ 879 w 955"/>
                <a:gd name="T15" fmla="*/ 92 h 937"/>
                <a:gd name="T16" fmla="*/ 955 w 955"/>
                <a:gd name="T17" fmla="*/ 0 h 937"/>
                <a:gd name="T18" fmla="*/ 955 w 955"/>
                <a:gd name="T19" fmla="*/ 0 h 9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5"/>
                <a:gd name="T31" fmla="*/ 0 h 937"/>
                <a:gd name="T32" fmla="*/ 955 w 955"/>
                <a:gd name="T33" fmla="*/ 937 h 9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5" h="937">
                  <a:moveTo>
                    <a:pt x="955" y="0"/>
                  </a:moveTo>
                  <a:lnTo>
                    <a:pt x="0" y="805"/>
                  </a:lnTo>
                  <a:lnTo>
                    <a:pt x="29" y="937"/>
                  </a:lnTo>
                  <a:lnTo>
                    <a:pt x="357" y="611"/>
                  </a:lnTo>
                  <a:lnTo>
                    <a:pt x="354" y="543"/>
                  </a:lnTo>
                  <a:lnTo>
                    <a:pt x="413" y="506"/>
                  </a:lnTo>
                  <a:lnTo>
                    <a:pt x="430" y="540"/>
                  </a:lnTo>
                  <a:lnTo>
                    <a:pt x="879" y="92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41" name="Freeform 39">
              <a:extLst>
                <a:ext uri="{FF2B5EF4-FFF2-40B4-BE49-F238E27FC236}">
                  <a16:creationId xmlns:a16="http://schemas.microsoft.com/office/drawing/2014/main" xmlns="" id="{8E5A0643-034A-4017-83FD-294BEC2E7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2928"/>
              <a:ext cx="81" cy="491"/>
            </a:xfrm>
            <a:custGeom>
              <a:avLst/>
              <a:gdLst>
                <a:gd name="T0" fmla="*/ 31 w 161"/>
                <a:gd name="T1" fmla="*/ 0 h 982"/>
                <a:gd name="T2" fmla="*/ 62 w 161"/>
                <a:gd name="T3" fmla="*/ 241 h 982"/>
                <a:gd name="T4" fmla="*/ 112 w 161"/>
                <a:gd name="T5" fmla="*/ 222 h 982"/>
                <a:gd name="T6" fmla="*/ 161 w 161"/>
                <a:gd name="T7" fmla="*/ 760 h 982"/>
                <a:gd name="T8" fmla="*/ 161 w 161"/>
                <a:gd name="T9" fmla="*/ 982 h 982"/>
                <a:gd name="T10" fmla="*/ 0 w 161"/>
                <a:gd name="T11" fmla="*/ 37 h 982"/>
                <a:gd name="T12" fmla="*/ 31 w 161"/>
                <a:gd name="T13" fmla="*/ 0 h 982"/>
                <a:gd name="T14" fmla="*/ 31 w 161"/>
                <a:gd name="T15" fmla="*/ 0 h 9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982"/>
                <a:gd name="T26" fmla="*/ 161 w 161"/>
                <a:gd name="T27" fmla="*/ 982 h 9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982">
                  <a:moveTo>
                    <a:pt x="31" y="0"/>
                  </a:moveTo>
                  <a:lnTo>
                    <a:pt x="62" y="241"/>
                  </a:lnTo>
                  <a:lnTo>
                    <a:pt x="112" y="222"/>
                  </a:lnTo>
                  <a:lnTo>
                    <a:pt x="161" y="760"/>
                  </a:lnTo>
                  <a:lnTo>
                    <a:pt x="161" y="982"/>
                  </a:lnTo>
                  <a:lnTo>
                    <a:pt x="0" y="3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42" name="Freeform 40">
              <a:extLst>
                <a:ext uri="{FF2B5EF4-FFF2-40B4-BE49-F238E27FC236}">
                  <a16:creationId xmlns:a16="http://schemas.microsoft.com/office/drawing/2014/main" xmlns="" id="{F2EC666C-9FC9-44D2-AEA0-A31D5EBE9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3050"/>
              <a:ext cx="347" cy="148"/>
            </a:xfrm>
            <a:custGeom>
              <a:avLst/>
              <a:gdLst>
                <a:gd name="T0" fmla="*/ 9 w 695"/>
                <a:gd name="T1" fmla="*/ 0 h 296"/>
                <a:gd name="T2" fmla="*/ 0 w 695"/>
                <a:gd name="T3" fmla="*/ 62 h 296"/>
                <a:gd name="T4" fmla="*/ 606 w 695"/>
                <a:gd name="T5" fmla="*/ 242 h 296"/>
                <a:gd name="T6" fmla="*/ 600 w 695"/>
                <a:gd name="T7" fmla="*/ 296 h 296"/>
                <a:gd name="T8" fmla="*/ 695 w 695"/>
                <a:gd name="T9" fmla="*/ 235 h 296"/>
                <a:gd name="T10" fmla="*/ 9 w 695"/>
                <a:gd name="T11" fmla="*/ 0 h 296"/>
                <a:gd name="T12" fmla="*/ 9 w 695"/>
                <a:gd name="T13" fmla="*/ 0 h 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5"/>
                <a:gd name="T22" fmla="*/ 0 h 296"/>
                <a:gd name="T23" fmla="*/ 695 w 695"/>
                <a:gd name="T24" fmla="*/ 296 h 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5" h="296">
                  <a:moveTo>
                    <a:pt x="9" y="0"/>
                  </a:moveTo>
                  <a:lnTo>
                    <a:pt x="0" y="62"/>
                  </a:lnTo>
                  <a:lnTo>
                    <a:pt x="606" y="242"/>
                  </a:lnTo>
                  <a:lnTo>
                    <a:pt x="600" y="296"/>
                  </a:lnTo>
                  <a:lnTo>
                    <a:pt x="695" y="2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43" name="Freeform 41">
              <a:extLst>
                <a:ext uri="{FF2B5EF4-FFF2-40B4-BE49-F238E27FC236}">
                  <a16:creationId xmlns:a16="http://schemas.microsoft.com/office/drawing/2014/main" xmlns="" id="{2403B38D-9A5A-4F5F-A448-E23454E5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2889"/>
              <a:ext cx="704" cy="181"/>
            </a:xfrm>
            <a:custGeom>
              <a:avLst/>
              <a:gdLst>
                <a:gd name="T0" fmla="*/ 1409 w 1409"/>
                <a:gd name="T1" fmla="*/ 294 h 362"/>
                <a:gd name="T2" fmla="*/ 1402 w 1409"/>
                <a:gd name="T3" fmla="*/ 353 h 362"/>
                <a:gd name="T4" fmla="*/ 537 w 1409"/>
                <a:gd name="T5" fmla="*/ 78 h 362"/>
                <a:gd name="T6" fmla="*/ 7 w 1409"/>
                <a:gd name="T7" fmla="*/ 362 h 362"/>
                <a:gd name="T8" fmla="*/ 0 w 1409"/>
                <a:gd name="T9" fmla="*/ 308 h 362"/>
                <a:gd name="T10" fmla="*/ 534 w 1409"/>
                <a:gd name="T11" fmla="*/ 0 h 362"/>
                <a:gd name="T12" fmla="*/ 1409 w 1409"/>
                <a:gd name="T13" fmla="*/ 294 h 362"/>
                <a:gd name="T14" fmla="*/ 1409 w 1409"/>
                <a:gd name="T15" fmla="*/ 294 h 3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09"/>
                <a:gd name="T25" fmla="*/ 0 h 362"/>
                <a:gd name="T26" fmla="*/ 1409 w 1409"/>
                <a:gd name="T27" fmla="*/ 362 h 3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09" h="362">
                  <a:moveTo>
                    <a:pt x="1409" y="294"/>
                  </a:moveTo>
                  <a:lnTo>
                    <a:pt x="1402" y="353"/>
                  </a:lnTo>
                  <a:lnTo>
                    <a:pt x="537" y="78"/>
                  </a:lnTo>
                  <a:lnTo>
                    <a:pt x="7" y="362"/>
                  </a:lnTo>
                  <a:lnTo>
                    <a:pt x="0" y="308"/>
                  </a:lnTo>
                  <a:lnTo>
                    <a:pt x="534" y="0"/>
                  </a:lnTo>
                  <a:lnTo>
                    <a:pt x="1409" y="2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44" name="Freeform 42">
              <a:extLst>
                <a:ext uri="{FF2B5EF4-FFF2-40B4-BE49-F238E27FC236}">
                  <a16:creationId xmlns:a16="http://schemas.microsoft.com/office/drawing/2014/main" xmlns="" id="{C507FFAE-0C8A-474F-B2A0-1EA54EB6A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3061"/>
              <a:ext cx="174" cy="122"/>
            </a:xfrm>
            <a:custGeom>
              <a:avLst/>
              <a:gdLst>
                <a:gd name="T0" fmla="*/ 340 w 347"/>
                <a:gd name="T1" fmla="*/ 0 h 242"/>
                <a:gd name="T2" fmla="*/ 347 w 347"/>
                <a:gd name="T3" fmla="*/ 45 h 242"/>
                <a:gd name="T4" fmla="*/ 52 w 347"/>
                <a:gd name="T5" fmla="*/ 196 h 242"/>
                <a:gd name="T6" fmla="*/ 55 w 347"/>
                <a:gd name="T7" fmla="*/ 242 h 242"/>
                <a:gd name="T8" fmla="*/ 0 w 347"/>
                <a:gd name="T9" fmla="*/ 212 h 242"/>
                <a:gd name="T10" fmla="*/ 340 w 347"/>
                <a:gd name="T11" fmla="*/ 0 h 242"/>
                <a:gd name="T12" fmla="*/ 340 w 347"/>
                <a:gd name="T13" fmla="*/ 0 h 2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7"/>
                <a:gd name="T22" fmla="*/ 0 h 242"/>
                <a:gd name="T23" fmla="*/ 347 w 347"/>
                <a:gd name="T24" fmla="*/ 242 h 2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7" h="242">
                  <a:moveTo>
                    <a:pt x="340" y="0"/>
                  </a:moveTo>
                  <a:lnTo>
                    <a:pt x="347" y="45"/>
                  </a:lnTo>
                  <a:lnTo>
                    <a:pt x="52" y="196"/>
                  </a:lnTo>
                  <a:lnTo>
                    <a:pt x="55" y="242"/>
                  </a:lnTo>
                  <a:lnTo>
                    <a:pt x="0" y="21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45" name="Freeform 43">
              <a:extLst>
                <a:ext uri="{FF2B5EF4-FFF2-40B4-BE49-F238E27FC236}">
                  <a16:creationId xmlns:a16="http://schemas.microsoft.com/office/drawing/2014/main" xmlns="" id="{D8350880-4202-4487-A2E6-C7E3790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2959"/>
              <a:ext cx="396" cy="349"/>
            </a:xfrm>
            <a:custGeom>
              <a:avLst/>
              <a:gdLst>
                <a:gd name="T0" fmla="*/ 0 w 791"/>
                <a:gd name="T1" fmla="*/ 0 h 699"/>
                <a:gd name="T2" fmla="*/ 23 w 791"/>
                <a:gd name="T3" fmla="*/ 527 h 699"/>
                <a:gd name="T4" fmla="*/ 788 w 791"/>
                <a:gd name="T5" fmla="*/ 699 h 699"/>
                <a:gd name="T6" fmla="*/ 791 w 791"/>
                <a:gd name="T7" fmla="*/ 651 h 699"/>
                <a:gd name="T8" fmla="*/ 259 w 791"/>
                <a:gd name="T9" fmla="*/ 521 h 699"/>
                <a:gd name="T10" fmla="*/ 0 w 791"/>
                <a:gd name="T11" fmla="*/ 0 h 699"/>
                <a:gd name="T12" fmla="*/ 0 w 791"/>
                <a:gd name="T13" fmla="*/ 0 h 6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1"/>
                <a:gd name="T22" fmla="*/ 0 h 699"/>
                <a:gd name="T23" fmla="*/ 791 w 791"/>
                <a:gd name="T24" fmla="*/ 699 h 6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1" h="699">
                  <a:moveTo>
                    <a:pt x="0" y="0"/>
                  </a:moveTo>
                  <a:lnTo>
                    <a:pt x="23" y="527"/>
                  </a:lnTo>
                  <a:lnTo>
                    <a:pt x="788" y="699"/>
                  </a:lnTo>
                  <a:lnTo>
                    <a:pt x="791" y="651"/>
                  </a:lnTo>
                  <a:lnTo>
                    <a:pt x="259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46" name="Freeform 44">
              <a:extLst>
                <a:ext uri="{FF2B5EF4-FFF2-40B4-BE49-F238E27FC236}">
                  <a16:creationId xmlns:a16="http://schemas.microsoft.com/office/drawing/2014/main" xmlns="" id="{2D3F1E78-F338-4FC5-B304-53A962A1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3239"/>
              <a:ext cx="329" cy="149"/>
            </a:xfrm>
            <a:custGeom>
              <a:avLst/>
              <a:gdLst>
                <a:gd name="T0" fmla="*/ 7 w 658"/>
                <a:gd name="T1" fmla="*/ 110 h 298"/>
                <a:gd name="T2" fmla="*/ 0 w 658"/>
                <a:gd name="T3" fmla="*/ 158 h 298"/>
                <a:gd name="T4" fmla="*/ 597 w 658"/>
                <a:gd name="T5" fmla="*/ 298 h 298"/>
                <a:gd name="T6" fmla="*/ 658 w 658"/>
                <a:gd name="T7" fmla="*/ 0 h 298"/>
                <a:gd name="T8" fmla="*/ 562 w 658"/>
                <a:gd name="T9" fmla="*/ 207 h 298"/>
                <a:gd name="T10" fmla="*/ 7 w 658"/>
                <a:gd name="T11" fmla="*/ 110 h 298"/>
                <a:gd name="T12" fmla="*/ 7 w 658"/>
                <a:gd name="T13" fmla="*/ 110 h 2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8"/>
                <a:gd name="T22" fmla="*/ 0 h 298"/>
                <a:gd name="T23" fmla="*/ 658 w 658"/>
                <a:gd name="T24" fmla="*/ 298 h 2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8" h="298">
                  <a:moveTo>
                    <a:pt x="7" y="110"/>
                  </a:moveTo>
                  <a:lnTo>
                    <a:pt x="0" y="158"/>
                  </a:lnTo>
                  <a:lnTo>
                    <a:pt x="597" y="298"/>
                  </a:lnTo>
                  <a:lnTo>
                    <a:pt x="658" y="0"/>
                  </a:lnTo>
                  <a:lnTo>
                    <a:pt x="562" y="207"/>
                  </a:lnTo>
                  <a:lnTo>
                    <a:pt x="7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47" name="Freeform 45">
              <a:extLst>
                <a:ext uri="{FF2B5EF4-FFF2-40B4-BE49-F238E27FC236}">
                  <a16:creationId xmlns:a16="http://schemas.microsoft.com/office/drawing/2014/main" xmlns="" id="{80D508F0-2F9A-4D39-8F20-2C4ADD7B6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3264"/>
              <a:ext cx="328" cy="87"/>
            </a:xfrm>
            <a:custGeom>
              <a:avLst/>
              <a:gdLst>
                <a:gd name="T0" fmla="*/ 0 w 657"/>
                <a:gd name="T1" fmla="*/ 0 h 174"/>
                <a:gd name="T2" fmla="*/ 647 w 657"/>
                <a:gd name="T3" fmla="*/ 129 h 174"/>
                <a:gd name="T4" fmla="*/ 657 w 657"/>
                <a:gd name="T5" fmla="*/ 174 h 174"/>
                <a:gd name="T6" fmla="*/ 130 w 657"/>
                <a:gd name="T7" fmla="*/ 60 h 174"/>
                <a:gd name="T8" fmla="*/ 0 w 657"/>
                <a:gd name="T9" fmla="*/ 0 h 174"/>
                <a:gd name="T10" fmla="*/ 0 w 657"/>
                <a:gd name="T11" fmla="*/ 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7"/>
                <a:gd name="T19" fmla="*/ 0 h 174"/>
                <a:gd name="T20" fmla="*/ 657 w 657"/>
                <a:gd name="T21" fmla="*/ 174 h 1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7" h="174">
                  <a:moveTo>
                    <a:pt x="0" y="0"/>
                  </a:moveTo>
                  <a:lnTo>
                    <a:pt x="647" y="129"/>
                  </a:lnTo>
                  <a:lnTo>
                    <a:pt x="657" y="174"/>
                  </a:lnTo>
                  <a:lnTo>
                    <a:pt x="13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48" name="Freeform 46">
              <a:extLst>
                <a:ext uri="{FF2B5EF4-FFF2-40B4-BE49-F238E27FC236}">
                  <a16:creationId xmlns:a16="http://schemas.microsoft.com/office/drawing/2014/main" xmlns="" id="{531F2672-A87C-458A-AD51-DB4E1C7EE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" y="3316"/>
              <a:ext cx="291" cy="76"/>
            </a:xfrm>
            <a:custGeom>
              <a:avLst/>
              <a:gdLst>
                <a:gd name="T0" fmla="*/ 0 w 581"/>
                <a:gd name="T1" fmla="*/ 0 h 151"/>
                <a:gd name="T2" fmla="*/ 577 w 581"/>
                <a:gd name="T3" fmla="*/ 109 h 151"/>
                <a:gd name="T4" fmla="*/ 581 w 581"/>
                <a:gd name="T5" fmla="*/ 151 h 151"/>
                <a:gd name="T6" fmla="*/ 158 w 581"/>
                <a:gd name="T7" fmla="*/ 69 h 151"/>
                <a:gd name="T8" fmla="*/ 0 w 581"/>
                <a:gd name="T9" fmla="*/ 0 h 151"/>
                <a:gd name="T10" fmla="*/ 0 w 581"/>
                <a:gd name="T11" fmla="*/ 0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1"/>
                <a:gd name="T19" fmla="*/ 0 h 151"/>
                <a:gd name="T20" fmla="*/ 581 w 58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1" h="151">
                  <a:moveTo>
                    <a:pt x="0" y="0"/>
                  </a:moveTo>
                  <a:lnTo>
                    <a:pt x="577" y="109"/>
                  </a:lnTo>
                  <a:lnTo>
                    <a:pt x="581" y="151"/>
                  </a:lnTo>
                  <a:lnTo>
                    <a:pt x="158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549" name="Freeform 47">
              <a:extLst>
                <a:ext uri="{FF2B5EF4-FFF2-40B4-BE49-F238E27FC236}">
                  <a16:creationId xmlns:a16="http://schemas.microsoft.com/office/drawing/2014/main" xmlns="" id="{894E6BC5-0FB1-4876-AC25-4AD5749D8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3340"/>
              <a:ext cx="867" cy="146"/>
            </a:xfrm>
            <a:custGeom>
              <a:avLst/>
              <a:gdLst>
                <a:gd name="T0" fmla="*/ 243 w 1734"/>
                <a:gd name="T1" fmla="*/ 27 h 292"/>
                <a:gd name="T2" fmla="*/ 1576 w 1734"/>
                <a:gd name="T3" fmla="*/ 242 h 292"/>
                <a:gd name="T4" fmla="*/ 1052 w 1734"/>
                <a:gd name="T5" fmla="*/ 120 h 292"/>
                <a:gd name="T6" fmla="*/ 1065 w 1734"/>
                <a:gd name="T7" fmla="*/ 83 h 292"/>
                <a:gd name="T8" fmla="*/ 1477 w 1734"/>
                <a:gd name="T9" fmla="*/ 134 h 292"/>
                <a:gd name="T10" fmla="*/ 1072 w 1734"/>
                <a:gd name="T11" fmla="*/ 34 h 292"/>
                <a:gd name="T12" fmla="*/ 1079 w 1734"/>
                <a:gd name="T13" fmla="*/ 0 h 292"/>
                <a:gd name="T14" fmla="*/ 1734 w 1734"/>
                <a:gd name="T15" fmla="*/ 133 h 292"/>
                <a:gd name="T16" fmla="*/ 1692 w 1734"/>
                <a:gd name="T17" fmla="*/ 292 h 292"/>
                <a:gd name="T18" fmla="*/ 220 w 1734"/>
                <a:gd name="T19" fmla="*/ 55 h 292"/>
                <a:gd name="T20" fmla="*/ 0 w 1734"/>
                <a:gd name="T21" fmla="*/ 100 h 292"/>
                <a:gd name="T22" fmla="*/ 243 w 1734"/>
                <a:gd name="T23" fmla="*/ 27 h 292"/>
                <a:gd name="T24" fmla="*/ 243 w 1734"/>
                <a:gd name="T25" fmla="*/ 27 h 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34"/>
                <a:gd name="T40" fmla="*/ 0 h 292"/>
                <a:gd name="T41" fmla="*/ 1734 w 1734"/>
                <a:gd name="T42" fmla="*/ 292 h 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34" h="292">
                  <a:moveTo>
                    <a:pt x="243" y="27"/>
                  </a:moveTo>
                  <a:lnTo>
                    <a:pt x="1576" y="242"/>
                  </a:lnTo>
                  <a:lnTo>
                    <a:pt x="1052" y="120"/>
                  </a:lnTo>
                  <a:lnTo>
                    <a:pt x="1065" y="83"/>
                  </a:lnTo>
                  <a:lnTo>
                    <a:pt x="1477" y="134"/>
                  </a:lnTo>
                  <a:lnTo>
                    <a:pt x="1072" y="34"/>
                  </a:lnTo>
                  <a:lnTo>
                    <a:pt x="1079" y="0"/>
                  </a:lnTo>
                  <a:lnTo>
                    <a:pt x="1734" y="133"/>
                  </a:lnTo>
                  <a:lnTo>
                    <a:pt x="1692" y="292"/>
                  </a:lnTo>
                  <a:lnTo>
                    <a:pt x="220" y="55"/>
                  </a:lnTo>
                  <a:lnTo>
                    <a:pt x="0" y="100"/>
                  </a:lnTo>
                  <a:lnTo>
                    <a:pt x="24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11</a:t>
            </a:fld>
            <a:endParaRPr lang="en-ID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bldLvl="2" autoUpdateAnimBg="0"/>
      <p:bldP spid="19661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A431B8CD-7500-4A4A-831B-D050591B5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964" y="1600200"/>
            <a:ext cx="1022465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indent="31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Clr>
                <a:schemeClr val="tx2"/>
              </a:buClr>
              <a:buSzPct val="85000"/>
            </a:pPr>
            <a:r>
              <a:rPr lang="en-US" altLang="en-US" sz="3200" b="1" i="1" dirty="0">
                <a:solidFill>
                  <a:schemeClr val="hlink"/>
                </a:solidFill>
                <a:cs typeface="Times New Roman" panose="02020603050405020304" pitchFamily="18" charset="0"/>
              </a:rPr>
              <a:t>Direct labor</a:t>
            </a:r>
            <a:r>
              <a:rPr lang="en-US" altLang="en-US" sz="3200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id-ID" altLang="en-US" sz="3200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/ </a:t>
            </a:r>
            <a:r>
              <a:rPr lang="en-US" altLang="en-US" sz="3200" dirty="0">
                <a:solidFill>
                  <a:srgbClr val="222222"/>
                </a:solidFill>
                <a:cs typeface="Times New Roman" panose="02020603050405020304" pitchFamily="18" charset="0"/>
              </a:rPr>
              <a:t>Tenaga </a:t>
            </a:r>
            <a:r>
              <a:rPr lang="en-US" altLang="en-US" sz="32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kerja</a:t>
            </a:r>
            <a:r>
              <a:rPr lang="en-US" altLang="en-US" sz="32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langsung</a:t>
            </a:r>
            <a:r>
              <a:rPr lang="en-US" altLang="en-US" sz="32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32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tenaga</a:t>
            </a:r>
            <a:r>
              <a:rPr lang="en-US" altLang="en-US" sz="32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kerja</a:t>
            </a:r>
            <a:r>
              <a:rPr lang="en-US" altLang="en-US" sz="3200" dirty="0">
                <a:solidFill>
                  <a:srgbClr val="222222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32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32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dilacak</a:t>
            </a:r>
            <a:r>
              <a:rPr lang="en-US" altLang="en-US" sz="32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langsung</a:t>
            </a:r>
            <a:r>
              <a:rPr lang="en-US" altLang="en-US" sz="32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32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barang</a:t>
            </a:r>
            <a:r>
              <a:rPr lang="en-US" altLang="en-US" sz="32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32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jasa</a:t>
            </a:r>
            <a:r>
              <a:rPr lang="en-US" altLang="en-US" sz="3200" dirty="0">
                <a:solidFill>
                  <a:srgbClr val="222222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32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diproduksi</a:t>
            </a:r>
            <a:r>
              <a:rPr lang="id-ID" altLang="en-US" sz="3200" dirty="0">
                <a:solidFill>
                  <a:srgbClr val="222222"/>
                </a:solidFill>
                <a:cs typeface="Times New Roman" panose="02020603050405020304" pitchFamily="18" charset="0"/>
              </a:rPr>
              <a:t>.</a:t>
            </a:r>
            <a:endParaRPr lang="en-US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22531" name="WordArt 3" descr="White marble">
            <a:extLst>
              <a:ext uri="{FF2B5EF4-FFF2-40B4-BE49-F238E27FC236}">
                <a16:creationId xmlns:a16="http://schemas.microsoft.com/office/drawing/2014/main" xmlns="" id="{DD4484F9-2614-4F6A-9080-98CD80BAE8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7100" y="685801"/>
            <a:ext cx="52578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ID" sz="44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Production Costs</a:t>
            </a:r>
          </a:p>
        </p:txBody>
      </p:sp>
      <p:sp>
        <p:nvSpPr>
          <p:cNvPr id="214020" name="Text Box 4">
            <a:extLst>
              <a:ext uri="{FF2B5EF4-FFF2-40B4-BE49-F238E27FC236}">
                <a16:creationId xmlns:a16="http://schemas.microsoft.com/office/drawing/2014/main" xmlns="" id="{5E123B0A-BB3A-4FD9-BBF6-C315A1C5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605" y="3416035"/>
            <a:ext cx="482759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Blip>
                <a:blip r:embed="rId3"/>
              </a:buBlip>
            </a:pPr>
            <a:r>
              <a:rPr lang="id-ID" altLang="en-US" dirty="0"/>
              <a:t>Pekerja di Produksi Perakitan</a:t>
            </a:r>
            <a:endParaRPr lang="en-US" altLang="en-US" dirty="0"/>
          </a:p>
          <a:p>
            <a:pPr algn="l">
              <a:buFontTx/>
              <a:buBlip>
                <a:blip r:embed="rId3"/>
              </a:buBlip>
            </a:pPr>
            <a:r>
              <a:rPr lang="id-ID" altLang="en-US" dirty="0"/>
              <a:t>Koki di Restoran</a:t>
            </a:r>
            <a:endParaRPr lang="en-US" altLang="en-US" dirty="0"/>
          </a:p>
          <a:p>
            <a:pPr algn="l">
              <a:buFontTx/>
              <a:buBlip>
                <a:blip r:embed="rId3"/>
              </a:buBlip>
            </a:pPr>
            <a:r>
              <a:rPr lang="id-ID" altLang="en-US" dirty="0"/>
              <a:t>Perawat di Rumah sakit</a:t>
            </a:r>
            <a:endParaRPr lang="en-US" altLang="en-US" dirty="0"/>
          </a:p>
          <a:p>
            <a:pPr algn="l">
              <a:buFontTx/>
              <a:buBlip>
                <a:blip r:embed="rId3"/>
              </a:buBlip>
            </a:pPr>
            <a:r>
              <a:rPr lang="id-ID" altLang="en-US" dirty="0"/>
              <a:t>Pilot di Jasa Penerbangan</a:t>
            </a:r>
            <a:endParaRPr lang="en-US" altLang="en-US" dirty="0"/>
          </a:p>
        </p:txBody>
      </p:sp>
      <p:grpSp>
        <p:nvGrpSpPr>
          <p:cNvPr id="22533" name="Group 93">
            <a:extLst>
              <a:ext uri="{FF2B5EF4-FFF2-40B4-BE49-F238E27FC236}">
                <a16:creationId xmlns:a16="http://schemas.microsoft.com/office/drawing/2014/main" xmlns="" id="{67E443B5-68B0-46E3-9424-38B4CE386145}"/>
              </a:ext>
            </a:extLst>
          </p:cNvPr>
          <p:cNvGrpSpPr>
            <a:grpSpLocks/>
          </p:cNvGrpSpPr>
          <p:nvPr/>
        </p:nvGrpSpPr>
        <p:grpSpPr bwMode="auto">
          <a:xfrm>
            <a:off x="6781801" y="2820414"/>
            <a:ext cx="3433763" cy="3430587"/>
            <a:chOff x="3312" y="1733"/>
            <a:chExt cx="2163" cy="2161"/>
          </a:xfrm>
        </p:grpSpPr>
        <p:sp>
          <p:nvSpPr>
            <p:cNvPr id="22534" name="Freeform 6">
              <a:extLst>
                <a:ext uri="{FF2B5EF4-FFF2-40B4-BE49-F238E27FC236}">
                  <a16:creationId xmlns:a16="http://schemas.microsoft.com/office/drawing/2014/main" xmlns="" id="{8F14ADC8-E4C8-41E4-9A73-62405234E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2011"/>
              <a:ext cx="418" cy="616"/>
            </a:xfrm>
            <a:custGeom>
              <a:avLst/>
              <a:gdLst>
                <a:gd name="T0" fmla="*/ 11 w 836"/>
                <a:gd name="T1" fmla="*/ 14 h 1232"/>
                <a:gd name="T2" fmla="*/ 0 w 836"/>
                <a:gd name="T3" fmla="*/ 1202 h 1232"/>
                <a:gd name="T4" fmla="*/ 63 w 836"/>
                <a:gd name="T5" fmla="*/ 1232 h 1232"/>
                <a:gd name="T6" fmla="*/ 836 w 836"/>
                <a:gd name="T7" fmla="*/ 0 h 1232"/>
                <a:gd name="T8" fmla="*/ 11 w 836"/>
                <a:gd name="T9" fmla="*/ 14 h 1232"/>
                <a:gd name="T10" fmla="*/ 11 w 836"/>
                <a:gd name="T11" fmla="*/ 14 h 1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6"/>
                <a:gd name="T19" fmla="*/ 0 h 1232"/>
                <a:gd name="T20" fmla="*/ 836 w 836"/>
                <a:gd name="T21" fmla="*/ 1232 h 12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6" h="1232">
                  <a:moveTo>
                    <a:pt x="11" y="14"/>
                  </a:moveTo>
                  <a:lnTo>
                    <a:pt x="0" y="1202"/>
                  </a:lnTo>
                  <a:lnTo>
                    <a:pt x="63" y="1232"/>
                  </a:lnTo>
                  <a:lnTo>
                    <a:pt x="836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35" name="Freeform 7">
              <a:extLst>
                <a:ext uri="{FF2B5EF4-FFF2-40B4-BE49-F238E27FC236}">
                  <a16:creationId xmlns:a16="http://schemas.microsoft.com/office/drawing/2014/main" xmlns="" id="{D613BE53-776A-41E0-8FC5-1449FB2B6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2004"/>
              <a:ext cx="700" cy="806"/>
            </a:xfrm>
            <a:custGeom>
              <a:avLst/>
              <a:gdLst>
                <a:gd name="T0" fmla="*/ 662 w 1401"/>
                <a:gd name="T1" fmla="*/ 21 h 1612"/>
                <a:gd name="T2" fmla="*/ 171 w 1401"/>
                <a:gd name="T3" fmla="*/ 821 h 1612"/>
                <a:gd name="T4" fmla="*/ 555 w 1401"/>
                <a:gd name="T5" fmla="*/ 523 h 1612"/>
                <a:gd name="T6" fmla="*/ 0 w 1401"/>
                <a:gd name="T7" fmla="*/ 1405 h 1612"/>
                <a:gd name="T8" fmla="*/ 234 w 1401"/>
                <a:gd name="T9" fmla="*/ 1612 h 1612"/>
                <a:gd name="T10" fmla="*/ 1008 w 1401"/>
                <a:gd name="T11" fmla="*/ 734 h 1612"/>
                <a:gd name="T12" fmla="*/ 827 w 1401"/>
                <a:gd name="T13" fmla="*/ 1156 h 1612"/>
                <a:gd name="T14" fmla="*/ 1394 w 1401"/>
                <a:gd name="T15" fmla="*/ 599 h 1612"/>
                <a:gd name="T16" fmla="*/ 1401 w 1401"/>
                <a:gd name="T17" fmla="*/ 0 h 1612"/>
                <a:gd name="T18" fmla="*/ 662 w 1401"/>
                <a:gd name="T19" fmla="*/ 21 h 1612"/>
                <a:gd name="T20" fmla="*/ 662 w 1401"/>
                <a:gd name="T21" fmla="*/ 21 h 16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1"/>
                <a:gd name="T34" fmla="*/ 0 h 1612"/>
                <a:gd name="T35" fmla="*/ 1401 w 1401"/>
                <a:gd name="T36" fmla="*/ 1612 h 16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1" h="1612">
                  <a:moveTo>
                    <a:pt x="662" y="21"/>
                  </a:moveTo>
                  <a:lnTo>
                    <a:pt x="171" y="821"/>
                  </a:lnTo>
                  <a:lnTo>
                    <a:pt x="555" y="523"/>
                  </a:lnTo>
                  <a:lnTo>
                    <a:pt x="0" y="1405"/>
                  </a:lnTo>
                  <a:lnTo>
                    <a:pt x="234" y="1612"/>
                  </a:lnTo>
                  <a:lnTo>
                    <a:pt x="1008" y="734"/>
                  </a:lnTo>
                  <a:lnTo>
                    <a:pt x="827" y="1156"/>
                  </a:lnTo>
                  <a:lnTo>
                    <a:pt x="1394" y="599"/>
                  </a:lnTo>
                  <a:lnTo>
                    <a:pt x="1401" y="0"/>
                  </a:lnTo>
                  <a:lnTo>
                    <a:pt x="662" y="21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36" name="Freeform 8">
              <a:extLst>
                <a:ext uri="{FF2B5EF4-FFF2-40B4-BE49-F238E27FC236}">
                  <a16:creationId xmlns:a16="http://schemas.microsoft.com/office/drawing/2014/main" xmlns="" id="{B7F623B0-57D6-488F-B4B9-8B6FF4B1A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" y="2418"/>
              <a:ext cx="440" cy="565"/>
            </a:xfrm>
            <a:custGeom>
              <a:avLst/>
              <a:gdLst>
                <a:gd name="T0" fmla="*/ 876 w 880"/>
                <a:gd name="T1" fmla="*/ 0 h 1131"/>
                <a:gd name="T2" fmla="*/ 0 w 880"/>
                <a:gd name="T3" fmla="*/ 926 h 1131"/>
                <a:gd name="T4" fmla="*/ 880 w 880"/>
                <a:gd name="T5" fmla="*/ 1131 h 1131"/>
                <a:gd name="T6" fmla="*/ 876 w 880"/>
                <a:gd name="T7" fmla="*/ 0 h 1131"/>
                <a:gd name="T8" fmla="*/ 876 w 880"/>
                <a:gd name="T9" fmla="*/ 0 h 1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0"/>
                <a:gd name="T16" fmla="*/ 0 h 1131"/>
                <a:gd name="T17" fmla="*/ 880 w 880"/>
                <a:gd name="T18" fmla="*/ 1131 h 1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0" h="1131">
                  <a:moveTo>
                    <a:pt x="876" y="0"/>
                  </a:moveTo>
                  <a:lnTo>
                    <a:pt x="0" y="926"/>
                  </a:lnTo>
                  <a:lnTo>
                    <a:pt x="880" y="1131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37" name="Freeform 9">
              <a:extLst>
                <a:ext uri="{FF2B5EF4-FFF2-40B4-BE49-F238E27FC236}">
                  <a16:creationId xmlns:a16="http://schemas.microsoft.com/office/drawing/2014/main" xmlns="" id="{EEBA731F-7E00-40D1-A813-B12E4AF9D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" y="2810"/>
              <a:ext cx="1036" cy="469"/>
            </a:xfrm>
            <a:custGeom>
              <a:avLst/>
              <a:gdLst>
                <a:gd name="T0" fmla="*/ 0 w 2071"/>
                <a:gd name="T1" fmla="*/ 253 h 939"/>
                <a:gd name="T2" fmla="*/ 448 w 2071"/>
                <a:gd name="T3" fmla="*/ 0 h 939"/>
                <a:gd name="T4" fmla="*/ 2071 w 2071"/>
                <a:gd name="T5" fmla="*/ 354 h 939"/>
                <a:gd name="T6" fmla="*/ 2071 w 2071"/>
                <a:gd name="T7" fmla="*/ 939 h 939"/>
                <a:gd name="T8" fmla="*/ 0 w 2071"/>
                <a:gd name="T9" fmla="*/ 253 h 939"/>
                <a:gd name="T10" fmla="*/ 0 w 2071"/>
                <a:gd name="T11" fmla="*/ 253 h 9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1"/>
                <a:gd name="T19" fmla="*/ 0 h 939"/>
                <a:gd name="T20" fmla="*/ 2071 w 2071"/>
                <a:gd name="T21" fmla="*/ 939 h 9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1" h="939">
                  <a:moveTo>
                    <a:pt x="0" y="253"/>
                  </a:moveTo>
                  <a:lnTo>
                    <a:pt x="448" y="0"/>
                  </a:lnTo>
                  <a:lnTo>
                    <a:pt x="2071" y="354"/>
                  </a:lnTo>
                  <a:lnTo>
                    <a:pt x="2071" y="939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38" name="Freeform 10">
              <a:extLst>
                <a:ext uri="{FF2B5EF4-FFF2-40B4-BE49-F238E27FC236}">
                  <a16:creationId xmlns:a16="http://schemas.microsoft.com/office/drawing/2014/main" xmlns="" id="{159FE065-3FD8-4ABA-9477-28E7AC0BF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2806"/>
              <a:ext cx="2117" cy="1088"/>
            </a:xfrm>
            <a:custGeom>
              <a:avLst/>
              <a:gdLst>
                <a:gd name="T0" fmla="*/ 4231 w 4235"/>
                <a:gd name="T1" fmla="*/ 844 h 2176"/>
                <a:gd name="T2" fmla="*/ 4235 w 4235"/>
                <a:gd name="T3" fmla="*/ 2176 h 2176"/>
                <a:gd name="T4" fmla="*/ 1245 w 4235"/>
                <a:gd name="T5" fmla="*/ 2176 h 2176"/>
                <a:gd name="T6" fmla="*/ 671 w 4235"/>
                <a:gd name="T7" fmla="*/ 1712 h 2176"/>
                <a:gd name="T8" fmla="*/ 648 w 4235"/>
                <a:gd name="T9" fmla="*/ 1600 h 2176"/>
                <a:gd name="T10" fmla="*/ 582 w 4235"/>
                <a:gd name="T11" fmla="*/ 1600 h 2176"/>
                <a:gd name="T12" fmla="*/ 173 w 4235"/>
                <a:gd name="T13" fmla="*/ 1286 h 2176"/>
                <a:gd name="T14" fmla="*/ 0 w 4235"/>
                <a:gd name="T15" fmla="*/ 775 h 2176"/>
                <a:gd name="T16" fmla="*/ 0 w 4235"/>
                <a:gd name="T17" fmla="*/ 712 h 2176"/>
                <a:gd name="T18" fmla="*/ 1565 w 4235"/>
                <a:gd name="T19" fmla="*/ 0 h 2176"/>
                <a:gd name="T20" fmla="*/ 2120 w 4235"/>
                <a:gd name="T21" fmla="*/ 199 h 2176"/>
                <a:gd name="T22" fmla="*/ 2123 w 4235"/>
                <a:gd name="T23" fmla="*/ 207 h 2176"/>
                <a:gd name="T24" fmla="*/ 3488 w 4235"/>
                <a:gd name="T25" fmla="*/ 606 h 2176"/>
                <a:gd name="T26" fmla="*/ 3534 w 4235"/>
                <a:gd name="T27" fmla="*/ 697 h 2176"/>
                <a:gd name="T28" fmla="*/ 3707 w 4235"/>
                <a:gd name="T29" fmla="*/ 674 h 2176"/>
                <a:gd name="T30" fmla="*/ 4231 w 4235"/>
                <a:gd name="T31" fmla="*/ 844 h 2176"/>
                <a:gd name="T32" fmla="*/ 4231 w 4235"/>
                <a:gd name="T33" fmla="*/ 844 h 21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5"/>
                <a:gd name="T52" fmla="*/ 0 h 2176"/>
                <a:gd name="T53" fmla="*/ 4235 w 4235"/>
                <a:gd name="T54" fmla="*/ 2176 h 21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5" h="2176">
                  <a:moveTo>
                    <a:pt x="4231" y="844"/>
                  </a:moveTo>
                  <a:lnTo>
                    <a:pt x="4235" y="2176"/>
                  </a:lnTo>
                  <a:lnTo>
                    <a:pt x="1245" y="2176"/>
                  </a:lnTo>
                  <a:lnTo>
                    <a:pt x="671" y="1712"/>
                  </a:lnTo>
                  <a:lnTo>
                    <a:pt x="648" y="1600"/>
                  </a:lnTo>
                  <a:lnTo>
                    <a:pt x="582" y="1600"/>
                  </a:lnTo>
                  <a:lnTo>
                    <a:pt x="173" y="1286"/>
                  </a:lnTo>
                  <a:lnTo>
                    <a:pt x="0" y="775"/>
                  </a:lnTo>
                  <a:lnTo>
                    <a:pt x="0" y="712"/>
                  </a:lnTo>
                  <a:lnTo>
                    <a:pt x="1565" y="0"/>
                  </a:lnTo>
                  <a:lnTo>
                    <a:pt x="2120" y="199"/>
                  </a:lnTo>
                  <a:lnTo>
                    <a:pt x="2123" y="207"/>
                  </a:lnTo>
                  <a:lnTo>
                    <a:pt x="3488" y="606"/>
                  </a:lnTo>
                  <a:lnTo>
                    <a:pt x="3534" y="697"/>
                  </a:lnTo>
                  <a:lnTo>
                    <a:pt x="3707" y="674"/>
                  </a:lnTo>
                  <a:lnTo>
                    <a:pt x="4231" y="84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39" name="Freeform 11">
              <a:extLst>
                <a:ext uri="{FF2B5EF4-FFF2-40B4-BE49-F238E27FC236}">
                  <a16:creationId xmlns:a16="http://schemas.microsoft.com/office/drawing/2014/main" xmlns="" id="{82185D3F-EDF2-45EF-AA6D-B2CE45689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351"/>
              <a:ext cx="1561" cy="829"/>
            </a:xfrm>
            <a:custGeom>
              <a:avLst/>
              <a:gdLst>
                <a:gd name="T0" fmla="*/ 0 w 3123"/>
                <a:gd name="T1" fmla="*/ 1650 h 1657"/>
                <a:gd name="T2" fmla="*/ 13 w 3123"/>
                <a:gd name="T3" fmla="*/ 1448 h 1657"/>
                <a:gd name="T4" fmla="*/ 72 w 3123"/>
                <a:gd name="T5" fmla="*/ 1357 h 1657"/>
                <a:gd name="T6" fmla="*/ 146 w 3123"/>
                <a:gd name="T7" fmla="*/ 1321 h 1657"/>
                <a:gd name="T8" fmla="*/ 186 w 3123"/>
                <a:gd name="T9" fmla="*/ 1230 h 1657"/>
                <a:gd name="T10" fmla="*/ 205 w 3123"/>
                <a:gd name="T11" fmla="*/ 1148 h 1657"/>
                <a:gd name="T12" fmla="*/ 247 w 3123"/>
                <a:gd name="T13" fmla="*/ 1074 h 1657"/>
                <a:gd name="T14" fmla="*/ 258 w 3123"/>
                <a:gd name="T15" fmla="*/ 764 h 1657"/>
                <a:gd name="T16" fmla="*/ 312 w 3123"/>
                <a:gd name="T17" fmla="*/ 583 h 1657"/>
                <a:gd name="T18" fmla="*/ 411 w 3123"/>
                <a:gd name="T19" fmla="*/ 547 h 1657"/>
                <a:gd name="T20" fmla="*/ 471 w 3123"/>
                <a:gd name="T21" fmla="*/ 439 h 1657"/>
                <a:gd name="T22" fmla="*/ 511 w 3123"/>
                <a:gd name="T23" fmla="*/ 439 h 1657"/>
                <a:gd name="T24" fmla="*/ 557 w 3123"/>
                <a:gd name="T25" fmla="*/ 373 h 1657"/>
                <a:gd name="T26" fmla="*/ 1120 w 3123"/>
                <a:gd name="T27" fmla="*/ 87 h 1657"/>
                <a:gd name="T28" fmla="*/ 1169 w 3123"/>
                <a:gd name="T29" fmla="*/ 0 h 1657"/>
                <a:gd name="T30" fmla="*/ 1733 w 3123"/>
                <a:gd name="T31" fmla="*/ 63 h 1657"/>
                <a:gd name="T32" fmla="*/ 2231 w 3123"/>
                <a:gd name="T33" fmla="*/ 308 h 1657"/>
                <a:gd name="T34" fmla="*/ 2266 w 3123"/>
                <a:gd name="T35" fmla="*/ 308 h 1657"/>
                <a:gd name="T36" fmla="*/ 2425 w 3123"/>
                <a:gd name="T37" fmla="*/ 399 h 1657"/>
                <a:gd name="T38" fmla="*/ 2518 w 3123"/>
                <a:gd name="T39" fmla="*/ 509 h 1657"/>
                <a:gd name="T40" fmla="*/ 2598 w 3123"/>
                <a:gd name="T41" fmla="*/ 519 h 1657"/>
                <a:gd name="T42" fmla="*/ 2843 w 3123"/>
                <a:gd name="T43" fmla="*/ 608 h 1657"/>
                <a:gd name="T44" fmla="*/ 2929 w 3123"/>
                <a:gd name="T45" fmla="*/ 684 h 1657"/>
                <a:gd name="T46" fmla="*/ 3062 w 3123"/>
                <a:gd name="T47" fmla="*/ 756 h 1657"/>
                <a:gd name="T48" fmla="*/ 3123 w 3123"/>
                <a:gd name="T49" fmla="*/ 802 h 1657"/>
                <a:gd name="T50" fmla="*/ 2876 w 3123"/>
                <a:gd name="T51" fmla="*/ 1129 h 1657"/>
                <a:gd name="T52" fmla="*/ 2849 w 3123"/>
                <a:gd name="T53" fmla="*/ 1102 h 1657"/>
                <a:gd name="T54" fmla="*/ 2836 w 3123"/>
                <a:gd name="T55" fmla="*/ 1057 h 1657"/>
                <a:gd name="T56" fmla="*/ 2710 w 3123"/>
                <a:gd name="T57" fmla="*/ 966 h 1657"/>
                <a:gd name="T58" fmla="*/ 2585 w 3123"/>
                <a:gd name="T59" fmla="*/ 966 h 1657"/>
                <a:gd name="T60" fmla="*/ 2271 w 3123"/>
                <a:gd name="T61" fmla="*/ 1129 h 1657"/>
                <a:gd name="T62" fmla="*/ 1654 w 3123"/>
                <a:gd name="T63" fmla="*/ 920 h 1657"/>
                <a:gd name="T64" fmla="*/ 32 w 3123"/>
                <a:gd name="T65" fmla="*/ 1657 h 1657"/>
                <a:gd name="T66" fmla="*/ 0 w 3123"/>
                <a:gd name="T67" fmla="*/ 1650 h 1657"/>
                <a:gd name="T68" fmla="*/ 0 w 3123"/>
                <a:gd name="T69" fmla="*/ 1650 h 16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23"/>
                <a:gd name="T106" fmla="*/ 0 h 1657"/>
                <a:gd name="T107" fmla="*/ 3123 w 3123"/>
                <a:gd name="T108" fmla="*/ 1657 h 16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23" h="1657">
                  <a:moveTo>
                    <a:pt x="0" y="1650"/>
                  </a:moveTo>
                  <a:lnTo>
                    <a:pt x="13" y="1448"/>
                  </a:lnTo>
                  <a:lnTo>
                    <a:pt x="72" y="1357"/>
                  </a:lnTo>
                  <a:lnTo>
                    <a:pt x="146" y="1321"/>
                  </a:lnTo>
                  <a:lnTo>
                    <a:pt x="186" y="1230"/>
                  </a:lnTo>
                  <a:lnTo>
                    <a:pt x="205" y="1148"/>
                  </a:lnTo>
                  <a:lnTo>
                    <a:pt x="247" y="1074"/>
                  </a:lnTo>
                  <a:lnTo>
                    <a:pt x="258" y="764"/>
                  </a:lnTo>
                  <a:lnTo>
                    <a:pt x="312" y="583"/>
                  </a:lnTo>
                  <a:lnTo>
                    <a:pt x="411" y="547"/>
                  </a:lnTo>
                  <a:lnTo>
                    <a:pt x="471" y="439"/>
                  </a:lnTo>
                  <a:lnTo>
                    <a:pt x="511" y="439"/>
                  </a:lnTo>
                  <a:lnTo>
                    <a:pt x="557" y="373"/>
                  </a:lnTo>
                  <a:lnTo>
                    <a:pt x="1120" y="87"/>
                  </a:lnTo>
                  <a:lnTo>
                    <a:pt x="1169" y="0"/>
                  </a:lnTo>
                  <a:lnTo>
                    <a:pt x="1733" y="63"/>
                  </a:lnTo>
                  <a:lnTo>
                    <a:pt x="2231" y="308"/>
                  </a:lnTo>
                  <a:lnTo>
                    <a:pt x="2266" y="308"/>
                  </a:lnTo>
                  <a:lnTo>
                    <a:pt x="2425" y="399"/>
                  </a:lnTo>
                  <a:lnTo>
                    <a:pt x="2518" y="509"/>
                  </a:lnTo>
                  <a:lnTo>
                    <a:pt x="2598" y="519"/>
                  </a:lnTo>
                  <a:lnTo>
                    <a:pt x="2843" y="608"/>
                  </a:lnTo>
                  <a:lnTo>
                    <a:pt x="2929" y="684"/>
                  </a:lnTo>
                  <a:lnTo>
                    <a:pt x="3062" y="756"/>
                  </a:lnTo>
                  <a:lnTo>
                    <a:pt x="3123" y="802"/>
                  </a:lnTo>
                  <a:lnTo>
                    <a:pt x="2876" y="1129"/>
                  </a:lnTo>
                  <a:lnTo>
                    <a:pt x="2849" y="1102"/>
                  </a:lnTo>
                  <a:lnTo>
                    <a:pt x="2836" y="1057"/>
                  </a:lnTo>
                  <a:lnTo>
                    <a:pt x="2710" y="966"/>
                  </a:lnTo>
                  <a:lnTo>
                    <a:pt x="2585" y="966"/>
                  </a:lnTo>
                  <a:lnTo>
                    <a:pt x="2271" y="1129"/>
                  </a:lnTo>
                  <a:lnTo>
                    <a:pt x="1654" y="920"/>
                  </a:lnTo>
                  <a:lnTo>
                    <a:pt x="32" y="1657"/>
                  </a:lnTo>
                  <a:lnTo>
                    <a:pt x="0" y="1650"/>
                  </a:lnTo>
                  <a:close/>
                </a:path>
              </a:pathLst>
            </a:custGeom>
            <a:solidFill>
              <a:srgbClr val="7F9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40" name="Freeform 12">
              <a:extLst>
                <a:ext uri="{FF2B5EF4-FFF2-40B4-BE49-F238E27FC236}">
                  <a16:creationId xmlns:a16="http://schemas.microsoft.com/office/drawing/2014/main" xmlns="" id="{E0E26C8F-B2CE-4B1C-9216-47E4B1F24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" y="2742"/>
              <a:ext cx="123" cy="74"/>
            </a:xfrm>
            <a:custGeom>
              <a:avLst/>
              <a:gdLst>
                <a:gd name="T0" fmla="*/ 0 w 247"/>
                <a:gd name="T1" fmla="*/ 65 h 148"/>
                <a:gd name="T2" fmla="*/ 119 w 247"/>
                <a:gd name="T3" fmla="*/ 148 h 148"/>
                <a:gd name="T4" fmla="*/ 247 w 247"/>
                <a:gd name="T5" fmla="*/ 148 h 148"/>
                <a:gd name="T6" fmla="*/ 34 w 247"/>
                <a:gd name="T7" fmla="*/ 0 h 148"/>
                <a:gd name="T8" fmla="*/ 7 w 247"/>
                <a:gd name="T9" fmla="*/ 21 h 148"/>
                <a:gd name="T10" fmla="*/ 0 w 247"/>
                <a:gd name="T11" fmla="*/ 65 h 148"/>
                <a:gd name="T12" fmla="*/ 0 w 247"/>
                <a:gd name="T13" fmla="*/ 65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"/>
                <a:gd name="T22" fmla="*/ 0 h 148"/>
                <a:gd name="T23" fmla="*/ 247 w 247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7" h="148">
                  <a:moveTo>
                    <a:pt x="0" y="65"/>
                  </a:moveTo>
                  <a:lnTo>
                    <a:pt x="119" y="148"/>
                  </a:lnTo>
                  <a:lnTo>
                    <a:pt x="247" y="148"/>
                  </a:lnTo>
                  <a:lnTo>
                    <a:pt x="34" y="0"/>
                  </a:lnTo>
                  <a:lnTo>
                    <a:pt x="7" y="2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41" name="Freeform 13">
              <a:extLst>
                <a:ext uri="{FF2B5EF4-FFF2-40B4-BE49-F238E27FC236}">
                  <a16:creationId xmlns:a16="http://schemas.microsoft.com/office/drawing/2014/main" xmlns="" id="{A966D728-AF64-4277-90EF-5EE7C4AE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2811"/>
              <a:ext cx="363" cy="287"/>
            </a:xfrm>
            <a:custGeom>
              <a:avLst/>
              <a:gdLst>
                <a:gd name="T0" fmla="*/ 80 w 727"/>
                <a:gd name="T1" fmla="*/ 574 h 574"/>
                <a:gd name="T2" fmla="*/ 280 w 727"/>
                <a:gd name="T3" fmla="*/ 492 h 574"/>
                <a:gd name="T4" fmla="*/ 453 w 727"/>
                <a:gd name="T5" fmla="*/ 466 h 574"/>
                <a:gd name="T6" fmla="*/ 605 w 727"/>
                <a:gd name="T7" fmla="*/ 411 h 574"/>
                <a:gd name="T8" fmla="*/ 664 w 727"/>
                <a:gd name="T9" fmla="*/ 428 h 574"/>
                <a:gd name="T10" fmla="*/ 727 w 727"/>
                <a:gd name="T11" fmla="*/ 373 h 574"/>
                <a:gd name="T12" fmla="*/ 713 w 727"/>
                <a:gd name="T13" fmla="*/ 220 h 574"/>
                <a:gd name="T14" fmla="*/ 706 w 727"/>
                <a:gd name="T15" fmla="*/ 167 h 574"/>
                <a:gd name="T16" fmla="*/ 400 w 727"/>
                <a:gd name="T17" fmla="*/ 0 h 574"/>
                <a:gd name="T18" fmla="*/ 200 w 727"/>
                <a:gd name="T19" fmla="*/ 0 h 574"/>
                <a:gd name="T20" fmla="*/ 86 w 727"/>
                <a:gd name="T21" fmla="*/ 46 h 574"/>
                <a:gd name="T22" fmla="*/ 0 w 727"/>
                <a:gd name="T23" fmla="*/ 182 h 574"/>
                <a:gd name="T24" fmla="*/ 25 w 727"/>
                <a:gd name="T25" fmla="*/ 310 h 574"/>
                <a:gd name="T26" fmla="*/ 8 w 727"/>
                <a:gd name="T27" fmla="*/ 411 h 574"/>
                <a:gd name="T28" fmla="*/ 80 w 727"/>
                <a:gd name="T29" fmla="*/ 574 h 574"/>
                <a:gd name="T30" fmla="*/ 80 w 727"/>
                <a:gd name="T31" fmla="*/ 574 h 5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7"/>
                <a:gd name="T49" fmla="*/ 0 h 574"/>
                <a:gd name="T50" fmla="*/ 727 w 727"/>
                <a:gd name="T51" fmla="*/ 574 h 5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7" h="574">
                  <a:moveTo>
                    <a:pt x="80" y="574"/>
                  </a:moveTo>
                  <a:lnTo>
                    <a:pt x="280" y="492"/>
                  </a:lnTo>
                  <a:lnTo>
                    <a:pt x="453" y="466"/>
                  </a:lnTo>
                  <a:lnTo>
                    <a:pt x="605" y="411"/>
                  </a:lnTo>
                  <a:lnTo>
                    <a:pt x="664" y="428"/>
                  </a:lnTo>
                  <a:lnTo>
                    <a:pt x="727" y="373"/>
                  </a:lnTo>
                  <a:lnTo>
                    <a:pt x="713" y="220"/>
                  </a:lnTo>
                  <a:lnTo>
                    <a:pt x="706" y="167"/>
                  </a:lnTo>
                  <a:lnTo>
                    <a:pt x="400" y="0"/>
                  </a:lnTo>
                  <a:lnTo>
                    <a:pt x="200" y="0"/>
                  </a:lnTo>
                  <a:lnTo>
                    <a:pt x="86" y="46"/>
                  </a:lnTo>
                  <a:lnTo>
                    <a:pt x="0" y="182"/>
                  </a:lnTo>
                  <a:lnTo>
                    <a:pt x="25" y="310"/>
                  </a:lnTo>
                  <a:lnTo>
                    <a:pt x="8" y="411"/>
                  </a:lnTo>
                  <a:lnTo>
                    <a:pt x="80" y="574"/>
                  </a:lnTo>
                  <a:close/>
                </a:path>
              </a:pathLst>
            </a:custGeom>
            <a:solidFill>
              <a:srgbClr val="FFC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42" name="Freeform 14">
              <a:extLst>
                <a:ext uri="{FF2B5EF4-FFF2-40B4-BE49-F238E27FC236}">
                  <a16:creationId xmlns:a16="http://schemas.microsoft.com/office/drawing/2014/main" xmlns="" id="{B9DA0F86-5FCB-4FA0-8487-BF52D63C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2738"/>
              <a:ext cx="219" cy="243"/>
            </a:xfrm>
            <a:custGeom>
              <a:avLst/>
              <a:gdLst>
                <a:gd name="T0" fmla="*/ 0 w 439"/>
                <a:gd name="T1" fmla="*/ 366 h 484"/>
                <a:gd name="T2" fmla="*/ 0 w 439"/>
                <a:gd name="T3" fmla="*/ 300 h 484"/>
                <a:gd name="T4" fmla="*/ 73 w 439"/>
                <a:gd name="T5" fmla="*/ 218 h 484"/>
                <a:gd name="T6" fmla="*/ 35 w 439"/>
                <a:gd name="T7" fmla="*/ 163 h 484"/>
                <a:gd name="T8" fmla="*/ 120 w 439"/>
                <a:gd name="T9" fmla="*/ 45 h 484"/>
                <a:gd name="T10" fmla="*/ 312 w 439"/>
                <a:gd name="T11" fmla="*/ 0 h 484"/>
                <a:gd name="T12" fmla="*/ 379 w 439"/>
                <a:gd name="T13" fmla="*/ 45 h 484"/>
                <a:gd name="T14" fmla="*/ 384 w 439"/>
                <a:gd name="T15" fmla="*/ 163 h 484"/>
                <a:gd name="T16" fmla="*/ 439 w 439"/>
                <a:gd name="T17" fmla="*/ 211 h 484"/>
                <a:gd name="T18" fmla="*/ 405 w 439"/>
                <a:gd name="T19" fmla="*/ 300 h 484"/>
                <a:gd name="T20" fmla="*/ 413 w 439"/>
                <a:gd name="T21" fmla="*/ 355 h 484"/>
                <a:gd name="T22" fmla="*/ 371 w 439"/>
                <a:gd name="T23" fmla="*/ 439 h 484"/>
                <a:gd name="T24" fmla="*/ 320 w 439"/>
                <a:gd name="T25" fmla="*/ 484 h 484"/>
                <a:gd name="T26" fmla="*/ 0 w 439"/>
                <a:gd name="T27" fmla="*/ 366 h 484"/>
                <a:gd name="T28" fmla="*/ 0 w 439"/>
                <a:gd name="T29" fmla="*/ 366 h 4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9"/>
                <a:gd name="T46" fmla="*/ 0 h 484"/>
                <a:gd name="T47" fmla="*/ 439 w 439"/>
                <a:gd name="T48" fmla="*/ 484 h 4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9" h="484">
                  <a:moveTo>
                    <a:pt x="0" y="366"/>
                  </a:moveTo>
                  <a:lnTo>
                    <a:pt x="0" y="300"/>
                  </a:lnTo>
                  <a:lnTo>
                    <a:pt x="73" y="218"/>
                  </a:lnTo>
                  <a:lnTo>
                    <a:pt x="35" y="163"/>
                  </a:lnTo>
                  <a:lnTo>
                    <a:pt x="120" y="45"/>
                  </a:lnTo>
                  <a:lnTo>
                    <a:pt x="312" y="0"/>
                  </a:lnTo>
                  <a:lnTo>
                    <a:pt x="379" y="45"/>
                  </a:lnTo>
                  <a:lnTo>
                    <a:pt x="384" y="163"/>
                  </a:lnTo>
                  <a:lnTo>
                    <a:pt x="439" y="211"/>
                  </a:lnTo>
                  <a:lnTo>
                    <a:pt x="405" y="300"/>
                  </a:lnTo>
                  <a:lnTo>
                    <a:pt x="413" y="355"/>
                  </a:lnTo>
                  <a:lnTo>
                    <a:pt x="371" y="439"/>
                  </a:lnTo>
                  <a:lnTo>
                    <a:pt x="320" y="484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FFC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43" name="Freeform 15">
              <a:extLst>
                <a:ext uri="{FF2B5EF4-FFF2-40B4-BE49-F238E27FC236}">
                  <a16:creationId xmlns:a16="http://schemas.microsoft.com/office/drawing/2014/main" xmlns="" id="{C8B85519-4045-46CD-A835-34A6AEDCA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1987"/>
              <a:ext cx="452" cy="668"/>
            </a:xfrm>
            <a:custGeom>
              <a:avLst/>
              <a:gdLst>
                <a:gd name="T0" fmla="*/ 536 w 904"/>
                <a:gd name="T1" fmla="*/ 1334 h 1334"/>
                <a:gd name="T2" fmla="*/ 351 w 904"/>
                <a:gd name="T3" fmla="*/ 1184 h 1334"/>
                <a:gd name="T4" fmla="*/ 226 w 904"/>
                <a:gd name="T5" fmla="*/ 1002 h 1334"/>
                <a:gd name="T6" fmla="*/ 182 w 904"/>
                <a:gd name="T7" fmla="*/ 732 h 1334"/>
                <a:gd name="T8" fmla="*/ 129 w 904"/>
                <a:gd name="T9" fmla="*/ 610 h 1334"/>
                <a:gd name="T10" fmla="*/ 72 w 904"/>
                <a:gd name="T11" fmla="*/ 597 h 1334"/>
                <a:gd name="T12" fmla="*/ 17 w 904"/>
                <a:gd name="T13" fmla="*/ 475 h 1334"/>
                <a:gd name="T14" fmla="*/ 0 w 904"/>
                <a:gd name="T15" fmla="*/ 363 h 1334"/>
                <a:gd name="T16" fmla="*/ 5 w 904"/>
                <a:gd name="T17" fmla="*/ 257 h 1334"/>
                <a:gd name="T18" fmla="*/ 117 w 904"/>
                <a:gd name="T19" fmla="*/ 0 h 1334"/>
                <a:gd name="T20" fmla="*/ 741 w 904"/>
                <a:gd name="T21" fmla="*/ 0 h 1334"/>
                <a:gd name="T22" fmla="*/ 904 w 904"/>
                <a:gd name="T23" fmla="*/ 283 h 1334"/>
                <a:gd name="T24" fmla="*/ 893 w 904"/>
                <a:gd name="T25" fmla="*/ 412 h 1334"/>
                <a:gd name="T26" fmla="*/ 847 w 904"/>
                <a:gd name="T27" fmla="*/ 570 h 1334"/>
                <a:gd name="T28" fmla="*/ 800 w 904"/>
                <a:gd name="T29" fmla="*/ 618 h 1334"/>
                <a:gd name="T30" fmla="*/ 731 w 904"/>
                <a:gd name="T31" fmla="*/ 819 h 1334"/>
                <a:gd name="T32" fmla="*/ 619 w 904"/>
                <a:gd name="T33" fmla="*/ 1190 h 1334"/>
                <a:gd name="T34" fmla="*/ 572 w 904"/>
                <a:gd name="T35" fmla="*/ 1258 h 1334"/>
                <a:gd name="T36" fmla="*/ 536 w 904"/>
                <a:gd name="T37" fmla="*/ 1334 h 1334"/>
                <a:gd name="T38" fmla="*/ 536 w 904"/>
                <a:gd name="T39" fmla="*/ 1334 h 1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04"/>
                <a:gd name="T61" fmla="*/ 0 h 1334"/>
                <a:gd name="T62" fmla="*/ 904 w 904"/>
                <a:gd name="T63" fmla="*/ 1334 h 1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04" h="1334">
                  <a:moveTo>
                    <a:pt x="536" y="1334"/>
                  </a:moveTo>
                  <a:lnTo>
                    <a:pt x="351" y="1184"/>
                  </a:lnTo>
                  <a:lnTo>
                    <a:pt x="226" y="1002"/>
                  </a:lnTo>
                  <a:lnTo>
                    <a:pt x="182" y="732"/>
                  </a:lnTo>
                  <a:lnTo>
                    <a:pt x="129" y="610"/>
                  </a:lnTo>
                  <a:lnTo>
                    <a:pt x="72" y="597"/>
                  </a:lnTo>
                  <a:lnTo>
                    <a:pt x="17" y="475"/>
                  </a:lnTo>
                  <a:lnTo>
                    <a:pt x="0" y="363"/>
                  </a:lnTo>
                  <a:lnTo>
                    <a:pt x="5" y="257"/>
                  </a:lnTo>
                  <a:lnTo>
                    <a:pt x="117" y="0"/>
                  </a:lnTo>
                  <a:lnTo>
                    <a:pt x="741" y="0"/>
                  </a:lnTo>
                  <a:lnTo>
                    <a:pt x="904" y="283"/>
                  </a:lnTo>
                  <a:lnTo>
                    <a:pt x="893" y="412"/>
                  </a:lnTo>
                  <a:lnTo>
                    <a:pt x="847" y="570"/>
                  </a:lnTo>
                  <a:lnTo>
                    <a:pt x="800" y="618"/>
                  </a:lnTo>
                  <a:lnTo>
                    <a:pt x="731" y="819"/>
                  </a:lnTo>
                  <a:lnTo>
                    <a:pt x="619" y="1190"/>
                  </a:lnTo>
                  <a:lnTo>
                    <a:pt x="572" y="1258"/>
                  </a:lnTo>
                  <a:lnTo>
                    <a:pt x="536" y="1334"/>
                  </a:lnTo>
                  <a:close/>
                </a:path>
              </a:pathLst>
            </a:custGeom>
            <a:solidFill>
              <a:srgbClr val="FFC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44" name="Freeform 16">
              <a:extLst>
                <a:ext uri="{FF2B5EF4-FFF2-40B4-BE49-F238E27FC236}">
                  <a16:creationId xmlns:a16="http://schemas.microsoft.com/office/drawing/2014/main" xmlns="" id="{62C0425A-225E-4C81-855F-A823687F9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1733"/>
              <a:ext cx="400" cy="264"/>
            </a:xfrm>
            <a:custGeom>
              <a:avLst/>
              <a:gdLst>
                <a:gd name="T0" fmla="*/ 0 w 801"/>
                <a:gd name="T1" fmla="*/ 395 h 528"/>
                <a:gd name="T2" fmla="*/ 82 w 801"/>
                <a:gd name="T3" fmla="*/ 182 h 528"/>
                <a:gd name="T4" fmla="*/ 164 w 801"/>
                <a:gd name="T5" fmla="*/ 131 h 528"/>
                <a:gd name="T6" fmla="*/ 270 w 801"/>
                <a:gd name="T7" fmla="*/ 83 h 528"/>
                <a:gd name="T8" fmla="*/ 388 w 801"/>
                <a:gd name="T9" fmla="*/ 64 h 528"/>
                <a:gd name="T10" fmla="*/ 459 w 801"/>
                <a:gd name="T11" fmla="*/ 64 h 528"/>
                <a:gd name="T12" fmla="*/ 502 w 801"/>
                <a:gd name="T13" fmla="*/ 0 h 528"/>
                <a:gd name="T14" fmla="*/ 550 w 801"/>
                <a:gd name="T15" fmla="*/ 9 h 528"/>
                <a:gd name="T16" fmla="*/ 554 w 801"/>
                <a:gd name="T17" fmla="*/ 70 h 528"/>
                <a:gd name="T18" fmla="*/ 582 w 801"/>
                <a:gd name="T19" fmla="*/ 114 h 528"/>
                <a:gd name="T20" fmla="*/ 630 w 801"/>
                <a:gd name="T21" fmla="*/ 138 h 528"/>
                <a:gd name="T22" fmla="*/ 713 w 801"/>
                <a:gd name="T23" fmla="*/ 214 h 528"/>
                <a:gd name="T24" fmla="*/ 772 w 801"/>
                <a:gd name="T25" fmla="*/ 307 h 528"/>
                <a:gd name="T26" fmla="*/ 801 w 801"/>
                <a:gd name="T27" fmla="*/ 528 h 528"/>
                <a:gd name="T28" fmla="*/ 0 w 801"/>
                <a:gd name="T29" fmla="*/ 395 h 528"/>
                <a:gd name="T30" fmla="*/ 0 w 801"/>
                <a:gd name="T31" fmla="*/ 395 h 5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1"/>
                <a:gd name="T49" fmla="*/ 0 h 528"/>
                <a:gd name="T50" fmla="*/ 801 w 801"/>
                <a:gd name="T51" fmla="*/ 528 h 5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1" h="528">
                  <a:moveTo>
                    <a:pt x="0" y="395"/>
                  </a:moveTo>
                  <a:lnTo>
                    <a:pt x="82" y="182"/>
                  </a:lnTo>
                  <a:lnTo>
                    <a:pt x="164" y="131"/>
                  </a:lnTo>
                  <a:lnTo>
                    <a:pt x="270" y="83"/>
                  </a:lnTo>
                  <a:lnTo>
                    <a:pt x="388" y="64"/>
                  </a:lnTo>
                  <a:lnTo>
                    <a:pt x="459" y="64"/>
                  </a:lnTo>
                  <a:lnTo>
                    <a:pt x="502" y="0"/>
                  </a:lnTo>
                  <a:lnTo>
                    <a:pt x="550" y="9"/>
                  </a:lnTo>
                  <a:lnTo>
                    <a:pt x="554" y="70"/>
                  </a:lnTo>
                  <a:lnTo>
                    <a:pt x="582" y="114"/>
                  </a:lnTo>
                  <a:lnTo>
                    <a:pt x="630" y="138"/>
                  </a:lnTo>
                  <a:lnTo>
                    <a:pt x="713" y="214"/>
                  </a:lnTo>
                  <a:lnTo>
                    <a:pt x="772" y="307"/>
                  </a:lnTo>
                  <a:lnTo>
                    <a:pt x="801" y="528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45" name="Freeform 17">
              <a:extLst>
                <a:ext uri="{FF2B5EF4-FFF2-40B4-BE49-F238E27FC236}">
                  <a16:creationId xmlns:a16="http://schemas.microsoft.com/office/drawing/2014/main" xmlns="" id="{D031ADEE-F08B-46BF-99A5-F6417D5C5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2151"/>
              <a:ext cx="123" cy="113"/>
            </a:xfrm>
            <a:custGeom>
              <a:avLst/>
              <a:gdLst>
                <a:gd name="T0" fmla="*/ 0 w 247"/>
                <a:gd name="T1" fmla="*/ 82 h 226"/>
                <a:gd name="T2" fmla="*/ 0 w 247"/>
                <a:gd name="T3" fmla="*/ 49 h 226"/>
                <a:gd name="T4" fmla="*/ 43 w 247"/>
                <a:gd name="T5" fmla="*/ 0 h 226"/>
                <a:gd name="T6" fmla="*/ 99 w 247"/>
                <a:gd name="T7" fmla="*/ 0 h 226"/>
                <a:gd name="T8" fmla="*/ 215 w 247"/>
                <a:gd name="T9" fmla="*/ 57 h 226"/>
                <a:gd name="T10" fmla="*/ 235 w 247"/>
                <a:gd name="T11" fmla="*/ 42 h 226"/>
                <a:gd name="T12" fmla="*/ 222 w 247"/>
                <a:gd name="T13" fmla="*/ 101 h 226"/>
                <a:gd name="T14" fmla="*/ 247 w 247"/>
                <a:gd name="T15" fmla="*/ 199 h 226"/>
                <a:gd name="T16" fmla="*/ 215 w 247"/>
                <a:gd name="T17" fmla="*/ 127 h 226"/>
                <a:gd name="T18" fmla="*/ 192 w 247"/>
                <a:gd name="T19" fmla="*/ 142 h 226"/>
                <a:gd name="T20" fmla="*/ 184 w 247"/>
                <a:gd name="T21" fmla="*/ 173 h 226"/>
                <a:gd name="T22" fmla="*/ 118 w 247"/>
                <a:gd name="T23" fmla="*/ 226 h 226"/>
                <a:gd name="T24" fmla="*/ 140 w 247"/>
                <a:gd name="T25" fmla="*/ 192 h 226"/>
                <a:gd name="T26" fmla="*/ 72 w 247"/>
                <a:gd name="T27" fmla="*/ 173 h 226"/>
                <a:gd name="T28" fmla="*/ 45 w 247"/>
                <a:gd name="T29" fmla="*/ 133 h 226"/>
                <a:gd name="T30" fmla="*/ 93 w 247"/>
                <a:gd name="T31" fmla="*/ 142 h 226"/>
                <a:gd name="T32" fmla="*/ 156 w 247"/>
                <a:gd name="T33" fmla="*/ 120 h 226"/>
                <a:gd name="T34" fmla="*/ 156 w 247"/>
                <a:gd name="T35" fmla="*/ 82 h 226"/>
                <a:gd name="T36" fmla="*/ 114 w 247"/>
                <a:gd name="T37" fmla="*/ 42 h 226"/>
                <a:gd name="T38" fmla="*/ 72 w 247"/>
                <a:gd name="T39" fmla="*/ 32 h 226"/>
                <a:gd name="T40" fmla="*/ 43 w 247"/>
                <a:gd name="T41" fmla="*/ 36 h 226"/>
                <a:gd name="T42" fmla="*/ 0 w 247"/>
                <a:gd name="T43" fmla="*/ 82 h 226"/>
                <a:gd name="T44" fmla="*/ 0 w 247"/>
                <a:gd name="T45" fmla="*/ 82 h 2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7"/>
                <a:gd name="T70" fmla="*/ 0 h 226"/>
                <a:gd name="T71" fmla="*/ 247 w 247"/>
                <a:gd name="T72" fmla="*/ 226 h 2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7" h="226">
                  <a:moveTo>
                    <a:pt x="0" y="82"/>
                  </a:moveTo>
                  <a:lnTo>
                    <a:pt x="0" y="49"/>
                  </a:lnTo>
                  <a:lnTo>
                    <a:pt x="43" y="0"/>
                  </a:lnTo>
                  <a:lnTo>
                    <a:pt x="99" y="0"/>
                  </a:lnTo>
                  <a:lnTo>
                    <a:pt x="215" y="57"/>
                  </a:lnTo>
                  <a:lnTo>
                    <a:pt x="235" y="42"/>
                  </a:lnTo>
                  <a:lnTo>
                    <a:pt x="222" y="101"/>
                  </a:lnTo>
                  <a:lnTo>
                    <a:pt x="247" y="199"/>
                  </a:lnTo>
                  <a:lnTo>
                    <a:pt x="215" y="127"/>
                  </a:lnTo>
                  <a:lnTo>
                    <a:pt x="192" y="142"/>
                  </a:lnTo>
                  <a:lnTo>
                    <a:pt x="184" y="173"/>
                  </a:lnTo>
                  <a:lnTo>
                    <a:pt x="118" y="226"/>
                  </a:lnTo>
                  <a:lnTo>
                    <a:pt x="140" y="192"/>
                  </a:lnTo>
                  <a:lnTo>
                    <a:pt x="72" y="173"/>
                  </a:lnTo>
                  <a:lnTo>
                    <a:pt x="45" y="133"/>
                  </a:lnTo>
                  <a:lnTo>
                    <a:pt x="93" y="142"/>
                  </a:lnTo>
                  <a:lnTo>
                    <a:pt x="156" y="120"/>
                  </a:lnTo>
                  <a:lnTo>
                    <a:pt x="156" y="82"/>
                  </a:lnTo>
                  <a:lnTo>
                    <a:pt x="114" y="42"/>
                  </a:lnTo>
                  <a:lnTo>
                    <a:pt x="72" y="32"/>
                  </a:lnTo>
                  <a:lnTo>
                    <a:pt x="43" y="3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46" name="Freeform 18">
              <a:extLst>
                <a:ext uri="{FF2B5EF4-FFF2-40B4-BE49-F238E27FC236}">
                  <a16:creationId xmlns:a16="http://schemas.microsoft.com/office/drawing/2014/main" xmlns="" id="{7B9BB7CA-9FD9-45DA-A75E-DDE4130D0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2298"/>
              <a:ext cx="62" cy="55"/>
            </a:xfrm>
            <a:custGeom>
              <a:avLst/>
              <a:gdLst>
                <a:gd name="T0" fmla="*/ 123 w 123"/>
                <a:gd name="T1" fmla="*/ 0 h 111"/>
                <a:gd name="T2" fmla="*/ 99 w 123"/>
                <a:gd name="T3" fmla="*/ 40 h 111"/>
                <a:gd name="T4" fmla="*/ 0 w 123"/>
                <a:gd name="T5" fmla="*/ 111 h 111"/>
                <a:gd name="T6" fmla="*/ 17 w 123"/>
                <a:gd name="T7" fmla="*/ 54 h 111"/>
                <a:gd name="T8" fmla="*/ 80 w 123"/>
                <a:gd name="T9" fmla="*/ 0 h 111"/>
                <a:gd name="T10" fmla="*/ 123 w 123"/>
                <a:gd name="T11" fmla="*/ 0 h 111"/>
                <a:gd name="T12" fmla="*/ 123 w 123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111"/>
                <a:gd name="T23" fmla="*/ 123 w 123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111">
                  <a:moveTo>
                    <a:pt x="123" y="0"/>
                  </a:moveTo>
                  <a:lnTo>
                    <a:pt x="99" y="40"/>
                  </a:lnTo>
                  <a:lnTo>
                    <a:pt x="0" y="111"/>
                  </a:lnTo>
                  <a:lnTo>
                    <a:pt x="17" y="54"/>
                  </a:lnTo>
                  <a:lnTo>
                    <a:pt x="8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47" name="Freeform 19">
              <a:extLst>
                <a:ext uri="{FF2B5EF4-FFF2-40B4-BE49-F238E27FC236}">
                  <a16:creationId xmlns:a16="http://schemas.microsoft.com/office/drawing/2014/main" xmlns="" id="{5704624A-607E-4824-BD8E-E7B4A9143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2333"/>
              <a:ext cx="93" cy="30"/>
            </a:xfrm>
            <a:custGeom>
              <a:avLst/>
              <a:gdLst>
                <a:gd name="T0" fmla="*/ 0 w 186"/>
                <a:gd name="T1" fmla="*/ 0 h 59"/>
                <a:gd name="T2" fmla="*/ 32 w 186"/>
                <a:gd name="T3" fmla="*/ 0 h 59"/>
                <a:gd name="T4" fmla="*/ 78 w 186"/>
                <a:gd name="T5" fmla="*/ 36 h 59"/>
                <a:gd name="T6" fmla="*/ 118 w 186"/>
                <a:gd name="T7" fmla="*/ 36 h 59"/>
                <a:gd name="T8" fmla="*/ 146 w 186"/>
                <a:gd name="T9" fmla="*/ 9 h 59"/>
                <a:gd name="T10" fmla="*/ 186 w 186"/>
                <a:gd name="T11" fmla="*/ 9 h 59"/>
                <a:gd name="T12" fmla="*/ 146 w 186"/>
                <a:gd name="T13" fmla="*/ 49 h 59"/>
                <a:gd name="T14" fmla="*/ 112 w 186"/>
                <a:gd name="T15" fmla="*/ 59 h 59"/>
                <a:gd name="T16" fmla="*/ 65 w 186"/>
                <a:gd name="T17" fmla="*/ 59 h 59"/>
                <a:gd name="T18" fmla="*/ 38 w 186"/>
                <a:gd name="T19" fmla="*/ 23 h 59"/>
                <a:gd name="T20" fmla="*/ 4 w 186"/>
                <a:gd name="T21" fmla="*/ 23 h 59"/>
                <a:gd name="T22" fmla="*/ 0 w 186"/>
                <a:gd name="T23" fmla="*/ 0 h 59"/>
                <a:gd name="T24" fmla="*/ 0 w 186"/>
                <a:gd name="T25" fmla="*/ 0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6"/>
                <a:gd name="T40" fmla="*/ 0 h 59"/>
                <a:gd name="T41" fmla="*/ 186 w 186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6" h="59">
                  <a:moveTo>
                    <a:pt x="0" y="0"/>
                  </a:moveTo>
                  <a:lnTo>
                    <a:pt x="32" y="0"/>
                  </a:lnTo>
                  <a:lnTo>
                    <a:pt x="78" y="36"/>
                  </a:lnTo>
                  <a:lnTo>
                    <a:pt x="118" y="36"/>
                  </a:lnTo>
                  <a:lnTo>
                    <a:pt x="146" y="9"/>
                  </a:lnTo>
                  <a:lnTo>
                    <a:pt x="186" y="9"/>
                  </a:lnTo>
                  <a:lnTo>
                    <a:pt x="146" y="49"/>
                  </a:lnTo>
                  <a:lnTo>
                    <a:pt x="112" y="59"/>
                  </a:lnTo>
                  <a:lnTo>
                    <a:pt x="65" y="59"/>
                  </a:lnTo>
                  <a:lnTo>
                    <a:pt x="38" y="23"/>
                  </a:lnTo>
                  <a:lnTo>
                    <a:pt x="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48" name="Freeform 20">
              <a:extLst>
                <a:ext uri="{FF2B5EF4-FFF2-40B4-BE49-F238E27FC236}">
                  <a16:creationId xmlns:a16="http://schemas.microsoft.com/office/drawing/2014/main" xmlns="" id="{A5217EB7-477E-445E-9392-21DEBF0CF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2062"/>
              <a:ext cx="137" cy="270"/>
            </a:xfrm>
            <a:custGeom>
              <a:avLst/>
              <a:gdLst>
                <a:gd name="T0" fmla="*/ 8 w 274"/>
                <a:gd name="T1" fmla="*/ 274 h 540"/>
                <a:gd name="T2" fmla="*/ 13 w 274"/>
                <a:gd name="T3" fmla="*/ 344 h 540"/>
                <a:gd name="T4" fmla="*/ 0 w 274"/>
                <a:gd name="T5" fmla="*/ 397 h 540"/>
                <a:gd name="T6" fmla="*/ 13 w 274"/>
                <a:gd name="T7" fmla="*/ 464 h 540"/>
                <a:gd name="T8" fmla="*/ 40 w 274"/>
                <a:gd name="T9" fmla="*/ 487 h 540"/>
                <a:gd name="T10" fmla="*/ 32 w 274"/>
                <a:gd name="T11" fmla="*/ 540 h 540"/>
                <a:gd name="T12" fmla="*/ 47 w 274"/>
                <a:gd name="T13" fmla="*/ 481 h 540"/>
                <a:gd name="T14" fmla="*/ 28 w 274"/>
                <a:gd name="T15" fmla="*/ 456 h 540"/>
                <a:gd name="T16" fmla="*/ 28 w 274"/>
                <a:gd name="T17" fmla="*/ 405 h 540"/>
                <a:gd name="T18" fmla="*/ 47 w 274"/>
                <a:gd name="T19" fmla="*/ 371 h 540"/>
                <a:gd name="T20" fmla="*/ 114 w 274"/>
                <a:gd name="T21" fmla="*/ 435 h 540"/>
                <a:gd name="T22" fmla="*/ 122 w 274"/>
                <a:gd name="T23" fmla="*/ 435 h 540"/>
                <a:gd name="T24" fmla="*/ 93 w 274"/>
                <a:gd name="T25" fmla="*/ 378 h 540"/>
                <a:gd name="T26" fmla="*/ 127 w 274"/>
                <a:gd name="T27" fmla="*/ 392 h 540"/>
                <a:gd name="T28" fmla="*/ 179 w 274"/>
                <a:gd name="T29" fmla="*/ 392 h 540"/>
                <a:gd name="T30" fmla="*/ 190 w 274"/>
                <a:gd name="T31" fmla="*/ 371 h 540"/>
                <a:gd name="T32" fmla="*/ 156 w 274"/>
                <a:gd name="T33" fmla="*/ 371 h 540"/>
                <a:gd name="T34" fmla="*/ 93 w 274"/>
                <a:gd name="T35" fmla="*/ 331 h 540"/>
                <a:gd name="T36" fmla="*/ 80 w 274"/>
                <a:gd name="T37" fmla="*/ 306 h 540"/>
                <a:gd name="T38" fmla="*/ 131 w 274"/>
                <a:gd name="T39" fmla="*/ 268 h 540"/>
                <a:gd name="T40" fmla="*/ 179 w 274"/>
                <a:gd name="T41" fmla="*/ 268 h 540"/>
                <a:gd name="T42" fmla="*/ 236 w 274"/>
                <a:gd name="T43" fmla="*/ 285 h 540"/>
                <a:gd name="T44" fmla="*/ 274 w 274"/>
                <a:gd name="T45" fmla="*/ 245 h 540"/>
                <a:gd name="T46" fmla="*/ 243 w 274"/>
                <a:gd name="T47" fmla="*/ 137 h 540"/>
                <a:gd name="T48" fmla="*/ 243 w 274"/>
                <a:gd name="T49" fmla="*/ 34 h 540"/>
                <a:gd name="T50" fmla="*/ 207 w 274"/>
                <a:gd name="T51" fmla="*/ 0 h 540"/>
                <a:gd name="T52" fmla="*/ 207 w 274"/>
                <a:gd name="T53" fmla="*/ 137 h 540"/>
                <a:gd name="T54" fmla="*/ 190 w 274"/>
                <a:gd name="T55" fmla="*/ 137 h 540"/>
                <a:gd name="T56" fmla="*/ 236 w 274"/>
                <a:gd name="T57" fmla="*/ 215 h 540"/>
                <a:gd name="T58" fmla="*/ 236 w 274"/>
                <a:gd name="T59" fmla="*/ 255 h 540"/>
                <a:gd name="T60" fmla="*/ 203 w 274"/>
                <a:gd name="T61" fmla="*/ 242 h 540"/>
                <a:gd name="T62" fmla="*/ 135 w 274"/>
                <a:gd name="T63" fmla="*/ 242 h 540"/>
                <a:gd name="T64" fmla="*/ 80 w 274"/>
                <a:gd name="T65" fmla="*/ 268 h 540"/>
                <a:gd name="T66" fmla="*/ 72 w 274"/>
                <a:gd name="T67" fmla="*/ 268 h 540"/>
                <a:gd name="T68" fmla="*/ 32 w 274"/>
                <a:gd name="T69" fmla="*/ 215 h 540"/>
                <a:gd name="T70" fmla="*/ 44 w 274"/>
                <a:gd name="T71" fmla="*/ 274 h 540"/>
                <a:gd name="T72" fmla="*/ 8 w 274"/>
                <a:gd name="T73" fmla="*/ 274 h 540"/>
                <a:gd name="T74" fmla="*/ 8 w 274"/>
                <a:gd name="T75" fmla="*/ 274 h 5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4"/>
                <a:gd name="T115" fmla="*/ 0 h 540"/>
                <a:gd name="T116" fmla="*/ 274 w 274"/>
                <a:gd name="T117" fmla="*/ 540 h 5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4" h="540">
                  <a:moveTo>
                    <a:pt x="8" y="274"/>
                  </a:moveTo>
                  <a:lnTo>
                    <a:pt x="13" y="344"/>
                  </a:lnTo>
                  <a:lnTo>
                    <a:pt x="0" y="397"/>
                  </a:lnTo>
                  <a:lnTo>
                    <a:pt x="13" y="464"/>
                  </a:lnTo>
                  <a:lnTo>
                    <a:pt x="40" y="487"/>
                  </a:lnTo>
                  <a:lnTo>
                    <a:pt x="32" y="540"/>
                  </a:lnTo>
                  <a:lnTo>
                    <a:pt x="47" y="481"/>
                  </a:lnTo>
                  <a:lnTo>
                    <a:pt x="28" y="456"/>
                  </a:lnTo>
                  <a:lnTo>
                    <a:pt x="28" y="405"/>
                  </a:lnTo>
                  <a:lnTo>
                    <a:pt x="47" y="371"/>
                  </a:lnTo>
                  <a:lnTo>
                    <a:pt x="114" y="435"/>
                  </a:lnTo>
                  <a:lnTo>
                    <a:pt x="122" y="435"/>
                  </a:lnTo>
                  <a:lnTo>
                    <a:pt x="93" y="378"/>
                  </a:lnTo>
                  <a:lnTo>
                    <a:pt x="127" y="392"/>
                  </a:lnTo>
                  <a:lnTo>
                    <a:pt x="179" y="392"/>
                  </a:lnTo>
                  <a:lnTo>
                    <a:pt x="190" y="371"/>
                  </a:lnTo>
                  <a:lnTo>
                    <a:pt x="156" y="371"/>
                  </a:lnTo>
                  <a:lnTo>
                    <a:pt x="93" y="331"/>
                  </a:lnTo>
                  <a:lnTo>
                    <a:pt x="80" y="306"/>
                  </a:lnTo>
                  <a:lnTo>
                    <a:pt x="131" y="268"/>
                  </a:lnTo>
                  <a:lnTo>
                    <a:pt x="179" y="268"/>
                  </a:lnTo>
                  <a:lnTo>
                    <a:pt x="236" y="285"/>
                  </a:lnTo>
                  <a:lnTo>
                    <a:pt x="274" y="245"/>
                  </a:lnTo>
                  <a:lnTo>
                    <a:pt x="243" y="137"/>
                  </a:lnTo>
                  <a:lnTo>
                    <a:pt x="243" y="34"/>
                  </a:lnTo>
                  <a:lnTo>
                    <a:pt x="207" y="0"/>
                  </a:lnTo>
                  <a:lnTo>
                    <a:pt x="207" y="137"/>
                  </a:lnTo>
                  <a:lnTo>
                    <a:pt x="190" y="137"/>
                  </a:lnTo>
                  <a:lnTo>
                    <a:pt x="236" y="215"/>
                  </a:lnTo>
                  <a:lnTo>
                    <a:pt x="236" y="255"/>
                  </a:lnTo>
                  <a:lnTo>
                    <a:pt x="203" y="242"/>
                  </a:lnTo>
                  <a:lnTo>
                    <a:pt x="135" y="242"/>
                  </a:lnTo>
                  <a:lnTo>
                    <a:pt x="80" y="268"/>
                  </a:lnTo>
                  <a:lnTo>
                    <a:pt x="72" y="268"/>
                  </a:lnTo>
                  <a:lnTo>
                    <a:pt x="32" y="215"/>
                  </a:lnTo>
                  <a:lnTo>
                    <a:pt x="44" y="274"/>
                  </a:lnTo>
                  <a:lnTo>
                    <a:pt x="8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49" name="Freeform 21">
              <a:extLst>
                <a:ext uri="{FF2B5EF4-FFF2-40B4-BE49-F238E27FC236}">
                  <a16:creationId xmlns:a16="http://schemas.microsoft.com/office/drawing/2014/main" xmlns="" id="{4B64BDF6-A24D-44D9-8CD2-39B141BC6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" y="1798"/>
              <a:ext cx="526" cy="466"/>
            </a:xfrm>
            <a:custGeom>
              <a:avLst/>
              <a:gdLst>
                <a:gd name="T0" fmla="*/ 243 w 1051"/>
                <a:gd name="T1" fmla="*/ 422 h 931"/>
                <a:gd name="T2" fmla="*/ 226 w 1051"/>
                <a:gd name="T3" fmla="*/ 560 h 931"/>
                <a:gd name="T4" fmla="*/ 177 w 1051"/>
                <a:gd name="T5" fmla="*/ 633 h 931"/>
                <a:gd name="T6" fmla="*/ 162 w 1051"/>
                <a:gd name="T7" fmla="*/ 800 h 931"/>
                <a:gd name="T8" fmla="*/ 135 w 1051"/>
                <a:gd name="T9" fmla="*/ 781 h 931"/>
                <a:gd name="T10" fmla="*/ 135 w 1051"/>
                <a:gd name="T11" fmla="*/ 851 h 931"/>
                <a:gd name="T12" fmla="*/ 105 w 1051"/>
                <a:gd name="T13" fmla="*/ 806 h 931"/>
                <a:gd name="T14" fmla="*/ 105 w 1051"/>
                <a:gd name="T15" fmla="*/ 781 h 931"/>
                <a:gd name="T16" fmla="*/ 148 w 1051"/>
                <a:gd name="T17" fmla="*/ 709 h 931"/>
                <a:gd name="T18" fmla="*/ 141 w 1051"/>
                <a:gd name="T19" fmla="*/ 678 h 931"/>
                <a:gd name="T20" fmla="*/ 105 w 1051"/>
                <a:gd name="T21" fmla="*/ 642 h 931"/>
                <a:gd name="T22" fmla="*/ 95 w 1051"/>
                <a:gd name="T23" fmla="*/ 598 h 931"/>
                <a:gd name="T24" fmla="*/ 61 w 1051"/>
                <a:gd name="T25" fmla="*/ 633 h 931"/>
                <a:gd name="T26" fmla="*/ 0 w 1051"/>
                <a:gd name="T27" fmla="*/ 494 h 931"/>
                <a:gd name="T28" fmla="*/ 0 w 1051"/>
                <a:gd name="T29" fmla="*/ 435 h 931"/>
                <a:gd name="T30" fmla="*/ 95 w 1051"/>
                <a:gd name="T31" fmla="*/ 281 h 931"/>
                <a:gd name="T32" fmla="*/ 205 w 1051"/>
                <a:gd name="T33" fmla="*/ 53 h 931"/>
                <a:gd name="T34" fmla="*/ 293 w 1051"/>
                <a:gd name="T35" fmla="*/ 7 h 931"/>
                <a:gd name="T36" fmla="*/ 186 w 1051"/>
                <a:gd name="T37" fmla="*/ 123 h 931"/>
                <a:gd name="T38" fmla="*/ 152 w 1051"/>
                <a:gd name="T39" fmla="*/ 249 h 931"/>
                <a:gd name="T40" fmla="*/ 232 w 1051"/>
                <a:gd name="T41" fmla="*/ 207 h 931"/>
                <a:gd name="T42" fmla="*/ 498 w 1051"/>
                <a:gd name="T43" fmla="*/ 207 h 931"/>
                <a:gd name="T44" fmla="*/ 696 w 1051"/>
                <a:gd name="T45" fmla="*/ 273 h 931"/>
                <a:gd name="T46" fmla="*/ 749 w 1051"/>
                <a:gd name="T47" fmla="*/ 241 h 931"/>
                <a:gd name="T48" fmla="*/ 749 w 1051"/>
                <a:gd name="T49" fmla="*/ 169 h 931"/>
                <a:gd name="T50" fmla="*/ 835 w 1051"/>
                <a:gd name="T51" fmla="*/ 182 h 931"/>
                <a:gd name="T52" fmla="*/ 861 w 1051"/>
                <a:gd name="T53" fmla="*/ 150 h 931"/>
                <a:gd name="T54" fmla="*/ 821 w 1051"/>
                <a:gd name="T55" fmla="*/ 79 h 931"/>
                <a:gd name="T56" fmla="*/ 740 w 1051"/>
                <a:gd name="T57" fmla="*/ 0 h 931"/>
                <a:gd name="T58" fmla="*/ 846 w 1051"/>
                <a:gd name="T59" fmla="*/ 87 h 931"/>
                <a:gd name="T60" fmla="*/ 928 w 1051"/>
                <a:gd name="T61" fmla="*/ 207 h 931"/>
                <a:gd name="T62" fmla="*/ 956 w 1051"/>
                <a:gd name="T63" fmla="*/ 384 h 931"/>
                <a:gd name="T64" fmla="*/ 1023 w 1051"/>
                <a:gd name="T65" fmla="*/ 435 h 931"/>
                <a:gd name="T66" fmla="*/ 1051 w 1051"/>
                <a:gd name="T67" fmla="*/ 490 h 931"/>
                <a:gd name="T68" fmla="*/ 1046 w 1051"/>
                <a:gd name="T69" fmla="*/ 553 h 931"/>
                <a:gd name="T70" fmla="*/ 971 w 1051"/>
                <a:gd name="T71" fmla="*/ 768 h 931"/>
                <a:gd name="T72" fmla="*/ 947 w 1051"/>
                <a:gd name="T73" fmla="*/ 806 h 931"/>
                <a:gd name="T74" fmla="*/ 947 w 1051"/>
                <a:gd name="T75" fmla="*/ 754 h 931"/>
                <a:gd name="T76" fmla="*/ 897 w 1051"/>
                <a:gd name="T77" fmla="*/ 811 h 931"/>
                <a:gd name="T78" fmla="*/ 871 w 1051"/>
                <a:gd name="T79" fmla="*/ 931 h 931"/>
                <a:gd name="T80" fmla="*/ 880 w 1051"/>
                <a:gd name="T81" fmla="*/ 741 h 931"/>
                <a:gd name="T82" fmla="*/ 897 w 1051"/>
                <a:gd name="T83" fmla="*/ 705 h 931"/>
                <a:gd name="T84" fmla="*/ 874 w 1051"/>
                <a:gd name="T85" fmla="*/ 659 h 931"/>
                <a:gd name="T86" fmla="*/ 880 w 1051"/>
                <a:gd name="T87" fmla="*/ 583 h 931"/>
                <a:gd name="T88" fmla="*/ 821 w 1051"/>
                <a:gd name="T89" fmla="*/ 520 h 931"/>
                <a:gd name="T90" fmla="*/ 728 w 1051"/>
                <a:gd name="T91" fmla="*/ 469 h 931"/>
                <a:gd name="T92" fmla="*/ 555 w 1051"/>
                <a:gd name="T93" fmla="*/ 418 h 931"/>
                <a:gd name="T94" fmla="*/ 432 w 1051"/>
                <a:gd name="T95" fmla="*/ 391 h 931"/>
                <a:gd name="T96" fmla="*/ 280 w 1051"/>
                <a:gd name="T97" fmla="*/ 391 h 931"/>
                <a:gd name="T98" fmla="*/ 243 w 1051"/>
                <a:gd name="T99" fmla="*/ 422 h 931"/>
                <a:gd name="T100" fmla="*/ 243 w 1051"/>
                <a:gd name="T101" fmla="*/ 422 h 9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51"/>
                <a:gd name="T154" fmla="*/ 0 h 931"/>
                <a:gd name="T155" fmla="*/ 1051 w 1051"/>
                <a:gd name="T156" fmla="*/ 931 h 9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51" h="931">
                  <a:moveTo>
                    <a:pt x="243" y="422"/>
                  </a:moveTo>
                  <a:lnTo>
                    <a:pt x="226" y="560"/>
                  </a:lnTo>
                  <a:lnTo>
                    <a:pt x="177" y="633"/>
                  </a:lnTo>
                  <a:lnTo>
                    <a:pt x="162" y="800"/>
                  </a:lnTo>
                  <a:lnTo>
                    <a:pt x="135" y="781"/>
                  </a:lnTo>
                  <a:lnTo>
                    <a:pt x="135" y="851"/>
                  </a:lnTo>
                  <a:lnTo>
                    <a:pt x="105" y="806"/>
                  </a:lnTo>
                  <a:lnTo>
                    <a:pt x="105" y="781"/>
                  </a:lnTo>
                  <a:lnTo>
                    <a:pt x="148" y="709"/>
                  </a:lnTo>
                  <a:lnTo>
                    <a:pt x="141" y="678"/>
                  </a:lnTo>
                  <a:lnTo>
                    <a:pt x="105" y="642"/>
                  </a:lnTo>
                  <a:lnTo>
                    <a:pt x="95" y="598"/>
                  </a:lnTo>
                  <a:lnTo>
                    <a:pt x="61" y="633"/>
                  </a:lnTo>
                  <a:lnTo>
                    <a:pt x="0" y="494"/>
                  </a:lnTo>
                  <a:lnTo>
                    <a:pt x="0" y="435"/>
                  </a:lnTo>
                  <a:lnTo>
                    <a:pt x="95" y="281"/>
                  </a:lnTo>
                  <a:lnTo>
                    <a:pt x="205" y="53"/>
                  </a:lnTo>
                  <a:lnTo>
                    <a:pt x="293" y="7"/>
                  </a:lnTo>
                  <a:lnTo>
                    <a:pt x="186" y="123"/>
                  </a:lnTo>
                  <a:lnTo>
                    <a:pt x="152" y="249"/>
                  </a:lnTo>
                  <a:lnTo>
                    <a:pt x="232" y="207"/>
                  </a:lnTo>
                  <a:lnTo>
                    <a:pt x="498" y="207"/>
                  </a:lnTo>
                  <a:lnTo>
                    <a:pt x="696" y="273"/>
                  </a:lnTo>
                  <a:lnTo>
                    <a:pt x="749" y="241"/>
                  </a:lnTo>
                  <a:lnTo>
                    <a:pt x="749" y="169"/>
                  </a:lnTo>
                  <a:lnTo>
                    <a:pt x="835" y="182"/>
                  </a:lnTo>
                  <a:lnTo>
                    <a:pt x="861" y="150"/>
                  </a:lnTo>
                  <a:lnTo>
                    <a:pt x="821" y="79"/>
                  </a:lnTo>
                  <a:lnTo>
                    <a:pt x="740" y="0"/>
                  </a:lnTo>
                  <a:lnTo>
                    <a:pt x="846" y="87"/>
                  </a:lnTo>
                  <a:lnTo>
                    <a:pt x="928" y="207"/>
                  </a:lnTo>
                  <a:lnTo>
                    <a:pt x="956" y="384"/>
                  </a:lnTo>
                  <a:lnTo>
                    <a:pt x="1023" y="435"/>
                  </a:lnTo>
                  <a:lnTo>
                    <a:pt x="1051" y="490"/>
                  </a:lnTo>
                  <a:lnTo>
                    <a:pt x="1046" y="553"/>
                  </a:lnTo>
                  <a:lnTo>
                    <a:pt x="971" y="768"/>
                  </a:lnTo>
                  <a:lnTo>
                    <a:pt x="947" y="806"/>
                  </a:lnTo>
                  <a:lnTo>
                    <a:pt x="947" y="754"/>
                  </a:lnTo>
                  <a:lnTo>
                    <a:pt x="897" y="811"/>
                  </a:lnTo>
                  <a:lnTo>
                    <a:pt x="871" y="931"/>
                  </a:lnTo>
                  <a:lnTo>
                    <a:pt x="880" y="741"/>
                  </a:lnTo>
                  <a:lnTo>
                    <a:pt x="897" y="705"/>
                  </a:lnTo>
                  <a:lnTo>
                    <a:pt x="874" y="659"/>
                  </a:lnTo>
                  <a:lnTo>
                    <a:pt x="880" y="583"/>
                  </a:lnTo>
                  <a:lnTo>
                    <a:pt x="821" y="520"/>
                  </a:lnTo>
                  <a:lnTo>
                    <a:pt x="728" y="469"/>
                  </a:lnTo>
                  <a:lnTo>
                    <a:pt x="555" y="418"/>
                  </a:lnTo>
                  <a:lnTo>
                    <a:pt x="432" y="391"/>
                  </a:lnTo>
                  <a:lnTo>
                    <a:pt x="280" y="391"/>
                  </a:lnTo>
                  <a:lnTo>
                    <a:pt x="243" y="4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50" name="Freeform 22">
              <a:extLst>
                <a:ext uri="{FF2B5EF4-FFF2-40B4-BE49-F238E27FC236}">
                  <a16:creationId xmlns:a16="http://schemas.microsoft.com/office/drawing/2014/main" xmlns="" id="{E32BDFCB-FF4B-4DEF-85FB-08D0402F9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2140"/>
              <a:ext cx="24" cy="112"/>
            </a:xfrm>
            <a:custGeom>
              <a:avLst/>
              <a:gdLst>
                <a:gd name="T0" fmla="*/ 44 w 48"/>
                <a:gd name="T1" fmla="*/ 27 h 222"/>
                <a:gd name="T2" fmla="*/ 27 w 48"/>
                <a:gd name="T3" fmla="*/ 85 h 222"/>
                <a:gd name="T4" fmla="*/ 27 w 48"/>
                <a:gd name="T5" fmla="*/ 129 h 222"/>
                <a:gd name="T6" fmla="*/ 48 w 48"/>
                <a:gd name="T7" fmla="*/ 222 h 222"/>
                <a:gd name="T8" fmla="*/ 12 w 48"/>
                <a:gd name="T9" fmla="*/ 129 h 222"/>
                <a:gd name="T10" fmla="*/ 0 w 48"/>
                <a:gd name="T11" fmla="*/ 65 h 222"/>
                <a:gd name="T12" fmla="*/ 12 w 48"/>
                <a:gd name="T13" fmla="*/ 40 h 222"/>
                <a:gd name="T14" fmla="*/ 12 w 48"/>
                <a:gd name="T15" fmla="*/ 0 h 222"/>
                <a:gd name="T16" fmla="*/ 44 w 48"/>
                <a:gd name="T17" fmla="*/ 27 h 222"/>
                <a:gd name="T18" fmla="*/ 44 w 48"/>
                <a:gd name="T19" fmla="*/ 27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222"/>
                <a:gd name="T32" fmla="*/ 48 w 48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222">
                  <a:moveTo>
                    <a:pt x="44" y="27"/>
                  </a:moveTo>
                  <a:lnTo>
                    <a:pt x="27" y="85"/>
                  </a:lnTo>
                  <a:lnTo>
                    <a:pt x="27" y="129"/>
                  </a:lnTo>
                  <a:lnTo>
                    <a:pt x="48" y="222"/>
                  </a:lnTo>
                  <a:lnTo>
                    <a:pt x="12" y="129"/>
                  </a:lnTo>
                  <a:lnTo>
                    <a:pt x="0" y="65"/>
                  </a:lnTo>
                  <a:lnTo>
                    <a:pt x="12" y="40"/>
                  </a:lnTo>
                  <a:lnTo>
                    <a:pt x="12" y="0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51" name="Freeform 23">
              <a:extLst>
                <a:ext uri="{FF2B5EF4-FFF2-40B4-BE49-F238E27FC236}">
                  <a16:creationId xmlns:a16="http://schemas.microsoft.com/office/drawing/2014/main" xmlns="" id="{45676388-372C-4DAE-8114-499F7B0BE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2224"/>
              <a:ext cx="365" cy="443"/>
            </a:xfrm>
            <a:custGeom>
              <a:avLst/>
              <a:gdLst>
                <a:gd name="T0" fmla="*/ 0 w 730"/>
                <a:gd name="T1" fmla="*/ 131 h 886"/>
                <a:gd name="T2" fmla="*/ 55 w 730"/>
                <a:gd name="T3" fmla="*/ 126 h 886"/>
                <a:gd name="T4" fmla="*/ 40 w 730"/>
                <a:gd name="T5" fmla="*/ 67 h 886"/>
                <a:gd name="T6" fmla="*/ 40 w 730"/>
                <a:gd name="T7" fmla="*/ 0 h 886"/>
                <a:gd name="T8" fmla="*/ 76 w 730"/>
                <a:gd name="T9" fmla="*/ 156 h 886"/>
                <a:gd name="T10" fmla="*/ 144 w 730"/>
                <a:gd name="T11" fmla="*/ 247 h 886"/>
                <a:gd name="T12" fmla="*/ 215 w 730"/>
                <a:gd name="T13" fmla="*/ 430 h 886"/>
                <a:gd name="T14" fmla="*/ 376 w 730"/>
                <a:gd name="T15" fmla="*/ 513 h 886"/>
                <a:gd name="T16" fmla="*/ 496 w 730"/>
                <a:gd name="T17" fmla="*/ 513 h 886"/>
                <a:gd name="T18" fmla="*/ 618 w 730"/>
                <a:gd name="T19" fmla="*/ 424 h 886"/>
                <a:gd name="T20" fmla="*/ 730 w 730"/>
                <a:gd name="T21" fmla="*/ 116 h 886"/>
                <a:gd name="T22" fmla="*/ 724 w 730"/>
                <a:gd name="T23" fmla="*/ 188 h 886"/>
                <a:gd name="T24" fmla="*/ 673 w 730"/>
                <a:gd name="T25" fmla="*/ 344 h 886"/>
                <a:gd name="T26" fmla="*/ 707 w 730"/>
                <a:gd name="T27" fmla="*/ 401 h 886"/>
                <a:gd name="T28" fmla="*/ 730 w 730"/>
                <a:gd name="T29" fmla="*/ 612 h 886"/>
                <a:gd name="T30" fmla="*/ 627 w 730"/>
                <a:gd name="T31" fmla="*/ 702 h 886"/>
                <a:gd name="T32" fmla="*/ 587 w 730"/>
                <a:gd name="T33" fmla="*/ 702 h 886"/>
                <a:gd name="T34" fmla="*/ 503 w 730"/>
                <a:gd name="T35" fmla="*/ 799 h 886"/>
                <a:gd name="T36" fmla="*/ 460 w 730"/>
                <a:gd name="T37" fmla="*/ 886 h 886"/>
                <a:gd name="T38" fmla="*/ 503 w 730"/>
                <a:gd name="T39" fmla="*/ 759 h 886"/>
                <a:gd name="T40" fmla="*/ 557 w 730"/>
                <a:gd name="T41" fmla="*/ 669 h 886"/>
                <a:gd name="T42" fmla="*/ 450 w 730"/>
                <a:gd name="T43" fmla="*/ 645 h 886"/>
                <a:gd name="T44" fmla="*/ 422 w 730"/>
                <a:gd name="T45" fmla="*/ 645 h 886"/>
                <a:gd name="T46" fmla="*/ 393 w 730"/>
                <a:gd name="T47" fmla="*/ 696 h 886"/>
                <a:gd name="T48" fmla="*/ 389 w 730"/>
                <a:gd name="T49" fmla="*/ 755 h 886"/>
                <a:gd name="T50" fmla="*/ 357 w 730"/>
                <a:gd name="T51" fmla="*/ 702 h 886"/>
                <a:gd name="T52" fmla="*/ 357 w 730"/>
                <a:gd name="T53" fmla="*/ 629 h 886"/>
                <a:gd name="T54" fmla="*/ 427 w 730"/>
                <a:gd name="T55" fmla="*/ 603 h 886"/>
                <a:gd name="T56" fmla="*/ 304 w 730"/>
                <a:gd name="T57" fmla="*/ 572 h 886"/>
                <a:gd name="T58" fmla="*/ 182 w 730"/>
                <a:gd name="T59" fmla="*/ 434 h 886"/>
                <a:gd name="T60" fmla="*/ 125 w 730"/>
                <a:gd name="T61" fmla="*/ 331 h 886"/>
                <a:gd name="T62" fmla="*/ 161 w 730"/>
                <a:gd name="T63" fmla="*/ 540 h 886"/>
                <a:gd name="T64" fmla="*/ 300 w 730"/>
                <a:gd name="T65" fmla="*/ 728 h 886"/>
                <a:gd name="T66" fmla="*/ 186 w 730"/>
                <a:gd name="T67" fmla="*/ 675 h 886"/>
                <a:gd name="T68" fmla="*/ 121 w 730"/>
                <a:gd name="T69" fmla="*/ 470 h 886"/>
                <a:gd name="T70" fmla="*/ 104 w 730"/>
                <a:gd name="T71" fmla="*/ 304 h 886"/>
                <a:gd name="T72" fmla="*/ 74 w 730"/>
                <a:gd name="T73" fmla="*/ 234 h 886"/>
                <a:gd name="T74" fmla="*/ 55 w 730"/>
                <a:gd name="T75" fmla="*/ 148 h 886"/>
                <a:gd name="T76" fmla="*/ 0 w 730"/>
                <a:gd name="T77" fmla="*/ 131 h 886"/>
                <a:gd name="T78" fmla="*/ 0 w 730"/>
                <a:gd name="T79" fmla="*/ 131 h 8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30"/>
                <a:gd name="T121" fmla="*/ 0 h 886"/>
                <a:gd name="T122" fmla="*/ 730 w 730"/>
                <a:gd name="T123" fmla="*/ 886 h 8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30" h="886">
                  <a:moveTo>
                    <a:pt x="0" y="131"/>
                  </a:moveTo>
                  <a:lnTo>
                    <a:pt x="55" y="126"/>
                  </a:lnTo>
                  <a:lnTo>
                    <a:pt x="40" y="67"/>
                  </a:lnTo>
                  <a:lnTo>
                    <a:pt x="40" y="0"/>
                  </a:lnTo>
                  <a:lnTo>
                    <a:pt x="76" y="156"/>
                  </a:lnTo>
                  <a:lnTo>
                    <a:pt x="144" y="247"/>
                  </a:lnTo>
                  <a:lnTo>
                    <a:pt x="215" y="430"/>
                  </a:lnTo>
                  <a:lnTo>
                    <a:pt x="376" y="513"/>
                  </a:lnTo>
                  <a:lnTo>
                    <a:pt x="496" y="513"/>
                  </a:lnTo>
                  <a:lnTo>
                    <a:pt x="618" y="424"/>
                  </a:lnTo>
                  <a:lnTo>
                    <a:pt x="730" y="116"/>
                  </a:lnTo>
                  <a:lnTo>
                    <a:pt x="724" y="188"/>
                  </a:lnTo>
                  <a:lnTo>
                    <a:pt x="673" y="344"/>
                  </a:lnTo>
                  <a:lnTo>
                    <a:pt x="707" y="401"/>
                  </a:lnTo>
                  <a:lnTo>
                    <a:pt x="730" y="612"/>
                  </a:lnTo>
                  <a:lnTo>
                    <a:pt x="627" y="702"/>
                  </a:lnTo>
                  <a:lnTo>
                    <a:pt x="587" y="702"/>
                  </a:lnTo>
                  <a:lnTo>
                    <a:pt x="503" y="799"/>
                  </a:lnTo>
                  <a:lnTo>
                    <a:pt x="460" y="886"/>
                  </a:lnTo>
                  <a:lnTo>
                    <a:pt x="503" y="759"/>
                  </a:lnTo>
                  <a:lnTo>
                    <a:pt x="557" y="669"/>
                  </a:lnTo>
                  <a:lnTo>
                    <a:pt x="450" y="645"/>
                  </a:lnTo>
                  <a:lnTo>
                    <a:pt x="422" y="645"/>
                  </a:lnTo>
                  <a:lnTo>
                    <a:pt x="393" y="696"/>
                  </a:lnTo>
                  <a:lnTo>
                    <a:pt x="389" y="755"/>
                  </a:lnTo>
                  <a:lnTo>
                    <a:pt x="357" y="702"/>
                  </a:lnTo>
                  <a:lnTo>
                    <a:pt x="357" y="629"/>
                  </a:lnTo>
                  <a:lnTo>
                    <a:pt x="427" y="603"/>
                  </a:lnTo>
                  <a:lnTo>
                    <a:pt x="304" y="572"/>
                  </a:lnTo>
                  <a:lnTo>
                    <a:pt x="182" y="434"/>
                  </a:lnTo>
                  <a:lnTo>
                    <a:pt x="125" y="331"/>
                  </a:lnTo>
                  <a:lnTo>
                    <a:pt x="161" y="540"/>
                  </a:lnTo>
                  <a:lnTo>
                    <a:pt x="300" y="728"/>
                  </a:lnTo>
                  <a:lnTo>
                    <a:pt x="186" y="675"/>
                  </a:lnTo>
                  <a:lnTo>
                    <a:pt x="121" y="470"/>
                  </a:lnTo>
                  <a:lnTo>
                    <a:pt x="104" y="304"/>
                  </a:lnTo>
                  <a:lnTo>
                    <a:pt x="74" y="234"/>
                  </a:lnTo>
                  <a:lnTo>
                    <a:pt x="55" y="148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52" name="Freeform 24">
              <a:extLst>
                <a:ext uri="{FF2B5EF4-FFF2-40B4-BE49-F238E27FC236}">
                  <a16:creationId xmlns:a16="http://schemas.microsoft.com/office/drawing/2014/main" xmlns="" id="{9767F67F-2C9B-4670-8466-604C4F834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" y="2302"/>
              <a:ext cx="49" cy="65"/>
            </a:xfrm>
            <a:custGeom>
              <a:avLst/>
              <a:gdLst>
                <a:gd name="T0" fmla="*/ 0 w 99"/>
                <a:gd name="T1" fmla="*/ 0 h 129"/>
                <a:gd name="T2" fmla="*/ 25 w 99"/>
                <a:gd name="T3" fmla="*/ 32 h 129"/>
                <a:gd name="T4" fmla="*/ 14 w 99"/>
                <a:gd name="T5" fmla="*/ 78 h 129"/>
                <a:gd name="T6" fmla="*/ 0 w 99"/>
                <a:gd name="T7" fmla="*/ 91 h 129"/>
                <a:gd name="T8" fmla="*/ 54 w 99"/>
                <a:gd name="T9" fmla="*/ 91 h 129"/>
                <a:gd name="T10" fmla="*/ 99 w 99"/>
                <a:gd name="T11" fmla="*/ 129 h 129"/>
                <a:gd name="T12" fmla="*/ 58 w 99"/>
                <a:gd name="T13" fmla="*/ 46 h 129"/>
                <a:gd name="T14" fmla="*/ 0 w 99"/>
                <a:gd name="T15" fmla="*/ 0 h 129"/>
                <a:gd name="T16" fmla="*/ 0 w 99"/>
                <a:gd name="T17" fmla="*/ 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129"/>
                <a:gd name="T29" fmla="*/ 99 w 99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129">
                  <a:moveTo>
                    <a:pt x="0" y="0"/>
                  </a:moveTo>
                  <a:lnTo>
                    <a:pt x="25" y="32"/>
                  </a:lnTo>
                  <a:lnTo>
                    <a:pt x="14" y="78"/>
                  </a:lnTo>
                  <a:lnTo>
                    <a:pt x="0" y="91"/>
                  </a:lnTo>
                  <a:lnTo>
                    <a:pt x="54" y="91"/>
                  </a:lnTo>
                  <a:lnTo>
                    <a:pt x="99" y="129"/>
                  </a:lnTo>
                  <a:lnTo>
                    <a:pt x="5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53" name="Freeform 25">
              <a:extLst>
                <a:ext uri="{FF2B5EF4-FFF2-40B4-BE49-F238E27FC236}">
                  <a16:creationId xmlns:a16="http://schemas.microsoft.com/office/drawing/2014/main" xmlns="" id="{9917386F-902F-4F26-9976-CE8906167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2423"/>
              <a:ext cx="96" cy="13"/>
            </a:xfrm>
            <a:custGeom>
              <a:avLst/>
              <a:gdLst>
                <a:gd name="T0" fmla="*/ 192 w 192"/>
                <a:gd name="T1" fmla="*/ 0 h 26"/>
                <a:gd name="T2" fmla="*/ 0 w 192"/>
                <a:gd name="T3" fmla="*/ 0 h 26"/>
                <a:gd name="T4" fmla="*/ 36 w 192"/>
                <a:gd name="T5" fmla="*/ 26 h 26"/>
                <a:gd name="T6" fmla="*/ 163 w 192"/>
                <a:gd name="T7" fmla="*/ 26 h 26"/>
                <a:gd name="T8" fmla="*/ 192 w 192"/>
                <a:gd name="T9" fmla="*/ 0 h 26"/>
                <a:gd name="T10" fmla="*/ 192 w 19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6"/>
                <a:gd name="T20" fmla="*/ 192 w 19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6">
                  <a:moveTo>
                    <a:pt x="192" y="0"/>
                  </a:moveTo>
                  <a:lnTo>
                    <a:pt x="0" y="0"/>
                  </a:lnTo>
                  <a:lnTo>
                    <a:pt x="36" y="26"/>
                  </a:lnTo>
                  <a:lnTo>
                    <a:pt x="163" y="2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54" name="Freeform 26">
              <a:extLst>
                <a:ext uri="{FF2B5EF4-FFF2-40B4-BE49-F238E27FC236}">
                  <a16:creationId xmlns:a16="http://schemas.microsoft.com/office/drawing/2014/main" xmlns="" id="{25978699-BAAD-404A-87AF-18B2C1151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013"/>
              <a:ext cx="34" cy="138"/>
            </a:xfrm>
            <a:custGeom>
              <a:avLst/>
              <a:gdLst>
                <a:gd name="T0" fmla="*/ 25 w 68"/>
                <a:gd name="T1" fmla="*/ 0 h 276"/>
                <a:gd name="T2" fmla="*/ 29 w 68"/>
                <a:gd name="T3" fmla="*/ 154 h 276"/>
                <a:gd name="T4" fmla="*/ 68 w 68"/>
                <a:gd name="T5" fmla="*/ 190 h 276"/>
                <a:gd name="T6" fmla="*/ 32 w 68"/>
                <a:gd name="T7" fmla="*/ 221 h 276"/>
                <a:gd name="T8" fmla="*/ 38 w 68"/>
                <a:gd name="T9" fmla="*/ 276 h 276"/>
                <a:gd name="T10" fmla="*/ 0 w 68"/>
                <a:gd name="T11" fmla="*/ 234 h 276"/>
                <a:gd name="T12" fmla="*/ 21 w 68"/>
                <a:gd name="T13" fmla="*/ 190 h 276"/>
                <a:gd name="T14" fmla="*/ 0 w 68"/>
                <a:gd name="T15" fmla="*/ 141 h 276"/>
                <a:gd name="T16" fmla="*/ 10 w 68"/>
                <a:gd name="T17" fmla="*/ 46 h 276"/>
                <a:gd name="T18" fmla="*/ 25 w 68"/>
                <a:gd name="T19" fmla="*/ 0 h 276"/>
                <a:gd name="T20" fmla="*/ 25 w 68"/>
                <a:gd name="T21" fmla="*/ 0 h 2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276"/>
                <a:gd name="T35" fmla="*/ 68 w 68"/>
                <a:gd name="T36" fmla="*/ 276 h 2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276">
                  <a:moveTo>
                    <a:pt x="25" y="0"/>
                  </a:moveTo>
                  <a:lnTo>
                    <a:pt x="29" y="154"/>
                  </a:lnTo>
                  <a:lnTo>
                    <a:pt x="68" y="190"/>
                  </a:lnTo>
                  <a:lnTo>
                    <a:pt x="32" y="221"/>
                  </a:lnTo>
                  <a:lnTo>
                    <a:pt x="38" y="276"/>
                  </a:lnTo>
                  <a:lnTo>
                    <a:pt x="0" y="234"/>
                  </a:lnTo>
                  <a:lnTo>
                    <a:pt x="21" y="190"/>
                  </a:lnTo>
                  <a:lnTo>
                    <a:pt x="0" y="141"/>
                  </a:lnTo>
                  <a:lnTo>
                    <a:pt x="10" y="4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55" name="Freeform 27">
              <a:extLst>
                <a:ext uri="{FF2B5EF4-FFF2-40B4-BE49-F238E27FC236}">
                  <a16:creationId xmlns:a16="http://schemas.microsoft.com/office/drawing/2014/main" xmlns="" id="{90D11906-EE69-433C-A743-0AE72CF4C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1740"/>
              <a:ext cx="59" cy="54"/>
            </a:xfrm>
            <a:custGeom>
              <a:avLst/>
              <a:gdLst>
                <a:gd name="T0" fmla="*/ 0 w 118"/>
                <a:gd name="T1" fmla="*/ 51 h 106"/>
                <a:gd name="T2" fmla="*/ 61 w 118"/>
                <a:gd name="T3" fmla="*/ 51 h 106"/>
                <a:gd name="T4" fmla="*/ 118 w 118"/>
                <a:gd name="T5" fmla="*/ 0 h 106"/>
                <a:gd name="T6" fmla="*/ 118 w 118"/>
                <a:gd name="T7" fmla="*/ 106 h 106"/>
                <a:gd name="T8" fmla="*/ 95 w 118"/>
                <a:gd name="T9" fmla="*/ 64 h 106"/>
                <a:gd name="T10" fmla="*/ 0 w 118"/>
                <a:gd name="T11" fmla="*/ 51 h 106"/>
                <a:gd name="T12" fmla="*/ 0 w 118"/>
                <a:gd name="T13" fmla="*/ 51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06"/>
                <a:gd name="T23" fmla="*/ 118 w 118"/>
                <a:gd name="T24" fmla="*/ 106 h 1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06">
                  <a:moveTo>
                    <a:pt x="0" y="51"/>
                  </a:moveTo>
                  <a:lnTo>
                    <a:pt x="61" y="51"/>
                  </a:lnTo>
                  <a:lnTo>
                    <a:pt x="118" y="0"/>
                  </a:lnTo>
                  <a:lnTo>
                    <a:pt x="118" y="106"/>
                  </a:lnTo>
                  <a:lnTo>
                    <a:pt x="95" y="6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56" name="Freeform 28">
              <a:extLst>
                <a:ext uri="{FF2B5EF4-FFF2-40B4-BE49-F238E27FC236}">
                  <a16:creationId xmlns:a16="http://schemas.microsoft.com/office/drawing/2014/main" xmlns="" id="{9936673D-E632-4171-8AA2-9A4491345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" y="1760"/>
              <a:ext cx="31" cy="87"/>
            </a:xfrm>
            <a:custGeom>
              <a:avLst/>
              <a:gdLst>
                <a:gd name="T0" fmla="*/ 0 w 60"/>
                <a:gd name="T1" fmla="*/ 0 h 173"/>
                <a:gd name="T2" fmla="*/ 0 w 60"/>
                <a:gd name="T3" fmla="*/ 173 h 173"/>
                <a:gd name="T4" fmla="*/ 26 w 60"/>
                <a:gd name="T5" fmla="*/ 83 h 173"/>
                <a:gd name="T6" fmla="*/ 60 w 60"/>
                <a:gd name="T7" fmla="*/ 76 h 173"/>
                <a:gd name="T8" fmla="*/ 17 w 60"/>
                <a:gd name="T9" fmla="*/ 53 h 173"/>
                <a:gd name="T10" fmla="*/ 17 w 60"/>
                <a:gd name="T11" fmla="*/ 11 h 173"/>
                <a:gd name="T12" fmla="*/ 0 w 60"/>
                <a:gd name="T13" fmla="*/ 0 h 173"/>
                <a:gd name="T14" fmla="*/ 0 w 60"/>
                <a:gd name="T15" fmla="*/ 0 h 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173"/>
                <a:gd name="T26" fmla="*/ 60 w 60"/>
                <a:gd name="T27" fmla="*/ 173 h 1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173">
                  <a:moveTo>
                    <a:pt x="0" y="0"/>
                  </a:moveTo>
                  <a:lnTo>
                    <a:pt x="0" y="173"/>
                  </a:lnTo>
                  <a:lnTo>
                    <a:pt x="26" y="83"/>
                  </a:lnTo>
                  <a:lnTo>
                    <a:pt x="60" y="76"/>
                  </a:lnTo>
                  <a:lnTo>
                    <a:pt x="17" y="53"/>
                  </a:lnTo>
                  <a:lnTo>
                    <a:pt x="1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57" name="Freeform 29">
              <a:extLst>
                <a:ext uri="{FF2B5EF4-FFF2-40B4-BE49-F238E27FC236}">
                  <a16:creationId xmlns:a16="http://schemas.microsoft.com/office/drawing/2014/main" xmlns="" id="{BFFB2761-C99E-4AB0-8567-2EAF616C8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2588"/>
              <a:ext cx="252" cy="143"/>
            </a:xfrm>
            <a:custGeom>
              <a:avLst/>
              <a:gdLst>
                <a:gd name="T0" fmla="*/ 504 w 504"/>
                <a:gd name="T1" fmla="*/ 135 h 285"/>
                <a:gd name="T2" fmla="*/ 359 w 504"/>
                <a:gd name="T3" fmla="*/ 50 h 285"/>
                <a:gd name="T4" fmla="*/ 287 w 504"/>
                <a:gd name="T5" fmla="*/ 4 h 285"/>
                <a:gd name="T6" fmla="*/ 201 w 504"/>
                <a:gd name="T7" fmla="*/ 0 h 285"/>
                <a:gd name="T8" fmla="*/ 161 w 504"/>
                <a:gd name="T9" fmla="*/ 40 h 285"/>
                <a:gd name="T10" fmla="*/ 0 w 504"/>
                <a:gd name="T11" fmla="*/ 90 h 285"/>
                <a:gd name="T12" fmla="*/ 76 w 504"/>
                <a:gd name="T13" fmla="*/ 103 h 285"/>
                <a:gd name="T14" fmla="*/ 59 w 504"/>
                <a:gd name="T15" fmla="*/ 149 h 285"/>
                <a:gd name="T16" fmla="*/ 141 w 504"/>
                <a:gd name="T17" fmla="*/ 112 h 285"/>
                <a:gd name="T18" fmla="*/ 198 w 504"/>
                <a:gd name="T19" fmla="*/ 135 h 285"/>
                <a:gd name="T20" fmla="*/ 245 w 504"/>
                <a:gd name="T21" fmla="*/ 130 h 285"/>
                <a:gd name="T22" fmla="*/ 397 w 504"/>
                <a:gd name="T23" fmla="*/ 285 h 285"/>
                <a:gd name="T24" fmla="*/ 344 w 504"/>
                <a:gd name="T25" fmla="*/ 162 h 285"/>
                <a:gd name="T26" fmla="*/ 308 w 504"/>
                <a:gd name="T27" fmla="*/ 169 h 285"/>
                <a:gd name="T28" fmla="*/ 329 w 504"/>
                <a:gd name="T29" fmla="*/ 130 h 285"/>
                <a:gd name="T30" fmla="*/ 287 w 504"/>
                <a:gd name="T31" fmla="*/ 135 h 285"/>
                <a:gd name="T32" fmla="*/ 312 w 504"/>
                <a:gd name="T33" fmla="*/ 76 h 285"/>
                <a:gd name="T34" fmla="*/ 350 w 504"/>
                <a:gd name="T35" fmla="*/ 112 h 285"/>
                <a:gd name="T36" fmla="*/ 426 w 504"/>
                <a:gd name="T37" fmla="*/ 116 h 285"/>
                <a:gd name="T38" fmla="*/ 504 w 504"/>
                <a:gd name="T39" fmla="*/ 135 h 285"/>
                <a:gd name="T40" fmla="*/ 504 w 504"/>
                <a:gd name="T41" fmla="*/ 135 h 2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4"/>
                <a:gd name="T64" fmla="*/ 0 h 285"/>
                <a:gd name="T65" fmla="*/ 504 w 504"/>
                <a:gd name="T66" fmla="*/ 285 h 2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4" h="285">
                  <a:moveTo>
                    <a:pt x="504" y="135"/>
                  </a:moveTo>
                  <a:lnTo>
                    <a:pt x="359" y="50"/>
                  </a:lnTo>
                  <a:lnTo>
                    <a:pt x="287" y="4"/>
                  </a:lnTo>
                  <a:lnTo>
                    <a:pt x="201" y="0"/>
                  </a:lnTo>
                  <a:lnTo>
                    <a:pt x="161" y="40"/>
                  </a:lnTo>
                  <a:lnTo>
                    <a:pt x="0" y="90"/>
                  </a:lnTo>
                  <a:lnTo>
                    <a:pt x="76" y="103"/>
                  </a:lnTo>
                  <a:lnTo>
                    <a:pt x="59" y="149"/>
                  </a:lnTo>
                  <a:lnTo>
                    <a:pt x="141" y="112"/>
                  </a:lnTo>
                  <a:lnTo>
                    <a:pt x="198" y="135"/>
                  </a:lnTo>
                  <a:lnTo>
                    <a:pt x="245" y="130"/>
                  </a:lnTo>
                  <a:lnTo>
                    <a:pt x="397" y="285"/>
                  </a:lnTo>
                  <a:lnTo>
                    <a:pt x="344" y="162"/>
                  </a:lnTo>
                  <a:lnTo>
                    <a:pt x="308" y="169"/>
                  </a:lnTo>
                  <a:lnTo>
                    <a:pt x="329" y="130"/>
                  </a:lnTo>
                  <a:lnTo>
                    <a:pt x="287" y="135"/>
                  </a:lnTo>
                  <a:lnTo>
                    <a:pt x="312" y="76"/>
                  </a:lnTo>
                  <a:lnTo>
                    <a:pt x="350" y="112"/>
                  </a:lnTo>
                  <a:lnTo>
                    <a:pt x="426" y="116"/>
                  </a:lnTo>
                  <a:lnTo>
                    <a:pt x="504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58" name="Freeform 30">
              <a:extLst>
                <a:ext uri="{FF2B5EF4-FFF2-40B4-BE49-F238E27FC236}">
                  <a16:creationId xmlns:a16="http://schemas.microsoft.com/office/drawing/2014/main" xmlns="" id="{6F40B7F0-B86A-4D59-9348-1C2563D7C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2354"/>
              <a:ext cx="273" cy="255"/>
            </a:xfrm>
            <a:custGeom>
              <a:avLst/>
              <a:gdLst>
                <a:gd name="T0" fmla="*/ 548 w 548"/>
                <a:gd name="T1" fmla="*/ 0 h 509"/>
                <a:gd name="T2" fmla="*/ 497 w 548"/>
                <a:gd name="T3" fmla="*/ 78 h 509"/>
                <a:gd name="T4" fmla="*/ 447 w 548"/>
                <a:gd name="T5" fmla="*/ 241 h 509"/>
                <a:gd name="T6" fmla="*/ 396 w 548"/>
                <a:gd name="T7" fmla="*/ 190 h 509"/>
                <a:gd name="T8" fmla="*/ 325 w 548"/>
                <a:gd name="T9" fmla="*/ 241 h 509"/>
                <a:gd name="T10" fmla="*/ 322 w 548"/>
                <a:gd name="T11" fmla="*/ 283 h 509"/>
                <a:gd name="T12" fmla="*/ 194 w 548"/>
                <a:gd name="T13" fmla="*/ 363 h 509"/>
                <a:gd name="T14" fmla="*/ 57 w 548"/>
                <a:gd name="T15" fmla="*/ 406 h 509"/>
                <a:gd name="T16" fmla="*/ 0 w 548"/>
                <a:gd name="T17" fmla="*/ 473 h 509"/>
                <a:gd name="T18" fmla="*/ 67 w 548"/>
                <a:gd name="T19" fmla="*/ 414 h 509"/>
                <a:gd name="T20" fmla="*/ 211 w 548"/>
                <a:gd name="T21" fmla="*/ 370 h 509"/>
                <a:gd name="T22" fmla="*/ 377 w 548"/>
                <a:gd name="T23" fmla="*/ 273 h 509"/>
                <a:gd name="T24" fmla="*/ 403 w 548"/>
                <a:gd name="T25" fmla="*/ 283 h 509"/>
                <a:gd name="T26" fmla="*/ 436 w 548"/>
                <a:gd name="T27" fmla="*/ 414 h 509"/>
                <a:gd name="T28" fmla="*/ 409 w 548"/>
                <a:gd name="T29" fmla="*/ 509 h 509"/>
                <a:gd name="T30" fmla="*/ 491 w 548"/>
                <a:gd name="T31" fmla="*/ 363 h 509"/>
                <a:gd name="T32" fmla="*/ 504 w 548"/>
                <a:gd name="T33" fmla="*/ 112 h 509"/>
                <a:gd name="T34" fmla="*/ 548 w 548"/>
                <a:gd name="T35" fmla="*/ 0 h 509"/>
                <a:gd name="T36" fmla="*/ 548 w 548"/>
                <a:gd name="T37" fmla="*/ 0 h 5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8"/>
                <a:gd name="T58" fmla="*/ 0 h 509"/>
                <a:gd name="T59" fmla="*/ 548 w 548"/>
                <a:gd name="T60" fmla="*/ 509 h 5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8" h="509">
                  <a:moveTo>
                    <a:pt x="548" y="0"/>
                  </a:moveTo>
                  <a:lnTo>
                    <a:pt x="497" y="78"/>
                  </a:lnTo>
                  <a:lnTo>
                    <a:pt x="447" y="241"/>
                  </a:lnTo>
                  <a:lnTo>
                    <a:pt x="396" y="190"/>
                  </a:lnTo>
                  <a:lnTo>
                    <a:pt x="325" y="241"/>
                  </a:lnTo>
                  <a:lnTo>
                    <a:pt x="322" y="283"/>
                  </a:lnTo>
                  <a:lnTo>
                    <a:pt x="194" y="363"/>
                  </a:lnTo>
                  <a:lnTo>
                    <a:pt x="57" y="406"/>
                  </a:lnTo>
                  <a:lnTo>
                    <a:pt x="0" y="473"/>
                  </a:lnTo>
                  <a:lnTo>
                    <a:pt x="67" y="414"/>
                  </a:lnTo>
                  <a:lnTo>
                    <a:pt x="211" y="370"/>
                  </a:lnTo>
                  <a:lnTo>
                    <a:pt x="377" y="273"/>
                  </a:lnTo>
                  <a:lnTo>
                    <a:pt x="403" y="283"/>
                  </a:lnTo>
                  <a:lnTo>
                    <a:pt x="436" y="414"/>
                  </a:lnTo>
                  <a:lnTo>
                    <a:pt x="409" y="509"/>
                  </a:lnTo>
                  <a:lnTo>
                    <a:pt x="491" y="363"/>
                  </a:lnTo>
                  <a:lnTo>
                    <a:pt x="504" y="112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59" name="Freeform 31">
              <a:extLst>
                <a:ext uri="{FF2B5EF4-FFF2-40B4-BE49-F238E27FC236}">
                  <a16:creationId xmlns:a16="http://schemas.microsoft.com/office/drawing/2014/main" xmlns="" id="{5BAA24E5-DEC5-4598-8383-FA65D5562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626"/>
              <a:ext cx="132" cy="147"/>
            </a:xfrm>
            <a:custGeom>
              <a:avLst/>
              <a:gdLst>
                <a:gd name="T0" fmla="*/ 119 w 264"/>
                <a:gd name="T1" fmla="*/ 0 h 295"/>
                <a:gd name="T2" fmla="*/ 93 w 264"/>
                <a:gd name="T3" fmla="*/ 42 h 295"/>
                <a:gd name="T4" fmla="*/ 0 w 264"/>
                <a:gd name="T5" fmla="*/ 78 h 295"/>
                <a:gd name="T6" fmla="*/ 19 w 264"/>
                <a:gd name="T7" fmla="*/ 97 h 295"/>
                <a:gd name="T8" fmla="*/ 119 w 264"/>
                <a:gd name="T9" fmla="*/ 97 h 295"/>
                <a:gd name="T10" fmla="*/ 264 w 264"/>
                <a:gd name="T11" fmla="*/ 295 h 295"/>
                <a:gd name="T12" fmla="*/ 140 w 264"/>
                <a:gd name="T13" fmla="*/ 59 h 295"/>
                <a:gd name="T14" fmla="*/ 119 w 264"/>
                <a:gd name="T15" fmla="*/ 0 h 295"/>
                <a:gd name="T16" fmla="*/ 119 w 264"/>
                <a:gd name="T17" fmla="*/ 0 h 2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4"/>
                <a:gd name="T28" fmla="*/ 0 h 295"/>
                <a:gd name="T29" fmla="*/ 264 w 264"/>
                <a:gd name="T30" fmla="*/ 295 h 2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4" h="295">
                  <a:moveTo>
                    <a:pt x="119" y="0"/>
                  </a:moveTo>
                  <a:lnTo>
                    <a:pt x="93" y="42"/>
                  </a:lnTo>
                  <a:lnTo>
                    <a:pt x="0" y="78"/>
                  </a:lnTo>
                  <a:lnTo>
                    <a:pt x="19" y="97"/>
                  </a:lnTo>
                  <a:lnTo>
                    <a:pt x="119" y="97"/>
                  </a:lnTo>
                  <a:lnTo>
                    <a:pt x="264" y="295"/>
                  </a:lnTo>
                  <a:lnTo>
                    <a:pt x="140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60" name="Freeform 32">
              <a:extLst>
                <a:ext uri="{FF2B5EF4-FFF2-40B4-BE49-F238E27FC236}">
                  <a16:creationId xmlns:a16="http://schemas.microsoft.com/office/drawing/2014/main" xmlns="" id="{36830153-5745-46C9-B213-436AB9512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2777"/>
              <a:ext cx="148" cy="139"/>
            </a:xfrm>
            <a:custGeom>
              <a:avLst/>
              <a:gdLst>
                <a:gd name="T0" fmla="*/ 295 w 295"/>
                <a:gd name="T1" fmla="*/ 85 h 277"/>
                <a:gd name="T2" fmla="*/ 168 w 295"/>
                <a:gd name="T3" fmla="*/ 0 h 277"/>
                <a:gd name="T4" fmla="*/ 23 w 295"/>
                <a:gd name="T5" fmla="*/ 85 h 277"/>
                <a:gd name="T6" fmla="*/ 0 w 295"/>
                <a:gd name="T7" fmla="*/ 190 h 277"/>
                <a:gd name="T8" fmla="*/ 31 w 295"/>
                <a:gd name="T9" fmla="*/ 277 h 277"/>
                <a:gd name="T10" fmla="*/ 56 w 295"/>
                <a:gd name="T11" fmla="*/ 214 h 277"/>
                <a:gd name="T12" fmla="*/ 107 w 295"/>
                <a:gd name="T13" fmla="*/ 190 h 277"/>
                <a:gd name="T14" fmla="*/ 145 w 295"/>
                <a:gd name="T15" fmla="*/ 121 h 277"/>
                <a:gd name="T16" fmla="*/ 238 w 295"/>
                <a:gd name="T17" fmla="*/ 77 h 277"/>
                <a:gd name="T18" fmla="*/ 295 w 295"/>
                <a:gd name="T19" fmla="*/ 85 h 277"/>
                <a:gd name="T20" fmla="*/ 295 w 295"/>
                <a:gd name="T21" fmla="*/ 85 h 2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5"/>
                <a:gd name="T34" fmla="*/ 0 h 277"/>
                <a:gd name="T35" fmla="*/ 295 w 295"/>
                <a:gd name="T36" fmla="*/ 277 h 2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5" h="277">
                  <a:moveTo>
                    <a:pt x="295" y="85"/>
                  </a:moveTo>
                  <a:lnTo>
                    <a:pt x="168" y="0"/>
                  </a:lnTo>
                  <a:lnTo>
                    <a:pt x="23" y="85"/>
                  </a:lnTo>
                  <a:lnTo>
                    <a:pt x="0" y="190"/>
                  </a:lnTo>
                  <a:lnTo>
                    <a:pt x="31" y="277"/>
                  </a:lnTo>
                  <a:lnTo>
                    <a:pt x="56" y="214"/>
                  </a:lnTo>
                  <a:lnTo>
                    <a:pt x="107" y="190"/>
                  </a:lnTo>
                  <a:lnTo>
                    <a:pt x="145" y="121"/>
                  </a:lnTo>
                  <a:lnTo>
                    <a:pt x="238" y="77"/>
                  </a:lnTo>
                  <a:lnTo>
                    <a:pt x="295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61" name="Freeform 33">
              <a:extLst>
                <a:ext uri="{FF2B5EF4-FFF2-40B4-BE49-F238E27FC236}">
                  <a16:creationId xmlns:a16="http://schemas.microsoft.com/office/drawing/2014/main" xmlns="" id="{B7C45BC3-68BF-4229-B5BD-F74E20DF1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2747"/>
              <a:ext cx="107" cy="64"/>
            </a:xfrm>
            <a:custGeom>
              <a:avLst/>
              <a:gdLst>
                <a:gd name="T0" fmla="*/ 0 w 215"/>
                <a:gd name="T1" fmla="*/ 9 h 129"/>
                <a:gd name="T2" fmla="*/ 175 w 215"/>
                <a:gd name="T3" fmla="*/ 129 h 129"/>
                <a:gd name="T4" fmla="*/ 215 w 215"/>
                <a:gd name="T5" fmla="*/ 129 h 129"/>
                <a:gd name="T6" fmla="*/ 215 w 215"/>
                <a:gd name="T7" fmla="*/ 85 h 129"/>
                <a:gd name="T8" fmla="*/ 194 w 215"/>
                <a:gd name="T9" fmla="*/ 43 h 129"/>
                <a:gd name="T10" fmla="*/ 194 w 215"/>
                <a:gd name="T11" fmla="*/ 97 h 129"/>
                <a:gd name="T12" fmla="*/ 163 w 215"/>
                <a:gd name="T13" fmla="*/ 97 h 129"/>
                <a:gd name="T14" fmla="*/ 17 w 215"/>
                <a:gd name="T15" fmla="*/ 0 h 129"/>
                <a:gd name="T16" fmla="*/ 0 w 215"/>
                <a:gd name="T17" fmla="*/ 9 h 129"/>
                <a:gd name="T18" fmla="*/ 0 w 215"/>
                <a:gd name="T19" fmla="*/ 9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"/>
                <a:gd name="T31" fmla="*/ 0 h 129"/>
                <a:gd name="T32" fmla="*/ 215 w 215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" h="129">
                  <a:moveTo>
                    <a:pt x="0" y="9"/>
                  </a:moveTo>
                  <a:lnTo>
                    <a:pt x="175" y="129"/>
                  </a:lnTo>
                  <a:lnTo>
                    <a:pt x="215" y="129"/>
                  </a:lnTo>
                  <a:lnTo>
                    <a:pt x="215" y="85"/>
                  </a:lnTo>
                  <a:lnTo>
                    <a:pt x="194" y="43"/>
                  </a:lnTo>
                  <a:lnTo>
                    <a:pt x="194" y="97"/>
                  </a:lnTo>
                  <a:lnTo>
                    <a:pt x="163" y="97"/>
                  </a:lnTo>
                  <a:lnTo>
                    <a:pt x="1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62" name="Freeform 34">
              <a:extLst>
                <a:ext uri="{FF2B5EF4-FFF2-40B4-BE49-F238E27FC236}">
                  <a16:creationId xmlns:a16="http://schemas.microsoft.com/office/drawing/2014/main" xmlns="" id="{4A8FE54F-0095-4FDF-8312-8916CE8DC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932"/>
              <a:ext cx="663" cy="679"/>
            </a:xfrm>
            <a:custGeom>
              <a:avLst/>
              <a:gdLst>
                <a:gd name="T0" fmla="*/ 270 w 1327"/>
                <a:gd name="T1" fmla="*/ 0 h 1358"/>
                <a:gd name="T2" fmla="*/ 287 w 1327"/>
                <a:gd name="T3" fmla="*/ 71 h 1358"/>
                <a:gd name="T4" fmla="*/ 276 w 1327"/>
                <a:gd name="T5" fmla="*/ 158 h 1358"/>
                <a:gd name="T6" fmla="*/ 327 w 1327"/>
                <a:gd name="T7" fmla="*/ 303 h 1358"/>
                <a:gd name="T8" fmla="*/ 388 w 1327"/>
                <a:gd name="T9" fmla="*/ 320 h 1358"/>
                <a:gd name="T10" fmla="*/ 93 w 1327"/>
                <a:gd name="T11" fmla="*/ 487 h 1358"/>
                <a:gd name="T12" fmla="*/ 89 w 1327"/>
                <a:gd name="T13" fmla="*/ 538 h 1358"/>
                <a:gd name="T14" fmla="*/ 108 w 1327"/>
                <a:gd name="T15" fmla="*/ 571 h 1358"/>
                <a:gd name="T16" fmla="*/ 483 w 1327"/>
                <a:gd name="T17" fmla="*/ 797 h 1358"/>
                <a:gd name="T18" fmla="*/ 542 w 1327"/>
                <a:gd name="T19" fmla="*/ 797 h 1358"/>
                <a:gd name="T20" fmla="*/ 629 w 1327"/>
                <a:gd name="T21" fmla="*/ 770 h 1358"/>
                <a:gd name="T22" fmla="*/ 1327 w 1327"/>
                <a:gd name="T23" fmla="*/ 390 h 1358"/>
                <a:gd name="T24" fmla="*/ 684 w 1327"/>
                <a:gd name="T25" fmla="*/ 770 h 1358"/>
                <a:gd name="T26" fmla="*/ 660 w 1327"/>
                <a:gd name="T27" fmla="*/ 814 h 1358"/>
                <a:gd name="T28" fmla="*/ 660 w 1327"/>
                <a:gd name="T29" fmla="*/ 858 h 1358"/>
                <a:gd name="T30" fmla="*/ 680 w 1327"/>
                <a:gd name="T31" fmla="*/ 909 h 1358"/>
                <a:gd name="T32" fmla="*/ 641 w 1327"/>
                <a:gd name="T33" fmla="*/ 882 h 1358"/>
                <a:gd name="T34" fmla="*/ 623 w 1327"/>
                <a:gd name="T35" fmla="*/ 831 h 1358"/>
                <a:gd name="T36" fmla="*/ 572 w 1327"/>
                <a:gd name="T37" fmla="*/ 846 h 1358"/>
                <a:gd name="T38" fmla="*/ 528 w 1327"/>
                <a:gd name="T39" fmla="*/ 846 h 1358"/>
                <a:gd name="T40" fmla="*/ 629 w 1327"/>
                <a:gd name="T41" fmla="*/ 1314 h 1358"/>
                <a:gd name="T42" fmla="*/ 684 w 1327"/>
                <a:gd name="T43" fmla="*/ 1358 h 1358"/>
                <a:gd name="T44" fmla="*/ 660 w 1327"/>
                <a:gd name="T45" fmla="*/ 1358 h 1358"/>
                <a:gd name="T46" fmla="*/ 264 w 1327"/>
                <a:gd name="T47" fmla="*/ 1063 h 1358"/>
                <a:gd name="T48" fmla="*/ 234 w 1327"/>
                <a:gd name="T49" fmla="*/ 1019 h 1358"/>
                <a:gd name="T50" fmla="*/ 220 w 1327"/>
                <a:gd name="T51" fmla="*/ 979 h 1358"/>
                <a:gd name="T52" fmla="*/ 152 w 1327"/>
                <a:gd name="T53" fmla="*/ 753 h 1358"/>
                <a:gd name="T54" fmla="*/ 82 w 1327"/>
                <a:gd name="T55" fmla="*/ 719 h 1358"/>
                <a:gd name="T56" fmla="*/ 0 w 1327"/>
                <a:gd name="T57" fmla="*/ 512 h 1358"/>
                <a:gd name="T58" fmla="*/ 6 w 1327"/>
                <a:gd name="T59" fmla="*/ 365 h 1358"/>
                <a:gd name="T60" fmla="*/ 76 w 1327"/>
                <a:gd name="T61" fmla="*/ 303 h 1358"/>
                <a:gd name="T62" fmla="*/ 68 w 1327"/>
                <a:gd name="T63" fmla="*/ 382 h 1358"/>
                <a:gd name="T64" fmla="*/ 101 w 1327"/>
                <a:gd name="T65" fmla="*/ 443 h 1358"/>
                <a:gd name="T66" fmla="*/ 163 w 1327"/>
                <a:gd name="T67" fmla="*/ 400 h 1358"/>
                <a:gd name="T68" fmla="*/ 182 w 1327"/>
                <a:gd name="T69" fmla="*/ 287 h 1358"/>
                <a:gd name="T70" fmla="*/ 207 w 1327"/>
                <a:gd name="T71" fmla="*/ 253 h 1358"/>
                <a:gd name="T72" fmla="*/ 213 w 1327"/>
                <a:gd name="T73" fmla="*/ 390 h 1358"/>
                <a:gd name="T74" fmla="*/ 283 w 1327"/>
                <a:gd name="T75" fmla="*/ 339 h 1358"/>
                <a:gd name="T76" fmla="*/ 257 w 1327"/>
                <a:gd name="T77" fmla="*/ 227 h 1358"/>
                <a:gd name="T78" fmla="*/ 264 w 1327"/>
                <a:gd name="T79" fmla="*/ 168 h 1358"/>
                <a:gd name="T80" fmla="*/ 30 w 1327"/>
                <a:gd name="T81" fmla="*/ 261 h 1358"/>
                <a:gd name="T82" fmla="*/ 68 w 1327"/>
                <a:gd name="T83" fmla="*/ 200 h 1358"/>
                <a:gd name="T84" fmla="*/ 257 w 1327"/>
                <a:gd name="T85" fmla="*/ 114 h 1358"/>
                <a:gd name="T86" fmla="*/ 270 w 1327"/>
                <a:gd name="T87" fmla="*/ 0 h 1358"/>
                <a:gd name="T88" fmla="*/ 270 w 1327"/>
                <a:gd name="T89" fmla="*/ 0 h 13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7"/>
                <a:gd name="T136" fmla="*/ 0 h 1358"/>
                <a:gd name="T137" fmla="*/ 1327 w 1327"/>
                <a:gd name="T138" fmla="*/ 1358 h 135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7" h="1358">
                  <a:moveTo>
                    <a:pt x="270" y="0"/>
                  </a:moveTo>
                  <a:lnTo>
                    <a:pt x="287" y="71"/>
                  </a:lnTo>
                  <a:lnTo>
                    <a:pt x="276" y="158"/>
                  </a:lnTo>
                  <a:lnTo>
                    <a:pt x="327" y="303"/>
                  </a:lnTo>
                  <a:lnTo>
                    <a:pt x="388" y="320"/>
                  </a:lnTo>
                  <a:lnTo>
                    <a:pt x="93" y="487"/>
                  </a:lnTo>
                  <a:lnTo>
                    <a:pt x="89" y="538"/>
                  </a:lnTo>
                  <a:lnTo>
                    <a:pt x="108" y="571"/>
                  </a:lnTo>
                  <a:lnTo>
                    <a:pt x="483" y="797"/>
                  </a:lnTo>
                  <a:lnTo>
                    <a:pt x="542" y="797"/>
                  </a:lnTo>
                  <a:lnTo>
                    <a:pt x="629" y="770"/>
                  </a:lnTo>
                  <a:lnTo>
                    <a:pt x="1327" y="390"/>
                  </a:lnTo>
                  <a:lnTo>
                    <a:pt x="684" y="770"/>
                  </a:lnTo>
                  <a:lnTo>
                    <a:pt x="660" y="814"/>
                  </a:lnTo>
                  <a:lnTo>
                    <a:pt x="660" y="858"/>
                  </a:lnTo>
                  <a:lnTo>
                    <a:pt x="680" y="909"/>
                  </a:lnTo>
                  <a:lnTo>
                    <a:pt x="641" y="882"/>
                  </a:lnTo>
                  <a:lnTo>
                    <a:pt x="623" y="831"/>
                  </a:lnTo>
                  <a:lnTo>
                    <a:pt x="572" y="846"/>
                  </a:lnTo>
                  <a:lnTo>
                    <a:pt x="528" y="846"/>
                  </a:lnTo>
                  <a:lnTo>
                    <a:pt x="629" y="1314"/>
                  </a:lnTo>
                  <a:lnTo>
                    <a:pt x="684" y="1358"/>
                  </a:lnTo>
                  <a:lnTo>
                    <a:pt x="660" y="1358"/>
                  </a:lnTo>
                  <a:lnTo>
                    <a:pt x="264" y="1063"/>
                  </a:lnTo>
                  <a:lnTo>
                    <a:pt x="234" y="1019"/>
                  </a:lnTo>
                  <a:lnTo>
                    <a:pt x="220" y="979"/>
                  </a:lnTo>
                  <a:lnTo>
                    <a:pt x="152" y="753"/>
                  </a:lnTo>
                  <a:lnTo>
                    <a:pt x="82" y="719"/>
                  </a:lnTo>
                  <a:lnTo>
                    <a:pt x="0" y="512"/>
                  </a:lnTo>
                  <a:lnTo>
                    <a:pt x="6" y="365"/>
                  </a:lnTo>
                  <a:lnTo>
                    <a:pt x="76" y="303"/>
                  </a:lnTo>
                  <a:lnTo>
                    <a:pt x="68" y="382"/>
                  </a:lnTo>
                  <a:lnTo>
                    <a:pt x="101" y="443"/>
                  </a:lnTo>
                  <a:lnTo>
                    <a:pt x="163" y="400"/>
                  </a:lnTo>
                  <a:lnTo>
                    <a:pt x="182" y="287"/>
                  </a:lnTo>
                  <a:lnTo>
                    <a:pt x="207" y="253"/>
                  </a:lnTo>
                  <a:lnTo>
                    <a:pt x="213" y="390"/>
                  </a:lnTo>
                  <a:lnTo>
                    <a:pt x="283" y="339"/>
                  </a:lnTo>
                  <a:lnTo>
                    <a:pt x="257" y="227"/>
                  </a:lnTo>
                  <a:lnTo>
                    <a:pt x="264" y="168"/>
                  </a:lnTo>
                  <a:lnTo>
                    <a:pt x="30" y="261"/>
                  </a:lnTo>
                  <a:lnTo>
                    <a:pt x="68" y="200"/>
                  </a:lnTo>
                  <a:lnTo>
                    <a:pt x="257" y="11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63" name="Freeform 35">
              <a:extLst>
                <a:ext uri="{FF2B5EF4-FFF2-40B4-BE49-F238E27FC236}">
                  <a16:creationId xmlns:a16="http://schemas.microsoft.com/office/drawing/2014/main" xmlns="" id="{324BA7D0-CD8C-4004-9E4A-2F71737B4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2895"/>
              <a:ext cx="63" cy="132"/>
            </a:xfrm>
            <a:custGeom>
              <a:avLst/>
              <a:gdLst>
                <a:gd name="T0" fmla="*/ 115 w 127"/>
                <a:gd name="T1" fmla="*/ 0 h 264"/>
                <a:gd name="T2" fmla="*/ 72 w 127"/>
                <a:gd name="T3" fmla="*/ 84 h 264"/>
                <a:gd name="T4" fmla="*/ 53 w 127"/>
                <a:gd name="T5" fmla="*/ 171 h 264"/>
                <a:gd name="T6" fmla="*/ 0 w 127"/>
                <a:gd name="T7" fmla="*/ 264 h 264"/>
                <a:gd name="T8" fmla="*/ 76 w 127"/>
                <a:gd name="T9" fmla="*/ 145 h 264"/>
                <a:gd name="T10" fmla="*/ 83 w 127"/>
                <a:gd name="T11" fmla="*/ 84 h 264"/>
                <a:gd name="T12" fmla="*/ 127 w 127"/>
                <a:gd name="T13" fmla="*/ 50 h 264"/>
                <a:gd name="T14" fmla="*/ 115 w 127"/>
                <a:gd name="T15" fmla="*/ 0 h 264"/>
                <a:gd name="T16" fmla="*/ 115 w 127"/>
                <a:gd name="T17" fmla="*/ 0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264"/>
                <a:gd name="T29" fmla="*/ 127 w 127"/>
                <a:gd name="T30" fmla="*/ 264 h 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264">
                  <a:moveTo>
                    <a:pt x="115" y="0"/>
                  </a:moveTo>
                  <a:lnTo>
                    <a:pt x="72" y="84"/>
                  </a:lnTo>
                  <a:lnTo>
                    <a:pt x="53" y="171"/>
                  </a:lnTo>
                  <a:lnTo>
                    <a:pt x="0" y="264"/>
                  </a:lnTo>
                  <a:lnTo>
                    <a:pt x="76" y="145"/>
                  </a:lnTo>
                  <a:lnTo>
                    <a:pt x="83" y="84"/>
                  </a:lnTo>
                  <a:lnTo>
                    <a:pt x="127" y="5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64" name="Freeform 36">
              <a:extLst>
                <a:ext uri="{FF2B5EF4-FFF2-40B4-BE49-F238E27FC236}">
                  <a16:creationId xmlns:a16="http://schemas.microsoft.com/office/drawing/2014/main" xmlns="" id="{45ACABB7-AB17-474F-8DEE-155A34320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" y="2571"/>
              <a:ext cx="144" cy="276"/>
            </a:xfrm>
            <a:custGeom>
              <a:avLst/>
              <a:gdLst>
                <a:gd name="T0" fmla="*/ 42 w 289"/>
                <a:gd name="T1" fmla="*/ 498 h 551"/>
                <a:gd name="T2" fmla="*/ 30 w 289"/>
                <a:gd name="T3" fmla="*/ 352 h 551"/>
                <a:gd name="T4" fmla="*/ 87 w 289"/>
                <a:gd name="T5" fmla="*/ 152 h 551"/>
                <a:gd name="T6" fmla="*/ 182 w 289"/>
                <a:gd name="T7" fmla="*/ 120 h 551"/>
                <a:gd name="T8" fmla="*/ 245 w 289"/>
                <a:gd name="T9" fmla="*/ 17 h 551"/>
                <a:gd name="T10" fmla="*/ 289 w 289"/>
                <a:gd name="T11" fmla="*/ 8 h 551"/>
                <a:gd name="T12" fmla="*/ 237 w 289"/>
                <a:gd name="T13" fmla="*/ 0 h 551"/>
                <a:gd name="T14" fmla="*/ 175 w 289"/>
                <a:gd name="T15" fmla="*/ 103 h 551"/>
                <a:gd name="T16" fmla="*/ 66 w 289"/>
                <a:gd name="T17" fmla="*/ 146 h 551"/>
                <a:gd name="T18" fmla="*/ 0 w 289"/>
                <a:gd name="T19" fmla="*/ 361 h 551"/>
                <a:gd name="T20" fmla="*/ 5 w 289"/>
                <a:gd name="T21" fmla="*/ 551 h 551"/>
                <a:gd name="T22" fmla="*/ 42 w 289"/>
                <a:gd name="T23" fmla="*/ 498 h 551"/>
                <a:gd name="T24" fmla="*/ 42 w 289"/>
                <a:gd name="T25" fmla="*/ 498 h 5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9"/>
                <a:gd name="T40" fmla="*/ 0 h 551"/>
                <a:gd name="T41" fmla="*/ 289 w 289"/>
                <a:gd name="T42" fmla="*/ 551 h 5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9" h="551">
                  <a:moveTo>
                    <a:pt x="42" y="498"/>
                  </a:moveTo>
                  <a:lnTo>
                    <a:pt x="30" y="352"/>
                  </a:lnTo>
                  <a:lnTo>
                    <a:pt x="87" y="152"/>
                  </a:lnTo>
                  <a:lnTo>
                    <a:pt x="182" y="120"/>
                  </a:lnTo>
                  <a:lnTo>
                    <a:pt x="245" y="17"/>
                  </a:lnTo>
                  <a:lnTo>
                    <a:pt x="289" y="8"/>
                  </a:lnTo>
                  <a:lnTo>
                    <a:pt x="237" y="0"/>
                  </a:lnTo>
                  <a:lnTo>
                    <a:pt x="175" y="103"/>
                  </a:lnTo>
                  <a:lnTo>
                    <a:pt x="66" y="146"/>
                  </a:lnTo>
                  <a:lnTo>
                    <a:pt x="0" y="361"/>
                  </a:lnTo>
                  <a:lnTo>
                    <a:pt x="5" y="551"/>
                  </a:lnTo>
                  <a:lnTo>
                    <a:pt x="42" y="4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65" name="Freeform 37">
              <a:extLst>
                <a:ext uri="{FF2B5EF4-FFF2-40B4-BE49-F238E27FC236}">
                  <a16:creationId xmlns:a16="http://schemas.microsoft.com/office/drawing/2014/main" xmlns="" id="{EC1F9DCF-3B9C-4987-9766-051BB906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580"/>
              <a:ext cx="227" cy="323"/>
            </a:xfrm>
            <a:custGeom>
              <a:avLst/>
              <a:gdLst>
                <a:gd name="T0" fmla="*/ 0 w 452"/>
                <a:gd name="T1" fmla="*/ 0 h 646"/>
                <a:gd name="T2" fmla="*/ 80 w 452"/>
                <a:gd name="T3" fmla="*/ 120 h 646"/>
                <a:gd name="T4" fmla="*/ 118 w 452"/>
                <a:gd name="T5" fmla="*/ 378 h 646"/>
                <a:gd name="T6" fmla="*/ 93 w 452"/>
                <a:gd name="T7" fmla="*/ 405 h 646"/>
                <a:gd name="T8" fmla="*/ 114 w 452"/>
                <a:gd name="T9" fmla="*/ 456 h 646"/>
                <a:gd name="T10" fmla="*/ 452 w 452"/>
                <a:gd name="T11" fmla="*/ 646 h 646"/>
                <a:gd name="T12" fmla="*/ 224 w 452"/>
                <a:gd name="T13" fmla="*/ 491 h 646"/>
                <a:gd name="T14" fmla="*/ 245 w 452"/>
                <a:gd name="T15" fmla="*/ 464 h 646"/>
                <a:gd name="T16" fmla="*/ 150 w 452"/>
                <a:gd name="T17" fmla="*/ 363 h 646"/>
                <a:gd name="T18" fmla="*/ 93 w 452"/>
                <a:gd name="T19" fmla="*/ 93 h 646"/>
                <a:gd name="T20" fmla="*/ 0 w 452"/>
                <a:gd name="T21" fmla="*/ 0 h 646"/>
                <a:gd name="T22" fmla="*/ 0 w 452"/>
                <a:gd name="T23" fmla="*/ 0 h 6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2"/>
                <a:gd name="T37" fmla="*/ 0 h 646"/>
                <a:gd name="T38" fmla="*/ 452 w 452"/>
                <a:gd name="T39" fmla="*/ 646 h 6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2" h="646">
                  <a:moveTo>
                    <a:pt x="0" y="0"/>
                  </a:moveTo>
                  <a:lnTo>
                    <a:pt x="80" y="120"/>
                  </a:lnTo>
                  <a:lnTo>
                    <a:pt x="118" y="378"/>
                  </a:lnTo>
                  <a:lnTo>
                    <a:pt x="93" y="405"/>
                  </a:lnTo>
                  <a:lnTo>
                    <a:pt x="114" y="456"/>
                  </a:lnTo>
                  <a:lnTo>
                    <a:pt x="452" y="646"/>
                  </a:lnTo>
                  <a:lnTo>
                    <a:pt x="224" y="491"/>
                  </a:lnTo>
                  <a:lnTo>
                    <a:pt x="245" y="464"/>
                  </a:lnTo>
                  <a:lnTo>
                    <a:pt x="150" y="363"/>
                  </a:lnTo>
                  <a:lnTo>
                    <a:pt x="93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66" name="Freeform 38">
              <a:extLst>
                <a:ext uri="{FF2B5EF4-FFF2-40B4-BE49-F238E27FC236}">
                  <a16:creationId xmlns:a16="http://schemas.microsoft.com/office/drawing/2014/main" xmlns="" id="{DDD8AAD7-C683-460A-87A9-68F2FDC02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" y="2808"/>
              <a:ext cx="53" cy="90"/>
            </a:xfrm>
            <a:custGeom>
              <a:avLst/>
              <a:gdLst>
                <a:gd name="T0" fmla="*/ 21 w 106"/>
                <a:gd name="T1" fmla="*/ 130 h 181"/>
                <a:gd name="T2" fmla="*/ 0 w 106"/>
                <a:gd name="T3" fmla="*/ 0 h 181"/>
                <a:gd name="T4" fmla="*/ 103 w 106"/>
                <a:gd name="T5" fmla="*/ 93 h 181"/>
                <a:gd name="T6" fmla="*/ 106 w 106"/>
                <a:gd name="T7" fmla="*/ 181 h 181"/>
                <a:gd name="T8" fmla="*/ 21 w 106"/>
                <a:gd name="T9" fmla="*/ 130 h 181"/>
                <a:gd name="T10" fmla="*/ 21 w 106"/>
                <a:gd name="T11" fmla="*/ 130 h 1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181"/>
                <a:gd name="T20" fmla="*/ 106 w 106"/>
                <a:gd name="T21" fmla="*/ 181 h 1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181">
                  <a:moveTo>
                    <a:pt x="21" y="130"/>
                  </a:moveTo>
                  <a:lnTo>
                    <a:pt x="0" y="0"/>
                  </a:lnTo>
                  <a:lnTo>
                    <a:pt x="103" y="93"/>
                  </a:lnTo>
                  <a:lnTo>
                    <a:pt x="106" y="181"/>
                  </a:lnTo>
                  <a:lnTo>
                    <a:pt x="21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67" name="Freeform 39">
              <a:extLst>
                <a:ext uri="{FF2B5EF4-FFF2-40B4-BE49-F238E27FC236}">
                  <a16:creationId xmlns:a16="http://schemas.microsoft.com/office/drawing/2014/main" xmlns="" id="{BE630727-30F8-46A1-807C-F0A9BE1E7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2808"/>
              <a:ext cx="187" cy="90"/>
            </a:xfrm>
            <a:custGeom>
              <a:avLst/>
              <a:gdLst>
                <a:gd name="T0" fmla="*/ 0 w 372"/>
                <a:gd name="T1" fmla="*/ 44 h 181"/>
                <a:gd name="T2" fmla="*/ 60 w 372"/>
                <a:gd name="T3" fmla="*/ 111 h 181"/>
                <a:gd name="T4" fmla="*/ 43 w 372"/>
                <a:gd name="T5" fmla="*/ 181 h 181"/>
                <a:gd name="T6" fmla="*/ 131 w 372"/>
                <a:gd name="T7" fmla="*/ 93 h 181"/>
                <a:gd name="T8" fmla="*/ 262 w 372"/>
                <a:gd name="T9" fmla="*/ 93 h 181"/>
                <a:gd name="T10" fmla="*/ 372 w 372"/>
                <a:gd name="T11" fmla="*/ 130 h 181"/>
                <a:gd name="T12" fmla="*/ 95 w 372"/>
                <a:gd name="T13" fmla="*/ 0 h 181"/>
                <a:gd name="T14" fmla="*/ 125 w 372"/>
                <a:gd name="T15" fmla="*/ 61 h 181"/>
                <a:gd name="T16" fmla="*/ 0 w 372"/>
                <a:gd name="T17" fmla="*/ 44 h 181"/>
                <a:gd name="T18" fmla="*/ 0 w 372"/>
                <a:gd name="T19" fmla="*/ 44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2"/>
                <a:gd name="T31" fmla="*/ 0 h 181"/>
                <a:gd name="T32" fmla="*/ 372 w 372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2" h="181">
                  <a:moveTo>
                    <a:pt x="0" y="44"/>
                  </a:moveTo>
                  <a:lnTo>
                    <a:pt x="60" y="111"/>
                  </a:lnTo>
                  <a:lnTo>
                    <a:pt x="43" y="181"/>
                  </a:lnTo>
                  <a:lnTo>
                    <a:pt x="131" y="93"/>
                  </a:lnTo>
                  <a:lnTo>
                    <a:pt x="262" y="93"/>
                  </a:lnTo>
                  <a:lnTo>
                    <a:pt x="372" y="130"/>
                  </a:lnTo>
                  <a:lnTo>
                    <a:pt x="95" y="0"/>
                  </a:lnTo>
                  <a:lnTo>
                    <a:pt x="125" y="6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68" name="Freeform 40">
              <a:extLst>
                <a:ext uri="{FF2B5EF4-FFF2-40B4-BE49-F238E27FC236}">
                  <a16:creationId xmlns:a16="http://schemas.microsoft.com/office/drawing/2014/main" xmlns="" id="{231A0960-3283-4151-B1ED-D04DD9548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2868"/>
              <a:ext cx="321" cy="155"/>
            </a:xfrm>
            <a:custGeom>
              <a:avLst/>
              <a:gdLst>
                <a:gd name="T0" fmla="*/ 515 w 643"/>
                <a:gd name="T1" fmla="*/ 112 h 310"/>
                <a:gd name="T2" fmla="*/ 496 w 643"/>
                <a:gd name="T3" fmla="*/ 156 h 310"/>
                <a:gd name="T4" fmla="*/ 409 w 643"/>
                <a:gd name="T5" fmla="*/ 156 h 310"/>
                <a:gd name="T6" fmla="*/ 316 w 643"/>
                <a:gd name="T7" fmla="*/ 59 h 310"/>
                <a:gd name="T8" fmla="*/ 114 w 643"/>
                <a:gd name="T9" fmla="*/ 0 h 310"/>
                <a:gd name="T10" fmla="*/ 0 w 643"/>
                <a:gd name="T11" fmla="*/ 8 h 310"/>
                <a:gd name="T12" fmla="*/ 107 w 643"/>
                <a:gd name="T13" fmla="*/ 15 h 310"/>
                <a:gd name="T14" fmla="*/ 531 w 643"/>
                <a:gd name="T15" fmla="*/ 268 h 310"/>
                <a:gd name="T16" fmla="*/ 496 w 643"/>
                <a:gd name="T17" fmla="*/ 310 h 310"/>
                <a:gd name="T18" fmla="*/ 567 w 643"/>
                <a:gd name="T19" fmla="*/ 257 h 310"/>
                <a:gd name="T20" fmla="*/ 643 w 643"/>
                <a:gd name="T21" fmla="*/ 302 h 310"/>
                <a:gd name="T22" fmla="*/ 531 w 643"/>
                <a:gd name="T23" fmla="*/ 144 h 310"/>
                <a:gd name="T24" fmla="*/ 515 w 643"/>
                <a:gd name="T25" fmla="*/ 112 h 310"/>
                <a:gd name="T26" fmla="*/ 515 w 643"/>
                <a:gd name="T27" fmla="*/ 112 h 3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3"/>
                <a:gd name="T43" fmla="*/ 0 h 310"/>
                <a:gd name="T44" fmla="*/ 643 w 643"/>
                <a:gd name="T45" fmla="*/ 310 h 3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3" h="310">
                  <a:moveTo>
                    <a:pt x="515" y="112"/>
                  </a:moveTo>
                  <a:lnTo>
                    <a:pt x="496" y="156"/>
                  </a:lnTo>
                  <a:lnTo>
                    <a:pt x="409" y="156"/>
                  </a:lnTo>
                  <a:lnTo>
                    <a:pt x="316" y="59"/>
                  </a:lnTo>
                  <a:lnTo>
                    <a:pt x="114" y="0"/>
                  </a:lnTo>
                  <a:lnTo>
                    <a:pt x="0" y="8"/>
                  </a:lnTo>
                  <a:lnTo>
                    <a:pt x="107" y="15"/>
                  </a:lnTo>
                  <a:lnTo>
                    <a:pt x="531" y="268"/>
                  </a:lnTo>
                  <a:lnTo>
                    <a:pt x="496" y="310"/>
                  </a:lnTo>
                  <a:lnTo>
                    <a:pt x="567" y="257"/>
                  </a:lnTo>
                  <a:lnTo>
                    <a:pt x="643" y="302"/>
                  </a:lnTo>
                  <a:lnTo>
                    <a:pt x="531" y="144"/>
                  </a:lnTo>
                  <a:lnTo>
                    <a:pt x="515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69" name="Freeform 41">
              <a:extLst>
                <a:ext uri="{FF2B5EF4-FFF2-40B4-BE49-F238E27FC236}">
                  <a16:creationId xmlns:a16="http://schemas.microsoft.com/office/drawing/2014/main" xmlns="" id="{0958BDAB-C2A6-41AD-ADE7-D1EAFFF5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2954"/>
              <a:ext cx="246" cy="113"/>
            </a:xfrm>
            <a:custGeom>
              <a:avLst/>
              <a:gdLst>
                <a:gd name="T0" fmla="*/ 36 w 492"/>
                <a:gd name="T1" fmla="*/ 17 h 226"/>
                <a:gd name="T2" fmla="*/ 220 w 492"/>
                <a:gd name="T3" fmla="*/ 0 h 226"/>
                <a:gd name="T4" fmla="*/ 492 w 492"/>
                <a:gd name="T5" fmla="*/ 139 h 226"/>
                <a:gd name="T6" fmla="*/ 425 w 492"/>
                <a:gd name="T7" fmla="*/ 156 h 226"/>
                <a:gd name="T8" fmla="*/ 395 w 492"/>
                <a:gd name="T9" fmla="*/ 156 h 226"/>
                <a:gd name="T10" fmla="*/ 271 w 492"/>
                <a:gd name="T11" fmla="*/ 226 h 226"/>
                <a:gd name="T12" fmla="*/ 163 w 492"/>
                <a:gd name="T13" fmla="*/ 226 h 226"/>
                <a:gd name="T14" fmla="*/ 0 w 492"/>
                <a:gd name="T15" fmla="*/ 156 h 226"/>
                <a:gd name="T16" fmla="*/ 125 w 492"/>
                <a:gd name="T17" fmla="*/ 190 h 226"/>
                <a:gd name="T18" fmla="*/ 188 w 492"/>
                <a:gd name="T19" fmla="*/ 183 h 226"/>
                <a:gd name="T20" fmla="*/ 359 w 492"/>
                <a:gd name="T21" fmla="*/ 105 h 226"/>
                <a:gd name="T22" fmla="*/ 245 w 492"/>
                <a:gd name="T23" fmla="*/ 61 h 226"/>
                <a:gd name="T24" fmla="*/ 163 w 492"/>
                <a:gd name="T25" fmla="*/ 124 h 226"/>
                <a:gd name="T26" fmla="*/ 176 w 492"/>
                <a:gd name="T27" fmla="*/ 53 h 226"/>
                <a:gd name="T28" fmla="*/ 36 w 492"/>
                <a:gd name="T29" fmla="*/ 17 h 226"/>
                <a:gd name="T30" fmla="*/ 36 w 492"/>
                <a:gd name="T31" fmla="*/ 17 h 2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2"/>
                <a:gd name="T49" fmla="*/ 0 h 226"/>
                <a:gd name="T50" fmla="*/ 492 w 492"/>
                <a:gd name="T51" fmla="*/ 226 h 2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2" h="226">
                  <a:moveTo>
                    <a:pt x="36" y="17"/>
                  </a:moveTo>
                  <a:lnTo>
                    <a:pt x="220" y="0"/>
                  </a:lnTo>
                  <a:lnTo>
                    <a:pt x="492" y="139"/>
                  </a:lnTo>
                  <a:lnTo>
                    <a:pt x="425" y="156"/>
                  </a:lnTo>
                  <a:lnTo>
                    <a:pt x="395" y="156"/>
                  </a:lnTo>
                  <a:lnTo>
                    <a:pt x="271" y="226"/>
                  </a:lnTo>
                  <a:lnTo>
                    <a:pt x="163" y="226"/>
                  </a:lnTo>
                  <a:lnTo>
                    <a:pt x="0" y="156"/>
                  </a:lnTo>
                  <a:lnTo>
                    <a:pt x="125" y="190"/>
                  </a:lnTo>
                  <a:lnTo>
                    <a:pt x="188" y="183"/>
                  </a:lnTo>
                  <a:lnTo>
                    <a:pt x="359" y="105"/>
                  </a:lnTo>
                  <a:lnTo>
                    <a:pt x="245" y="61"/>
                  </a:lnTo>
                  <a:lnTo>
                    <a:pt x="163" y="124"/>
                  </a:lnTo>
                  <a:lnTo>
                    <a:pt x="176" y="53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70" name="Freeform 42">
              <a:extLst>
                <a:ext uri="{FF2B5EF4-FFF2-40B4-BE49-F238E27FC236}">
                  <a16:creationId xmlns:a16="http://schemas.microsoft.com/office/drawing/2014/main" xmlns="" id="{D1BB4C76-4E5E-4510-9F01-6C3892B65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3054"/>
              <a:ext cx="234" cy="121"/>
            </a:xfrm>
            <a:custGeom>
              <a:avLst/>
              <a:gdLst>
                <a:gd name="T0" fmla="*/ 0 w 468"/>
                <a:gd name="T1" fmla="*/ 243 h 243"/>
                <a:gd name="T2" fmla="*/ 468 w 468"/>
                <a:gd name="T3" fmla="*/ 9 h 243"/>
                <a:gd name="T4" fmla="*/ 420 w 468"/>
                <a:gd name="T5" fmla="*/ 0 h 243"/>
                <a:gd name="T6" fmla="*/ 55 w 468"/>
                <a:gd name="T7" fmla="*/ 188 h 243"/>
                <a:gd name="T8" fmla="*/ 0 w 468"/>
                <a:gd name="T9" fmla="*/ 243 h 243"/>
                <a:gd name="T10" fmla="*/ 0 w 468"/>
                <a:gd name="T11" fmla="*/ 243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8"/>
                <a:gd name="T19" fmla="*/ 0 h 243"/>
                <a:gd name="T20" fmla="*/ 468 w 468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8" h="243">
                  <a:moveTo>
                    <a:pt x="0" y="243"/>
                  </a:moveTo>
                  <a:lnTo>
                    <a:pt x="468" y="9"/>
                  </a:lnTo>
                  <a:lnTo>
                    <a:pt x="420" y="0"/>
                  </a:lnTo>
                  <a:lnTo>
                    <a:pt x="55" y="188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71" name="Freeform 43">
              <a:extLst>
                <a:ext uri="{FF2B5EF4-FFF2-40B4-BE49-F238E27FC236}">
                  <a16:creationId xmlns:a16="http://schemas.microsoft.com/office/drawing/2014/main" xmlns="" id="{A88F54F6-35BB-4192-A6E9-D4AFD6606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811"/>
              <a:ext cx="342" cy="152"/>
            </a:xfrm>
            <a:custGeom>
              <a:avLst/>
              <a:gdLst>
                <a:gd name="T0" fmla="*/ 22 w 684"/>
                <a:gd name="T1" fmla="*/ 302 h 302"/>
                <a:gd name="T2" fmla="*/ 684 w 684"/>
                <a:gd name="T3" fmla="*/ 0 h 302"/>
                <a:gd name="T4" fmla="*/ 0 w 684"/>
                <a:gd name="T5" fmla="*/ 285 h 302"/>
                <a:gd name="T6" fmla="*/ 22 w 684"/>
                <a:gd name="T7" fmla="*/ 302 h 302"/>
                <a:gd name="T8" fmla="*/ 22 w 684"/>
                <a:gd name="T9" fmla="*/ 302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4"/>
                <a:gd name="T16" fmla="*/ 0 h 302"/>
                <a:gd name="T17" fmla="*/ 684 w 684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4" h="302">
                  <a:moveTo>
                    <a:pt x="22" y="302"/>
                  </a:moveTo>
                  <a:lnTo>
                    <a:pt x="684" y="0"/>
                  </a:lnTo>
                  <a:lnTo>
                    <a:pt x="0" y="285"/>
                  </a:lnTo>
                  <a:lnTo>
                    <a:pt x="22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72" name="Freeform 44">
              <a:extLst>
                <a:ext uri="{FF2B5EF4-FFF2-40B4-BE49-F238E27FC236}">
                  <a16:creationId xmlns:a16="http://schemas.microsoft.com/office/drawing/2014/main" xmlns="" id="{70B7594D-F204-4163-89CB-C2C99EE58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2687"/>
              <a:ext cx="44" cy="145"/>
            </a:xfrm>
            <a:custGeom>
              <a:avLst/>
              <a:gdLst>
                <a:gd name="T0" fmla="*/ 19 w 90"/>
                <a:gd name="T1" fmla="*/ 0 h 291"/>
                <a:gd name="T2" fmla="*/ 0 w 90"/>
                <a:gd name="T3" fmla="*/ 173 h 291"/>
                <a:gd name="T4" fmla="*/ 57 w 90"/>
                <a:gd name="T5" fmla="*/ 234 h 291"/>
                <a:gd name="T6" fmla="*/ 63 w 90"/>
                <a:gd name="T7" fmla="*/ 291 h 291"/>
                <a:gd name="T8" fmla="*/ 90 w 90"/>
                <a:gd name="T9" fmla="*/ 276 h 291"/>
                <a:gd name="T10" fmla="*/ 69 w 90"/>
                <a:gd name="T11" fmla="*/ 217 h 291"/>
                <a:gd name="T12" fmla="*/ 27 w 90"/>
                <a:gd name="T13" fmla="*/ 156 h 291"/>
                <a:gd name="T14" fmla="*/ 19 w 90"/>
                <a:gd name="T15" fmla="*/ 0 h 291"/>
                <a:gd name="T16" fmla="*/ 19 w 90"/>
                <a:gd name="T17" fmla="*/ 0 h 2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291"/>
                <a:gd name="T29" fmla="*/ 90 w 90"/>
                <a:gd name="T30" fmla="*/ 291 h 2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291">
                  <a:moveTo>
                    <a:pt x="19" y="0"/>
                  </a:moveTo>
                  <a:lnTo>
                    <a:pt x="0" y="173"/>
                  </a:lnTo>
                  <a:lnTo>
                    <a:pt x="57" y="234"/>
                  </a:lnTo>
                  <a:lnTo>
                    <a:pt x="63" y="291"/>
                  </a:lnTo>
                  <a:lnTo>
                    <a:pt x="90" y="276"/>
                  </a:lnTo>
                  <a:lnTo>
                    <a:pt x="69" y="217"/>
                  </a:lnTo>
                  <a:lnTo>
                    <a:pt x="27" y="15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73" name="Freeform 45">
              <a:extLst>
                <a:ext uri="{FF2B5EF4-FFF2-40B4-BE49-F238E27FC236}">
                  <a16:creationId xmlns:a16="http://schemas.microsoft.com/office/drawing/2014/main" xmlns="" id="{9945FDDB-8D16-4AC6-9D73-E5B545132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2540"/>
              <a:ext cx="218" cy="237"/>
            </a:xfrm>
            <a:custGeom>
              <a:avLst/>
              <a:gdLst>
                <a:gd name="T0" fmla="*/ 38 w 435"/>
                <a:gd name="T1" fmla="*/ 476 h 476"/>
                <a:gd name="T2" fmla="*/ 0 w 435"/>
                <a:gd name="T3" fmla="*/ 415 h 476"/>
                <a:gd name="T4" fmla="*/ 125 w 435"/>
                <a:gd name="T5" fmla="*/ 209 h 476"/>
                <a:gd name="T6" fmla="*/ 273 w 435"/>
                <a:gd name="T7" fmla="*/ 130 h 476"/>
                <a:gd name="T8" fmla="*/ 273 w 435"/>
                <a:gd name="T9" fmla="*/ 0 h 476"/>
                <a:gd name="T10" fmla="*/ 435 w 435"/>
                <a:gd name="T11" fmla="*/ 166 h 476"/>
                <a:gd name="T12" fmla="*/ 106 w 435"/>
                <a:gd name="T13" fmla="*/ 329 h 476"/>
                <a:gd name="T14" fmla="*/ 38 w 435"/>
                <a:gd name="T15" fmla="*/ 476 h 476"/>
                <a:gd name="T16" fmla="*/ 38 w 435"/>
                <a:gd name="T17" fmla="*/ 476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5"/>
                <a:gd name="T28" fmla="*/ 0 h 476"/>
                <a:gd name="T29" fmla="*/ 435 w 435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5" h="476">
                  <a:moveTo>
                    <a:pt x="38" y="476"/>
                  </a:moveTo>
                  <a:lnTo>
                    <a:pt x="0" y="415"/>
                  </a:lnTo>
                  <a:lnTo>
                    <a:pt x="125" y="209"/>
                  </a:lnTo>
                  <a:lnTo>
                    <a:pt x="273" y="130"/>
                  </a:lnTo>
                  <a:lnTo>
                    <a:pt x="273" y="0"/>
                  </a:lnTo>
                  <a:lnTo>
                    <a:pt x="435" y="166"/>
                  </a:lnTo>
                  <a:lnTo>
                    <a:pt x="106" y="329"/>
                  </a:lnTo>
                  <a:lnTo>
                    <a:pt x="38" y="4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74" name="Freeform 46">
              <a:extLst>
                <a:ext uri="{FF2B5EF4-FFF2-40B4-BE49-F238E27FC236}">
                  <a16:creationId xmlns:a16="http://schemas.microsoft.com/office/drawing/2014/main" xmlns="" id="{7A05406D-A49C-464D-9012-0EED8434A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2385"/>
              <a:ext cx="251" cy="211"/>
            </a:xfrm>
            <a:custGeom>
              <a:avLst/>
              <a:gdLst>
                <a:gd name="T0" fmla="*/ 272 w 504"/>
                <a:gd name="T1" fmla="*/ 422 h 422"/>
                <a:gd name="T2" fmla="*/ 152 w 504"/>
                <a:gd name="T3" fmla="*/ 337 h 422"/>
                <a:gd name="T4" fmla="*/ 65 w 504"/>
                <a:gd name="T5" fmla="*/ 88 h 422"/>
                <a:gd name="T6" fmla="*/ 0 w 504"/>
                <a:gd name="T7" fmla="*/ 63 h 422"/>
                <a:gd name="T8" fmla="*/ 8 w 504"/>
                <a:gd name="T9" fmla="*/ 0 h 422"/>
                <a:gd name="T10" fmla="*/ 504 w 504"/>
                <a:gd name="T11" fmla="*/ 251 h 422"/>
                <a:gd name="T12" fmla="*/ 437 w 504"/>
                <a:gd name="T13" fmla="*/ 346 h 422"/>
                <a:gd name="T14" fmla="*/ 259 w 504"/>
                <a:gd name="T15" fmla="*/ 310 h 422"/>
                <a:gd name="T16" fmla="*/ 228 w 504"/>
                <a:gd name="T17" fmla="*/ 354 h 422"/>
                <a:gd name="T18" fmla="*/ 272 w 504"/>
                <a:gd name="T19" fmla="*/ 422 h 422"/>
                <a:gd name="T20" fmla="*/ 272 w 504"/>
                <a:gd name="T21" fmla="*/ 422 h 4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4"/>
                <a:gd name="T34" fmla="*/ 0 h 422"/>
                <a:gd name="T35" fmla="*/ 504 w 504"/>
                <a:gd name="T36" fmla="*/ 422 h 4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4" h="422">
                  <a:moveTo>
                    <a:pt x="272" y="422"/>
                  </a:moveTo>
                  <a:lnTo>
                    <a:pt x="152" y="337"/>
                  </a:lnTo>
                  <a:lnTo>
                    <a:pt x="65" y="88"/>
                  </a:lnTo>
                  <a:lnTo>
                    <a:pt x="0" y="63"/>
                  </a:lnTo>
                  <a:lnTo>
                    <a:pt x="8" y="0"/>
                  </a:lnTo>
                  <a:lnTo>
                    <a:pt x="504" y="251"/>
                  </a:lnTo>
                  <a:lnTo>
                    <a:pt x="437" y="346"/>
                  </a:lnTo>
                  <a:lnTo>
                    <a:pt x="259" y="310"/>
                  </a:lnTo>
                  <a:lnTo>
                    <a:pt x="228" y="354"/>
                  </a:lnTo>
                  <a:lnTo>
                    <a:pt x="272" y="4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75" name="Freeform 47">
              <a:extLst>
                <a:ext uri="{FF2B5EF4-FFF2-40B4-BE49-F238E27FC236}">
                  <a16:creationId xmlns:a16="http://schemas.microsoft.com/office/drawing/2014/main" xmlns="" id="{1D775438-C89D-440F-9D5B-38BE95BE4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2558"/>
              <a:ext cx="555" cy="487"/>
            </a:xfrm>
            <a:custGeom>
              <a:avLst/>
              <a:gdLst>
                <a:gd name="T0" fmla="*/ 185 w 1110"/>
                <a:gd name="T1" fmla="*/ 173 h 976"/>
                <a:gd name="T2" fmla="*/ 213 w 1110"/>
                <a:gd name="T3" fmla="*/ 422 h 976"/>
                <a:gd name="T4" fmla="*/ 185 w 1110"/>
                <a:gd name="T5" fmla="*/ 567 h 976"/>
                <a:gd name="T6" fmla="*/ 69 w 1110"/>
                <a:gd name="T7" fmla="*/ 544 h 976"/>
                <a:gd name="T8" fmla="*/ 430 w 1110"/>
                <a:gd name="T9" fmla="*/ 690 h 976"/>
                <a:gd name="T10" fmla="*/ 430 w 1110"/>
                <a:gd name="T11" fmla="*/ 717 h 976"/>
                <a:gd name="T12" fmla="*/ 0 w 1110"/>
                <a:gd name="T13" fmla="*/ 976 h 976"/>
                <a:gd name="T14" fmla="*/ 504 w 1110"/>
                <a:gd name="T15" fmla="*/ 717 h 976"/>
                <a:gd name="T16" fmla="*/ 1110 w 1110"/>
                <a:gd name="T17" fmla="*/ 881 h 976"/>
                <a:gd name="T18" fmla="*/ 639 w 1110"/>
                <a:gd name="T19" fmla="*/ 727 h 976"/>
                <a:gd name="T20" fmla="*/ 973 w 1110"/>
                <a:gd name="T21" fmla="*/ 550 h 976"/>
                <a:gd name="T22" fmla="*/ 899 w 1110"/>
                <a:gd name="T23" fmla="*/ 542 h 976"/>
                <a:gd name="T24" fmla="*/ 749 w 1110"/>
                <a:gd name="T25" fmla="*/ 630 h 976"/>
                <a:gd name="T26" fmla="*/ 951 w 1110"/>
                <a:gd name="T27" fmla="*/ 327 h 976"/>
                <a:gd name="T28" fmla="*/ 643 w 1110"/>
                <a:gd name="T29" fmla="*/ 535 h 976"/>
                <a:gd name="T30" fmla="*/ 616 w 1110"/>
                <a:gd name="T31" fmla="*/ 379 h 976"/>
                <a:gd name="T32" fmla="*/ 662 w 1110"/>
                <a:gd name="T33" fmla="*/ 179 h 976"/>
                <a:gd name="T34" fmla="*/ 622 w 1110"/>
                <a:gd name="T35" fmla="*/ 206 h 976"/>
                <a:gd name="T36" fmla="*/ 578 w 1110"/>
                <a:gd name="T37" fmla="*/ 0 h 976"/>
                <a:gd name="T38" fmla="*/ 605 w 1110"/>
                <a:gd name="T39" fmla="*/ 303 h 976"/>
                <a:gd name="T40" fmla="*/ 586 w 1110"/>
                <a:gd name="T41" fmla="*/ 379 h 976"/>
                <a:gd name="T42" fmla="*/ 608 w 1110"/>
                <a:gd name="T43" fmla="*/ 544 h 976"/>
                <a:gd name="T44" fmla="*/ 586 w 1110"/>
                <a:gd name="T45" fmla="*/ 605 h 976"/>
                <a:gd name="T46" fmla="*/ 377 w 1110"/>
                <a:gd name="T47" fmla="*/ 61 h 976"/>
                <a:gd name="T48" fmla="*/ 529 w 1110"/>
                <a:gd name="T49" fmla="*/ 525 h 976"/>
                <a:gd name="T50" fmla="*/ 504 w 1110"/>
                <a:gd name="T51" fmla="*/ 605 h 976"/>
                <a:gd name="T52" fmla="*/ 434 w 1110"/>
                <a:gd name="T53" fmla="*/ 464 h 976"/>
                <a:gd name="T54" fmla="*/ 447 w 1110"/>
                <a:gd name="T55" fmla="*/ 588 h 976"/>
                <a:gd name="T56" fmla="*/ 373 w 1110"/>
                <a:gd name="T57" fmla="*/ 588 h 976"/>
                <a:gd name="T58" fmla="*/ 340 w 1110"/>
                <a:gd name="T59" fmla="*/ 622 h 976"/>
                <a:gd name="T60" fmla="*/ 240 w 1110"/>
                <a:gd name="T61" fmla="*/ 588 h 976"/>
                <a:gd name="T62" fmla="*/ 240 w 1110"/>
                <a:gd name="T63" fmla="*/ 388 h 976"/>
                <a:gd name="T64" fmla="*/ 185 w 1110"/>
                <a:gd name="T65" fmla="*/ 173 h 976"/>
                <a:gd name="T66" fmla="*/ 185 w 1110"/>
                <a:gd name="T67" fmla="*/ 173 h 9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0"/>
                <a:gd name="T103" fmla="*/ 0 h 976"/>
                <a:gd name="T104" fmla="*/ 1110 w 1110"/>
                <a:gd name="T105" fmla="*/ 976 h 9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0" h="976">
                  <a:moveTo>
                    <a:pt x="185" y="173"/>
                  </a:moveTo>
                  <a:lnTo>
                    <a:pt x="213" y="422"/>
                  </a:lnTo>
                  <a:lnTo>
                    <a:pt x="185" y="567"/>
                  </a:lnTo>
                  <a:lnTo>
                    <a:pt x="69" y="544"/>
                  </a:lnTo>
                  <a:lnTo>
                    <a:pt x="430" y="690"/>
                  </a:lnTo>
                  <a:lnTo>
                    <a:pt x="430" y="717"/>
                  </a:lnTo>
                  <a:lnTo>
                    <a:pt x="0" y="976"/>
                  </a:lnTo>
                  <a:lnTo>
                    <a:pt x="504" y="717"/>
                  </a:lnTo>
                  <a:lnTo>
                    <a:pt x="1110" y="881"/>
                  </a:lnTo>
                  <a:lnTo>
                    <a:pt x="639" y="727"/>
                  </a:lnTo>
                  <a:lnTo>
                    <a:pt x="973" y="550"/>
                  </a:lnTo>
                  <a:lnTo>
                    <a:pt x="899" y="542"/>
                  </a:lnTo>
                  <a:lnTo>
                    <a:pt x="749" y="630"/>
                  </a:lnTo>
                  <a:lnTo>
                    <a:pt x="951" y="327"/>
                  </a:lnTo>
                  <a:lnTo>
                    <a:pt x="643" y="535"/>
                  </a:lnTo>
                  <a:lnTo>
                    <a:pt x="616" y="379"/>
                  </a:lnTo>
                  <a:lnTo>
                    <a:pt x="662" y="179"/>
                  </a:lnTo>
                  <a:lnTo>
                    <a:pt x="622" y="206"/>
                  </a:lnTo>
                  <a:lnTo>
                    <a:pt x="578" y="0"/>
                  </a:lnTo>
                  <a:lnTo>
                    <a:pt x="605" y="303"/>
                  </a:lnTo>
                  <a:lnTo>
                    <a:pt x="586" y="379"/>
                  </a:lnTo>
                  <a:lnTo>
                    <a:pt x="608" y="544"/>
                  </a:lnTo>
                  <a:lnTo>
                    <a:pt x="586" y="605"/>
                  </a:lnTo>
                  <a:lnTo>
                    <a:pt x="377" y="61"/>
                  </a:lnTo>
                  <a:lnTo>
                    <a:pt x="529" y="525"/>
                  </a:lnTo>
                  <a:lnTo>
                    <a:pt x="504" y="605"/>
                  </a:lnTo>
                  <a:lnTo>
                    <a:pt x="434" y="464"/>
                  </a:lnTo>
                  <a:lnTo>
                    <a:pt x="447" y="588"/>
                  </a:lnTo>
                  <a:lnTo>
                    <a:pt x="373" y="588"/>
                  </a:lnTo>
                  <a:lnTo>
                    <a:pt x="340" y="622"/>
                  </a:lnTo>
                  <a:lnTo>
                    <a:pt x="240" y="588"/>
                  </a:lnTo>
                  <a:lnTo>
                    <a:pt x="240" y="388"/>
                  </a:lnTo>
                  <a:lnTo>
                    <a:pt x="185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76" name="Freeform 48">
              <a:extLst>
                <a:ext uri="{FF2B5EF4-FFF2-40B4-BE49-F238E27FC236}">
                  <a16:creationId xmlns:a16="http://schemas.microsoft.com/office/drawing/2014/main" xmlns="" id="{2DE5C120-8084-46EB-AD80-CCD4F5476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2505"/>
              <a:ext cx="123" cy="134"/>
            </a:xfrm>
            <a:custGeom>
              <a:avLst/>
              <a:gdLst>
                <a:gd name="T0" fmla="*/ 0 w 245"/>
                <a:gd name="T1" fmla="*/ 0 h 268"/>
                <a:gd name="T2" fmla="*/ 99 w 245"/>
                <a:gd name="T3" fmla="*/ 154 h 268"/>
                <a:gd name="T4" fmla="*/ 105 w 245"/>
                <a:gd name="T5" fmla="*/ 268 h 268"/>
                <a:gd name="T6" fmla="*/ 156 w 245"/>
                <a:gd name="T7" fmla="*/ 192 h 268"/>
                <a:gd name="T8" fmla="*/ 148 w 245"/>
                <a:gd name="T9" fmla="*/ 95 h 268"/>
                <a:gd name="T10" fmla="*/ 245 w 245"/>
                <a:gd name="T11" fmla="*/ 180 h 268"/>
                <a:gd name="T12" fmla="*/ 169 w 245"/>
                <a:gd name="T13" fmla="*/ 78 h 268"/>
                <a:gd name="T14" fmla="*/ 0 w 245"/>
                <a:gd name="T15" fmla="*/ 0 h 268"/>
                <a:gd name="T16" fmla="*/ 0 w 245"/>
                <a:gd name="T17" fmla="*/ 0 h 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5"/>
                <a:gd name="T28" fmla="*/ 0 h 268"/>
                <a:gd name="T29" fmla="*/ 245 w 245"/>
                <a:gd name="T30" fmla="*/ 268 h 2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5" h="268">
                  <a:moveTo>
                    <a:pt x="0" y="0"/>
                  </a:moveTo>
                  <a:lnTo>
                    <a:pt x="99" y="154"/>
                  </a:lnTo>
                  <a:lnTo>
                    <a:pt x="105" y="268"/>
                  </a:lnTo>
                  <a:lnTo>
                    <a:pt x="156" y="192"/>
                  </a:lnTo>
                  <a:lnTo>
                    <a:pt x="148" y="95"/>
                  </a:lnTo>
                  <a:lnTo>
                    <a:pt x="245" y="180"/>
                  </a:lnTo>
                  <a:lnTo>
                    <a:pt x="169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77" name="Freeform 49">
              <a:extLst>
                <a:ext uri="{FF2B5EF4-FFF2-40B4-BE49-F238E27FC236}">
                  <a16:creationId xmlns:a16="http://schemas.microsoft.com/office/drawing/2014/main" xmlns="" id="{C12723DE-734E-49D3-81E4-06B41117E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2596"/>
              <a:ext cx="244" cy="146"/>
            </a:xfrm>
            <a:custGeom>
              <a:avLst/>
              <a:gdLst>
                <a:gd name="T0" fmla="*/ 7 w 486"/>
                <a:gd name="T1" fmla="*/ 293 h 293"/>
                <a:gd name="T2" fmla="*/ 0 w 486"/>
                <a:gd name="T3" fmla="*/ 234 h 293"/>
                <a:gd name="T4" fmla="*/ 95 w 486"/>
                <a:gd name="T5" fmla="*/ 44 h 293"/>
                <a:gd name="T6" fmla="*/ 196 w 486"/>
                <a:gd name="T7" fmla="*/ 0 h 293"/>
                <a:gd name="T8" fmla="*/ 486 w 486"/>
                <a:gd name="T9" fmla="*/ 130 h 293"/>
                <a:gd name="T10" fmla="*/ 254 w 486"/>
                <a:gd name="T11" fmla="*/ 61 h 293"/>
                <a:gd name="T12" fmla="*/ 114 w 486"/>
                <a:gd name="T13" fmla="*/ 103 h 293"/>
                <a:gd name="T14" fmla="*/ 7 w 486"/>
                <a:gd name="T15" fmla="*/ 293 h 293"/>
                <a:gd name="T16" fmla="*/ 7 w 486"/>
                <a:gd name="T17" fmla="*/ 293 h 2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6"/>
                <a:gd name="T28" fmla="*/ 0 h 293"/>
                <a:gd name="T29" fmla="*/ 486 w 486"/>
                <a:gd name="T30" fmla="*/ 293 h 2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6" h="293">
                  <a:moveTo>
                    <a:pt x="7" y="293"/>
                  </a:moveTo>
                  <a:lnTo>
                    <a:pt x="0" y="234"/>
                  </a:lnTo>
                  <a:lnTo>
                    <a:pt x="95" y="44"/>
                  </a:lnTo>
                  <a:lnTo>
                    <a:pt x="196" y="0"/>
                  </a:lnTo>
                  <a:lnTo>
                    <a:pt x="486" y="130"/>
                  </a:lnTo>
                  <a:lnTo>
                    <a:pt x="254" y="61"/>
                  </a:lnTo>
                  <a:lnTo>
                    <a:pt x="114" y="103"/>
                  </a:lnTo>
                  <a:lnTo>
                    <a:pt x="7" y="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78" name="Freeform 50">
              <a:extLst>
                <a:ext uri="{FF2B5EF4-FFF2-40B4-BE49-F238E27FC236}">
                  <a16:creationId xmlns:a16="http://schemas.microsoft.com/office/drawing/2014/main" xmlns="" id="{58997074-E1E9-492B-9EB7-38654B4AD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2653"/>
              <a:ext cx="175" cy="137"/>
            </a:xfrm>
            <a:custGeom>
              <a:avLst/>
              <a:gdLst>
                <a:gd name="T0" fmla="*/ 0 w 350"/>
                <a:gd name="T1" fmla="*/ 273 h 273"/>
                <a:gd name="T2" fmla="*/ 135 w 350"/>
                <a:gd name="T3" fmla="*/ 85 h 273"/>
                <a:gd name="T4" fmla="*/ 141 w 350"/>
                <a:gd name="T5" fmla="*/ 136 h 273"/>
                <a:gd name="T6" fmla="*/ 283 w 350"/>
                <a:gd name="T7" fmla="*/ 68 h 273"/>
                <a:gd name="T8" fmla="*/ 350 w 350"/>
                <a:gd name="T9" fmla="*/ 0 h 273"/>
                <a:gd name="T10" fmla="*/ 283 w 350"/>
                <a:gd name="T11" fmla="*/ 95 h 273"/>
                <a:gd name="T12" fmla="*/ 97 w 350"/>
                <a:gd name="T13" fmla="*/ 258 h 273"/>
                <a:gd name="T14" fmla="*/ 0 w 350"/>
                <a:gd name="T15" fmla="*/ 273 h 273"/>
                <a:gd name="T16" fmla="*/ 0 w 350"/>
                <a:gd name="T17" fmla="*/ 273 h 2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0"/>
                <a:gd name="T28" fmla="*/ 0 h 273"/>
                <a:gd name="T29" fmla="*/ 350 w 350"/>
                <a:gd name="T30" fmla="*/ 273 h 2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0" h="273">
                  <a:moveTo>
                    <a:pt x="0" y="273"/>
                  </a:moveTo>
                  <a:lnTo>
                    <a:pt x="135" y="85"/>
                  </a:lnTo>
                  <a:lnTo>
                    <a:pt x="141" y="136"/>
                  </a:lnTo>
                  <a:lnTo>
                    <a:pt x="283" y="68"/>
                  </a:lnTo>
                  <a:lnTo>
                    <a:pt x="350" y="0"/>
                  </a:lnTo>
                  <a:lnTo>
                    <a:pt x="283" y="95"/>
                  </a:lnTo>
                  <a:lnTo>
                    <a:pt x="97" y="258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79" name="Freeform 51">
              <a:extLst>
                <a:ext uri="{FF2B5EF4-FFF2-40B4-BE49-F238E27FC236}">
                  <a16:creationId xmlns:a16="http://schemas.microsoft.com/office/drawing/2014/main" xmlns="" id="{1DA4DCDA-9ED0-439D-B59B-D617CFE9B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682"/>
              <a:ext cx="121" cy="208"/>
            </a:xfrm>
            <a:custGeom>
              <a:avLst/>
              <a:gdLst>
                <a:gd name="T0" fmla="*/ 0 w 242"/>
                <a:gd name="T1" fmla="*/ 318 h 417"/>
                <a:gd name="T2" fmla="*/ 13 w 242"/>
                <a:gd name="T3" fmla="*/ 191 h 417"/>
                <a:gd name="T4" fmla="*/ 181 w 242"/>
                <a:gd name="T5" fmla="*/ 0 h 417"/>
                <a:gd name="T6" fmla="*/ 53 w 242"/>
                <a:gd name="T7" fmla="*/ 173 h 417"/>
                <a:gd name="T8" fmla="*/ 50 w 242"/>
                <a:gd name="T9" fmla="*/ 234 h 417"/>
                <a:gd name="T10" fmla="*/ 88 w 242"/>
                <a:gd name="T11" fmla="*/ 215 h 417"/>
                <a:gd name="T12" fmla="*/ 110 w 242"/>
                <a:gd name="T13" fmla="*/ 318 h 417"/>
                <a:gd name="T14" fmla="*/ 181 w 242"/>
                <a:gd name="T15" fmla="*/ 362 h 417"/>
                <a:gd name="T16" fmla="*/ 181 w 242"/>
                <a:gd name="T17" fmla="*/ 259 h 417"/>
                <a:gd name="T18" fmla="*/ 242 w 242"/>
                <a:gd name="T19" fmla="*/ 147 h 417"/>
                <a:gd name="T20" fmla="*/ 200 w 242"/>
                <a:gd name="T21" fmla="*/ 286 h 417"/>
                <a:gd name="T22" fmla="*/ 207 w 242"/>
                <a:gd name="T23" fmla="*/ 417 h 417"/>
                <a:gd name="T24" fmla="*/ 74 w 242"/>
                <a:gd name="T25" fmla="*/ 329 h 417"/>
                <a:gd name="T26" fmla="*/ 31 w 242"/>
                <a:gd name="T27" fmla="*/ 329 h 417"/>
                <a:gd name="T28" fmla="*/ 0 w 242"/>
                <a:gd name="T29" fmla="*/ 318 h 417"/>
                <a:gd name="T30" fmla="*/ 0 w 242"/>
                <a:gd name="T31" fmla="*/ 318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2"/>
                <a:gd name="T49" fmla="*/ 0 h 417"/>
                <a:gd name="T50" fmla="*/ 242 w 242"/>
                <a:gd name="T51" fmla="*/ 417 h 4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2" h="417">
                  <a:moveTo>
                    <a:pt x="0" y="318"/>
                  </a:moveTo>
                  <a:lnTo>
                    <a:pt x="13" y="191"/>
                  </a:lnTo>
                  <a:lnTo>
                    <a:pt x="181" y="0"/>
                  </a:lnTo>
                  <a:lnTo>
                    <a:pt x="53" y="173"/>
                  </a:lnTo>
                  <a:lnTo>
                    <a:pt x="50" y="234"/>
                  </a:lnTo>
                  <a:lnTo>
                    <a:pt x="88" y="215"/>
                  </a:lnTo>
                  <a:lnTo>
                    <a:pt x="110" y="318"/>
                  </a:lnTo>
                  <a:lnTo>
                    <a:pt x="181" y="362"/>
                  </a:lnTo>
                  <a:lnTo>
                    <a:pt x="181" y="259"/>
                  </a:lnTo>
                  <a:lnTo>
                    <a:pt x="242" y="147"/>
                  </a:lnTo>
                  <a:lnTo>
                    <a:pt x="200" y="286"/>
                  </a:lnTo>
                  <a:lnTo>
                    <a:pt x="207" y="417"/>
                  </a:lnTo>
                  <a:lnTo>
                    <a:pt x="74" y="329"/>
                  </a:lnTo>
                  <a:lnTo>
                    <a:pt x="31" y="329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80" name="Freeform 52">
              <a:extLst>
                <a:ext uri="{FF2B5EF4-FFF2-40B4-BE49-F238E27FC236}">
                  <a16:creationId xmlns:a16="http://schemas.microsoft.com/office/drawing/2014/main" xmlns="" id="{8C052258-2534-40A4-B581-71DE64E99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3156"/>
              <a:ext cx="59" cy="83"/>
            </a:xfrm>
            <a:custGeom>
              <a:avLst/>
              <a:gdLst>
                <a:gd name="T0" fmla="*/ 101 w 118"/>
                <a:gd name="T1" fmla="*/ 0 h 165"/>
                <a:gd name="T2" fmla="*/ 0 w 118"/>
                <a:gd name="T3" fmla="*/ 53 h 165"/>
                <a:gd name="T4" fmla="*/ 0 w 118"/>
                <a:gd name="T5" fmla="*/ 82 h 165"/>
                <a:gd name="T6" fmla="*/ 18 w 118"/>
                <a:gd name="T7" fmla="*/ 106 h 165"/>
                <a:gd name="T8" fmla="*/ 118 w 118"/>
                <a:gd name="T9" fmla="*/ 165 h 165"/>
                <a:gd name="T10" fmla="*/ 52 w 118"/>
                <a:gd name="T11" fmla="*/ 97 h 165"/>
                <a:gd name="T12" fmla="*/ 52 w 118"/>
                <a:gd name="T13" fmla="*/ 63 h 165"/>
                <a:gd name="T14" fmla="*/ 101 w 118"/>
                <a:gd name="T15" fmla="*/ 0 h 165"/>
                <a:gd name="T16" fmla="*/ 101 w 118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165"/>
                <a:gd name="T29" fmla="*/ 118 w 118"/>
                <a:gd name="T30" fmla="*/ 165 h 1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165">
                  <a:moveTo>
                    <a:pt x="101" y="0"/>
                  </a:moveTo>
                  <a:lnTo>
                    <a:pt x="0" y="53"/>
                  </a:lnTo>
                  <a:lnTo>
                    <a:pt x="0" y="82"/>
                  </a:lnTo>
                  <a:lnTo>
                    <a:pt x="18" y="106"/>
                  </a:lnTo>
                  <a:lnTo>
                    <a:pt x="118" y="165"/>
                  </a:lnTo>
                  <a:lnTo>
                    <a:pt x="52" y="97"/>
                  </a:lnTo>
                  <a:lnTo>
                    <a:pt x="52" y="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81" name="Freeform 53">
              <a:extLst>
                <a:ext uri="{FF2B5EF4-FFF2-40B4-BE49-F238E27FC236}">
                  <a16:creationId xmlns:a16="http://schemas.microsoft.com/office/drawing/2014/main" xmlns="" id="{096D519E-5EC2-4DA0-9B8D-A67516D1A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2675"/>
              <a:ext cx="135" cy="78"/>
            </a:xfrm>
            <a:custGeom>
              <a:avLst/>
              <a:gdLst>
                <a:gd name="T0" fmla="*/ 107 w 270"/>
                <a:gd name="T1" fmla="*/ 0 h 158"/>
                <a:gd name="T2" fmla="*/ 107 w 270"/>
                <a:gd name="T3" fmla="*/ 72 h 158"/>
                <a:gd name="T4" fmla="*/ 65 w 270"/>
                <a:gd name="T5" fmla="*/ 99 h 158"/>
                <a:gd name="T6" fmla="*/ 55 w 270"/>
                <a:gd name="T7" fmla="*/ 112 h 158"/>
                <a:gd name="T8" fmla="*/ 0 w 270"/>
                <a:gd name="T9" fmla="*/ 158 h 158"/>
                <a:gd name="T10" fmla="*/ 137 w 270"/>
                <a:gd name="T11" fmla="*/ 112 h 158"/>
                <a:gd name="T12" fmla="*/ 232 w 270"/>
                <a:gd name="T13" fmla="*/ 135 h 158"/>
                <a:gd name="T14" fmla="*/ 202 w 270"/>
                <a:gd name="T15" fmla="*/ 105 h 158"/>
                <a:gd name="T16" fmla="*/ 270 w 270"/>
                <a:gd name="T17" fmla="*/ 120 h 158"/>
                <a:gd name="T18" fmla="*/ 240 w 270"/>
                <a:gd name="T19" fmla="*/ 76 h 158"/>
                <a:gd name="T20" fmla="*/ 107 w 270"/>
                <a:gd name="T21" fmla="*/ 0 h 158"/>
                <a:gd name="T22" fmla="*/ 107 w 270"/>
                <a:gd name="T23" fmla="*/ 0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"/>
                <a:gd name="T37" fmla="*/ 0 h 158"/>
                <a:gd name="T38" fmla="*/ 270 w 270"/>
                <a:gd name="T39" fmla="*/ 158 h 1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" h="158">
                  <a:moveTo>
                    <a:pt x="107" y="0"/>
                  </a:moveTo>
                  <a:lnTo>
                    <a:pt x="107" y="72"/>
                  </a:lnTo>
                  <a:lnTo>
                    <a:pt x="65" y="99"/>
                  </a:lnTo>
                  <a:lnTo>
                    <a:pt x="55" y="112"/>
                  </a:lnTo>
                  <a:lnTo>
                    <a:pt x="0" y="158"/>
                  </a:lnTo>
                  <a:lnTo>
                    <a:pt x="137" y="112"/>
                  </a:lnTo>
                  <a:lnTo>
                    <a:pt x="232" y="135"/>
                  </a:lnTo>
                  <a:lnTo>
                    <a:pt x="202" y="105"/>
                  </a:lnTo>
                  <a:lnTo>
                    <a:pt x="270" y="120"/>
                  </a:lnTo>
                  <a:lnTo>
                    <a:pt x="240" y="7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82" name="Freeform 54">
              <a:extLst>
                <a:ext uri="{FF2B5EF4-FFF2-40B4-BE49-F238E27FC236}">
                  <a16:creationId xmlns:a16="http://schemas.microsoft.com/office/drawing/2014/main" xmlns="" id="{60FD2AC0-CC80-442C-9908-7BFC7894B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2576"/>
              <a:ext cx="352" cy="435"/>
            </a:xfrm>
            <a:custGeom>
              <a:avLst/>
              <a:gdLst>
                <a:gd name="T0" fmla="*/ 330 w 703"/>
                <a:gd name="T1" fmla="*/ 355 h 870"/>
                <a:gd name="T2" fmla="*/ 218 w 703"/>
                <a:gd name="T3" fmla="*/ 382 h 870"/>
                <a:gd name="T4" fmla="*/ 172 w 703"/>
                <a:gd name="T5" fmla="*/ 480 h 870"/>
                <a:gd name="T6" fmla="*/ 252 w 703"/>
                <a:gd name="T7" fmla="*/ 397 h 870"/>
                <a:gd name="T8" fmla="*/ 382 w 703"/>
                <a:gd name="T9" fmla="*/ 397 h 870"/>
                <a:gd name="T10" fmla="*/ 188 w 703"/>
                <a:gd name="T11" fmla="*/ 659 h 870"/>
                <a:gd name="T12" fmla="*/ 155 w 703"/>
                <a:gd name="T13" fmla="*/ 678 h 870"/>
                <a:gd name="T14" fmla="*/ 152 w 703"/>
                <a:gd name="T15" fmla="*/ 638 h 870"/>
                <a:gd name="T16" fmla="*/ 218 w 703"/>
                <a:gd name="T17" fmla="*/ 562 h 870"/>
                <a:gd name="T18" fmla="*/ 184 w 703"/>
                <a:gd name="T19" fmla="*/ 507 h 870"/>
                <a:gd name="T20" fmla="*/ 197 w 703"/>
                <a:gd name="T21" fmla="*/ 562 h 870"/>
                <a:gd name="T22" fmla="*/ 119 w 703"/>
                <a:gd name="T23" fmla="*/ 629 h 870"/>
                <a:gd name="T24" fmla="*/ 112 w 703"/>
                <a:gd name="T25" fmla="*/ 712 h 870"/>
                <a:gd name="T26" fmla="*/ 0 w 703"/>
                <a:gd name="T27" fmla="*/ 817 h 870"/>
                <a:gd name="T28" fmla="*/ 125 w 703"/>
                <a:gd name="T29" fmla="*/ 870 h 870"/>
                <a:gd name="T30" fmla="*/ 203 w 703"/>
                <a:gd name="T31" fmla="*/ 836 h 870"/>
                <a:gd name="T32" fmla="*/ 319 w 703"/>
                <a:gd name="T33" fmla="*/ 866 h 870"/>
                <a:gd name="T34" fmla="*/ 458 w 703"/>
                <a:gd name="T35" fmla="*/ 815 h 870"/>
                <a:gd name="T36" fmla="*/ 490 w 703"/>
                <a:gd name="T37" fmla="*/ 714 h 870"/>
                <a:gd name="T38" fmla="*/ 450 w 703"/>
                <a:gd name="T39" fmla="*/ 701 h 870"/>
                <a:gd name="T40" fmla="*/ 439 w 703"/>
                <a:gd name="T41" fmla="*/ 642 h 870"/>
                <a:gd name="T42" fmla="*/ 465 w 703"/>
                <a:gd name="T43" fmla="*/ 594 h 870"/>
                <a:gd name="T44" fmla="*/ 395 w 703"/>
                <a:gd name="T45" fmla="*/ 556 h 870"/>
                <a:gd name="T46" fmla="*/ 387 w 703"/>
                <a:gd name="T47" fmla="*/ 499 h 870"/>
                <a:gd name="T48" fmla="*/ 410 w 703"/>
                <a:gd name="T49" fmla="*/ 444 h 870"/>
                <a:gd name="T50" fmla="*/ 383 w 703"/>
                <a:gd name="T51" fmla="*/ 437 h 870"/>
                <a:gd name="T52" fmla="*/ 703 w 703"/>
                <a:gd name="T53" fmla="*/ 0 h 870"/>
                <a:gd name="T54" fmla="*/ 572 w 703"/>
                <a:gd name="T55" fmla="*/ 125 h 870"/>
                <a:gd name="T56" fmla="*/ 439 w 703"/>
                <a:gd name="T57" fmla="*/ 328 h 870"/>
                <a:gd name="T58" fmla="*/ 330 w 703"/>
                <a:gd name="T59" fmla="*/ 355 h 870"/>
                <a:gd name="T60" fmla="*/ 330 w 703"/>
                <a:gd name="T61" fmla="*/ 355 h 8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03"/>
                <a:gd name="T94" fmla="*/ 0 h 870"/>
                <a:gd name="T95" fmla="*/ 703 w 703"/>
                <a:gd name="T96" fmla="*/ 870 h 8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03" h="870">
                  <a:moveTo>
                    <a:pt x="330" y="355"/>
                  </a:moveTo>
                  <a:lnTo>
                    <a:pt x="218" y="382"/>
                  </a:lnTo>
                  <a:lnTo>
                    <a:pt x="172" y="480"/>
                  </a:lnTo>
                  <a:lnTo>
                    <a:pt x="252" y="397"/>
                  </a:lnTo>
                  <a:lnTo>
                    <a:pt x="382" y="397"/>
                  </a:lnTo>
                  <a:lnTo>
                    <a:pt x="188" y="659"/>
                  </a:lnTo>
                  <a:lnTo>
                    <a:pt x="155" y="678"/>
                  </a:lnTo>
                  <a:lnTo>
                    <a:pt x="152" y="638"/>
                  </a:lnTo>
                  <a:lnTo>
                    <a:pt x="218" y="562"/>
                  </a:lnTo>
                  <a:lnTo>
                    <a:pt x="184" y="507"/>
                  </a:lnTo>
                  <a:lnTo>
                    <a:pt x="197" y="562"/>
                  </a:lnTo>
                  <a:lnTo>
                    <a:pt x="119" y="629"/>
                  </a:lnTo>
                  <a:lnTo>
                    <a:pt x="112" y="712"/>
                  </a:lnTo>
                  <a:lnTo>
                    <a:pt x="0" y="817"/>
                  </a:lnTo>
                  <a:lnTo>
                    <a:pt x="125" y="870"/>
                  </a:lnTo>
                  <a:lnTo>
                    <a:pt x="203" y="836"/>
                  </a:lnTo>
                  <a:lnTo>
                    <a:pt x="319" y="866"/>
                  </a:lnTo>
                  <a:lnTo>
                    <a:pt x="458" y="815"/>
                  </a:lnTo>
                  <a:lnTo>
                    <a:pt x="490" y="714"/>
                  </a:lnTo>
                  <a:lnTo>
                    <a:pt x="450" y="701"/>
                  </a:lnTo>
                  <a:lnTo>
                    <a:pt x="439" y="642"/>
                  </a:lnTo>
                  <a:lnTo>
                    <a:pt x="465" y="594"/>
                  </a:lnTo>
                  <a:lnTo>
                    <a:pt x="395" y="556"/>
                  </a:lnTo>
                  <a:lnTo>
                    <a:pt x="387" y="499"/>
                  </a:lnTo>
                  <a:lnTo>
                    <a:pt x="410" y="444"/>
                  </a:lnTo>
                  <a:lnTo>
                    <a:pt x="383" y="437"/>
                  </a:lnTo>
                  <a:lnTo>
                    <a:pt x="703" y="0"/>
                  </a:lnTo>
                  <a:lnTo>
                    <a:pt x="572" y="125"/>
                  </a:lnTo>
                  <a:lnTo>
                    <a:pt x="439" y="328"/>
                  </a:lnTo>
                  <a:lnTo>
                    <a:pt x="330" y="3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83" name="Freeform 55">
              <a:extLst>
                <a:ext uri="{FF2B5EF4-FFF2-40B4-BE49-F238E27FC236}">
                  <a16:creationId xmlns:a16="http://schemas.microsoft.com/office/drawing/2014/main" xmlns="" id="{EE6D1DE2-C3F4-4431-8C4B-D97387887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2805"/>
              <a:ext cx="18" cy="36"/>
            </a:xfrm>
            <a:custGeom>
              <a:avLst/>
              <a:gdLst>
                <a:gd name="T0" fmla="*/ 0 w 36"/>
                <a:gd name="T1" fmla="*/ 0 h 72"/>
                <a:gd name="T2" fmla="*/ 26 w 36"/>
                <a:gd name="T3" fmla="*/ 72 h 72"/>
                <a:gd name="T4" fmla="*/ 36 w 36"/>
                <a:gd name="T5" fmla="*/ 30 h 72"/>
                <a:gd name="T6" fmla="*/ 0 w 36"/>
                <a:gd name="T7" fmla="*/ 0 h 72"/>
                <a:gd name="T8" fmla="*/ 0 w 36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72"/>
                <a:gd name="T17" fmla="*/ 36 w 3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72">
                  <a:moveTo>
                    <a:pt x="0" y="0"/>
                  </a:moveTo>
                  <a:lnTo>
                    <a:pt x="26" y="72"/>
                  </a:lnTo>
                  <a:lnTo>
                    <a:pt x="3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84" name="Freeform 56">
              <a:extLst>
                <a:ext uri="{FF2B5EF4-FFF2-40B4-BE49-F238E27FC236}">
                  <a16:creationId xmlns:a16="http://schemas.microsoft.com/office/drawing/2014/main" xmlns="" id="{801E95A7-555D-403D-83FE-5BEE87492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3370"/>
              <a:ext cx="334" cy="465"/>
            </a:xfrm>
            <a:custGeom>
              <a:avLst/>
              <a:gdLst>
                <a:gd name="T0" fmla="*/ 0 w 667"/>
                <a:gd name="T1" fmla="*/ 0 h 929"/>
                <a:gd name="T2" fmla="*/ 553 w 667"/>
                <a:gd name="T3" fmla="*/ 366 h 929"/>
                <a:gd name="T4" fmla="*/ 606 w 667"/>
                <a:gd name="T5" fmla="*/ 366 h 929"/>
                <a:gd name="T6" fmla="*/ 528 w 667"/>
                <a:gd name="T7" fmla="*/ 414 h 929"/>
                <a:gd name="T8" fmla="*/ 587 w 667"/>
                <a:gd name="T9" fmla="*/ 555 h 929"/>
                <a:gd name="T10" fmla="*/ 565 w 667"/>
                <a:gd name="T11" fmla="*/ 612 h 929"/>
                <a:gd name="T12" fmla="*/ 606 w 667"/>
                <a:gd name="T13" fmla="*/ 671 h 929"/>
                <a:gd name="T14" fmla="*/ 667 w 667"/>
                <a:gd name="T15" fmla="*/ 929 h 929"/>
                <a:gd name="T16" fmla="*/ 144 w 667"/>
                <a:gd name="T17" fmla="*/ 507 h 929"/>
                <a:gd name="T18" fmla="*/ 120 w 667"/>
                <a:gd name="T19" fmla="*/ 458 h 929"/>
                <a:gd name="T20" fmla="*/ 0 w 667"/>
                <a:gd name="T21" fmla="*/ 0 h 929"/>
                <a:gd name="T22" fmla="*/ 0 w 667"/>
                <a:gd name="T23" fmla="*/ 0 h 9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7"/>
                <a:gd name="T37" fmla="*/ 0 h 929"/>
                <a:gd name="T38" fmla="*/ 667 w 667"/>
                <a:gd name="T39" fmla="*/ 929 h 9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7" h="929">
                  <a:moveTo>
                    <a:pt x="0" y="0"/>
                  </a:moveTo>
                  <a:lnTo>
                    <a:pt x="553" y="366"/>
                  </a:lnTo>
                  <a:lnTo>
                    <a:pt x="606" y="366"/>
                  </a:lnTo>
                  <a:lnTo>
                    <a:pt x="528" y="414"/>
                  </a:lnTo>
                  <a:lnTo>
                    <a:pt x="587" y="555"/>
                  </a:lnTo>
                  <a:lnTo>
                    <a:pt x="565" y="612"/>
                  </a:lnTo>
                  <a:lnTo>
                    <a:pt x="606" y="671"/>
                  </a:lnTo>
                  <a:lnTo>
                    <a:pt x="667" y="929"/>
                  </a:lnTo>
                  <a:lnTo>
                    <a:pt x="144" y="507"/>
                  </a:lnTo>
                  <a:lnTo>
                    <a:pt x="120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85" name="Freeform 57">
              <a:extLst>
                <a:ext uri="{FF2B5EF4-FFF2-40B4-BE49-F238E27FC236}">
                  <a16:creationId xmlns:a16="http://schemas.microsoft.com/office/drawing/2014/main" xmlns="" id="{ED879D5B-DB9C-432D-9638-2F310B452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3519"/>
              <a:ext cx="455" cy="373"/>
            </a:xfrm>
            <a:custGeom>
              <a:avLst/>
              <a:gdLst>
                <a:gd name="T0" fmla="*/ 59 w 911"/>
                <a:gd name="T1" fmla="*/ 0 h 747"/>
                <a:gd name="T2" fmla="*/ 0 w 911"/>
                <a:gd name="T3" fmla="*/ 107 h 747"/>
                <a:gd name="T4" fmla="*/ 6 w 911"/>
                <a:gd name="T5" fmla="*/ 200 h 747"/>
                <a:gd name="T6" fmla="*/ 152 w 911"/>
                <a:gd name="T7" fmla="*/ 747 h 747"/>
                <a:gd name="T8" fmla="*/ 911 w 911"/>
                <a:gd name="T9" fmla="*/ 747 h 747"/>
                <a:gd name="T10" fmla="*/ 67 w 911"/>
                <a:gd name="T11" fmla="*/ 186 h 747"/>
                <a:gd name="T12" fmla="*/ 32 w 911"/>
                <a:gd name="T13" fmla="*/ 129 h 747"/>
                <a:gd name="T14" fmla="*/ 59 w 911"/>
                <a:gd name="T15" fmla="*/ 0 h 747"/>
                <a:gd name="T16" fmla="*/ 59 w 911"/>
                <a:gd name="T17" fmla="*/ 0 h 7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1"/>
                <a:gd name="T28" fmla="*/ 0 h 747"/>
                <a:gd name="T29" fmla="*/ 911 w 911"/>
                <a:gd name="T30" fmla="*/ 747 h 7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1" h="747">
                  <a:moveTo>
                    <a:pt x="59" y="0"/>
                  </a:moveTo>
                  <a:lnTo>
                    <a:pt x="0" y="107"/>
                  </a:lnTo>
                  <a:lnTo>
                    <a:pt x="6" y="200"/>
                  </a:lnTo>
                  <a:lnTo>
                    <a:pt x="152" y="747"/>
                  </a:lnTo>
                  <a:lnTo>
                    <a:pt x="911" y="747"/>
                  </a:lnTo>
                  <a:lnTo>
                    <a:pt x="67" y="186"/>
                  </a:lnTo>
                  <a:lnTo>
                    <a:pt x="32" y="12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86" name="Freeform 58">
              <a:extLst>
                <a:ext uri="{FF2B5EF4-FFF2-40B4-BE49-F238E27FC236}">
                  <a16:creationId xmlns:a16="http://schemas.microsoft.com/office/drawing/2014/main" xmlns="" id="{416C4010-109D-43F1-8F98-0CD66DEED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2997"/>
              <a:ext cx="992" cy="245"/>
            </a:xfrm>
            <a:custGeom>
              <a:avLst/>
              <a:gdLst>
                <a:gd name="T0" fmla="*/ 443 w 1984"/>
                <a:gd name="T1" fmla="*/ 11 h 490"/>
                <a:gd name="T2" fmla="*/ 443 w 1984"/>
                <a:gd name="T3" fmla="*/ 59 h 490"/>
                <a:gd name="T4" fmla="*/ 0 w 1984"/>
                <a:gd name="T5" fmla="*/ 372 h 490"/>
                <a:gd name="T6" fmla="*/ 520 w 1984"/>
                <a:gd name="T7" fmla="*/ 45 h 490"/>
                <a:gd name="T8" fmla="*/ 621 w 1984"/>
                <a:gd name="T9" fmla="*/ 45 h 490"/>
                <a:gd name="T10" fmla="*/ 1237 w 1984"/>
                <a:gd name="T11" fmla="*/ 243 h 490"/>
                <a:gd name="T12" fmla="*/ 1237 w 1984"/>
                <a:gd name="T13" fmla="*/ 315 h 490"/>
                <a:gd name="T14" fmla="*/ 1170 w 1984"/>
                <a:gd name="T15" fmla="*/ 444 h 490"/>
                <a:gd name="T16" fmla="*/ 1330 w 1984"/>
                <a:gd name="T17" fmla="*/ 328 h 490"/>
                <a:gd name="T18" fmla="*/ 1478 w 1984"/>
                <a:gd name="T19" fmla="*/ 328 h 490"/>
                <a:gd name="T20" fmla="*/ 1984 w 1984"/>
                <a:gd name="T21" fmla="*/ 490 h 490"/>
                <a:gd name="T22" fmla="*/ 1973 w 1984"/>
                <a:gd name="T23" fmla="*/ 458 h 490"/>
                <a:gd name="T24" fmla="*/ 1471 w 1984"/>
                <a:gd name="T25" fmla="*/ 292 h 490"/>
                <a:gd name="T26" fmla="*/ 1383 w 1984"/>
                <a:gd name="T27" fmla="*/ 292 h 490"/>
                <a:gd name="T28" fmla="*/ 1290 w 1984"/>
                <a:gd name="T29" fmla="*/ 292 h 490"/>
                <a:gd name="T30" fmla="*/ 1248 w 1984"/>
                <a:gd name="T31" fmla="*/ 212 h 490"/>
                <a:gd name="T32" fmla="*/ 536 w 1984"/>
                <a:gd name="T33" fmla="*/ 0 h 490"/>
                <a:gd name="T34" fmla="*/ 443 w 1984"/>
                <a:gd name="T35" fmla="*/ 11 h 490"/>
                <a:gd name="T36" fmla="*/ 443 w 1984"/>
                <a:gd name="T37" fmla="*/ 11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84"/>
                <a:gd name="T58" fmla="*/ 0 h 490"/>
                <a:gd name="T59" fmla="*/ 1984 w 198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84" h="490">
                  <a:moveTo>
                    <a:pt x="443" y="11"/>
                  </a:moveTo>
                  <a:lnTo>
                    <a:pt x="443" y="59"/>
                  </a:lnTo>
                  <a:lnTo>
                    <a:pt x="0" y="372"/>
                  </a:lnTo>
                  <a:lnTo>
                    <a:pt x="520" y="45"/>
                  </a:lnTo>
                  <a:lnTo>
                    <a:pt x="621" y="45"/>
                  </a:lnTo>
                  <a:lnTo>
                    <a:pt x="1237" y="243"/>
                  </a:lnTo>
                  <a:lnTo>
                    <a:pt x="1237" y="315"/>
                  </a:lnTo>
                  <a:lnTo>
                    <a:pt x="1170" y="444"/>
                  </a:lnTo>
                  <a:lnTo>
                    <a:pt x="1330" y="328"/>
                  </a:lnTo>
                  <a:lnTo>
                    <a:pt x="1478" y="328"/>
                  </a:lnTo>
                  <a:lnTo>
                    <a:pt x="1984" y="490"/>
                  </a:lnTo>
                  <a:lnTo>
                    <a:pt x="1973" y="458"/>
                  </a:lnTo>
                  <a:lnTo>
                    <a:pt x="1471" y="292"/>
                  </a:lnTo>
                  <a:lnTo>
                    <a:pt x="1383" y="292"/>
                  </a:lnTo>
                  <a:lnTo>
                    <a:pt x="1290" y="292"/>
                  </a:lnTo>
                  <a:lnTo>
                    <a:pt x="1248" y="212"/>
                  </a:lnTo>
                  <a:lnTo>
                    <a:pt x="536" y="0"/>
                  </a:lnTo>
                  <a:lnTo>
                    <a:pt x="44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87" name="Freeform 59">
              <a:extLst>
                <a:ext uri="{FF2B5EF4-FFF2-40B4-BE49-F238E27FC236}">
                  <a16:creationId xmlns:a16="http://schemas.microsoft.com/office/drawing/2014/main" xmlns="" id="{A8D4FAAA-7207-4723-A4C8-E0D74A9FB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624"/>
              <a:ext cx="573" cy="268"/>
            </a:xfrm>
            <a:custGeom>
              <a:avLst/>
              <a:gdLst>
                <a:gd name="T0" fmla="*/ 0 w 1146"/>
                <a:gd name="T1" fmla="*/ 316 h 536"/>
                <a:gd name="T2" fmla="*/ 273 w 1146"/>
                <a:gd name="T3" fmla="*/ 536 h 536"/>
                <a:gd name="T4" fmla="*/ 1146 w 1146"/>
                <a:gd name="T5" fmla="*/ 536 h 536"/>
                <a:gd name="T6" fmla="*/ 1131 w 1146"/>
                <a:gd name="T7" fmla="*/ 470 h 536"/>
                <a:gd name="T8" fmla="*/ 1045 w 1146"/>
                <a:gd name="T9" fmla="*/ 470 h 536"/>
                <a:gd name="T10" fmla="*/ 539 w 1146"/>
                <a:gd name="T11" fmla="*/ 82 h 536"/>
                <a:gd name="T12" fmla="*/ 488 w 1146"/>
                <a:gd name="T13" fmla="*/ 0 h 536"/>
                <a:gd name="T14" fmla="*/ 0 w 1146"/>
                <a:gd name="T15" fmla="*/ 316 h 536"/>
                <a:gd name="T16" fmla="*/ 0 w 1146"/>
                <a:gd name="T17" fmla="*/ 316 h 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6"/>
                <a:gd name="T28" fmla="*/ 0 h 536"/>
                <a:gd name="T29" fmla="*/ 1146 w 1146"/>
                <a:gd name="T30" fmla="*/ 536 h 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6" h="536">
                  <a:moveTo>
                    <a:pt x="0" y="316"/>
                  </a:moveTo>
                  <a:lnTo>
                    <a:pt x="273" y="536"/>
                  </a:lnTo>
                  <a:lnTo>
                    <a:pt x="1146" y="536"/>
                  </a:lnTo>
                  <a:lnTo>
                    <a:pt x="1131" y="470"/>
                  </a:lnTo>
                  <a:lnTo>
                    <a:pt x="1045" y="470"/>
                  </a:lnTo>
                  <a:lnTo>
                    <a:pt x="539" y="82"/>
                  </a:lnTo>
                  <a:lnTo>
                    <a:pt x="488" y="0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88" name="Freeform 60">
              <a:extLst>
                <a:ext uri="{FF2B5EF4-FFF2-40B4-BE49-F238E27FC236}">
                  <a16:creationId xmlns:a16="http://schemas.microsoft.com/office/drawing/2014/main" xmlns="" id="{2446E884-8356-4F0C-A281-AB7A7C3FA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3079"/>
              <a:ext cx="1581" cy="813"/>
            </a:xfrm>
            <a:custGeom>
              <a:avLst/>
              <a:gdLst>
                <a:gd name="T0" fmla="*/ 0 w 3163"/>
                <a:gd name="T1" fmla="*/ 21 h 1625"/>
                <a:gd name="T2" fmla="*/ 2777 w 3163"/>
                <a:gd name="T3" fmla="*/ 1625 h 1625"/>
                <a:gd name="T4" fmla="*/ 3163 w 3163"/>
                <a:gd name="T5" fmla="*/ 1625 h 1625"/>
                <a:gd name="T6" fmla="*/ 78 w 3163"/>
                <a:gd name="T7" fmla="*/ 0 h 1625"/>
                <a:gd name="T8" fmla="*/ 0 w 3163"/>
                <a:gd name="T9" fmla="*/ 21 h 1625"/>
                <a:gd name="T10" fmla="*/ 0 w 3163"/>
                <a:gd name="T11" fmla="*/ 21 h 16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3"/>
                <a:gd name="T19" fmla="*/ 0 h 1625"/>
                <a:gd name="T20" fmla="*/ 3163 w 3163"/>
                <a:gd name="T21" fmla="*/ 1625 h 16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3" h="1625">
                  <a:moveTo>
                    <a:pt x="0" y="21"/>
                  </a:moveTo>
                  <a:lnTo>
                    <a:pt x="2777" y="1625"/>
                  </a:lnTo>
                  <a:lnTo>
                    <a:pt x="3163" y="1625"/>
                  </a:lnTo>
                  <a:lnTo>
                    <a:pt x="78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89" name="Freeform 61">
              <a:extLst>
                <a:ext uri="{FF2B5EF4-FFF2-40B4-BE49-F238E27FC236}">
                  <a16:creationId xmlns:a16="http://schemas.microsoft.com/office/drawing/2014/main" xmlns="" id="{08124866-16A5-4E1C-8CA7-76566FE5D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2868"/>
              <a:ext cx="1474" cy="562"/>
            </a:xfrm>
            <a:custGeom>
              <a:avLst/>
              <a:gdLst>
                <a:gd name="T0" fmla="*/ 0 w 2946"/>
                <a:gd name="T1" fmla="*/ 11 h 1125"/>
                <a:gd name="T2" fmla="*/ 2946 w 2946"/>
                <a:gd name="T3" fmla="*/ 1125 h 1125"/>
                <a:gd name="T4" fmla="*/ 2946 w 2946"/>
                <a:gd name="T5" fmla="*/ 1019 h 1125"/>
                <a:gd name="T6" fmla="*/ 42 w 2946"/>
                <a:gd name="T7" fmla="*/ 0 h 1125"/>
                <a:gd name="T8" fmla="*/ 0 w 2946"/>
                <a:gd name="T9" fmla="*/ 11 h 1125"/>
                <a:gd name="T10" fmla="*/ 0 w 2946"/>
                <a:gd name="T11" fmla="*/ 11 h 1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46"/>
                <a:gd name="T19" fmla="*/ 0 h 1125"/>
                <a:gd name="T20" fmla="*/ 2946 w 2946"/>
                <a:gd name="T21" fmla="*/ 1125 h 1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46" h="1125">
                  <a:moveTo>
                    <a:pt x="0" y="11"/>
                  </a:moveTo>
                  <a:lnTo>
                    <a:pt x="2946" y="1125"/>
                  </a:lnTo>
                  <a:lnTo>
                    <a:pt x="2946" y="1019"/>
                  </a:lnTo>
                  <a:lnTo>
                    <a:pt x="4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90" name="Freeform 62">
              <a:extLst>
                <a:ext uri="{FF2B5EF4-FFF2-40B4-BE49-F238E27FC236}">
                  <a16:creationId xmlns:a16="http://schemas.microsoft.com/office/drawing/2014/main" xmlns="" id="{F797549D-87E7-4DCE-928C-1F812F360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3209"/>
              <a:ext cx="276" cy="86"/>
            </a:xfrm>
            <a:custGeom>
              <a:avLst/>
              <a:gdLst>
                <a:gd name="T0" fmla="*/ 0 w 553"/>
                <a:gd name="T1" fmla="*/ 92 h 173"/>
                <a:gd name="T2" fmla="*/ 161 w 553"/>
                <a:gd name="T3" fmla="*/ 173 h 173"/>
                <a:gd name="T4" fmla="*/ 245 w 553"/>
                <a:gd name="T5" fmla="*/ 173 h 173"/>
                <a:gd name="T6" fmla="*/ 347 w 553"/>
                <a:gd name="T7" fmla="*/ 137 h 173"/>
                <a:gd name="T8" fmla="*/ 553 w 553"/>
                <a:gd name="T9" fmla="*/ 0 h 173"/>
                <a:gd name="T10" fmla="*/ 306 w 553"/>
                <a:gd name="T11" fmla="*/ 116 h 173"/>
                <a:gd name="T12" fmla="*/ 176 w 553"/>
                <a:gd name="T13" fmla="*/ 128 h 173"/>
                <a:gd name="T14" fmla="*/ 0 w 553"/>
                <a:gd name="T15" fmla="*/ 92 h 173"/>
                <a:gd name="T16" fmla="*/ 0 w 553"/>
                <a:gd name="T17" fmla="*/ 92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3"/>
                <a:gd name="T28" fmla="*/ 0 h 173"/>
                <a:gd name="T29" fmla="*/ 553 w 553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3" h="173">
                  <a:moveTo>
                    <a:pt x="0" y="92"/>
                  </a:moveTo>
                  <a:lnTo>
                    <a:pt x="161" y="173"/>
                  </a:lnTo>
                  <a:lnTo>
                    <a:pt x="245" y="173"/>
                  </a:lnTo>
                  <a:lnTo>
                    <a:pt x="347" y="137"/>
                  </a:lnTo>
                  <a:lnTo>
                    <a:pt x="553" y="0"/>
                  </a:lnTo>
                  <a:lnTo>
                    <a:pt x="306" y="116"/>
                  </a:lnTo>
                  <a:lnTo>
                    <a:pt x="176" y="128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91" name="Freeform 63">
              <a:extLst>
                <a:ext uri="{FF2B5EF4-FFF2-40B4-BE49-F238E27FC236}">
                  <a16:creationId xmlns:a16="http://schemas.microsoft.com/office/drawing/2014/main" xmlns="" id="{339D3197-CE8E-431A-BDD8-0BF595732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2890"/>
              <a:ext cx="480" cy="283"/>
            </a:xfrm>
            <a:custGeom>
              <a:avLst/>
              <a:gdLst>
                <a:gd name="T0" fmla="*/ 120 w 960"/>
                <a:gd name="T1" fmla="*/ 564 h 564"/>
                <a:gd name="T2" fmla="*/ 924 w 960"/>
                <a:gd name="T3" fmla="*/ 142 h 564"/>
                <a:gd name="T4" fmla="*/ 960 w 960"/>
                <a:gd name="T5" fmla="*/ 83 h 564"/>
                <a:gd name="T6" fmla="*/ 907 w 960"/>
                <a:gd name="T7" fmla="*/ 38 h 564"/>
                <a:gd name="T8" fmla="*/ 753 w 960"/>
                <a:gd name="T9" fmla="*/ 0 h 564"/>
                <a:gd name="T10" fmla="*/ 848 w 960"/>
                <a:gd name="T11" fmla="*/ 70 h 564"/>
                <a:gd name="T12" fmla="*/ 812 w 960"/>
                <a:gd name="T13" fmla="*/ 167 h 564"/>
                <a:gd name="T14" fmla="*/ 139 w 960"/>
                <a:gd name="T15" fmla="*/ 505 h 564"/>
                <a:gd name="T16" fmla="*/ 0 w 960"/>
                <a:gd name="T17" fmla="*/ 517 h 564"/>
                <a:gd name="T18" fmla="*/ 120 w 960"/>
                <a:gd name="T19" fmla="*/ 564 h 564"/>
                <a:gd name="T20" fmla="*/ 120 w 960"/>
                <a:gd name="T21" fmla="*/ 564 h 5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0"/>
                <a:gd name="T34" fmla="*/ 0 h 564"/>
                <a:gd name="T35" fmla="*/ 960 w 960"/>
                <a:gd name="T36" fmla="*/ 564 h 5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564">
                  <a:moveTo>
                    <a:pt x="120" y="564"/>
                  </a:moveTo>
                  <a:lnTo>
                    <a:pt x="924" y="142"/>
                  </a:lnTo>
                  <a:lnTo>
                    <a:pt x="960" y="83"/>
                  </a:lnTo>
                  <a:lnTo>
                    <a:pt x="907" y="38"/>
                  </a:lnTo>
                  <a:lnTo>
                    <a:pt x="753" y="0"/>
                  </a:lnTo>
                  <a:lnTo>
                    <a:pt x="848" y="70"/>
                  </a:lnTo>
                  <a:lnTo>
                    <a:pt x="812" y="167"/>
                  </a:lnTo>
                  <a:lnTo>
                    <a:pt x="139" y="505"/>
                  </a:lnTo>
                  <a:lnTo>
                    <a:pt x="0" y="517"/>
                  </a:lnTo>
                  <a:lnTo>
                    <a:pt x="120" y="5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92" name="Freeform 64">
              <a:extLst>
                <a:ext uri="{FF2B5EF4-FFF2-40B4-BE49-F238E27FC236}">
                  <a16:creationId xmlns:a16="http://schemas.microsoft.com/office/drawing/2014/main" xmlns="" id="{F686EE7D-44D6-41D6-A124-34CFD6CC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" y="3295"/>
              <a:ext cx="542" cy="218"/>
            </a:xfrm>
            <a:custGeom>
              <a:avLst/>
              <a:gdLst>
                <a:gd name="T0" fmla="*/ 129 w 1083"/>
                <a:gd name="T1" fmla="*/ 0 h 436"/>
                <a:gd name="T2" fmla="*/ 17 w 1083"/>
                <a:gd name="T3" fmla="*/ 94 h 436"/>
                <a:gd name="T4" fmla="*/ 0 w 1083"/>
                <a:gd name="T5" fmla="*/ 132 h 436"/>
                <a:gd name="T6" fmla="*/ 22 w 1083"/>
                <a:gd name="T7" fmla="*/ 177 h 436"/>
                <a:gd name="T8" fmla="*/ 450 w 1083"/>
                <a:gd name="T9" fmla="*/ 436 h 436"/>
                <a:gd name="T10" fmla="*/ 538 w 1083"/>
                <a:gd name="T11" fmla="*/ 436 h 436"/>
                <a:gd name="T12" fmla="*/ 633 w 1083"/>
                <a:gd name="T13" fmla="*/ 400 h 436"/>
                <a:gd name="T14" fmla="*/ 1083 w 1083"/>
                <a:gd name="T15" fmla="*/ 59 h 436"/>
                <a:gd name="T16" fmla="*/ 682 w 1083"/>
                <a:gd name="T17" fmla="*/ 261 h 436"/>
                <a:gd name="T18" fmla="*/ 511 w 1083"/>
                <a:gd name="T19" fmla="*/ 270 h 436"/>
                <a:gd name="T20" fmla="*/ 349 w 1083"/>
                <a:gd name="T21" fmla="*/ 261 h 436"/>
                <a:gd name="T22" fmla="*/ 76 w 1083"/>
                <a:gd name="T23" fmla="*/ 164 h 436"/>
                <a:gd name="T24" fmla="*/ 41 w 1083"/>
                <a:gd name="T25" fmla="*/ 132 h 436"/>
                <a:gd name="T26" fmla="*/ 41 w 1083"/>
                <a:gd name="T27" fmla="*/ 107 h 436"/>
                <a:gd name="T28" fmla="*/ 129 w 1083"/>
                <a:gd name="T29" fmla="*/ 0 h 436"/>
                <a:gd name="T30" fmla="*/ 129 w 1083"/>
                <a:gd name="T31" fmla="*/ 0 h 4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3"/>
                <a:gd name="T49" fmla="*/ 0 h 436"/>
                <a:gd name="T50" fmla="*/ 1083 w 1083"/>
                <a:gd name="T51" fmla="*/ 436 h 4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3" h="436">
                  <a:moveTo>
                    <a:pt x="129" y="0"/>
                  </a:moveTo>
                  <a:lnTo>
                    <a:pt x="17" y="94"/>
                  </a:lnTo>
                  <a:lnTo>
                    <a:pt x="0" y="132"/>
                  </a:lnTo>
                  <a:lnTo>
                    <a:pt x="22" y="177"/>
                  </a:lnTo>
                  <a:lnTo>
                    <a:pt x="450" y="436"/>
                  </a:lnTo>
                  <a:lnTo>
                    <a:pt x="538" y="436"/>
                  </a:lnTo>
                  <a:lnTo>
                    <a:pt x="633" y="400"/>
                  </a:lnTo>
                  <a:lnTo>
                    <a:pt x="1083" y="59"/>
                  </a:lnTo>
                  <a:lnTo>
                    <a:pt x="682" y="261"/>
                  </a:lnTo>
                  <a:lnTo>
                    <a:pt x="511" y="270"/>
                  </a:lnTo>
                  <a:lnTo>
                    <a:pt x="349" y="261"/>
                  </a:lnTo>
                  <a:lnTo>
                    <a:pt x="76" y="164"/>
                  </a:lnTo>
                  <a:lnTo>
                    <a:pt x="41" y="132"/>
                  </a:lnTo>
                  <a:lnTo>
                    <a:pt x="41" y="1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93" name="Freeform 65">
              <a:extLst>
                <a:ext uri="{FF2B5EF4-FFF2-40B4-BE49-F238E27FC236}">
                  <a16:creationId xmlns:a16="http://schemas.microsoft.com/office/drawing/2014/main" xmlns="" id="{C108889A-9D38-4F9C-B02F-6819A385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3489"/>
              <a:ext cx="129" cy="187"/>
            </a:xfrm>
            <a:custGeom>
              <a:avLst/>
              <a:gdLst>
                <a:gd name="T0" fmla="*/ 110 w 256"/>
                <a:gd name="T1" fmla="*/ 0 h 375"/>
                <a:gd name="T2" fmla="*/ 0 w 256"/>
                <a:gd name="T3" fmla="*/ 118 h 375"/>
                <a:gd name="T4" fmla="*/ 0 w 256"/>
                <a:gd name="T5" fmla="*/ 166 h 375"/>
                <a:gd name="T6" fmla="*/ 34 w 256"/>
                <a:gd name="T7" fmla="*/ 211 h 375"/>
                <a:gd name="T8" fmla="*/ 256 w 256"/>
                <a:gd name="T9" fmla="*/ 375 h 375"/>
                <a:gd name="T10" fmla="*/ 102 w 256"/>
                <a:gd name="T11" fmla="*/ 200 h 375"/>
                <a:gd name="T12" fmla="*/ 85 w 256"/>
                <a:gd name="T13" fmla="*/ 129 h 375"/>
                <a:gd name="T14" fmla="*/ 85 w 256"/>
                <a:gd name="T15" fmla="*/ 59 h 375"/>
                <a:gd name="T16" fmla="*/ 110 w 256"/>
                <a:gd name="T17" fmla="*/ 0 h 375"/>
                <a:gd name="T18" fmla="*/ 110 w 256"/>
                <a:gd name="T19" fmla="*/ 0 h 3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6"/>
                <a:gd name="T31" fmla="*/ 0 h 375"/>
                <a:gd name="T32" fmla="*/ 256 w 256"/>
                <a:gd name="T33" fmla="*/ 375 h 3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6" h="375">
                  <a:moveTo>
                    <a:pt x="110" y="0"/>
                  </a:moveTo>
                  <a:lnTo>
                    <a:pt x="0" y="118"/>
                  </a:lnTo>
                  <a:lnTo>
                    <a:pt x="0" y="166"/>
                  </a:lnTo>
                  <a:lnTo>
                    <a:pt x="34" y="211"/>
                  </a:lnTo>
                  <a:lnTo>
                    <a:pt x="256" y="375"/>
                  </a:lnTo>
                  <a:lnTo>
                    <a:pt x="102" y="200"/>
                  </a:lnTo>
                  <a:lnTo>
                    <a:pt x="85" y="129"/>
                  </a:lnTo>
                  <a:lnTo>
                    <a:pt x="85" y="5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94" name="Freeform 66">
              <a:extLst>
                <a:ext uri="{FF2B5EF4-FFF2-40B4-BE49-F238E27FC236}">
                  <a16:creationId xmlns:a16="http://schemas.microsoft.com/office/drawing/2014/main" xmlns="" id="{7A36DB5A-F387-4BF5-9050-DD74EE5A9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3483"/>
              <a:ext cx="522" cy="324"/>
            </a:xfrm>
            <a:custGeom>
              <a:avLst/>
              <a:gdLst>
                <a:gd name="T0" fmla="*/ 0 w 1043"/>
                <a:gd name="T1" fmla="*/ 467 h 646"/>
                <a:gd name="T2" fmla="*/ 283 w 1043"/>
                <a:gd name="T3" fmla="*/ 646 h 646"/>
                <a:gd name="T4" fmla="*/ 403 w 1043"/>
                <a:gd name="T5" fmla="*/ 646 h 646"/>
                <a:gd name="T6" fmla="*/ 498 w 1043"/>
                <a:gd name="T7" fmla="*/ 597 h 646"/>
                <a:gd name="T8" fmla="*/ 1043 w 1043"/>
                <a:gd name="T9" fmla="*/ 0 h 646"/>
                <a:gd name="T10" fmla="*/ 616 w 1043"/>
                <a:gd name="T11" fmla="*/ 363 h 646"/>
                <a:gd name="T12" fmla="*/ 463 w 1043"/>
                <a:gd name="T13" fmla="*/ 435 h 646"/>
                <a:gd name="T14" fmla="*/ 327 w 1043"/>
                <a:gd name="T15" fmla="*/ 467 h 646"/>
                <a:gd name="T16" fmla="*/ 233 w 1043"/>
                <a:gd name="T17" fmla="*/ 467 h 646"/>
                <a:gd name="T18" fmla="*/ 121 w 1043"/>
                <a:gd name="T19" fmla="*/ 445 h 646"/>
                <a:gd name="T20" fmla="*/ 26 w 1043"/>
                <a:gd name="T21" fmla="*/ 399 h 646"/>
                <a:gd name="T22" fmla="*/ 0 w 1043"/>
                <a:gd name="T23" fmla="*/ 467 h 646"/>
                <a:gd name="T24" fmla="*/ 0 w 1043"/>
                <a:gd name="T25" fmla="*/ 467 h 6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3"/>
                <a:gd name="T40" fmla="*/ 0 h 646"/>
                <a:gd name="T41" fmla="*/ 1043 w 1043"/>
                <a:gd name="T42" fmla="*/ 646 h 6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3" h="646">
                  <a:moveTo>
                    <a:pt x="0" y="467"/>
                  </a:moveTo>
                  <a:lnTo>
                    <a:pt x="283" y="646"/>
                  </a:lnTo>
                  <a:lnTo>
                    <a:pt x="403" y="646"/>
                  </a:lnTo>
                  <a:lnTo>
                    <a:pt x="498" y="597"/>
                  </a:lnTo>
                  <a:lnTo>
                    <a:pt x="1043" y="0"/>
                  </a:lnTo>
                  <a:lnTo>
                    <a:pt x="616" y="363"/>
                  </a:lnTo>
                  <a:lnTo>
                    <a:pt x="463" y="435"/>
                  </a:lnTo>
                  <a:lnTo>
                    <a:pt x="327" y="467"/>
                  </a:lnTo>
                  <a:lnTo>
                    <a:pt x="233" y="467"/>
                  </a:lnTo>
                  <a:lnTo>
                    <a:pt x="121" y="445"/>
                  </a:lnTo>
                  <a:lnTo>
                    <a:pt x="26" y="399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95" name="Freeform 67">
              <a:extLst>
                <a:ext uri="{FF2B5EF4-FFF2-40B4-BE49-F238E27FC236}">
                  <a16:creationId xmlns:a16="http://schemas.microsoft.com/office/drawing/2014/main" xmlns="" id="{26E5C3E3-654E-46E8-982F-6409FB2F8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3067"/>
              <a:ext cx="534" cy="522"/>
            </a:xfrm>
            <a:custGeom>
              <a:avLst/>
              <a:gdLst>
                <a:gd name="T0" fmla="*/ 136 w 1068"/>
                <a:gd name="T1" fmla="*/ 1044 h 1044"/>
                <a:gd name="T2" fmla="*/ 1060 w 1068"/>
                <a:gd name="T3" fmla="*/ 211 h 1044"/>
                <a:gd name="T4" fmla="*/ 1068 w 1068"/>
                <a:gd name="T5" fmla="*/ 82 h 1044"/>
                <a:gd name="T6" fmla="*/ 975 w 1068"/>
                <a:gd name="T7" fmla="*/ 0 h 1044"/>
                <a:gd name="T8" fmla="*/ 836 w 1068"/>
                <a:gd name="T9" fmla="*/ 46 h 1044"/>
                <a:gd name="T10" fmla="*/ 946 w 1068"/>
                <a:gd name="T11" fmla="*/ 46 h 1044"/>
                <a:gd name="T12" fmla="*/ 999 w 1068"/>
                <a:gd name="T13" fmla="*/ 116 h 1044"/>
                <a:gd name="T14" fmla="*/ 990 w 1068"/>
                <a:gd name="T15" fmla="*/ 188 h 1044"/>
                <a:gd name="T16" fmla="*/ 0 w 1068"/>
                <a:gd name="T17" fmla="*/ 985 h 1044"/>
                <a:gd name="T18" fmla="*/ 136 w 1068"/>
                <a:gd name="T19" fmla="*/ 1044 h 1044"/>
                <a:gd name="T20" fmla="*/ 136 w 1068"/>
                <a:gd name="T21" fmla="*/ 1044 h 10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8"/>
                <a:gd name="T34" fmla="*/ 0 h 1044"/>
                <a:gd name="T35" fmla="*/ 1068 w 1068"/>
                <a:gd name="T36" fmla="*/ 1044 h 10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8" h="1044">
                  <a:moveTo>
                    <a:pt x="136" y="1044"/>
                  </a:moveTo>
                  <a:lnTo>
                    <a:pt x="1060" y="211"/>
                  </a:lnTo>
                  <a:lnTo>
                    <a:pt x="1068" y="82"/>
                  </a:lnTo>
                  <a:lnTo>
                    <a:pt x="975" y="0"/>
                  </a:lnTo>
                  <a:lnTo>
                    <a:pt x="836" y="46"/>
                  </a:lnTo>
                  <a:lnTo>
                    <a:pt x="946" y="46"/>
                  </a:lnTo>
                  <a:lnTo>
                    <a:pt x="999" y="116"/>
                  </a:lnTo>
                  <a:lnTo>
                    <a:pt x="990" y="188"/>
                  </a:lnTo>
                  <a:lnTo>
                    <a:pt x="0" y="985"/>
                  </a:lnTo>
                  <a:lnTo>
                    <a:pt x="136" y="10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96" name="Freeform 68">
              <a:extLst>
                <a:ext uri="{FF2B5EF4-FFF2-40B4-BE49-F238E27FC236}">
                  <a16:creationId xmlns:a16="http://schemas.microsoft.com/office/drawing/2014/main" xmlns="" id="{5683381B-DAA6-473E-8388-7404D7CEC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3015"/>
              <a:ext cx="641" cy="355"/>
            </a:xfrm>
            <a:custGeom>
              <a:avLst/>
              <a:gdLst>
                <a:gd name="T0" fmla="*/ 0 w 1283"/>
                <a:gd name="T1" fmla="*/ 619 h 711"/>
                <a:gd name="T2" fmla="*/ 173 w 1283"/>
                <a:gd name="T3" fmla="*/ 711 h 711"/>
                <a:gd name="T4" fmla="*/ 359 w 1283"/>
                <a:gd name="T5" fmla="*/ 703 h 711"/>
                <a:gd name="T6" fmla="*/ 951 w 1283"/>
                <a:gd name="T7" fmla="*/ 454 h 711"/>
                <a:gd name="T8" fmla="*/ 1266 w 1283"/>
                <a:gd name="T9" fmla="*/ 150 h 711"/>
                <a:gd name="T10" fmla="*/ 1283 w 1283"/>
                <a:gd name="T11" fmla="*/ 0 h 711"/>
                <a:gd name="T12" fmla="*/ 1198 w 1283"/>
                <a:gd name="T13" fmla="*/ 129 h 711"/>
                <a:gd name="T14" fmla="*/ 378 w 1283"/>
                <a:gd name="T15" fmla="*/ 585 h 711"/>
                <a:gd name="T16" fmla="*/ 71 w 1283"/>
                <a:gd name="T17" fmla="*/ 560 h 711"/>
                <a:gd name="T18" fmla="*/ 0 w 1283"/>
                <a:gd name="T19" fmla="*/ 619 h 711"/>
                <a:gd name="T20" fmla="*/ 0 w 1283"/>
                <a:gd name="T21" fmla="*/ 619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83"/>
                <a:gd name="T34" fmla="*/ 0 h 711"/>
                <a:gd name="T35" fmla="*/ 1283 w 1283"/>
                <a:gd name="T36" fmla="*/ 711 h 7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83" h="711">
                  <a:moveTo>
                    <a:pt x="0" y="619"/>
                  </a:moveTo>
                  <a:lnTo>
                    <a:pt x="173" y="711"/>
                  </a:lnTo>
                  <a:lnTo>
                    <a:pt x="359" y="703"/>
                  </a:lnTo>
                  <a:lnTo>
                    <a:pt x="951" y="454"/>
                  </a:lnTo>
                  <a:lnTo>
                    <a:pt x="1266" y="150"/>
                  </a:lnTo>
                  <a:lnTo>
                    <a:pt x="1283" y="0"/>
                  </a:lnTo>
                  <a:lnTo>
                    <a:pt x="1198" y="129"/>
                  </a:lnTo>
                  <a:lnTo>
                    <a:pt x="378" y="585"/>
                  </a:lnTo>
                  <a:lnTo>
                    <a:pt x="71" y="560"/>
                  </a:lnTo>
                  <a:lnTo>
                    <a:pt x="0" y="6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97" name="Freeform 69">
              <a:extLst>
                <a:ext uri="{FF2B5EF4-FFF2-40B4-BE49-F238E27FC236}">
                  <a16:creationId xmlns:a16="http://schemas.microsoft.com/office/drawing/2014/main" xmlns="" id="{2341DE61-ED28-4CA6-B64A-677935392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3261"/>
              <a:ext cx="556" cy="609"/>
            </a:xfrm>
            <a:custGeom>
              <a:avLst/>
              <a:gdLst>
                <a:gd name="T0" fmla="*/ 0 w 1112"/>
                <a:gd name="T1" fmla="*/ 1218 h 1218"/>
                <a:gd name="T2" fmla="*/ 1112 w 1112"/>
                <a:gd name="T3" fmla="*/ 0 h 1218"/>
                <a:gd name="T4" fmla="*/ 76 w 1112"/>
                <a:gd name="T5" fmla="*/ 1207 h 1218"/>
                <a:gd name="T6" fmla="*/ 0 w 1112"/>
                <a:gd name="T7" fmla="*/ 1218 h 1218"/>
                <a:gd name="T8" fmla="*/ 0 w 1112"/>
                <a:gd name="T9" fmla="*/ 1218 h 1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1218"/>
                <a:gd name="T17" fmla="*/ 1112 w 1112"/>
                <a:gd name="T18" fmla="*/ 1218 h 12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1218">
                  <a:moveTo>
                    <a:pt x="0" y="1218"/>
                  </a:moveTo>
                  <a:lnTo>
                    <a:pt x="1112" y="0"/>
                  </a:lnTo>
                  <a:lnTo>
                    <a:pt x="76" y="1207"/>
                  </a:lnTo>
                  <a:lnTo>
                    <a:pt x="0" y="1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98" name="Freeform 70">
              <a:extLst>
                <a:ext uri="{FF2B5EF4-FFF2-40B4-BE49-F238E27FC236}">
                  <a16:creationId xmlns:a16="http://schemas.microsoft.com/office/drawing/2014/main" xmlns="" id="{25B63801-4F62-4D62-BC19-0A6C74140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" y="3242"/>
              <a:ext cx="432" cy="493"/>
            </a:xfrm>
            <a:custGeom>
              <a:avLst/>
              <a:gdLst>
                <a:gd name="T0" fmla="*/ 383 w 862"/>
                <a:gd name="T1" fmla="*/ 249 h 987"/>
                <a:gd name="T2" fmla="*/ 34 w 862"/>
                <a:gd name="T3" fmla="*/ 776 h 987"/>
                <a:gd name="T4" fmla="*/ 24 w 862"/>
                <a:gd name="T5" fmla="*/ 987 h 987"/>
                <a:gd name="T6" fmla="*/ 454 w 862"/>
                <a:gd name="T7" fmla="*/ 424 h 987"/>
                <a:gd name="T8" fmla="*/ 496 w 862"/>
                <a:gd name="T9" fmla="*/ 528 h 987"/>
                <a:gd name="T10" fmla="*/ 401 w 862"/>
                <a:gd name="T11" fmla="*/ 753 h 987"/>
                <a:gd name="T12" fmla="*/ 598 w 862"/>
                <a:gd name="T13" fmla="*/ 646 h 987"/>
                <a:gd name="T14" fmla="*/ 361 w 862"/>
                <a:gd name="T15" fmla="*/ 869 h 987"/>
                <a:gd name="T16" fmla="*/ 631 w 862"/>
                <a:gd name="T17" fmla="*/ 728 h 987"/>
                <a:gd name="T18" fmla="*/ 366 w 862"/>
                <a:gd name="T19" fmla="*/ 987 h 987"/>
                <a:gd name="T20" fmla="*/ 796 w 862"/>
                <a:gd name="T21" fmla="*/ 705 h 987"/>
                <a:gd name="T22" fmla="*/ 693 w 862"/>
                <a:gd name="T23" fmla="*/ 705 h 987"/>
                <a:gd name="T24" fmla="*/ 796 w 862"/>
                <a:gd name="T25" fmla="*/ 599 h 987"/>
                <a:gd name="T26" fmla="*/ 672 w 862"/>
                <a:gd name="T27" fmla="*/ 671 h 987"/>
                <a:gd name="T28" fmla="*/ 802 w 862"/>
                <a:gd name="T29" fmla="*/ 506 h 987"/>
                <a:gd name="T30" fmla="*/ 796 w 862"/>
                <a:gd name="T31" fmla="*/ 458 h 987"/>
                <a:gd name="T32" fmla="*/ 608 w 862"/>
                <a:gd name="T33" fmla="*/ 565 h 987"/>
                <a:gd name="T34" fmla="*/ 862 w 862"/>
                <a:gd name="T35" fmla="*/ 342 h 987"/>
                <a:gd name="T36" fmla="*/ 572 w 862"/>
                <a:gd name="T37" fmla="*/ 354 h 987"/>
                <a:gd name="T38" fmla="*/ 469 w 862"/>
                <a:gd name="T39" fmla="*/ 270 h 987"/>
                <a:gd name="T40" fmla="*/ 292 w 862"/>
                <a:gd name="T41" fmla="*/ 106 h 987"/>
                <a:gd name="T42" fmla="*/ 0 w 862"/>
                <a:gd name="T43" fmla="*/ 0 h 987"/>
                <a:gd name="T44" fmla="*/ 313 w 862"/>
                <a:gd name="T45" fmla="*/ 200 h 987"/>
                <a:gd name="T46" fmla="*/ 383 w 862"/>
                <a:gd name="T47" fmla="*/ 249 h 987"/>
                <a:gd name="T48" fmla="*/ 383 w 862"/>
                <a:gd name="T49" fmla="*/ 249 h 9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62"/>
                <a:gd name="T76" fmla="*/ 0 h 987"/>
                <a:gd name="T77" fmla="*/ 862 w 862"/>
                <a:gd name="T78" fmla="*/ 987 h 9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62" h="987">
                  <a:moveTo>
                    <a:pt x="383" y="249"/>
                  </a:moveTo>
                  <a:lnTo>
                    <a:pt x="34" y="776"/>
                  </a:lnTo>
                  <a:lnTo>
                    <a:pt x="24" y="987"/>
                  </a:lnTo>
                  <a:lnTo>
                    <a:pt x="454" y="424"/>
                  </a:lnTo>
                  <a:lnTo>
                    <a:pt x="496" y="528"/>
                  </a:lnTo>
                  <a:lnTo>
                    <a:pt x="401" y="753"/>
                  </a:lnTo>
                  <a:lnTo>
                    <a:pt x="598" y="646"/>
                  </a:lnTo>
                  <a:lnTo>
                    <a:pt x="361" y="869"/>
                  </a:lnTo>
                  <a:lnTo>
                    <a:pt x="631" y="728"/>
                  </a:lnTo>
                  <a:lnTo>
                    <a:pt x="366" y="987"/>
                  </a:lnTo>
                  <a:lnTo>
                    <a:pt x="796" y="705"/>
                  </a:lnTo>
                  <a:lnTo>
                    <a:pt x="693" y="705"/>
                  </a:lnTo>
                  <a:lnTo>
                    <a:pt x="796" y="599"/>
                  </a:lnTo>
                  <a:lnTo>
                    <a:pt x="672" y="671"/>
                  </a:lnTo>
                  <a:lnTo>
                    <a:pt x="802" y="506"/>
                  </a:lnTo>
                  <a:lnTo>
                    <a:pt x="796" y="458"/>
                  </a:lnTo>
                  <a:lnTo>
                    <a:pt x="608" y="565"/>
                  </a:lnTo>
                  <a:lnTo>
                    <a:pt x="862" y="342"/>
                  </a:lnTo>
                  <a:lnTo>
                    <a:pt x="572" y="354"/>
                  </a:lnTo>
                  <a:lnTo>
                    <a:pt x="469" y="270"/>
                  </a:lnTo>
                  <a:lnTo>
                    <a:pt x="292" y="106"/>
                  </a:lnTo>
                  <a:lnTo>
                    <a:pt x="0" y="0"/>
                  </a:lnTo>
                  <a:lnTo>
                    <a:pt x="313" y="200"/>
                  </a:lnTo>
                  <a:lnTo>
                    <a:pt x="383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599" name="Freeform 71">
              <a:extLst>
                <a:ext uri="{FF2B5EF4-FFF2-40B4-BE49-F238E27FC236}">
                  <a16:creationId xmlns:a16="http://schemas.microsoft.com/office/drawing/2014/main" xmlns="" id="{1CF76702-39AB-45FA-BCF8-A3ACC7213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2984"/>
              <a:ext cx="670" cy="258"/>
            </a:xfrm>
            <a:custGeom>
              <a:avLst/>
              <a:gdLst>
                <a:gd name="T0" fmla="*/ 1340 w 1340"/>
                <a:gd name="T1" fmla="*/ 515 h 515"/>
                <a:gd name="T2" fmla="*/ 870 w 1340"/>
                <a:gd name="T3" fmla="*/ 515 h 515"/>
                <a:gd name="T4" fmla="*/ 699 w 1340"/>
                <a:gd name="T5" fmla="*/ 329 h 515"/>
                <a:gd name="T6" fmla="*/ 152 w 1340"/>
                <a:gd name="T7" fmla="*/ 199 h 515"/>
                <a:gd name="T8" fmla="*/ 0 w 1340"/>
                <a:gd name="T9" fmla="*/ 0 h 515"/>
                <a:gd name="T10" fmla="*/ 108 w 1340"/>
                <a:gd name="T11" fmla="*/ 25 h 515"/>
                <a:gd name="T12" fmla="*/ 196 w 1340"/>
                <a:gd name="T13" fmla="*/ 165 h 515"/>
                <a:gd name="T14" fmla="*/ 715 w 1340"/>
                <a:gd name="T15" fmla="*/ 260 h 515"/>
                <a:gd name="T16" fmla="*/ 914 w 1340"/>
                <a:gd name="T17" fmla="*/ 448 h 515"/>
                <a:gd name="T18" fmla="*/ 1256 w 1340"/>
                <a:gd name="T19" fmla="*/ 448 h 515"/>
                <a:gd name="T20" fmla="*/ 1340 w 1340"/>
                <a:gd name="T21" fmla="*/ 515 h 515"/>
                <a:gd name="T22" fmla="*/ 1340 w 1340"/>
                <a:gd name="T23" fmla="*/ 515 h 5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515"/>
                <a:gd name="T38" fmla="*/ 1340 w 1340"/>
                <a:gd name="T39" fmla="*/ 515 h 5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515">
                  <a:moveTo>
                    <a:pt x="1340" y="515"/>
                  </a:moveTo>
                  <a:lnTo>
                    <a:pt x="870" y="515"/>
                  </a:lnTo>
                  <a:lnTo>
                    <a:pt x="699" y="329"/>
                  </a:lnTo>
                  <a:lnTo>
                    <a:pt x="152" y="199"/>
                  </a:lnTo>
                  <a:lnTo>
                    <a:pt x="0" y="0"/>
                  </a:lnTo>
                  <a:lnTo>
                    <a:pt x="108" y="25"/>
                  </a:lnTo>
                  <a:lnTo>
                    <a:pt x="196" y="165"/>
                  </a:lnTo>
                  <a:lnTo>
                    <a:pt x="715" y="260"/>
                  </a:lnTo>
                  <a:lnTo>
                    <a:pt x="914" y="448"/>
                  </a:lnTo>
                  <a:lnTo>
                    <a:pt x="1256" y="448"/>
                  </a:lnTo>
                  <a:lnTo>
                    <a:pt x="1340" y="5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00" name="Freeform 72">
              <a:extLst>
                <a:ext uri="{FF2B5EF4-FFF2-40B4-BE49-F238E27FC236}">
                  <a16:creationId xmlns:a16="http://schemas.microsoft.com/office/drawing/2014/main" xmlns="" id="{7C10E66B-F30E-429C-92E6-D707C5EB5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2007"/>
              <a:ext cx="30" cy="613"/>
            </a:xfrm>
            <a:custGeom>
              <a:avLst/>
              <a:gdLst>
                <a:gd name="T0" fmla="*/ 0 w 59"/>
                <a:gd name="T1" fmla="*/ 0 h 1226"/>
                <a:gd name="T2" fmla="*/ 0 w 59"/>
                <a:gd name="T3" fmla="*/ 1226 h 1226"/>
                <a:gd name="T4" fmla="*/ 59 w 59"/>
                <a:gd name="T5" fmla="*/ 1226 h 1226"/>
                <a:gd name="T6" fmla="*/ 59 w 59"/>
                <a:gd name="T7" fmla="*/ 0 h 1226"/>
                <a:gd name="T8" fmla="*/ 0 w 59"/>
                <a:gd name="T9" fmla="*/ 0 h 1226"/>
                <a:gd name="T10" fmla="*/ 0 w 59"/>
                <a:gd name="T11" fmla="*/ 0 h 12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226"/>
                <a:gd name="T20" fmla="*/ 59 w 59"/>
                <a:gd name="T21" fmla="*/ 1226 h 12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226">
                  <a:moveTo>
                    <a:pt x="0" y="0"/>
                  </a:moveTo>
                  <a:lnTo>
                    <a:pt x="0" y="1226"/>
                  </a:lnTo>
                  <a:lnTo>
                    <a:pt x="59" y="1226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01" name="Freeform 73">
              <a:extLst>
                <a:ext uri="{FF2B5EF4-FFF2-40B4-BE49-F238E27FC236}">
                  <a16:creationId xmlns:a16="http://schemas.microsoft.com/office/drawing/2014/main" xmlns="" id="{659127D9-EA3A-47CF-A60E-D0631A10E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2007"/>
              <a:ext cx="29" cy="697"/>
            </a:xfrm>
            <a:custGeom>
              <a:avLst/>
              <a:gdLst>
                <a:gd name="T0" fmla="*/ 0 w 59"/>
                <a:gd name="T1" fmla="*/ 0 h 1393"/>
                <a:gd name="T2" fmla="*/ 0 w 59"/>
                <a:gd name="T3" fmla="*/ 1332 h 1393"/>
                <a:gd name="T4" fmla="*/ 59 w 59"/>
                <a:gd name="T5" fmla="*/ 1393 h 1393"/>
                <a:gd name="T6" fmla="*/ 59 w 59"/>
                <a:gd name="T7" fmla="*/ 0 h 1393"/>
                <a:gd name="T8" fmla="*/ 0 w 59"/>
                <a:gd name="T9" fmla="*/ 0 h 1393"/>
                <a:gd name="T10" fmla="*/ 0 w 59"/>
                <a:gd name="T11" fmla="*/ 0 h 13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393"/>
                <a:gd name="T20" fmla="*/ 59 w 59"/>
                <a:gd name="T21" fmla="*/ 1393 h 13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393">
                  <a:moveTo>
                    <a:pt x="0" y="0"/>
                  </a:moveTo>
                  <a:lnTo>
                    <a:pt x="0" y="1332"/>
                  </a:lnTo>
                  <a:lnTo>
                    <a:pt x="59" y="1393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02" name="Freeform 74">
              <a:extLst>
                <a:ext uri="{FF2B5EF4-FFF2-40B4-BE49-F238E27FC236}">
                  <a16:creationId xmlns:a16="http://schemas.microsoft.com/office/drawing/2014/main" xmlns="" id="{A0FF3FC3-AD3F-4655-80A4-9FE5764AF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2005"/>
              <a:ext cx="31" cy="836"/>
            </a:xfrm>
            <a:custGeom>
              <a:avLst/>
              <a:gdLst>
                <a:gd name="T0" fmla="*/ 0 w 61"/>
                <a:gd name="T1" fmla="*/ 0 h 1673"/>
                <a:gd name="T2" fmla="*/ 0 w 61"/>
                <a:gd name="T3" fmla="*/ 1504 h 1673"/>
                <a:gd name="T4" fmla="*/ 21 w 61"/>
                <a:gd name="T5" fmla="*/ 1521 h 1673"/>
                <a:gd name="T6" fmla="*/ 21 w 61"/>
                <a:gd name="T7" fmla="*/ 1635 h 1673"/>
                <a:gd name="T8" fmla="*/ 61 w 61"/>
                <a:gd name="T9" fmla="*/ 1673 h 1673"/>
                <a:gd name="T10" fmla="*/ 61 w 61"/>
                <a:gd name="T11" fmla="*/ 0 h 1673"/>
                <a:gd name="T12" fmla="*/ 0 w 61"/>
                <a:gd name="T13" fmla="*/ 0 h 1673"/>
                <a:gd name="T14" fmla="*/ 0 w 61"/>
                <a:gd name="T15" fmla="*/ 0 h 16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673"/>
                <a:gd name="T26" fmla="*/ 61 w 61"/>
                <a:gd name="T27" fmla="*/ 1673 h 16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673">
                  <a:moveTo>
                    <a:pt x="0" y="0"/>
                  </a:moveTo>
                  <a:lnTo>
                    <a:pt x="0" y="1504"/>
                  </a:lnTo>
                  <a:lnTo>
                    <a:pt x="21" y="1521"/>
                  </a:lnTo>
                  <a:lnTo>
                    <a:pt x="21" y="1635"/>
                  </a:lnTo>
                  <a:lnTo>
                    <a:pt x="61" y="1673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03" name="Freeform 75">
              <a:extLst>
                <a:ext uri="{FF2B5EF4-FFF2-40B4-BE49-F238E27FC236}">
                  <a16:creationId xmlns:a16="http://schemas.microsoft.com/office/drawing/2014/main" xmlns="" id="{9CAEA254-3384-4E31-87E8-1F5DC1A12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2861"/>
              <a:ext cx="4" cy="20"/>
            </a:xfrm>
            <a:custGeom>
              <a:avLst/>
              <a:gdLst>
                <a:gd name="T0" fmla="*/ 0 w 10"/>
                <a:gd name="T1" fmla="*/ 0 h 40"/>
                <a:gd name="T2" fmla="*/ 10 w 10"/>
                <a:gd name="T3" fmla="*/ 40 h 40"/>
                <a:gd name="T4" fmla="*/ 0 w 10"/>
                <a:gd name="T5" fmla="*/ 0 h 40"/>
                <a:gd name="T6" fmla="*/ 0 w 1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40"/>
                <a:gd name="T14" fmla="*/ 10 w 1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40">
                  <a:moveTo>
                    <a:pt x="0" y="0"/>
                  </a:moveTo>
                  <a:lnTo>
                    <a:pt x="1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04" name="Freeform 76">
              <a:extLst>
                <a:ext uri="{FF2B5EF4-FFF2-40B4-BE49-F238E27FC236}">
                  <a16:creationId xmlns:a16="http://schemas.microsoft.com/office/drawing/2014/main" xmlns="" id="{024A34A2-979E-4B92-AD08-18CC7895A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" y="2005"/>
              <a:ext cx="31" cy="912"/>
            </a:xfrm>
            <a:custGeom>
              <a:avLst/>
              <a:gdLst>
                <a:gd name="T0" fmla="*/ 0 w 63"/>
                <a:gd name="T1" fmla="*/ 0 h 1825"/>
                <a:gd name="T2" fmla="*/ 0 w 63"/>
                <a:gd name="T3" fmla="*/ 1810 h 1825"/>
                <a:gd name="T4" fmla="*/ 59 w 63"/>
                <a:gd name="T5" fmla="*/ 1825 h 1825"/>
                <a:gd name="T6" fmla="*/ 63 w 63"/>
                <a:gd name="T7" fmla="*/ 0 h 1825"/>
                <a:gd name="T8" fmla="*/ 0 w 63"/>
                <a:gd name="T9" fmla="*/ 0 h 1825"/>
                <a:gd name="T10" fmla="*/ 0 w 63"/>
                <a:gd name="T11" fmla="*/ 0 h 18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825"/>
                <a:gd name="T20" fmla="*/ 63 w 63"/>
                <a:gd name="T21" fmla="*/ 1825 h 18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825">
                  <a:moveTo>
                    <a:pt x="0" y="0"/>
                  </a:moveTo>
                  <a:lnTo>
                    <a:pt x="0" y="1810"/>
                  </a:lnTo>
                  <a:lnTo>
                    <a:pt x="59" y="1825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05" name="Freeform 77">
              <a:extLst>
                <a:ext uri="{FF2B5EF4-FFF2-40B4-BE49-F238E27FC236}">
                  <a16:creationId xmlns:a16="http://schemas.microsoft.com/office/drawing/2014/main" xmlns="" id="{B0CC8696-69A6-43CB-A46D-6336D8EA3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" y="2005"/>
              <a:ext cx="32" cy="950"/>
            </a:xfrm>
            <a:custGeom>
              <a:avLst/>
              <a:gdLst>
                <a:gd name="T0" fmla="*/ 0 w 63"/>
                <a:gd name="T1" fmla="*/ 0 h 1901"/>
                <a:gd name="T2" fmla="*/ 4 w 63"/>
                <a:gd name="T3" fmla="*/ 1897 h 1901"/>
                <a:gd name="T4" fmla="*/ 54 w 63"/>
                <a:gd name="T5" fmla="*/ 1901 h 1901"/>
                <a:gd name="T6" fmla="*/ 63 w 63"/>
                <a:gd name="T7" fmla="*/ 0 h 1901"/>
                <a:gd name="T8" fmla="*/ 0 w 63"/>
                <a:gd name="T9" fmla="*/ 0 h 1901"/>
                <a:gd name="T10" fmla="*/ 0 w 63"/>
                <a:gd name="T11" fmla="*/ 0 h 19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901"/>
                <a:gd name="T20" fmla="*/ 63 w 63"/>
                <a:gd name="T21" fmla="*/ 1901 h 19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901">
                  <a:moveTo>
                    <a:pt x="0" y="0"/>
                  </a:moveTo>
                  <a:lnTo>
                    <a:pt x="4" y="1897"/>
                  </a:lnTo>
                  <a:lnTo>
                    <a:pt x="54" y="1901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06" name="Freeform 78">
              <a:extLst>
                <a:ext uri="{FF2B5EF4-FFF2-40B4-BE49-F238E27FC236}">
                  <a16:creationId xmlns:a16="http://schemas.microsoft.com/office/drawing/2014/main" xmlns="" id="{A1093433-F945-4442-906C-4F1FE05C5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1998"/>
              <a:ext cx="904" cy="26"/>
            </a:xfrm>
            <a:custGeom>
              <a:avLst/>
              <a:gdLst>
                <a:gd name="T0" fmla="*/ 0 w 1808"/>
                <a:gd name="T1" fmla="*/ 4 h 51"/>
                <a:gd name="T2" fmla="*/ 1808 w 1808"/>
                <a:gd name="T3" fmla="*/ 0 h 51"/>
                <a:gd name="T4" fmla="*/ 1808 w 1808"/>
                <a:gd name="T5" fmla="*/ 51 h 51"/>
                <a:gd name="T6" fmla="*/ 2 w 1808"/>
                <a:gd name="T7" fmla="*/ 40 h 51"/>
                <a:gd name="T8" fmla="*/ 0 w 1808"/>
                <a:gd name="T9" fmla="*/ 4 h 51"/>
                <a:gd name="T10" fmla="*/ 0 w 1808"/>
                <a:gd name="T11" fmla="*/ 4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8"/>
                <a:gd name="T19" fmla="*/ 0 h 51"/>
                <a:gd name="T20" fmla="*/ 1808 w 1808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8" h="51">
                  <a:moveTo>
                    <a:pt x="0" y="4"/>
                  </a:moveTo>
                  <a:lnTo>
                    <a:pt x="1808" y="0"/>
                  </a:lnTo>
                  <a:lnTo>
                    <a:pt x="1808" y="51"/>
                  </a:lnTo>
                  <a:lnTo>
                    <a:pt x="2" y="4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07" name="Freeform 79">
              <a:extLst>
                <a:ext uri="{FF2B5EF4-FFF2-40B4-BE49-F238E27FC236}">
                  <a16:creationId xmlns:a16="http://schemas.microsoft.com/office/drawing/2014/main" xmlns="" id="{DBE4CF44-5203-4B2B-B8FC-2022EF738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146"/>
              <a:ext cx="897" cy="43"/>
            </a:xfrm>
            <a:custGeom>
              <a:avLst/>
              <a:gdLst>
                <a:gd name="T0" fmla="*/ 0 w 1794"/>
                <a:gd name="T1" fmla="*/ 0 h 86"/>
                <a:gd name="T2" fmla="*/ 1794 w 1794"/>
                <a:gd name="T3" fmla="*/ 31 h 86"/>
                <a:gd name="T4" fmla="*/ 1794 w 1794"/>
                <a:gd name="T5" fmla="*/ 86 h 86"/>
                <a:gd name="T6" fmla="*/ 4 w 1794"/>
                <a:gd name="T7" fmla="*/ 31 h 86"/>
                <a:gd name="T8" fmla="*/ 0 w 1794"/>
                <a:gd name="T9" fmla="*/ 0 h 86"/>
                <a:gd name="T10" fmla="*/ 0 w 1794"/>
                <a:gd name="T11" fmla="*/ 0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4"/>
                <a:gd name="T19" fmla="*/ 0 h 86"/>
                <a:gd name="T20" fmla="*/ 1794 w 1794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4" h="86">
                  <a:moveTo>
                    <a:pt x="0" y="0"/>
                  </a:moveTo>
                  <a:lnTo>
                    <a:pt x="1794" y="31"/>
                  </a:lnTo>
                  <a:lnTo>
                    <a:pt x="1794" y="86"/>
                  </a:lnTo>
                  <a:lnTo>
                    <a:pt x="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08" name="Freeform 80">
              <a:extLst>
                <a:ext uri="{FF2B5EF4-FFF2-40B4-BE49-F238E27FC236}">
                  <a16:creationId xmlns:a16="http://schemas.microsoft.com/office/drawing/2014/main" xmlns="" id="{C84DDF2C-B584-4F6F-B6C9-8827E9260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2288"/>
              <a:ext cx="877" cy="65"/>
            </a:xfrm>
            <a:custGeom>
              <a:avLst/>
              <a:gdLst>
                <a:gd name="T0" fmla="*/ 5 w 1754"/>
                <a:gd name="T1" fmla="*/ 0 h 131"/>
                <a:gd name="T2" fmla="*/ 1754 w 1754"/>
                <a:gd name="T3" fmla="*/ 74 h 131"/>
                <a:gd name="T4" fmla="*/ 1752 w 1754"/>
                <a:gd name="T5" fmla="*/ 131 h 131"/>
                <a:gd name="T6" fmla="*/ 0 w 1754"/>
                <a:gd name="T7" fmla="*/ 36 h 131"/>
                <a:gd name="T8" fmla="*/ 5 w 1754"/>
                <a:gd name="T9" fmla="*/ 0 h 131"/>
                <a:gd name="T10" fmla="*/ 5 w 1754"/>
                <a:gd name="T11" fmla="*/ 0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54"/>
                <a:gd name="T19" fmla="*/ 0 h 131"/>
                <a:gd name="T20" fmla="*/ 1754 w 1754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4" h="131">
                  <a:moveTo>
                    <a:pt x="5" y="0"/>
                  </a:moveTo>
                  <a:lnTo>
                    <a:pt x="1754" y="74"/>
                  </a:lnTo>
                  <a:lnTo>
                    <a:pt x="1752" y="131"/>
                  </a:lnTo>
                  <a:lnTo>
                    <a:pt x="0" y="3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09" name="Freeform 81">
              <a:extLst>
                <a:ext uri="{FF2B5EF4-FFF2-40B4-BE49-F238E27FC236}">
                  <a16:creationId xmlns:a16="http://schemas.microsoft.com/office/drawing/2014/main" xmlns="" id="{5DB1F45D-99FD-4EE4-A05D-6330407A3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2424"/>
              <a:ext cx="885" cy="95"/>
            </a:xfrm>
            <a:custGeom>
              <a:avLst/>
              <a:gdLst>
                <a:gd name="T0" fmla="*/ 0 w 1769"/>
                <a:gd name="T1" fmla="*/ 0 h 190"/>
                <a:gd name="T2" fmla="*/ 1769 w 1769"/>
                <a:gd name="T3" fmla="*/ 130 h 190"/>
                <a:gd name="T4" fmla="*/ 1767 w 1769"/>
                <a:gd name="T5" fmla="*/ 190 h 190"/>
                <a:gd name="T6" fmla="*/ 15 w 1769"/>
                <a:gd name="T7" fmla="*/ 40 h 190"/>
                <a:gd name="T8" fmla="*/ 0 w 1769"/>
                <a:gd name="T9" fmla="*/ 0 h 190"/>
                <a:gd name="T10" fmla="*/ 0 w 1769"/>
                <a:gd name="T11" fmla="*/ 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9"/>
                <a:gd name="T19" fmla="*/ 0 h 190"/>
                <a:gd name="T20" fmla="*/ 1769 w 1769"/>
                <a:gd name="T21" fmla="*/ 190 h 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9" h="190">
                  <a:moveTo>
                    <a:pt x="0" y="0"/>
                  </a:moveTo>
                  <a:lnTo>
                    <a:pt x="1769" y="130"/>
                  </a:lnTo>
                  <a:lnTo>
                    <a:pt x="1767" y="190"/>
                  </a:lnTo>
                  <a:lnTo>
                    <a:pt x="1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10" name="Freeform 82">
              <a:extLst>
                <a:ext uri="{FF2B5EF4-FFF2-40B4-BE49-F238E27FC236}">
                  <a16:creationId xmlns:a16="http://schemas.microsoft.com/office/drawing/2014/main" xmlns="" id="{5BFBFEB0-E84C-4E1F-950A-2B6C1A1D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2550"/>
              <a:ext cx="885" cy="133"/>
            </a:xfrm>
            <a:custGeom>
              <a:avLst/>
              <a:gdLst>
                <a:gd name="T0" fmla="*/ 0 w 1769"/>
                <a:gd name="T1" fmla="*/ 0 h 266"/>
                <a:gd name="T2" fmla="*/ 1769 w 1769"/>
                <a:gd name="T3" fmla="*/ 202 h 266"/>
                <a:gd name="T4" fmla="*/ 1765 w 1769"/>
                <a:gd name="T5" fmla="*/ 266 h 266"/>
                <a:gd name="T6" fmla="*/ 7 w 1769"/>
                <a:gd name="T7" fmla="*/ 44 h 266"/>
                <a:gd name="T8" fmla="*/ 0 w 1769"/>
                <a:gd name="T9" fmla="*/ 0 h 266"/>
                <a:gd name="T10" fmla="*/ 0 w 1769"/>
                <a:gd name="T11" fmla="*/ 0 h 2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9"/>
                <a:gd name="T19" fmla="*/ 0 h 266"/>
                <a:gd name="T20" fmla="*/ 1769 w 1769"/>
                <a:gd name="T21" fmla="*/ 266 h 2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9" h="266">
                  <a:moveTo>
                    <a:pt x="0" y="0"/>
                  </a:moveTo>
                  <a:lnTo>
                    <a:pt x="1769" y="202"/>
                  </a:lnTo>
                  <a:lnTo>
                    <a:pt x="1765" y="266"/>
                  </a:lnTo>
                  <a:lnTo>
                    <a:pt x="7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11" name="Freeform 83">
              <a:extLst>
                <a:ext uri="{FF2B5EF4-FFF2-40B4-BE49-F238E27FC236}">
                  <a16:creationId xmlns:a16="http://schemas.microsoft.com/office/drawing/2014/main" xmlns="" id="{26EB2F8F-C0B2-488C-8EDD-7EA4B95B8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2704"/>
              <a:ext cx="669" cy="145"/>
            </a:xfrm>
            <a:custGeom>
              <a:avLst/>
              <a:gdLst>
                <a:gd name="T0" fmla="*/ 0 w 1338"/>
                <a:gd name="T1" fmla="*/ 0 h 289"/>
                <a:gd name="T2" fmla="*/ 1338 w 1338"/>
                <a:gd name="T3" fmla="*/ 221 h 289"/>
                <a:gd name="T4" fmla="*/ 1334 w 1338"/>
                <a:gd name="T5" fmla="*/ 289 h 289"/>
                <a:gd name="T6" fmla="*/ 91 w 1338"/>
                <a:gd name="T7" fmla="*/ 61 h 289"/>
                <a:gd name="T8" fmla="*/ 0 w 1338"/>
                <a:gd name="T9" fmla="*/ 0 h 289"/>
                <a:gd name="T10" fmla="*/ 0 w 1338"/>
                <a:gd name="T11" fmla="*/ 0 h 2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8"/>
                <a:gd name="T19" fmla="*/ 0 h 289"/>
                <a:gd name="T20" fmla="*/ 1338 w 1338"/>
                <a:gd name="T21" fmla="*/ 289 h 2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8" h="289">
                  <a:moveTo>
                    <a:pt x="0" y="0"/>
                  </a:moveTo>
                  <a:lnTo>
                    <a:pt x="1338" y="221"/>
                  </a:lnTo>
                  <a:lnTo>
                    <a:pt x="1334" y="289"/>
                  </a:lnTo>
                  <a:lnTo>
                    <a:pt x="9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12" name="Freeform 84">
              <a:extLst>
                <a:ext uri="{FF2B5EF4-FFF2-40B4-BE49-F238E27FC236}">
                  <a16:creationId xmlns:a16="http://schemas.microsoft.com/office/drawing/2014/main" xmlns="" id="{9E9BD765-ED18-4CD2-9021-631A6AD19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2861"/>
              <a:ext cx="512" cy="133"/>
            </a:xfrm>
            <a:custGeom>
              <a:avLst/>
              <a:gdLst>
                <a:gd name="T0" fmla="*/ 0 w 1024"/>
                <a:gd name="T1" fmla="*/ 0 h 266"/>
                <a:gd name="T2" fmla="*/ 1024 w 1024"/>
                <a:gd name="T3" fmla="*/ 234 h 266"/>
                <a:gd name="T4" fmla="*/ 1022 w 1024"/>
                <a:gd name="T5" fmla="*/ 266 h 266"/>
                <a:gd name="T6" fmla="*/ 0 w 1024"/>
                <a:gd name="T7" fmla="*/ 26 h 266"/>
                <a:gd name="T8" fmla="*/ 0 w 1024"/>
                <a:gd name="T9" fmla="*/ 0 h 266"/>
                <a:gd name="T10" fmla="*/ 0 w 1024"/>
                <a:gd name="T11" fmla="*/ 0 h 2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4"/>
                <a:gd name="T19" fmla="*/ 0 h 266"/>
                <a:gd name="T20" fmla="*/ 1024 w 1024"/>
                <a:gd name="T21" fmla="*/ 266 h 2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4" h="266">
                  <a:moveTo>
                    <a:pt x="0" y="0"/>
                  </a:moveTo>
                  <a:lnTo>
                    <a:pt x="1024" y="234"/>
                  </a:lnTo>
                  <a:lnTo>
                    <a:pt x="1022" y="26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13" name="Freeform 85">
              <a:extLst>
                <a:ext uri="{FF2B5EF4-FFF2-40B4-BE49-F238E27FC236}">
                  <a16:creationId xmlns:a16="http://schemas.microsoft.com/office/drawing/2014/main" xmlns="" id="{F0D96B8E-A2BE-436D-BC57-A0793039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2868"/>
              <a:ext cx="97" cy="120"/>
            </a:xfrm>
            <a:custGeom>
              <a:avLst/>
              <a:gdLst>
                <a:gd name="T0" fmla="*/ 0 w 194"/>
                <a:gd name="T1" fmla="*/ 239 h 239"/>
                <a:gd name="T2" fmla="*/ 118 w 194"/>
                <a:gd name="T3" fmla="*/ 228 h 239"/>
                <a:gd name="T4" fmla="*/ 194 w 194"/>
                <a:gd name="T5" fmla="*/ 135 h 239"/>
                <a:gd name="T6" fmla="*/ 160 w 194"/>
                <a:gd name="T7" fmla="*/ 70 h 239"/>
                <a:gd name="T8" fmla="*/ 148 w 194"/>
                <a:gd name="T9" fmla="*/ 32 h 239"/>
                <a:gd name="T10" fmla="*/ 194 w 194"/>
                <a:gd name="T11" fmla="*/ 19 h 239"/>
                <a:gd name="T12" fmla="*/ 122 w 194"/>
                <a:gd name="T13" fmla="*/ 0 h 239"/>
                <a:gd name="T14" fmla="*/ 110 w 194"/>
                <a:gd name="T15" fmla="*/ 36 h 239"/>
                <a:gd name="T16" fmla="*/ 114 w 194"/>
                <a:gd name="T17" fmla="*/ 86 h 239"/>
                <a:gd name="T18" fmla="*/ 84 w 194"/>
                <a:gd name="T19" fmla="*/ 169 h 239"/>
                <a:gd name="T20" fmla="*/ 0 w 194"/>
                <a:gd name="T21" fmla="*/ 239 h 239"/>
                <a:gd name="T22" fmla="*/ 0 w 194"/>
                <a:gd name="T23" fmla="*/ 239 h 2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4"/>
                <a:gd name="T37" fmla="*/ 0 h 239"/>
                <a:gd name="T38" fmla="*/ 194 w 194"/>
                <a:gd name="T39" fmla="*/ 239 h 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4" h="239">
                  <a:moveTo>
                    <a:pt x="0" y="239"/>
                  </a:moveTo>
                  <a:lnTo>
                    <a:pt x="118" y="228"/>
                  </a:lnTo>
                  <a:lnTo>
                    <a:pt x="194" y="135"/>
                  </a:lnTo>
                  <a:lnTo>
                    <a:pt x="160" y="70"/>
                  </a:lnTo>
                  <a:lnTo>
                    <a:pt x="148" y="32"/>
                  </a:lnTo>
                  <a:lnTo>
                    <a:pt x="194" y="19"/>
                  </a:lnTo>
                  <a:lnTo>
                    <a:pt x="122" y="0"/>
                  </a:lnTo>
                  <a:lnTo>
                    <a:pt x="110" y="36"/>
                  </a:lnTo>
                  <a:lnTo>
                    <a:pt x="114" y="86"/>
                  </a:lnTo>
                  <a:lnTo>
                    <a:pt x="84" y="169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14" name="Freeform 86">
              <a:extLst>
                <a:ext uri="{FF2B5EF4-FFF2-40B4-BE49-F238E27FC236}">
                  <a16:creationId xmlns:a16="http://schemas.microsoft.com/office/drawing/2014/main" xmlns="" id="{A35A2519-D84E-4E94-9075-6329D6606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370"/>
              <a:ext cx="144" cy="35"/>
            </a:xfrm>
            <a:custGeom>
              <a:avLst/>
              <a:gdLst>
                <a:gd name="T0" fmla="*/ 51 w 289"/>
                <a:gd name="T1" fmla="*/ 0 h 68"/>
                <a:gd name="T2" fmla="*/ 53 w 289"/>
                <a:gd name="T3" fmla="*/ 21 h 68"/>
                <a:gd name="T4" fmla="*/ 137 w 289"/>
                <a:gd name="T5" fmla="*/ 21 h 68"/>
                <a:gd name="T6" fmla="*/ 175 w 289"/>
                <a:gd name="T7" fmla="*/ 30 h 68"/>
                <a:gd name="T8" fmla="*/ 215 w 289"/>
                <a:gd name="T9" fmla="*/ 19 h 68"/>
                <a:gd name="T10" fmla="*/ 289 w 289"/>
                <a:gd name="T11" fmla="*/ 30 h 68"/>
                <a:gd name="T12" fmla="*/ 179 w 289"/>
                <a:gd name="T13" fmla="*/ 44 h 68"/>
                <a:gd name="T14" fmla="*/ 67 w 289"/>
                <a:gd name="T15" fmla="*/ 28 h 68"/>
                <a:gd name="T16" fmla="*/ 27 w 289"/>
                <a:gd name="T17" fmla="*/ 40 h 68"/>
                <a:gd name="T18" fmla="*/ 0 w 289"/>
                <a:gd name="T19" fmla="*/ 68 h 68"/>
                <a:gd name="T20" fmla="*/ 2 w 289"/>
                <a:gd name="T21" fmla="*/ 28 h 68"/>
                <a:gd name="T22" fmla="*/ 51 w 289"/>
                <a:gd name="T23" fmla="*/ 0 h 68"/>
                <a:gd name="T24" fmla="*/ 51 w 289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9"/>
                <a:gd name="T40" fmla="*/ 0 h 68"/>
                <a:gd name="T41" fmla="*/ 289 w 289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9" h="68">
                  <a:moveTo>
                    <a:pt x="51" y="0"/>
                  </a:moveTo>
                  <a:lnTo>
                    <a:pt x="53" y="21"/>
                  </a:lnTo>
                  <a:lnTo>
                    <a:pt x="137" y="21"/>
                  </a:lnTo>
                  <a:lnTo>
                    <a:pt x="175" y="30"/>
                  </a:lnTo>
                  <a:lnTo>
                    <a:pt x="215" y="19"/>
                  </a:lnTo>
                  <a:lnTo>
                    <a:pt x="289" y="30"/>
                  </a:lnTo>
                  <a:lnTo>
                    <a:pt x="179" y="44"/>
                  </a:lnTo>
                  <a:lnTo>
                    <a:pt x="67" y="28"/>
                  </a:lnTo>
                  <a:lnTo>
                    <a:pt x="27" y="40"/>
                  </a:lnTo>
                  <a:lnTo>
                    <a:pt x="0" y="68"/>
                  </a:lnTo>
                  <a:lnTo>
                    <a:pt x="2" y="2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15" name="Freeform 87">
              <a:extLst>
                <a:ext uri="{FF2B5EF4-FFF2-40B4-BE49-F238E27FC236}">
                  <a16:creationId xmlns:a16="http://schemas.microsoft.com/office/drawing/2014/main" xmlns="" id="{F1C22D12-7275-45E5-AB1C-0DEA1A479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2379"/>
              <a:ext cx="8" cy="21"/>
            </a:xfrm>
            <a:custGeom>
              <a:avLst/>
              <a:gdLst>
                <a:gd name="T0" fmla="*/ 15 w 15"/>
                <a:gd name="T1" fmla="*/ 0 h 42"/>
                <a:gd name="T2" fmla="*/ 0 w 15"/>
                <a:gd name="T3" fmla="*/ 17 h 42"/>
                <a:gd name="T4" fmla="*/ 15 w 15"/>
                <a:gd name="T5" fmla="*/ 42 h 42"/>
                <a:gd name="T6" fmla="*/ 15 w 15"/>
                <a:gd name="T7" fmla="*/ 0 h 42"/>
                <a:gd name="T8" fmla="*/ 15 w 1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42"/>
                <a:gd name="T17" fmla="*/ 15 w 15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42">
                  <a:moveTo>
                    <a:pt x="15" y="0"/>
                  </a:moveTo>
                  <a:lnTo>
                    <a:pt x="0" y="17"/>
                  </a:lnTo>
                  <a:lnTo>
                    <a:pt x="15" y="4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16" name="Freeform 88">
              <a:extLst>
                <a:ext uri="{FF2B5EF4-FFF2-40B4-BE49-F238E27FC236}">
                  <a16:creationId xmlns:a16="http://schemas.microsoft.com/office/drawing/2014/main" xmlns="" id="{2FAE329D-F8D5-4582-8877-803EB9981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2169"/>
              <a:ext cx="56" cy="135"/>
            </a:xfrm>
            <a:custGeom>
              <a:avLst/>
              <a:gdLst>
                <a:gd name="T0" fmla="*/ 109 w 112"/>
                <a:gd name="T1" fmla="*/ 0 h 270"/>
                <a:gd name="T2" fmla="*/ 112 w 112"/>
                <a:gd name="T3" fmla="*/ 78 h 270"/>
                <a:gd name="T4" fmla="*/ 74 w 112"/>
                <a:gd name="T5" fmla="*/ 177 h 270"/>
                <a:gd name="T6" fmla="*/ 69 w 112"/>
                <a:gd name="T7" fmla="*/ 213 h 270"/>
                <a:gd name="T8" fmla="*/ 25 w 112"/>
                <a:gd name="T9" fmla="*/ 270 h 270"/>
                <a:gd name="T10" fmla="*/ 0 w 112"/>
                <a:gd name="T11" fmla="*/ 266 h 270"/>
                <a:gd name="T12" fmla="*/ 12 w 112"/>
                <a:gd name="T13" fmla="*/ 222 h 270"/>
                <a:gd name="T14" fmla="*/ 15 w 112"/>
                <a:gd name="T15" fmla="*/ 236 h 270"/>
                <a:gd name="T16" fmla="*/ 55 w 112"/>
                <a:gd name="T17" fmla="*/ 207 h 270"/>
                <a:gd name="T18" fmla="*/ 53 w 112"/>
                <a:gd name="T19" fmla="*/ 165 h 270"/>
                <a:gd name="T20" fmla="*/ 69 w 112"/>
                <a:gd name="T21" fmla="*/ 141 h 270"/>
                <a:gd name="T22" fmla="*/ 69 w 112"/>
                <a:gd name="T23" fmla="*/ 122 h 270"/>
                <a:gd name="T24" fmla="*/ 99 w 112"/>
                <a:gd name="T25" fmla="*/ 63 h 270"/>
                <a:gd name="T26" fmla="*/ 90 w 112"/>
                <a:gd name="T27" fmla="*/ 8 h 270"/>
                <a:gd name="T28" fmla="*/ 109 w 112"/>
                <a:gd name="T29" fmla="*/ 0 h 270"/>
                <a:gd name="T30" fmla="*/ 109 w 112"/>
                <a:gd name="T31" fmla="*/ 0 h 2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2"/>
                <a:gd name="T49" fmla="*/ 0 h 270"/>
                <a:gd name="T50" fmla="*/ 112 w 112"/>
                <a:gd name="T51" fmla="*/ 270 h 2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2" h="270">
                  <a:moveTo>
                    <a:pt x="109" y="0"/>
                  </a:moveTo>
                  <a:lnTo>
                    <a:pt x="112" y="78"/>
                  </a:lnTo>
                  <a:lnTo>
                    <a:pt x="74" y="177"/>
                  </a:lnTo>
                  <a:lnTo>
                    <a:pt x="69" y="213"/>
                  </a:lnTo>
                  <a:lnTo>
                    <a:pt x="25" y="270"/>
                  </a:lnTo>
                  <a:lnTo>
                    <a:pt x="0" y="266"/>
                  </a:lnTo>
                  <a:lnTo>
                    <a:pt x="12" y="222"/>
                  </a:lnTo>
                  <a:lnTo>
                    <a:pt x="15" y="236"/>
                  </a:lnTo>
                  <a:lnTo>
                    <a:pt x="55" y="207"/>
                  </a:lnTo>
                  <a:lnTo>
                    <a:pt x="53" y="165"/>
                  </a:lnTo>
                  <a:lnTo>
                    <a:pt x="69" y="141"/>
                  </a:lnTo>
                  <a:lnTo>
                    <a:pt x="69" y="122"/>
                  </a:lnTo>
                  <a:lnTo>
                    <a:pt x="99" y="63"/>
                  </a:lnTo>
                  <a:lnTo>
                    <a:pt x="90" y="8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17" name="Freeform 89">
              <a:extLst>
                <a:ext uri="{FF2B5EF4-FFF2-40B4-BE49-F238E27FC236}">
                  <a16:creationId xmlns:a16="http://schemas.microsoft.com/office/drawing/2014/main" xmlns="" id="{9D410F5B-A925-46CC-9174-1907BF7EB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2090"/>
              <a:ext cx="64" cy="203"/>
            </a:xfrm>
            <a:custGeom>
              <a:avLst/>
              <a:gdLst>
                <a:gd name="T0" fmla="*/ 13 w 127"/>
                <a:gd name="T1" fmla="*/ 0 h 407"/>
                <a:gd name="T2" fmla="*/ 0 w 127"/>
                <a:gd name="T3" fmla="*/ 148 h 407"/>
                <a:gd name="T4" fmla="*/ 13 w 127"/>
                <a:gd name="T5" fmla="*/ 264 h 407"/>
                <a:gd name="T6" fmla="*/ 53 w 127"/>
                <a:gd name="T7" fmla="*/ 352 h 407"/>
                <a:gd name="T8" fmla="*/ 63 w 127"/>
                <a:gd name="T9" fmla="*/ 394 h 407"/>
                <a:gd name="T10" fmla="*/ 91 w 127"/>
                <a:gd name="T11" fmla="*/ 407 h 407"/>
                <a:gd name="T12" fmla="*/ 127 w 127"/>
                <a:gd name="T13" fmla="*/ 399 h 407"/>
                <a:gd name="T14" fmla="*/ 85 w 127"/>
                <a:gd name="T15" fmla="*/ 390 h 407"/>
                <a:gd name="T16" fmla="*/ 70 w 127"/>
                <a:gd name="T17" fmla="*/ 346 h 407"/>
                <a:gd name="T18" fmla="*/ 28 w 127"/>
                <a:gd name="T19" fmla="*/ 270 h 407"/>
                <a:gd name="T20" fmla="*/ 8 w 127"/>
                <a:gd name="T21" fmla="*/ 133 h 407"/>
                <a:gd name="T22" fmla="*/ 17 w 127"/>
                <a:gd name="T23" fmla="*/ 63 h 407"/>
                <a:gd name="T24" fmla="*/ 66 w 127"/>
                <a:gd name="T25" fmla="*/ 12 h 407"/>
                <a:gd name="T26" fmla="*/ 13 w 127"/>
                <a:gd name="T27" fmla="*/ 0 h 407"/>
                <a:gd name="T28" fmla="*/ 13 w 127"/>
                <a:gd name="T29" fmla="*/ 0 h 4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7"/>
                <a:gd name="T46" fmla="*/ 0 h 407"/>
                <a:gd name="T47" fmla="*/ 127 w 127"/>
                <a:gd name="T48" fmla="*/ 407 h 4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7" h="407">
                  <a:moveTo>
                    <a:pt x="13" y="0"/>
                  </a:moveTo>
                  <a:lnTo>
                    <a:pt x="0" y="148"/>
                  </a:lnTo>
                  <a:lnTo>
                    <a:pt x="13" y="264"/>
                  </a:lnTo>
                  <a:lnTo>
                    <a:pt x="53" y="352"/>
                  </a:lnTo>
                  <a:lnTo>
                    <a:pt x="63" y="394"/>
                  </a:lnTo>
                  <a:lnTo>
                    <a:pt x="91" y="407"/>
                  </a:lnTo>
                  <a:lnTo>
                    <a:pt x="127" y="399"/>
                  </a:lnTo>
                  <a:lnTo>
                    <a:pt x="85" y="390"/>
                  </a:lnTo>
                  <a:lnTo>
                    <a:pt x="70" y="346"/>
                  </a:lnTo>
                  <a:lnTo>
                    <a:pt x="28" y="270"/>
                  </a:lnTo>
                  <a:lnTo>
                    <a:pt x="8" y="133"/>
                  </a:lnTo>
                  <a:lnTo>
                    <a:pt x="17" y="63"/>
                  </a:lnTo>
                  <a:lnTo>
                    <a:pt x="66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18" name="Freeform 90">
              <a:extLst>
                <a:ext uri="{FF2B5EF4-FFF2-40B4-BE49-F238E27FC236}">
                  <a16:creationId xmlns:a16="http://schemas.microsoft.com/office/drawing/2014/main" xmlns="" id="{51CDFFDE-F521-423B-85F2-C8ECE62A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217"/>
              <a:ext cx="25" cy="27"/>
            </a:xfrm>
            <a:custGeom>
              <a:avLst/>
              <a:gdLst>
                <a:gd name="T0" fmla="*/ 0 w 52"/>
                <a:gd name="T1" fmla="*/ 53 h 53"/>
                <a:gd name="T2" fmla="*/ 27 w 52"/>
                <a:gd name="T3" fmla="*/ 30 h 53"/>
                <a:gd name="T4" fmla="*/ 12 w 52"/>
                <a:gd name="T5" fmla="*/ 8 h 53"/>
                <a:gd name="T6" fmla="*/ 44 w 52"/>
                <a:gd name="T7" fmla="*/ 0 h 53"/>
                <a:gd name="T8" fmla="*/ 44 w 52"/>
                <a:gd name="T9" fmla="*/ 25 h 53"/>
                <a:gd name="T10" fmla="*/ 52 w 52"/>
                <a:gd name="T11" fmla="*/ 44 h 53"/>
                <a:gd name="T12" fmla="*/ 38 w 52"/>
                <a:gd name="T13" fmla="*/ 42 h 53"/>
                <a:gd name="T14" fmla="*/ 0 w 52"/>
                <a:gd name="T15" fmla="*/ 53 h 53"/>
                <a:gd name="T16" fmla="*/ 0 w 52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53"/>
                <a:gd name="T29" fmla="*/ 52 w 5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53">
                  <a:moveTo>
                    <a:pt x="0" y="53"/>
                  </a:moveTo>
                  <a:lnTo>
                    <a:pt x="27" y="30"/>
                  </a:lnTo>
                  <a:lnTo>
                    <a:pt x="12" y="8"/>
                  </a:lnTo>
                  <a:lnTo>
                    <a:pt x="44" y="0"/>
                  </a:lnTo>
                  <a:lnTo>
                    <a:pt x="44" y="25"/>
                  </a:lnTo>
                  <a:lnTo>
                    <a:pt x="52" y="44"/>
                  </a:lnTo>
                  <a:lnTo>
                    <a:pt x="38" y="42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19" name="Freeform 91">
              <a:extLst>
                <a:ext uri="{FF2B5EF4-FFF2-40B4-BE49-F238E27FC236}">
                  <a16:creationId xmlns:a16="http://schemas.microsoft.com/office/drawing/2014/main" xmlns="" id="{1C0FF3EB-C2E7-45B9-9C73-61ADF677F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391"/>
              <a:ext cx="318" cy="198"/>
            </a:xfrm>
            <a:custGeom>
              <a:avLst/>
              <a:gdLst>
                <a:gd name="T0" fmla="*/ 637 w 637"/>
                <a:gd name="T1" fmla="*/ 0 h 395"/>
                <a:gd name="T2" fmla="*/ 540 w 637"/>
                <a:gd name="T3" fmla="*/ 34 h 395"/>
                <a:gd name="T4" fmla="*/ 46 w 637"/>
                <a:gd name="T5" fmla="*/ 268 h 395"/>
                <a:gd name="T6" fmla="*/ 0 w 637"/>
                <a:gd name="T7" fmla="*/ 365 h 395"/>
                <a:gd name="T8" fmla="*/ 46 w 637"/>
                <a:gd name="T9" fmla="*/ 365 h 395"/>
                <a:gd name="T10" fmla="*/ 88 w 637"/>
                <a:gd name="T11" fmla="*/ 395 h 395"/>
                <a:gd name="T12" fmla="*/ 84 w 637"/>
                <a:gd name="T13" fmla="*/ 294 h 395"/>
                <a:gd name="T14" fmla="*/ 325 w 637"/>
                <a:gd name="T15" fmla="*/ 207 h 395"/>
                <a:gd name="T16" fmla="*/ 637 w 637"/>
                <a:gd name="T17" fmla="*/ 0 h 395"/>
                <a:gd name="T18" fmla="*/ 637 w 637"/>
                <a:gd name="T19" fmla="*/ 0 h 3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7"/>
                <a:gd name="T31" fmla="*/ 0 h 395"/>
                <a:gd name="T32" fmla="*/ 637 w 637"/>
                <a:gd name="T33" fmla="*/ 395 h 3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7" h="395">
                  <a:moveTo>
                    <a:pt x="637" y="0"/>
                  </a:moveTo>
                  <a:lnTo>
                    <a:pt x="540" y="34"/>
                  </a:lnTo>
                  <a:lnTo>
                    <a:pt x="46" y="268"/>
                  </a:lnTo>
                  <a:lnTo>
                    <a:pt x="0" y="365"/>
                  </a:lnTo>
                  <a:lnTo>
                    <a:pt x="46" y="365"/>
                  </a:lnTo>
                  <a:lnTo>
                    <a:pt x="88" y="395"/>
                  </a:lnTo>
                  <a:lnTo>
                    <a:pt x="84" y="294"/>
                  </a:lnTo>
                  <a:lnTo>
                    <a:pt x="325" y="207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620" name="Freeform 92">
              <a:extLst>
                <a:ext uri="{FF2B5EF4-FFF2-40B4-BE49-F238E27FC236}">
                  <a16:creationId xmlns:a16="http://schemas.microsoft.com/office/drawing/2014/main" xmlns="" id="{C06422F2-6D98-4858-96F1-A983E6EC0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742"/>
              <a:ext cx="84" cy="75"/>
            </a:xfrm>
            <a:custGeom>
              <a:avLst/>
              <a:gdLst>
                <a:gd name="T0" fmla="*/ 42 w 168"/>
                <a:gd name="T1" fmla="*/ 0 h 150"/>
                <a:gd name="T2" fmla="*/ 2 w 168"/>
                <a:gd name="T3" fmla="*/ 23 h 150"/>
                <a:gd name="T4" fmla="*/ 0 w 168"/>
                <a:gd name="T5" fmla="*/ 82 h 150"/>
                <a:gd name="T6" fmla="*/ 111 w 168"/>
                <a:gd name="T7" fmla="*/ 150 h 150"/>
                <a:gd name="T8" fmla="*/ 168 w 168"/>
                <a:gd name="T9" fmla="*/ 147 h 150"/>
                <a:gd name="T10" fmla="*/ 31 w 168"/>
                <a:gd name="T11" fmla="*/ 63 h 150"/>
                <a:gd name="T12" fmla="*/ 69 w 168"/>
                <a:gd name="T13" fmla="*/ 23 h 150"/>
                <a:gd name="T14" fmla="*/ 42 w 168"/>
                <a:gd name="T15" fmla="*/ 0 h 150"/>
                <a:gd name="T16" fmla="*/ 42 w 168"/>
                <a:gd name="T17" fmla="*/ 0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"/>
                <a:gd name="T28" fmla="*/ 0 h 150"/>
                <a:gd name="T29" fmla="*/ 168 w 168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" h="150">
                  <a:moveTo>
                    <a:pt x="42" y="0"/>
                  </a:moveTo>
                  <a:lnTo>
                    <a:pt x="2" y="23"/>
                  </a:lnTo>
                  <a:lnTo>
                    <a:pt x="0" y="82"/>
                  </a:lnTo>
                  <a:lnTo>
                    <a:pt x="111" y="150"/>
                  </a:lnTo>
                  <a:lnTo>
                    <a:pt x="168" y="147"/>
                  </a:lnTo>
                  <a:lnTo>
                    <a:pt x="31" y="63"/>
                  </a:lnTo>
                  <a:lnTo>
                    <a:pt x="69" y="2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sp>
        <p:nvSpPr>
          <p:cNvPr id="93" name="Slide Number Placeholder 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12</a:t>
            </a:fld>
            <a:endParaRPr lang="en-ID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 descr="White marble">
            <a:extLst>
              <a:ext uri="{FF2B5EF4-FFF2-40B4-BE49-F238E27FC236}">
                <a16:creationId xmlns:a16="http://schemas.microsoft.com/office/drawing/2014/main" xmlns="" id="{AC0051F8-7BA6-4921-8FF6-A618817948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7100" y="685801"/>
            <a:ext cx="52578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ID" sz="44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Production Costs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BA640D96-FB57-4012-8266-7D6DF416F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963" y="1600200"/>
            <a:ext cx="1004454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indent="317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2"/>
              </a:buClr>
              <a:buSzPct val="85000"/>
            </a:pPr>
            <a:r>
              <a:rPr lang="en-US" altLang="en-US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Overhead</a:t>
            </a:r>
            <a:r>
              <a:rPr lang="en-US" altLang="en-US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id-ID" altLang="en-US" b="1" i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 smtClean="0">
                <a:solidFill>
                  <a:srgbClr val="222222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cs typeface="Times New Roman" panose="02020603050405020304" pitchFamily="18" charset="0"/>
              </a:rPr>
              <a:t>biaya</a:t>
            </a:r>
            <a:r>
              <a:rPr lang="en-US" altLang="en-US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cs typeface="Times New Roman" panose="02020603050405020304" pitchFamily="18" charset="0"/>
              </a:rPr>
              <a:t>produksi</a:t>
            </a:r>
            <a:r>
              <a:rPr lang="en-US" altLang="en-US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cs typeface="Times New Roman" panose="02020603050405020304" pitchFamily="18" charset="0"/>
              </a:rPr>
              <a:t>lainnya</a:t>
            </a:r>
            <a:r>
              <a:rPr lang="en-US" altLang="en-US" b="1" dirty="0">
                <a:solidFill>
                  <a:schemeClr val="tx2"/>
                </a:solidFill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chemeClr val="hlink"/>
              </a:solidFill>
              <a:cs typeface="Times New Roman" panose="02020603050405020304" pitchFamily="18" charset="0"/>
            </a:endParaRPr>
          </a:p>
        </p:txBody>
      </p:sp>
      <p:sp>
        <p:nvSpPr>
          <p:cNvPr id="216068" name="Text Box 4">
            <a:extLst>
              <a:ext uri="{FF2B5EF4-FFF2-40B4-BE49-F238E27FC236}">
                <a16:creationId xmlns:a16="http://schemas.microsoft.com/office/drawing/2014/main" xmlns="" id="{1C291A3F-4C4E-4148-8BF7-8C7BED16F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52261"/>
            <a:ext cx="4419600" cy="328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3500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id-ID" altLang="en-US" dirty="0"/>
              <a:t>Depresiasi Gedung dan Peralatan</a:t>
            </a:r>
            <a:endParaRPr lang="en-US" altLang="en-US" dirty="0"/>
          </a:p>
          <a:p>
            <a:pPr algn="l">
              <a:spcBef>
                <a:spcPct val="3500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id-ID" altLang="en-US" dirty="0"/>
              <a:t>Perawatan</a:t>
            </a:r>
            <a:endParaRPr lang="en-US" altLang="en-US" dirty="0"/>
          </a:p>
          <a:p>
            <a:pPr algn="l">
              <a:spcBef>
                <a:spcPct val="3500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id-ID" altLang="en-US" dirty="0"/>
              <a:t>Persediaan</a:t>
            </a:r>
            <a:endParaRPr lang="en-US" altLang="en-US" dirty="0"/>
          </a:p>
          <a:p>
            <a:pPr algn="l">
              <a:spcBef>
                <a:spcPct val="3500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id-ID" altLang="en-US" dirty="0"/>
              <a:t>Pengawasan</a:t>
            </a:r>
            <a:endParaRPr lang="en-US" altLang="en-US" dirty="0"/>
          </a:p>
          <a:p>
            <a:pPr algn="l">
              <a:spcBef>
                <a:spcPct val="3500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id-ID" altLang="en-US" dirty="0"/>
              <a:t>Pajak Properti</a:t>
            </a:r>
            <a:endParaRPr lang="en-US" altLang="en-US" dirty="0"/>
          </a:p>
        </p:txBody>
      </p:sp>
      <p:grpSp>
        <p:nvGrpSpPr>
          <p:cNvPr id="23557" name="Group 80">
            <a:extLst>
              <a:ext uri="{FF2B5EF4-FFF2-40B4-BE49-F238E27FC236}">
                <a16:creationId xmlns:a16="http://schemas.microsoft.com/office/drawing/2014/main" xmlns="" id="{624C4DC0-158F-4E73-8457-12FAFB1FCDE7}"/>
              </a:ext>
            </a:extLst>
          </p:cNvPr>
          <p:cNvGrpSpPr>
            <a:grpSpLocks/>
          </p:cNvGrpSpPr>
          <p:nvPr/>
        </p:nvGrpSpPr>
        <p:grpSpPr bwMode="auto">
          <a:xfrm>
            <a:off x="2016126" y="2511425"/>
            <a:ext cx="3668713" cy="3365500"/>
            <a:chOff x="310" y="1582"/>
            <a:chExt cx="2311" cy="2120"/>
          </a:xfrm>
        </p:grpSpPr>
        <p:sp>
          <p:nvSpPr>
            <p:cNvPr id="23558" name="Freeform 7">
              <a:extLst>
                <a:ext uri="{FF2B5EF4-FFF2-40B4-BE49-F238E27FC236}">
                  <a16:creationId xmlns:a16="http://schemas.microsoft.com/office/drawing/2014/main" xmlns="" id="{B4EC4227-74AC-405D-9D7E-8C25DFA76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3416"/>
              <a:ext cx="2061" cy="286"/>
            </a:xfrm>
            <a:custGeom>
              <a:avLst/>
              <a:gdLst>
                <a:gd name="T0" fmla="*/ 44 w 4122"/>
                <a:gd name="T1" fmla="*/ 91 h 572"/>
                <a:gd name="T2" fmla="*/ 1028 w 4122"/>
                <a:gd name="T3" fmla="*/ 0 h 572"/>
                <a:gd name="T4" fmla="*/ 1701 w 4122"/>
                <a:gd name="T5" fmla="*/ 9 h 572"/>
                <a:gd name="T6" fmla="*/ 3318 w 4122"/>
                <a:gd name="T7" fmla="*/ 131 h 572"/>
                <a:gd name="T8" fmla="*/ 4122 w 4122"/>
                <a:gd name="T9" fmla="*/ 253 h 572"/>
                <a:gd name="T10" fmla="*/ 2803 w 4122"/>
                <a:gd name="T11" fmla="*/ 562 h 572"/>
                <a:gd name="T12" fmla="*/ 1691 w 4122"/>
                <a:gd name="T13" fmla="*/ 486 h 572"/>
                <a:gd name="T14" fmla="*/ 1047 w 4122"/>
                <a:gd name="T15" fmla="*/ 572 h 572"/>
                <a:gd name="T16" fmla="*/ 0 w 4122"/>
                <a:gd name="T17" fmla="*/ 409 h 572"/>
                <a:gd name="T18" fmla="*/ 1066 w 4122"/>
                <a:gd name="T19" fmla="*/ 281 h 572"/>
                <a:gd name="T20" fmla="*/ 44 w 4122"/>
                <a:gd name="T21" fmla="*/ 91 h 572"/>
                <a:gd name="T22" fmla="*/ 44 w 4122"/>
                <a:gd name="T23" fmla="*/ 91 h 5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22"/>
                <a:gd name="T37" fmla="*/ 0 h 572"/>
                <a:gd name="T38" fmla="*/ 4122 w 4122"/>
                <a:gd name="T39" fmla="*/ 572 h 5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22" h="572">
                  <a:moveTo>
                    <a:pt x="44" y="91"/>
                  </a:moveTo>
                  <a:lnTo>
                    <a:pt x="1028" y="0"/>
                  </a:lnTo>
                  <a:lnTo>
                    <a:pt x="1701" y="9"/>
                  </a:lnTo>
                  <a:lnTo>
                    <a:pt x="3318" y="131"/>
                  </a:lnTo>
                  <a:lnTo>
                    <a:pt x="4122" y="253"/>
                  </a:lnTo>
                  <a:lnTo>
                    <a:pt x="2803" y="562"/>
                  </a:lnTo>
                  <a:lnTo>
                    <a:pt x="1691" y="486"/>
                  </a:lnTo>
                  <a:lnTo>
                    <a:pt x="1047" y="572"/>
                  </a:lnTo>
                  <a:lnTo>
                    <a:pt x="0" y="409"/>
                  </a:lnTo>
                  <a:lnTo>
                    <a:pt x="1066" y="281"/>
                  </a:lnTo>
                  <a:lnTo>
                    <a:pt x="44" y="91"/>
                  </a:lnTo>
                  <a:close/>
                </a:path>
              </a:pathLst>
            </a:custGeom>
            <a:solidFill>
              <a:srgbClr val="80C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59" name="Freeform 8">
              <a:extLst>
                <a:ext uri="{FF2B5EF4-FFF2-40B4-BE49-F238E27FC236}">
                  <a16:creationId xmlns:a16="http://schemas.microsoft.com/office/drawing/2014/main" xmlns="" id="{69FFA42B-70C7-4DED-B8C2-E467E43AC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3430"/>
              <a:ext cx="1509" cy="220"/>
            </a:xfrm>
            <a:custGeom>
              <a:avLst/>
              <a:gdLst>
                <a:gd name="T0" fmla="*/ 439 w 3018"/>
                <a:gd name="T1" fmla="*/ 19 h 439"/>
                <a:gd name="T2" fmla="*/ 766 w 3018"/>
                <a:gd name="T3" fmla="*/ 57 h 439"/>
                <a:gd name="T4" fmla="*/ 1083 w 3018"/>
                <a:gd name="T5" fmla="*/ 189 h 439"/>
                <a:gd name="T6" fmla="*/ 804 w 3018"/>
                <a:gd name="T7" fmla="*/ 301 h 439"/>
                <a:gd name="T8" fmla="*/ 0 w 3018"/>
                <a:gd name="T9" fmla="*/ 384 h 439"/>
                <a:gd name="T10" fmla="*/ 2028 w 3018"/>
                <a:gd name="T11" fmla="*/ 356 h 439"/>
                <a:gd name="T12" fmla="*/ 2168 w 3018"/>
                <a:gd name="T13" fmla="*/ 439 h 439"/>
                <a:gd name="T14" fmla="*/ 3018 w 3018"/>
                <a:gd name="T15" fmla="*/ 272 h 439"/>
                <a:gd name="T16" fmla="*/ 2345 w 3018"/>
                <a:gd name="T17" fmla="*/ 234 h 439"/>
                <a:gd name="T18" fmla="*/ 2533 w 3018"/>
                <a:gd name="T19" fmla="*/ 103 h 439"/>
                <a:gd name="T20" fmla="*/ 1746 w 3018"/>
                <a:gd name="T21" fmla="*/ 65 h 439"/>
                <a:gd name="T22" fmla="*/ 1000 w 3018"/>
                <a:gd name="T23" fmla="*/ 103 h 439"/>
                <a:gd name="T24" fmla="*/ 1205 w 3018"/>
                <a:gd name="T25" fmla="*/ 19 h 439"/>
                <a:gd name="T26" fmla="*/ 990 w 3018"/>
                <a:gd name="T27" fmla="*/ 0 h 439"/>
                <a:gd name="T28" fmla="*/ 439 w 3018"/>
                <a:gd name="T29" fmla="*/ 19 h 439"/>
                <a:gd name="T30" fmla="*/ 439 w 3018"/>
                <a:gd name="T31" fmla="*/ 19 h 4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18"/>
                <a:gd name="T49" fmla="*/ 0 h 439"/>
                <a:gd name="T50" fmla="*/ 3018 w 3018"/>
                <a:gd name="T51" fmla="*/ 439 h 4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18" h="439">
                  <a:moveTo>
                    <a:pt x="439" y="19"/>
                  </a:moveTo>
                  <a:lnTo>
                    <a:pt x="766" y="57"/>
                  </a:lnTo>
                  <a:lnTo>
                    <a:pt x="1083" y="189"/>
                  </a:lnTo>
                  <a:lnTo>
                    <a:pt x="804" y="301"/>
                  </a:lnTo>
                  <a:lnTo>
                    <a:pt x="0" y="384"/>
                  </a:lnTo>
                  <a:lnTo>
                    <a:pt x="2028" y="356"/>
                  </a:lnTo>
                  <a:lnTo>
                    <a:pt x="2168" y="439"/>
                  </a:lnTo>
                  <a:lnTo>
                    <a:pt x="3018" y="272"/>
                  </a:lnTo>
                  <a:lnTo>
                    <a:pt x="2345" y="234"/>
                  </a:lnTo>
                  <a:lnTo>
                    <a:pt x="2533" y="103"/>
                  </a:lnTo>
                  <a:lnTo>
                    <a:pt x="1746" y="65"/>
                  </a:lnTo>
                  <a:lnTo>
                    <a:pt x="1000" y="103"/>
                  </a:lnTo>
                  <a:lnTo>
                    <a:pt x="1205" y="19"/>
                  </a:lnTo>
                  <a:lnTo>
                    <a:pt x="990" y="0"/>
                  </a:lnTo>
                  <a:lnTo>
                    <a:pt x="439" y="19"/>
                  </a:lnTo>
                  <a:close/>
                </a:path>
              </a:pathLst>
            </a:custGeom>
            <a:solidFill>
              <a:srgbClr val="00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60" name="Freeform 9">
              <a:extLst>
                <a:ext uri="{FF2B5EF4-FFF2-40B4-BE49-F238E27FC236}">
                  <a16:creationId xmlns:a16="http://schemas.microsoft.com/office/drawing/2014/main" xmlns="" id="{36857151-5F17-433D-867D-2B9D93C84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306"/>
              <a:ext cx="192" cy="457"/>
            </a:xfrm>
            <a:custGeom>
              <a:avLst/>
              <a:gdLst>
                <a:gd name="T0" fmla="*/ 339 w 384"/>
                <a:gd name="T1" fmla="*/ 17 h 914"/>
                <a:gd name="T2" fmla="*/ 164 w 384"/>
                <a:gd name="T3" fmla="*/ 798 h 914"/>
                <a:gd name="T4" fmla="*/ 59 w 384"/>
                <a:gd name="T5" fmla="*/ 386 h 914"/>
                <a:gd name="T6" fmla="*/ 0 w 384"/>
                <a:gd name="T7" fmla="*/ 503 h 914"/>
                <a:gd name="T8" fmla="*/ 135 w 384"/>
                <a:gd name="T9" fmla="*/ 899 h 914"/>
                <a:gd name="T10" fmla="*/ 202 w 384"/>
                <a:gd name="T11" fmla="*/ 914 h 914"/>
                <a:gd name="T12" fmla="*/ 384 w 384"/>
                <a:gd name="T13" fmla="*/ 0 h 914"/>
                <a:gd name="T14" fmla="*/ 339 w 384"/>
                <a:gd name="T15" fmla="*/ 17 h 914"/>
                <a:gd name="T16" fmla="*/ 339 w 384"/>
                <a:gd name="T17" fmla="*/ 17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4"/>
                <a:gd name="T28" fmla="*/ 0 h 914"/>
                <a:gd name="T29" fmla="*/ 384 w 384"/>
                <a:gd name="T30" fmla="*/ 914 h 9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4" h="914">
                  <a:moveTo>
                    <a:pt x="339" y="17"/>
                  </a:moveTo>
                  <a:lnTo>
                    <a:pt x="164" y="798"/>
                  </a:lnTo>
                  <a:lnTo>
                    <a:pt x="59" y="386"/>
                  </a:lnTo>
                  <a:lnTo>
                    <a:pt x="0" y="503"/>
                  </a:lnTo>
                  <a:lnTo>
                    <a:pt x="135" y="899"/>
                  </a:lnTo>
                  <a:lnTo>
                    <a:pt x="202" y="914"/>
                  </a:lnTo>
                  <a:lnTo>
                    <a:pt x="384" y="0"/>
                  </a:lnTo>
                  <a:lnTo>
                    <a:pt x="339" y="17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61" name="Freeform 10">
              <a:extLst>
                <a:ext uri="{FF2B5EF4-FFF2-40B4-BE49-F238E27FC236}">
                  <a16:creationId xmlns:a16="http://schemas.microsoft.com/office/drawing/2014/main" xmlns="" id="{00E3E28F-0FF1-4A6B-A77D-A8B5348B6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1753"/>
              <a:ext cx="38" cy="511"/>
            </a:xfrm>
            <a:custGeom>
              <a:avLst/>
              <a:gdLst>
                <a:gd name="T0" fmla="*/ 0 w 76"/>
                <a:gd name="T1" fmla="*/ 0 h 1023"/>
                <a:gd name="T2" fmla="*/ 32 w 76"/>
                <a:gd name="T3" fmla="*/ 1023 h 1023"/>
                <a:gd name="T4" fmla="*/ 76 w 76"/>
                <a:gd name="T5" fmla="*/ 1023 h 1023"/>
                <a:gd name="T6" fmla="*/ 0 w 76"/>
                <a:gd name="T7" fmla="*/ 0 h 1023"/>
                <a:gd name="T8" fmla="*/ 0 w 76"/>
                <a:gd name="T9" fmla="*/ 0 h 10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1023"/>
                <a:gd name="T17" fmla="*/ 76 w 76"/>
                <a:gd name="T18" fmla="*/ 1023 h 10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1023">
                  <a:moveTo>
                    <a:pt x="0" y="0"/>
                  </a:moveTo>
                  <a:lnTo>
                    <a:pt x="32" y="1023"/>
                  </a:lnTo>
                  <a:lnTo>
                    <a:pt x="76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62" name="Freeform 11">
              <a:extLst>
                <a:ext uri="{FF2B5EF4-FFF2-40B4-BE49-F238E27FC236}">
                  <a16:creationId xmlns:a16="http://schemas.microsoft.com/office/drawing/2014/main" xmlns="" id="{5F8D4DF1-C91C-429E-85B4-CD9D9B0AB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" y="1737"/>
              <a:ext cx="56" cy="476"/>
            </a:xfrm>
            <a:custGeom>
              <a:avLst/>
              <a:gdLst>
                <a:gd name="T0" fmla="*/ 112 w 112"/>
                <a:gd name="T1" fmla="*/ 0 h 950"/>
                <a:gd name="T2" fmla="*/ 0 w 112"/>
                <a:gd name="T3" fmla="*/ 910 h 950"/>
                <a:gd name="T4" fmla="*/ 40 w 112"/>
                <a:gd name="T5" fmla="*/ 950 h 950"/>
                <a:gd name="T6" fmla="*/ 112 w 112"/>
                <a:gd name="T7" fmla="*/ 0 h 950"/>
                <a:gd name="T8" fmla="*/ 112 w 112"/>
                <a:gd name="T9" fmla="*/ 0 h 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950"/>
                <a:gd name="T17" fmla="*/ 112 w 112"/>
                <a:gd name="T18" fmla="*/ 950 h 9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950">
                  <a:moveTo>
                    <a:pt x="112" y="0"/>
                  </a:moveTo>
                  <a:lnTo>
                    <a:pt x="0" y="910"/>
                  </a:lnTo>
                  <a:lnTo>
                    <a:pt x="40" y="95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63" name="Freeform 12">
              <a:extLst>
                <a:ext uri="{FF2B5EF4-FFF2-40B4-BE49-F238E27FC236}">
                  <a16:creationId xmlns:a16="http://schemas.microsoft.com/office/drawing/2014/main" xmlns="" id="{01CBEA49-6480-427C-81B1-7F67CE7E5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" y="2027"/>
              <a:ext cx="289" cy="177"/>
            </a:xfrm>
            <a:custGeom>
              <a:avLst/>
              <a:gdLst>
                <a:gd name="T0" fmla="*/ 577 w 577"/>
                <a:gd name="T1" fmla="*/ 0 h 353"/>
                <a:gd name="T2" fmla="*/ 123 w 577"/>
                <a:gd name="T3" fmla="*/ 241 h 353"/>
                <a:gd name="T4" fmla="*/ 87 w 577"/>
                <a:gd name="T5" fmla="*/ 228 h 353"/>
                <a:gd name="T6" fmla="*/ 32 w 577"/>
                <a:gd name="T7" fmla="*/ 243 h 353"/>
                <a:gd name="T8" fmla="*/ 0 w 577"/>
                <a:gd name="T9" fmla="*/ 319 h 353"/>
                <a:gd name="T10" fmla="*/ 19 w 577"/>
                <a:gd name="T11" fmla="*/ 353 h 353"/>
                <a:gd name="T12" fmla="*/ 161 w 577"/>
                <a:gd name="T13" fmla="*/ 294 h 353"/>
                <a:gd name="T14" fmla="*/ 570 w 577"/>
                <a:gd name="T15" fmla="*/ 49 h 353"/>
                <a:gd name="T16" fmla="*/ 577 w 577"/>
                <a:gd name="T17" fmla="*/ 0 h 353"/>
                <a:gd name="T18" fmla="*/ 577 w 577"/>
                <a:gd name="T19" fmla="*/ 0 h 3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7"/>
                <a:gd name="T31" fmla="*/ 0 h 353"/>
                <a:gd name="T32" fmla="*/ 577 w 577"/>
                <a:gd name="T33" fmla="*/ 353 h 3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7" h="353">
                  <a:moveTo>
                    <a:pt x="577" y="0"/>
                  </a:moveTo>
                  <a:lnTo>
                    <a:pt x="123" y="241"/>
                  </a:lnTo>
                  <a:lnTo>
                    <a:pt x="87" y="228"/>
                  </a:lnTo>
                  <a:lnTo>
                    <a:pt x="32" y="243"/>
                  </a:lnTo>
                  <a:lnTo>
                    <a:pt x="0" y="319"/>
                  </a:lnTo>
                  <a:lnTo>
                    <a:pt x="19" y="353"/>
                  </a:lnTo>
                  <a:lnTo>
                    <a:pt x="161" y="294"/>
                  </a:lnTo>
                  <a:lnTo>
                    <a:pt x="570" y="49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64" name="Freeform 13">
              <a:extLst>
                <a:ext uri="{FF2B5EF4-FFF2-40B4-BE49-F238E27FC236}">
                  <a16:creationId xmlns:a16="http://schemas.microsoft.com/office/drawing/2014/main" xmlns="" id="{E9BCF489-57BD-4642-A300-B10C50467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" y="2832"/>
              <a:ext cx="44" cy="630"/>
            </a:xfrm>
            <a:custGeom>
              <a:avLst/>
              <a:gdLst>
                <a:gd name="T0" fmla="*/ 0 w 89"/>
                <a:gd name="T1" fmla="*/ 0 h 1260"/>
                <a:gd name="T2" fmla="*/ 40 w 89"/>
                <a:gd name="T3" fmla="*/ 313 h 1260"/>
                <a:gd name="T4" fmla="*/ 34 w 89"/>
                <a:gd name="T5" fmla="*/ 1222 h 1260"/>
                <a:gd name="T6" fmla="*/ 74 w 89"/>
                <a:gd name="T7" fmla="*/ 1260 h 1260"/>
                <a:gd name="T8" fmla="*/ 89 w 89"/>
                <a:gd name="T9" fmla="*/ 279 h 1260"/>
                <a:gd name="T10" fmla="*/ 0 w 89"/>
                <a:gd name="T11" fmla="*/ 0 h 1260"/>
                <a:gd name="T12" fmla="*/ 0 w 89"/>
                <a:gd name="T13" fmla="*/ 0 h 12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1260"/>
                <a:gd name="T23" fmla="*/ 89 w 89"/>
                <a:gd name="T24" fmla="*/ 1260 h 12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1260">
                  <a:moveTo>
                    <a:pt x="0" y="0"/>
                  </a:moveTo>
                  <a:lnTo>
                    <a:pt x="40" y="313"/>
                  </a:lnTo>
                  <a:lnTo>
                    <a:pt x="34" y="1222"/>
                  </a:lnTo>
                  <a:lnTo>
                    <a:pt x="74" y="1260"/>
                  </a:lnTo>
                  <a:lnTo>
                    <a:pt x="89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65" name="Freeform 14">
              <a:extLst>
                <a:ext uri="{FF2B5EF4-FFF2-40B4-BE49-F238E27FC236}">
                  <a16:creationId xmlns:a16="http://schemas.microsoft.com/office/drawing/2014/main" xmlns="" id="{F192AB9C-5446-4FFC-A952-E14CECFD6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3006"/>
              <a:ext cx="428" cy="320"/>
            </a:xfrm>
            <a:custGeom>
              <a:avLst/>
              <a:gdLst>
                <a:gd name="T0" fmla="*/ 0 w 855"/>
                <a:gd name="T1" fmla="*/ 0 h 638"/>
                <a:gd name="T2" fmla="*/ 456 w 855"/>
                <a:gd name="T3" fmla="*/ 290 h 638"/>
                <a:gd name="T4" fmla="*/ 855 w 855"/>
                <a:gd name="T5" fmla="*/ 34 h 638"/>
                <a:gd name="T6" fmla="*/ 543 w 855"/>
                <a:gd name="T7" fmla="*/ 313 h 638"/>
                <a:gd name="T8" fmla="*/ 855 w 855"/>
                <a:gd name="T9" fmla="*/ 553 h 638"/>
                <a:gd name="T10" fmla="*/ 490 w 855"/>
                <a:gd name="T11" fmla="*/ 353 h 638"/>
                <a:gd name="T12" fmla="*/ 450 w 855"/>
                <a:gd name="T13" fmla="*/ 370 h 638"/>
                <a:gd name="T14" fmla="*/ 34 w 855"/>
                <a:gd name="T15" fmla="*/ 638 h 638"/>
                <a:gd name="T16" fmla="*/ 28 w 855"/>
                <a:gd name="T17" fmla="*/ 547 h 638"/>
                <a:gd name="T18" fmla="*/ 370 w 855"/>
                <a:gd name="T19" fmla="*/ 319 h 638"/>
                <a:gd name="T20" fmla="*/ 0 w 855"/>
                <a:gd name="T21" fmla="*/ 91 h 638"/>
                <a:gd name="T22" fmla="*/ 0 w 855"/>
                <a:gd name="T23" fmla="*/ 0 h 638"/>
                <a:gd name="T24" fmla="*/ 0 w 855"/>
                <a:gd name="T25" fmla="*/ 0 h 6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5"/>
                <a:gd name="T40" fmla="*/ 0 h 638"/>
                <a:gd name="T41" fmla="*/ 855 w 855"/>
                <a:gd name="T42" fmla="*/ 638 h 6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5" h="638">
                  <a:moveTo>
                    <a:pt x="0" y="0"/>
                  </a:moveTo>
                  <a:lnTo>
                    <a:pt x="456" y="290"/>
                  </a:lnTo>
                  <a:lnTo>
                    <a:pt x="855" y="34"/>
                  </a:lnTo>
                  <a:lnTo>
                    <a:pt x="543" y="313"/>
                  </a:lnTo>
                  <a:lnTo>
                    <a:pt x="855" y="553"/>
                  </a:lnTo>
                  <a:lnTo>
                    <a:pt x="490" y="353"/>
                  </a:lnTo>
                  <a:lnTo>
                    <a:pt x="450" y="370"/>
                  </a:lnTo>
                  <a:lnTo>
                    <a:pt x="34" y="638"/>
                  </a:lnTo>
                  <a:lnTo>
                    <a:pt x="28" y="547"/>
                  </a:lnTo>
                  <a:lnTo>
                    <a:pt x="370" y="319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66" name="Freeform 15">
              <a:extLst>
                <a:ext uri="{FF2B5EF4-FFF2-40B4-BE49-F238E27FC236}">
                  <a16:creationId xmlns:a16="http://schemas.microsoft.com/office/drawing/2014/main" xmlns="" id="{D884E4A8-0BC5-4097-9F05-77C47E7D7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2267"/>
              <a:ext cx="758" cy="1370"/>
            </a:xfrm>
            <a:custGeom>
              <a:avLst/>
              <a:gdLst>
                <a:gd name="T0" fmla="*/ 0 w 1514"/>
                <a:gd name="T1" fmla="*/ 287 h 2741"/>
                <a:gd name="T2" fmla="*/ 218 w 1514"/>
                <a:gd name="T3" fmla="*/ 74 h 2741"/>
                <a:gd name="T4" fmla="*/ 629 w 1514"/>
                <a:gd name="T5" fmla="*/ 68 h 2741"/>
                <a:gd name="T6" fmla="*/ 902 w 1514"/>
                <a:gd name="T7" fmla="*/ 336 h 2741"/>
                <a:gd name="T8" fmla="*/ 938 w 1514"/>
                <a:gd name="T9" fmla="*/ 405 h 2741"/>
                <a:gd name="T10" fmla="*/ 771 w 1514"/>
                <a:gd name="T11" fmla="*/ 815 h 2741"/>
                <a:gd name="T12" fmla="*/ 982 w 1514"/>
                <a:gd name="T13" fmla="*/ 530 h 2741"/>
                <a:gd name="T14" fmla="*/ 1161 w 1514"/>
                <a:gd name="T15" fmla="*/ 918 h 2741"/>
                <a:gd name="T16" fmla="*/ 796 w 1514"/>
                <a:gd name="T17" fmla="*/ 855 h 2741"/>
                <a:gd name="T18" fmla="*/ 784 w 1514"/>
                <a:gd name="T19" fmla="*/ 889 h 2741"/>
                <a:gd name="T20" fmla="*/ 1206 w 1514"/>
                <a:gd name="T21" fmla="*/ 1020 h 2741"/>
                <a:gd name="T22" fmla="*/ 1275 w 1514"/>
                <a:gd name="T23" fmla="*/ 1245 h 2741"/>
                <a:gd name="T24" fmla="*/ 1337 w 1514"/>
                <a:gd name="T25" fmla="*/ 2157 h 2741"/>
                <a:gd name="T26" fmla="*/ 858 w 1514"/>
                <a:gd name="T27" fmla="*/ 1570 h 2741"/>
                <a:gd name="T28" fmla="*/ 858 w 1514"/>
                <a:gd name="T29" fmla="*/ 1678 h 2741"/>
                <a:gd name="T30" fmla="*/ 1337 w 1514"/>
                <a:gd name="T31" fmla="*/ 2311 h 2741"/>
                <a:gd name="T32" fmla="*/ 1383 w 1514"/>
                <a:gd name="T33" fmla="*/ 2610 h 2741"/>
                <a:gd name="T34" fmla="*/ 1491 w 1514"/>
                <a:gd name="T35" fmla="*/ 2741 h 2741"/>
                <a:gd name="T36" fmla="*/ 1514 w 1514"/>
                <a:gd name="T37" fmla="*/ 1140 h 2741"/>
                <a:gd name="T38" fmla="*/ 891 w 1514"/>
                <a:gd name="T39" fmla="*/ 51 h 2741"/>
                <a:gd name="T40" fmla="*/ 543 w 1514"/>
                <a:gd name="T41" fmla="*/ 0 h 2741"/>
                <a:gd name="T42" fmla="*/ 53 w 1514"/>
                <a:gd name="T43" fmla="*/ 23 h 2741"/>
                <a:gd name="T44" fmla="*/ 0 w 1514"/>
                <a:gd name="T45" fmla="*/ 287 h 2741"/>
                <a:gd name="T46" fmla="*/ 0 w 1514"/>
                <a:gd name="T47" fmla="*/ 287 h 27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14"/>
                <a:gd name="T73" fmla="*/ 0 h 2741"/>
                <a:gd name="T74" fmla="*/ 1514 w 1514"/>
                <a:gd name="T75" fmla="*/ 2741 h 27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14" h="2741">
                  <a:moveTo>
                    <a:pt x="0" y="287"/>
                  </a:moveTo>
                  <a:lnTo>
                    <a:pt x="218" y="74"/>
                  </a:lnTo>
                  <a:lnTo>
                    <a:pt x="629" y="68"/>
                  </a:lnTo>
                  <a:lnTo>
                    <a:pt x="902" y="336"/>
                  </a:lnTo>
                  <a:lnTo>
                    <a:pt x="938" y="405"/>
                  </a:lnTo>
                  <a:lnTo>
                    <a:pt x="771" y="815"/>
                  </a:lnTo>
                  <a:lnTo>
                    <a:pt x="982" y="530"/>
                  </a:lnTo>
                  <a:lnTo>
                    <a:pt x="1161" y="918"/>
                  </a:lnTo>
                  <a:lnTo>
                    <a:pt x="796" y="855"/>
                  </a:lnTo>
                  <a:lnTo>
                    <a:pt x="784" y="889"/>
                  </a:lnTo>
                  <a:lnTo>
                    <a:pt x="1206" y="1020"/>
                  </a:lnTo>
                  <a:lnTo>
                    <a:pt x="1275" y="1245"/>
                  </a:lnTo>
                  <a:lnTo>
                    <a:pt x="1337" y="2157"/>
                  </a:lnTo>
                  <a:lnTo>
                    <a:pt x="858" y="1570"/>
                  </a:lnTo>
                  <a:lnTo>
                    <a:pt x="858" y="1678"/>
                  </a:lnTo>
                  <a:lnTo>
                    <a:pt x="1337" y="2311"/>
                  </a:lnTo>
                  <a:lnTo>
                    <a:pt x="1383" y="2610"/>
                  </a:lnTo>
                  <a:lnTo>
                    <a:pt x="1491" y="2741"/>
                  </a:lnTo>
                  <a:lnTo>
                    <a:pt x="1514" y="1140"/>
                  </a:lnTo>
                  <a:lnTo>
                    <a:pt x="891" y="51"/>
                  </a:lnTo>
                  <a:lnTo>
                    <a:pt x="543" y="0"/>
                  </a:lnTo>
                  <a:lnTo>
                    <a:pt x="53" y="23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67" name="Freeform 16">
              <a:extLst>
                <a:ext uri="{FF2B5EF4-FFF2-40B4-BE49-F238E27FC236}">
                  <a16:creationId xmlns:a16="http://schemas.microsoft.com/office/drawing/2014/main" xmlns="" id="{5333A873-6DD9-4748-B48B-22C49AFE3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302"/>
              <a:ext cx="581" cy="679"/>
            </a:xfrm>
            <a:custGeom>
              <a:avLst/>
              <a:gdLst>
                <a:gd name="T0" fmla="*/ 482 w 1163"/>
                <a:gd name="T1" fmla="*/ 0 h 1357"/>
                <a:gd name="T2" fmla="*/ 655 w 1163"/>
                <a:gd name="T3" fmla="*/ 924 h 1357"/>
                <a:gd name="T4" fmla="*/ 0 w 1163"/>
                <a:gd name="T5" fmla="*/ 924 h 1357"/>
                <a:gd name="T6" fmla="*/ 40 w 1163"/>
                <a:gd name="T7" fmla="*/ 1021 h 1357"/>
                <a:gd name="T8" fmla="*/ 655 w 1163"/>
                <a:gd name="T9" fmla="*/ 1032 h 1357"/>
                <a:gd name="T10" fmla="*/ 724 w 1163"/>
                <a:gd name="T11" fmla="*/ 1357 h 1357"/>
                <a:gd name="T12" fmla="*/ 735 w 1163"/>
                <a:gd name="T13" fmla="*/ 1032 h 1357"/>
                <a:gd name="T14" fmla="*/ 1163 w 1163"/>
                <a:gd name="T15" fmla="*/ 1055 h 1357"/>
                <a:gd name="T16" fmla="*/ 1077 w 1163"/>
                <a:gd name="T17" fmla="*/ 918 h 1357"/>
                <a:gd name="T18" fmla="*/ 712 w 1163"/>
                <a:gd name="T19" fmla="*/ 930 h 1357"/>
                <a:gd name="T20" fmla="*/ 558 w 1163"/>
                <a:gd name="T21" fmla="*/ 21 h 1357"/>
                <a:gd name="T22" fmla="*/ 482 w 1163"/>
                <a:gd name="T23" fmla="*/ 0 h 1357"/>
                <a:gd name="T24" fmla="*/ 482 w 1163"/>
                <a:gd name="T25" fmla="*/ 0 h 13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63"/>
                <a:gd name="T40" fmla="*/ 0 h 1357"/>
                <a:gd name="T41" fmla="*/ 1163 w 1163"/>
                <a:gd name="T42" fmla="*/ 1357 h 13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63" h="1357">
                  <a:moveTo>
                    <a:pt x="482" y="0"/>
                  </a:moveTo>
                  <a:lnTo>
                    <a:pt x="655" y="924"/>
                  </a:lnTo>
                  <a:lnTo>
                    <a:pt x="0" y="924"/>
                  </a:lnTo>
                  <a:lnTo>
                    <a:pt x="40" y="1021"/>
                  </a:lnTo>
                  <a:lnTo>
                    <a:pt x="655" y="1032"/>
                  </a:lnTo>
                  <a:lnTo>
                    <a:pt x="724" y="1357"/>
                  </a:lnTo>
                  <a:lnTo>
                    <a:pt x="735" y="1032"/>
                  </a:lnTo>
                  <a:lnTo>
                    <a:pt x="1163" y="1055"/>
                  </a:lnTo>
                  <a:lnTo>
                    <a:pt x="1077" y="918"/>
                  </a:lnTo>
                  <a:lnTo>
                    <a:pt x="712" y="930"/>
                  </a:lnTo>
                  <a:lnTo>
                    <a:pt x="558" y="21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68" name="Freeform 17">
              <a:extLst>
                <a:ext uri="{FF2B5EF4-FFF2-40B4-BE49-F238E27FC236}">
                  <a16:creationId xmlns:a16="http://schemas.microsoft.com/office/drawing/2014/main" xmlns="" id="{00592872-69E4-4AC5-A512-D5AC85FD6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2258"/>
              <a:ext cx="385" cy="1334"/>
            </a:xfrm>
            <a:custGeom>
              <a:avLst/>
              <a:gdLst>
                <a:gd name="T0" fmla="*/ 0 w 769"/>
                <a:gd name="T1" fmla="*/ 2615 h 2666"/>
                <a:gd name="T2" fmla="*/ 159 w 769"/>
                <a:gd name="T3" fmla="*/ 2666 h 2666"/>
                <a:gd name="T4" fmla="*/ 325 w 769"/>
                <a:gd name="T5" fmla="*/ 2180 h 2666"/>
                <a:gd name="T6" fmla="*/ 610 w 769"/>
                <a:gd name="T7" fmla="*/ 1724 h 2666"/>
                <a:gd name="T8" fmla="*/ 598 w 769"/>
                <a:gd name="T9" fmla="*/ 2376 h 2666"/>
                <a:gd name="T10" fmla="*/ 644 w 769"/>
                <a:gd name="T11" fmla="*/ 2381 h 2666"/>
                <a:gd name="T12" fmla="*/ 764 w 769"/>
                <a:gd name="T13" fmla="*/ 1112 h 2666"/>
                <a:gd name="T14" fmla="*/ 690 w 769"/>
                <a:gd name="T15" fmla="*/ 1131 h 2666"/>
                <a:gd name="T16" fmla="*/ 598 w 769"/>
                <a:gd name="T17" fmla="*/ 1501 h 2666"/>
                <a:gd name="T18" fmla="*/ 610 w 769"/>
                <a:gd name="T19" fmla="*/ 1587 h 2666"/>
                <a:gd name="T20" fmla="*/ 348 w 769"/>
                <a:gd name="T21" fmla="*/ 1957 h 2666"/>
                <a:gd name="T22" fmla="*/ 376 w 769"/>
                <a:gd name="T23" fmla="*/ 1077 h 2666"/>
                <a:gd name="T24" fmla="*/ 769 w 769"/>
                <a:gd name="T25" fmla="*/ 57 h 2666"/>
                <a:gd name="T26" fmla="*/ 718 w 769"/>
                <a:gd name="T27" fmla="*/ 0 h 2666"/>
                <a:gd name="T28" fmla="*/ 245 w 769"/>
                <a:gd name="T29" fmla="*/ 952 h 2666"/>
                <a:gd name="T30" fmla="*/ 216 w 769"/>
                <a:gd name="T31" fmla="*/ 1032 h 2666"/>
                <a:gd name="T32" fmla="*/ 205 w 769"/>
                <a:gd name="T33" fmla="*/ 1188 h 2666"/>
                <a:gd name="T34" fmla="*/ 0 w 769"/>
                <a:gd name="T35" fmla="*/ 2513 h 2666"/>
                <a:gd name="T36" fmla="*/ 0 w 769"/>
                <a:gd name="T37" fmla="*/ 2615 h 2666"/>
                <a:gd name="T38" fmla="*/ 0 w 769"/>
                <a:gd name="T39" fmla="*/ 2615 h 26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9"/>
                <a:gd name="T61" fmla="*/ 0 h 2666"/>
                <a:gd name="T62" fmla="*/ 769 w 769"/>
                <a:gd name="T63" fmla="*/ 2666 h 266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9" h="2666">
                  <a:moveTo>
                    <a:pt x="0" y="2615"/>
                  </a:moveTo>
                  <a:lnTo>
                    <a:pt x="159" y="2666"/>
                  </a:lnTo>
                  <a:lnTo>
                    <a:pt x="325" y="2180"/>
                  </a:lnTo>
                  <a:lnTo>
                    <a:pt x="610" y="1724"/>
                  </a:lnTo>
                  <a:lnTo>
                    <a:pt x="598" y="2376"/>
                  </a:lnTo>
                  <a:lnTo>
                    <a:pt x="644" y="2381"/>
                  </a:lnTo>
                  <a:lnTo>
                    <a:pt x="764" y="1112"/>
                  </a:lnTo>
                  <a:lnTo>
                    <a:pt x="690" y="1131"/>
                  </a:lnTo>
                  <a:lnTo>
                    <a:pt x="598" y="1501"/>
                  </a:lnTo>
                  <a:lnTo>
                    <a:pt x="610" y="1587"/>
                  </a:lnTo>
                  <a:lnTo>
                    <a:pt x="348" y="1957"/>
                  </a:lnTo>
                  <a:lnTo>
                    <a:pt x="376" y="1077"/>
                  </a:lnTo>
                  <a:lnTo>
                    <a:pt x="769" y="57"/>
                  </a:lnTo>
                  <a:lnTo>
                    <a:pt x="718" y="0"/>
                  </a:lnTo>
                  <a:lnTo>
                    <a:pt x="245" y="952"/>
                  </a:lnTo>
                  <a:lnTo>
                    <a:pt x="216" y="1032"/>
                  </a:lnTo>
                  <a:lnTo>
                    <a:pt x="205" y="1188"/>
                  </a:lnTo>
                  <a:lnTo>
                    <a:pt x="0" y="2513"/>
                  </a:lnTo>
                  <a:lnTo>
                    <a:pt x="0" y="261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69" name="Freeform 18">
              <a:extLst>
                <a:ext uri="{FF2B5EF4-FFF2-40B4-BE49-F238E27FC236}">
                  <a16:creationId xmlns:a16="http://schemas.microsoft.com/office/drawing/2014/main" xmlns="" id="{8393AB85-1F79-40C4-860E-3EFABEAAD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" y="1698"/>
              <a:ext cx="646" cy="602"/>
            </a:xfrm>
            <a:custGeom>
              <a:avLst/>
              <a:gdLst>
                <a:gd name="T0" fmla="*/ 554 w 1292"/>
                <a:gd name="T1" fmla="*/ 0 h 1205"/>
                <a:gd name="T2" fmla="*/ 648 w 1292"/>
                <a:gd name="T3" fmla="*/ 660 h 1205"/>
                <a:gd name="T4" fmla="*/ 11 w 1292"/>
                <a:gd name="T5" fmla="*/ 1053 h 1205"/>
                <a:gd name="T6" fmla="*/ 0 w 1292"/>
                <a:gd name="T7" fmla="*/ 1148 h 1205"/>
                <a:gd name="T8" fmla="*/ 655 w 1292"/>
                <a:gd name="T9" fmla="*/ 726 h 1205"/>
                <a:gd name="T10" fmla="*/ 686 w 1292"/>
                <a:gd name="T11" fmla="*/ 1042 h 1205"/>
                <a:gd name="T12" fmla="*/ 695 w 1292"/>
                <a:gd name="T13" fmla="*/ 1154 h 1205"/>
                <a:gd name="T14" fmla="*/ 792 w 1292"/>
                <a:gd name="T15" fmla="*/ 1205 h 1205"/>
                <a:gd name="T16" fmla="*/ 1210 w 1292"/>
                <a:gd name="T17" fmla="*/ 992 h 1205"/>
                <a:gd name="T18" fmla="*/ 1252 w 1292"/>
                <a:gd name="T19" fmla="*/ 1009 h 1205"/>
                <a:gd name="T20" fmla="*/ 1292 w 1292"/>
                <a:gd name="T21" fmla="*/ 968 h 1205"/>
                <a:gd name="T22" fmla="*/ 1227 w 1292"/>
                <a:gd name="T23" fmla="*/ 886 h 1205"/>
                <a:gd name="T24" fmla="*/ 1119 w 1292"/>
                <a:gd name="T25" fmla="*/ 857 h 1205"/>
                <a:gd name="T26" fmla="*/ 889 w 1292"/>
                <a:gd name="T27" fmla="*/ 741 h 1205"/>
                <a:gd name="T28" fmla="*/ 902 w 1292"/>
                <a:gd name="T29" fmla="*/ 808 h 1205"/>
                <a:gd name="T30" fmla="*/ 1149 w 1292"/>
                <a:gd name="T31" fmla="*/ 968 h 1205"/>
                <a:gd name="T32" fmla="*/ 788 w 1292"/>
                <a:gd name="T33" fmla="*/ 1131 h 1205"/>
                <a:gd name="T34" fmla="*/ 619 w 1292"/>
                <a:gd name="T35" fmla="*/ 8 h 1205"/>
                <a:gd name="T36" fmla="*/ 554 w 1292"/>
                <a:gd name="T37" fmla="*/ 0 h 1205"/>
                <a:gd name="T38" fmla="*/ 554 w 1292"/>
                <a:gd name="T39" fmla="*/ 0 h 120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92"/>
                <a:gd name="T61" fmla="*/ 0 h 1205"/>
                <a:gd name="T62" fmla="*/ 1292 w 1292"/>
                <a:gd name="T63" fmla="*/ 1205 h 120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92" h="1205">
                  <a:moveTo>
                    <a:pt x="554" y="0"/>
                  </a:moveTo>
                  <a:lnTo>
                    <a:pt x="648" y="660"/>
                  </a:lnTo>
                  <a:lnTo>
                    <a:pt x="11" y="1053"/>
                  </a:lnTo>
                  <a:lnTo>
                    <a:pt x="0" y="1148"/>
                  </a:lnTo>
                  <a:lnTo>
                    <a:pt x="655" y="726"/>
                  </a:lnTo>
                  <a:lnTo>
                    <a:pt x="686" y="1042"/>
                  </a:lnTo>
                  <a:lnTo>
                    <a:pt x="695" y="1154"/>
                  </a:lnTo>
                  <a:lnTo>
                    <a:pt x="792" y="1205"/>
                  </a:lnTo>
                  <a:lnTo>
                    <a:pt x="1210" y="992"/>
                  </a:lnTo>
                  <a:lnTo>
                    <a:pt x="1252" y="1009"/>
                  </a:lnTo>
                  <a:lnTo>
                    <a:pt x="1292" y="968"/>
                  </a:lnTo>
                  <a:lnTo>
                    <a:pt x="1227" y="886"/>
                  </a:lnTo>
                  <a:lnTo>
                    <a:pt x="1119" y="857"/>
                  </a:lnTo>
                  <a:lnTo>
                    <a:pt x="889" y="741"/>
                  </a:lnTo>
                  <a:lnTo>
                    <a:pt x="902" y="808"/>
                  </a:lnTo>
                  <a:lnTo>
                    <a:pt x="1149" y="968"/>
                  </a:lnTo>
                  <a:lnTo>
                    <a:pt x="788" y="1131"/>
                  </a:lnTo>
                  <a:lnTo>
                    <a:pt x="619" y="8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70" name="Freeform 19">
              <a:extLst>
                <a:ext uri="{FF2B5EF4-FFF2-40B4-BE49-F238E27FC236}">
                  <a16:creationId xmlns:a16="http://schemas.microsoft.com/office/drawing/2014/main" xmlns="" id="{29BBA3BB-CF37-46FF-A175-2EB8488EB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1624"/>
              <a:ext cx="637" cy="658"/>
            </a:xfrm>
            <a:custGeom>
              <a:avLst/>
              <a:gdLst>
                <a:gd name="T0" fmla="*/ 8 w 1275"/>
                <a:gd name="T1" fmla="*/ 253 h 1315"/>
                <a:gd name="T2" fmla="*/ 0 w 1275"/>
                <a:gd name="T3" fmla="*/ 315 h 1315"/>
                <a:gd name="T4" fmla="*/ 57 w 1275"/>
                <a:gd name="T5" fmla="*/ 315 h 1315"/>
                <a:gd name="T6" fmla="*/ 361 w 1275"/>
                <a:gd name="T7" fmla="*/ 171 h 1315"/>
                <a:gd name="T8" fmla="*/ 304 w 1275"/>
                <a:gd name="T9" fmla="*/ 393 h 1315"/>
                <a:gd name="T10" fmla="*/ 192 w 1275"/>
                <a:gd name="T11" fmla="*/ 1270 h 1315"/>
                <a:gd name="T12" fmla="*/ 270 w 1275"/>
                <a:gd name="T13" fmla="*/ 1315 h 1315"/>
                <a:gd name="T14" fmla="*/ 407 w 1275"/>
                <a:gd name="T15" fmla="*/ 135 h 1315"/>
                <a:gd name="T16" fmla="*/ 842 w 1275"/>
                <a:gd name="T17" fmla="*/ 150 h 1315"/>
                <a:gd name="T18" fmla="*/ 1161 w 1275"/>
                <a:gd name="T19" fmla="*/ 334 h 1315"/>
                <a:gd name="T20" fmla="*/ 970 w 1275"/>
                <a:gd name="T21" fmla="*/ 422 h 1315"/>
                <a:gd name="T22" fmla="*/ 994 w 1275"/>
                <a:gd name="T23" fmla="*/ 479 h 1315"/>
                <a:gd name="T24" fmla="*/ 1226 w 1275"/>
                <a:gd name="T25" fmla="*/ 336 h 1315"/>
                <a:gd name="T26" fmla="*/ 1260 w 1275"/>
                <a:gd name="T27" fmla="*/ 359 h 1315"/>
                <a:gd name="T28" fmla="*/ 1275 w 1275"/>
                <a:gd name="T29" fmla="*/ 306 h 1315"/>
                <a:gd name="T30" fmla="*/ 1226 w 1275"/>
                <a:gd name="T31" fmla="*/ 258 h 1315"/>
                <a:gd name="T32" fmla="*/ 1150 w 1275"/>
                <a:gd name="T33" fmla="*/ 253 h 1315"/>
                <a:gd name="T34" fmla="*/ 789 w 1275"/>
                <a:gd name="T35" fmla="*/ 19 h 1315"/>
                <a:gd name="T36" fmla="*/ 439 w 1275"/>
                <a:gd name="T37" fmla="*/ 0 h 1315"/>
                <a:gd name="T38" fmla="*/ 320 w 1275"/>
                <a:gd name="T39" fmla="*/ 91 h 1315"/>
                <a:gd name="T40" fmla="*/ 8 w 1275"/>
                <a:gd name="T41" fmla="*/ 253 h 1315"/>
                <a:gd name="T42" fmla="*/ 8 w 1275"/>
                <a:gd name="T43" fmla="*/ 253 h 13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75"/>
                <a:gd name="T67" fmla="*/ 0 h 1315"/>
                <a:gd name="T68" fmla="*/ 1275 w 1275"/>
                <a:gd name="T69" fmla="*/ 1315 h 13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75" h="1315">
                  <a:moveTo>
                    <a:pt x="8" y="253"/>
                  </a:moveTo>
                  <a:lnTo>
                    <a:pt x="0" y="315"/>
                  </a:lnTo>
                  <a:lnTo>
                    <a:pt x="57" y="315"/>
                  </a:lnTo>
                  <a:lnTo>
                    <a:pt x="361" y="171"/>
                  </a:lnTo>
                  <a:lnTo>
                    <a:pt x="304" y="393"/>
                  </a:lnTo>
                  <a:lnTo>
                    <a:pt x="192" y="1270"/>
                  </a:lnTo>
                  <a:lnTo>
                    <a:pt x="270" y="1315"/>
                  </a:lnTo>
                  <a:lnTo>
                    <a:pt x="407" y="135"/>
                  </a:lnTo>
                  <a:lnTo>
                    <a:pt x="842" y="150"/>
                  </a:lnTo>
                  <a:lnTo>
                    <a:pt x="1161" y="334"/>
                  </a:lnTo>
                  <a:lnTo>
                    <a:pt x="970" y="422"/>
                  </a:lnTo>
                  <a:lnTo>
                    <a:pt x="994" y="479"/>
                  </a:lnTo>
                  <a:lnTo>
                    <a:pt x="1226" y="336"/>
                  </a:lnTo>
                  <a:lnTo>
                    <a:pt x="1260" y="359"/>
                  </a:lnTo>
                  <a:lnTo>
                    <a:pt x="1275" y="306"/>
                  </a:lnTo>
                  <a:lnTo>
                    <a:pt x="1226" y="258"/>
                  </a:lnTo>
                  <a:lnTo>
                    <a:pt x="1150" y="253"/>
                  </a:lnTo>
                  <a:lnTo>
                    <a:pt x="789" y="19"/>
                  </a:lnTo>
                  <a:lnTo>
                    <a:pt x="439" y="0"/>
                  </a:lnTo>
                  <a:lnTo>
                    <a:pt x="320" y="91"/>
                  </a:lnTo>
                  <a:lnTo>
                    <a:pt x="8" y="253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71" name="Freeform 20">
              <a:extLst>
                <a:ext uri="{FF2B5EF4-FFF2-40B4-BE49-F238E27FC236}">
                  <a16:creationId xmlns:a16="http://schemas.microsoft.com/office/drawing/2014/main" xmlns="" id="{060C9F78-07EA-45FE-A2AE-8C9010C5B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" y="1635"/>
              <a:ext cx="254" cy="159"/>
            </a:xfrm>
            <a:custGeom>
              <a:avLst/>
              <a:gdLst>
                <a:gd name="T0" fmla="*/ 507 w 507"/>
                <a:gd name="T1" fmla="*/ 21 h 317"/>
                <a:gd name="T2" fmla="*/ 429 w 507"/>
                <a:gd name="T3" fmla="*/ 21 h 317"/>
                <a:gd name="T4" fmla="*/ 25 w 507"/>
                <a:gd name="T5" fmla="*/ 247 h 317"/>
                <a:gd name="T6" fmla="*/ 21 w 507"/>
                <a:gd name="T7" fmla="*/ 317 h 317"/>
                <a:gd name="T8" fmla="*/ 0 w 507"/>
                <a:gd name="T9" fmla="*/ 285 h 317"/>
                <a:gd name="T10" fmla="*/ 11 w 507"/>
                <a:gd name="T11" fmla="*/ 214 h 317"/>
                <a:gd name="T12" fmla="*/ 429 w 507"/>
                <a:gd name="T13" fmla="*/ 0 h 317"/>
                <a:gd name="T14" fmla="*/ 507 w 507"/>
                <a:gd name="T15" fmla="*/ 21 h 317"/>
                <a:gd name="T16" fmla="*/ 507 w 507"/>
                <a:gd name="T17" fmla="*/ 21 h 3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7"/>
                <a:gd name="T28" fmla="*/ 0 h 317"/>
                <a:gd name="T29" fmla="*/ 507 w 507"/>
                <a:gd name="T30" fmla="*/ 317 h 3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7" h="317">
                  <a:moveTo>
                    <a:pt x="507" y="21"/>
                  </a:moveTo>
                  <a:lnTo>
                    <a:pt x="429" y="21"/>
                  </a:lnTo>
                  <a:lnTo>
                    <a:pt x="25" y="247"/>
                  </a:lnTo>
                  <a:lnTo>
                    <a:pt x="21" y="317"/>
                  </a:lnTo>
                  <a:lnTo>
                    <a:pt x="0" y="285"/>
                  </a:lnTo>
                  <a:lnTo>
                    <a:pt x="11" y="214"/>
                  </a:lnTo>
                  <a:lnTo>
                    <a:pt x="429" y="0"/>
                  </a:lnTo>
                  <a:lnTo>
                    <a:pt x="507" y="21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72" name="Freeform 21">
              <a:extLst>
                <a:ext uri="{FF2B5EF4-FFF2-40B4-BE49-F238E27FC236}">
                  <a16:creationId xmlns:a16="http://schemas.microsoft.com/office/drawing/2014/main" xmlns="" id="{D70B0D8B-FE08-44EF-A96B-087277DFF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1811"/>
              <a:ext cx="64" cy="121"/>
            </a:xfrm>
            <a:custGeom>
              <a:avLst/>
              <a:gdLst>
                <a:gd name="T0" fmla="*/ 112 w 127"/>
                <a:gd name="T1" fmla="*/ 0 h 244"/>
                <a:gd name="T2" fmla="*/ 127 w 127"/>
                <a:gd name="T3" fmla="*/ 61 h 244"/>
                <a:gd name="T4" fmla="*/ 98 w 127"/>
                <a:gd name="T5" fmla="*/ 71 h 244"/>
                <a:gd name="T6" fmla="*/ 127 w 127"/>
                <a:gd name="T7" fmla="*/ 137 h 244"/>
                <a:gd name="T8" fmla="*/ 95 w 127"/>
                <a:gd name="T9" fmla="*/ 156 h 244"/>
                <a:gd name="T10" fmla="*/ 117 w 127"/>
                <a:gd name="T11" fmla="*/ 221 h 244"/>
                <a:gd name="T12" fmla="*/ 85 w 127"/>
                <a:gd name="T13" fmla="*/ 244 h 244"/>
                <a:gd name="T14" fmla="*/ 24 w 127"/>
                <a:gd name="T15" fmla="*/ 240 h 244"/>
                <a:gd name="T16" fmla="*/ 0 w 127"/>
                <a:gd name="T17" fmla="*/ 173 h 244"/>
                <a:gd name="T18" fmla="*/ 38 w 127"/>
                <a:gd name="T19" fmla="*/ 147 h 244"/>
                <a:gd name="T20" fmla="*/ 9 w 127"/>
                <a:gd name="T21" fmla="*/ 118 h 244"/>
                <a:gd name="T22" fmla="*/ 43 w 127"/>
                <a:gd name="T23" fmla="*/ 67 h 244"/>
                <a:gd name="T24" fmla="*/ 15 w 127"/>
                <a:gd name="T25" fmla="*/ 19 h 244"/>
                <a:gd name="T26" fmla="*/ 112 w 127"/>
                <a:gd name="T27" fmla="*/ 0 h 244"/>
                <a:gd name="T28" fmla="*/ 112 w 127"/>
                <a:gd name="T29" fmla="*/ 0 h 2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7"/>
                <a:gd name="T46" fmla="*/ 0 h 244"/>
                <a:gd name="T47" fmla="*/ 127 w 127"/>
                <a:gd name="T48" fmla="*/ 244 h 2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7" h="244">
                  <a:moveTo>
                    <a:pt x="112" y="0"/>
                  </a:moveTo>
                  <a:lnTo>
                    <a:pt x="127" y="61"/>
                  </a:lnTo>
                  <a:lnTo>
                    <a:pt x="98" y="71"/>
                  </a:lnTo>
                  <a:lnTo>
                    <a:pt x="127" y="137"/>
                  </a:lnTo>
                  <a:lnTo>
                    <a:pt x="95" y="156"/>
                  </a:lnTo>
                  <a:lnTo>
                    <a:pt x="117" y="221"/>
                  </a:lnTo>
                  <a:lnTo>
                    <a:pt x="85" y="244"/>
                  </a:lnTo>
                  <a:lnTo>
                    <a:pt x="24" y="240"/>
                  </a:lnTo>
                  <a:lnTo>
                    <a:pt x="0" y="173"/>
                  </a:lnTo>
                  <a:lnTo>
                    <a:pt x="38" y="147"/>
                  </a:lnTo>
                  <a:lnTo>
                    <a:pt x="9" y="118"/>
                  </a:lnTo>
                  <a:lnTo>
                    <a:pt x="43" y="67"/>
                  </a:lnTo>
                  <a:lnTo>
                    <a:pt x="15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96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73" name="Freeform 22">
              <a:extLst>
                <a:ext uri="{FF2B5EF4-FFF2-40B4-BE49-F238E27FC236}">
                  <a16:creationId xmlns:a16="http://schemas.microsoft.com/office/drawing/2014/main" xmlns="" id="{A86BA76E-5CA7-43D0-9AA1-BDAF4AB3E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1802"/>
              <a:ext cx="73" cy="140"/>
            </a:xfrm>
            <a:custGeom>
              <a:avLst/>
              <a:gdLst>
                <a:gd name="T0" fmla="*/ 25 w 147"/>
                <a:gd name="T1" fmla="*/ 0 h 280"/>
                <a:gd name="T2" fmla="*/ 93 w 147"/>
                <a:gd name="T3" fmla="*/ 93 h 280"/>
                <a:gd name="T4" fmla="*/ 80 w 147"/>
                <a:gd name="T5" fmla="*/ 135 h 280"/>
                <a:gd name="T6" fmla="*/ 137 w 147"/>
                <a:gd name="T7" fmla="*/ 187 h 280"/>
                <a:gd name="T8" fmla="*/ 93 w 147"/>
                <a:gd name="T9" fmla="*/ 206 h 280"/>
                <a:gd name="T10" fmla="*/ 147 w 147"/>
                <a:gd name="T11" fmla="*/ 247 h 280"/>
                <a:gd name="T12" fmla="*/ 93 w 147"/>
                <a:gd name="T13" fmla="*/ 280 h 280"/>
                <a:gd name="T14" fmla="*/ 19 w 147"/>
                <a:gd name="T15" fmla="*/ 276 h 280"/>
                <a:gd name="T16" fmla="*/ 29 w 147"/>
                <a:gd name="T17" fmla="*/ 168 h 280"/>
                <a:gd name="T18" fmla="*/ 0 w 147"/>
                <a:gd name="T19" fmla="*/ 65 h 280"/>
                <a:gd name="T20" fmla="*/ 25 w 147"/>
                <a:gd name="T21" fmla="*/ 0 h 280"/>
                <a:gd name="T22" fmla="*/ 25 w 147"/>
                <a:gd name="T23" fmla="*/ 0 h 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7"/>
                <a:gd name="T37" fmla="*/ 0 h 280"/>
                <a:gd name="T38" fmla="*/ 147 w 147"/>
                <a:gd name="T39" fmla="*/ 280 h 2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7" h="280">
                  <a:moveTo>
                    <a:pt x="25" y="0"/>
                  </a:moveTo>
                  <a:lnTo>
                    <a:pt x="93" y="93"/>
                  </a:lnTo>
                  <a:lnTo>
                    <a:pt x="80" y="135"/>
                  </a:lnTo>
                  <a:lnTo>
                    <a:pt x="137" y="187"/>
                  </a:lnTo>
                  <a:lnTo>
                    <a:pt x="93" y="206"/>
                  </a:lnTo>
                  <a:lnTo>
                    <a:pt x="147" y="247"/>
                  </a:lnTo>
                  <a:lnTo>
                    <a:pt x="93" y="280"/>
                  </a:lnTo>
                  <a:lnTo>
                    <a:pt x="19" y="276"/>
                  </a:lnTo>
                  <a:lnTo>
                    <a:pt x="29" y="168"/>
                  </a:lnTo>
                  <a:lnTo>
                    <a:pt x="0" y="6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96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74" name="Freeform 23">
              <a:extLst>
                <a:ext uri="{FF2B5EF4-FFF2-40B4-BE49-F238E27FC236}">
                  <a16:creationId xmlns:a16="http://schemas.microsoft.com/office/drawing/2014/main" xmlns="" id="{370E6BAA-3840-4843-B669-4544A6FA3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2190"/>
              <a:ext cx="118" cy="238"/>
            </a:xfrm>
            <a:custGeom>
              <a:avLst/>
              <a:gdLst>
                <a:gd name="T0" fmla="*/ 215 w 238"/>
                <a:gd name="T1" fmla="*/ 0 h 477"/>
                <a:gd name="T2" fmla="*/ 238 w 238"/>
                <a:gd name="T3" fmla="*/ 108 h 477"/>
                <a:gd name="T4" fmla="*/ 183 w 238"/>
                <a:gd name="T5" fmla="*/ 137 h 477"/>
                <a:gd name="T6" fmla="*/ 219 w 238"/>
                <a:gd name="T7" fmla="*/ 243 h 477"/>
                <a:gd name="T8" fmla="*/ 158 w 238"/>
                <a:gd name="T9" fmla="*/ 275 h 477"/>
                <a:gd name="T10" fmla="*/ 196 w 238"/>
                <a:gd name="T11" fmla="*/ 403 h 477"/>
                <a:gd name="T12" fmla="*/ 141 w 238"/>
                <a:gd name="T13" fmla="*/ 477 h 477"/>
                <a:gd name="T14" fmla="*/ 0 w 238"/>
                <a:gd name="T15" fmla="*/ 435 h 477"/>
                <a:gd name="T16" fmla="*/ 65 w 238"/>
                <a:gd name="T17" fmla="*/ 384 h 477"/>
                <a:gd name="T18" fmla="*/ 122 w 238"/>
                <a:gd name="T19" fmla="*/ 380 h 477"/>
                <a:gd name="T20" fmla="*/ 70 w 238"/>
                <a:gd name="T21" fmla="*/ 220 h 477"/>
                <a:gd name="T22" fmla="*/ 145 w 238"/>
                <a:gd name="T23" fmla="*/ 188 h 477"/>
                <a:gd name="T24" fmla="*/ 112 w 238"/>
                <a:gd name="T25" fmla="*/ 89 h 477"/>
                <a:gd name="T26" fmla="*/ 183 w 238"/>
                <a:gd name="T27" fmla="*/ 70 h 477"/>
                <a:gd name="T28" fmla="*/ 215 w 238"/>
                <a:gd name="T29" fmla="*/ 0 h 477"/>
                <a:gd name="T30" fmla="*/ 215 w 238"/>
                <a:gd name="T31" fmla="*/ 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477"/>
                <a:gd name="T50" fmla="*/ 238 w 238"/>
                <a:gd name="T51" fmla="*/ 477 h 47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477">
                  <a:moveTo>
                    <a:pt x="215" y="0"/>
                  </a:moveTo>
                  <a:lnTo>
                    <a:pt x="238" y="108"/>
                  </a:lnTo>
                  <a:lnTo>
                    <a:pt x="183" y="137"/>
                  </a:lnTo>
                  <a:lnTo>
                    <a:pt x="219" y="243"/>
                  </a:lnTo>
                  <a:lnTo>
                    <a:pt x="158" y="275"/>
                  </a:lnTo>
                  <a:lnTo>
                    <a:pt x="196" y="403"/>
                  </a:lnTo>
                  <a:lnTo>
                    <a:pt x="141" y="477"/>
                  </a:lnTo>
                  <a:lnTo>
                    <a:pt x="0" y="435"/>
                  </a:lnTo>
                  <a:lnTo>
                    <a:pt x="65" y="384"/>
                  </a:lnTo>
                  <a:lnTo>
                    <a:pt x="122" y="380"/>
                  </a:lnTo>
                  <a:lnTo>
                    <a:pt x="70" y="220"/>
                  </a:lnTo>
                  <a:lnTo>
                    <a:pt x="145" y="188"/>
                  </a:lnTo>
                  <a:lnTo>
                    <a:pt x="112" y="89"/>
                  </a:lnTo>
                  <a:lnTo>
                    <a:pt x="183" y="7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96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75" name="Freeform 24">
              <a:extLst>
                <a:ext uri="{FF2B5EF4-FFF2-40B4-BE49-F238E27FC236}">
                  <a16:creationId xmlns:a16="http://schemas.microsoft.com/office/drawing/2014/main" xmlns="" id="{6A4DA51C-D7CB-4633-933B-4EA534207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2199"/>
              <a:ext cx="155" cy="223"/>
            </a:xfrm>
            <a:custGeom>
              <a:avLst/>
              <a:gdLst>
                <a:gd name="T0" fmla="*/ 19 w 310"/>
                <a:gd name="T1" fmla="*/ 0 h 445"/>
                <a:gd name="T2" fmla="*/ 51 w 310"/>
                <a:gd name="T3" fmla="*/ 47 h 445"/>
                <a:gd name="T4" fmla="*/ 0 w 310"/>
                <a:gd name="T5" fmla="*/ 118 h 445"/>
                <a:gd name="T6" fmla="*/ 93 w 310"/>
                <a:gd name="T7" fmla="*/ 163 h 445"/>
                <a:gd name="T8" fmla="*/ 51 w 310"/>
                <a:gd name="T9" fmla="*/ 272 h 445"/>
                <a:gd name="T10" fmla="*/ 122 w 310"/>
                <a:gd name="T11" fmla="*/ 281 h 445"/>
                <a:gd name="T12" fmla="*/ 137 w 310"/>
                <a:gd name="T13" fmla="*/ 445 h 445"/>
                <a:gd name="T14" fmla="*/ 256 w 310"/>
                <a:gd name="T15" fmla="*/ 412 h 445"/>
                <a:gd name="T16" fmla="*/ 310 w 310"/>
                <a:gd name="T17" fmla="*/ 300 h 445"/>
                <a:gd name="T18" fmla="*/ 163 w 310"/>
                <a:gd name="T19" fmla="*/ 256 h 445"/>
                <a:gd name="T20" fmla="*/ 201 w 310"/>
                <a:gd name="T21" fmla="*/ 192 h 445"/>
                <a:gd name="T22" fmla="*/ 122 w 310"/>
                <a:gd name="T23" fmla="*/ 125 h 445"/>
                <a:gd name="T24" fmla="*/ 127 w 310"/>
                <a:gd name="T25" fmla="*/ 70 h 445"/>
                <a:gd name="T26" fmla="*/ 19 w 310"/>
                <a:gd name="T27" fmla="*/ 0 h 445"/>
                <a:gd name="T28" fmla="*/ 19 w 310"/>
                <a:gd name="T29" fmla="*/ 0 h 4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0"/>
                <a:gd name="T46" fmla="*/ 0 h 445"/>
                <a:gd name="T47" fmla="*/ 310 w 310"/>
                <a:gd name="T48" fmla="*/ 445 h 4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0" h="445">
                  <a:moveTo>
                    <a:pt x="19" y="0"/>
                  </a:moveTo>
                  <a:lnTo>
                    <a:pt x="51" y="47"/>
                  </a:lnTo>
                  <a:lnTo>
                    <a:pt x="0" y="118"/>
                  </a:lnTo>
                  <a:lnTo>
                    <a:pt x="93" y="163"/>
                  </a:lnTo>
                  <a:lnTo>
                    <a:pt x="51" y="272"/>
                  </a:lnTo>
                  <a:lnTo>
                    <a:pt x="122" y="281"/>
                  </a:lnTo>
                  <a:lnTo>
                    <a:pt x="137" y="445"/>
                  </a:lnTo>
                  <a:lnTo>
                    <a:pt x="256" y="412"/>
                  </a:lnTo>
                  <a:lnTo>
                    <a:pt x="310" y="300"/>
                  </a:lnTo>
                  <a:lnTo>
                    <a:pt x="163" y="256"/>
                  </a:lnTo>
                  <a:lnTo>
                    <a:pt x="201" y="192"/>
                  </a:lnTo>
                  <a:lnTo>
                    <a:pt x="122" y="125"/>
                  </a:lnTo>
                  <a:lnTo>
                    <a:pt x="127" y="7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96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76" name="Freeform 25">
              <a:extLst>
                <a:ext uri="{FF2B5EF4-FFF2-40B4-BE49-F238E27FC236}">
                  <a16:creationId xmlns:a16="http://schemas.microsoft.com/office/drawing/2014/main" xmlns="" id="{F853EF8D-D228-4A2F-BE6F-6F09106CA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1807"/>
              <a:ext cx="53" cy="117"/>
            </a:xfrm>
            <a:custGeom>
              <a:avLst/>
              <a:gdLst>
                <a:gd name="T0" fmla="*/ 107 w 107"/>
                <a:gd name="T1" fmla="*/ 0 h 234"/>
                <a:gd name="T2" fmla="*/ 33 w 107"/>
                <a:gd name="T3" fmla="*/ 23 h 234"/>
                <a:gd name="T4" fmla="*/ 46 w 107"/>
                <a:gd name="T5" fmla="*/ 61 h 234"/>
                <a:gd name="T6" fmla="*/ 8 w 107"/>
                <a:gd name="T7" fmla="*/ 112 h 234"/>
                <a:gd name="T8" fmla="*/ 33 w 107"/>
                <a:gd name="T9" fmla="*/ 144 h 234"/>
                <a:gd name="T10" fmla="*/ 0 w 107"/>
                <a:gd name="T11" fmla="*/ 177 h 234"/>
                <a:gd name="T12" fmla="*/ 18 w 107"/>
                <a:gd name="T13" fmla="*/ 234 h 234"/>
                <a:gd name="T14" fmla="*/ 75 w 107"/>
                <a:gd name="T15" fmla="*/ 199 h 234"/>
                <a:gd name="T16" fmla="*/ 65 w 107"/>
                <a:gd name="T17" fmla="*/ 154 h 234"/>
                <a:gd name="T18" fmla="*/ 94 w 107"/>
                <a:gd name="T19" fmla="*/ 102 h 234"/>
                <a:gd name="T20" fmla="*/ 75 w 107"/>
                <a:gd name="T21" fmla="*/ 61 h 234"/>
                <a:gd name="T22" fmla="*/ 107 w 107"/>
                <a:gd name="T23" fmla="*/ 0 h 234"/>
                <a:gd name="T24" fmla="*/ 107 w 107"/>
                <a:gd name="T25" fmla="*/ 0 h 2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234"/>
                <a:gd name="T41" fmla="*/ 107 w 107"/>
                <a:gd name="T42" fmla="*/ 234 h 2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234">
                  <a:moveTo>
                    <a:pt x="107" y="0"/>
                  </a:moveTo>
                  <a:lnTo>
                    <a:pt x="33" y="23"/>
                  </a:lnTo>
                  <a:lnTo>
                    <a:pt x="46" y="61"/>
                  </a:lnTo>
                  <a:lnTo>
                    <a:pt x="8" y="112"/>
                  </a:lnTo>
                  <a:lnTo>
                    <a:pt x="33" y="144"/>
                  </a:lnTo>
                  <a:lnTo>
                    <a:pt x="0" y="177"/>
                  </a:lnTo>
                  <a:lnTo>
                    <a:pt x="18" y="234"/>
                  </a:lnTo>
                  <a:lnTo>
                    <a:pt x="75" y="199"/>
                  </a:lnTo>
                  <a:lnTo>
                    <a:pt x="65" y="154"/>
                  </a:lnTo>
                  <a:lnTo>
                    <a:pt x="94" y="102"/>
                  </a:lnTo>
                  <a:lnTo>
                    <a:pt x="75" y="6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77" name="Freeform 26">
              <a:extLst>
                <a:ext uri="{FF2B5EF4-FFF2-40B4-BE49-F238E27FC236}">
                  <a16:creationId xmlns:a16="http://schemas.microsoft.com/office/drawing/2014/main" xmlns="" id="{1E5705BA-B9D6-49A5-BD69-7D9F4FF2D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1807"/>
              <a:ext cx="42" cy="135"/>
            </a:xfrm>
            <a:custGeom>
              <a:avLst/>
              <a:gdLst>
                <a:gd name="T0" fmla="*/ 19 w 83"/>
                <a:gd name="T1" fmla="*/ 0 h 270"/>
                <a:gd name="T2" fmla="*/ 0 w 83"/>
                <a:gd name="T3" fmla="*/ 78 h 270"/>
                <a:gd name="T4" fmla="*/ 22 w 83"/>
                <a:gd name="T5" fmla="*/ 121 h 270"/>
                <a:gd name="T6" fmla="*/ 9 w 83"/>
                <a:gd name="T7" fmla="*/ 158 h 270"/>
                <a:gd name="T8" fmla="*/ 22 w 83"/>
                <a:gd name="T9" fmla="*/ 270 h 270"/>
                <a:gd name="T10" fmla="*/ 74 w 83"/>
                <a:gd name="T11" fmla="*/ 237 h 270"/>
                <a:gd name="T12" fmla="*/ 51 w 83"/>
                <a:gd name="T13" fmla="*/ 186 h 270"/>
                <a:gd name="T14" fmla="*/ 83 w 83"/>
                <a:gd name="T15" fmla="*/ 163 h 270"/>
                <a:gd name="T16" fmla="*/ 45 w 83"/>
                <a:gd name="T17" fmla="*/ 97 h 270"/>
                <a:gd name="T18" fmla="*/ 55 w 83"/>
                <a:gd name="T19" fmla="*/ 74 h 270"/>
                <a:gd name="T20" fmla="*/ 19 w 83"/>
                <a:gd name="T21" fmla="*/ 0 h 270"/>
                <a:gd name="T22" fmla="*/ 19 w 83"/>
                <a:gd name="T23" fmla="*/ 0 h 2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"/>
                <a:gd name="T37" fmla="*/ 0 h 270"/>
                <a:gd name="T38" fmla="*/ 83 w 83"/>
                <a:gd name="T39" fmla="*/ 270 h 2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" h="270">
                  <a:moveTo>
                    <a:pt x="19" y="0"/>
                  </a:moveTo>
                  <a:lnTo>
                    <a:pt x="0" y="78"/>
                  </a:lnTo>
                  <a:lnTo>
                    <a:pt x="22" y="121"/>
                  </a:lnTo>
                  <a:lnTo>
                    <a:pt x="9" y="158"/>
                  </a:lnTo>
                  <a:lnTo>
                    <a:pt x="22" y="270"/>
                  </a:lnTo>
                  <a:lnTo>
                    <a:pt x="74" y="237"/>
                  </a:lnTo>
                  <a:lnTo>
                    <a:pt x="51" y="186"/>
                  </a:lnTo>
                  <a:lnTo>
                    <a:pt x="83" y="163"/>
                  </a:lnTo>
                  <a:lnTo>
                    <a:pt x="45" y="97"/>
                  </a:lnTo>
                  <a:lnTo>
                    <a:pt x="55" y="7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78" name="Freeform 27">
              <a:extLst>
                <a:ext uri="{FF2B5EF4-FFF2-40B4-BE49-F238E27FC236}">
                  <a16:creationId xmlns:a16="http://schemas.microsoft.com/office/drawing/2014/main" xmlns="" id="{52A4E380-5000-4892-BC97-2B9BE6425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" y="2188"/>
              <a:ext cx="118" cy="222"/>
            </a:xfrm>
            <a:custGeom>
              <a:avLst/>
              <a:gdLst>
                <a:gd name="T0" fmla="*/ 236 w 236"/>
                <a:gd name="T1" fmla="*/ 0 h 445"/>
                <a:gd name="T2" fmla="*/ 230 w 236"/>
                <a:gd name="T3" fmla="*/ 74 h 445"/>
                <a:gd name="T4" fmla="*/ 170 w 236"/>
                <a:gd name="T5" fmla="*/ 103 h 445"/>
                <a:gd name="T6" fmla="*/ 198 w 236"/>
                <a:gd name="T7" fmla="*/ 215 h 445"/>
                <a:gd name="T8" fmla="*/ 118 w 236"/>
                <a:gd name="T9" fmla="*/ 234 h 445"/>
                <a:gd name="T10" fmla="*/ 160 w 236"/>
                <a:gd name="T11" fmla="*/ 384 h 445"/>
                <a:gd name="T12" fmla="*/ 113 w 236"/>
                <a:gd name="T13" fmla="*/ 397 h 445"/>
                <a:gd name="T14" fmla="*/ 16 w 236"/>
                <a:gd name="T15" fmla="*/ 445 h 445"/>
                <a:gd name="T16" fmla="*/ 0 w 236"/>
                <a:gd name="T17" fmla="*/ 393 h 445"/>
                <a:gd name="T18" fmla="*/ 95 w 236"/>
                <a:gd name="T19" fmla="*/ 276 h 445"/>
                <a:gd name="T20" fmla="*/ 76 w 236"/>
                <a:gd name="T21" fmla="*/ 219 h 445"/>
                <a:gd name="T22" fmla="*/ 137 w 236"/>
                <a:gd name="T23" fmla="*/ 106 h 445"/>
                <a:gd name="T24" fmla="*/ 113 w 236"/>
                <a:gd name="T25" fmla="*/ 51 h 445"/>
                <a:gd name="T26" fmla="*/ 236 w 236"/>
                <a:gd name="T27" fmla="*/ 0 h 445"/>
                <a:gd name="T28" fmla="*/ 236 w 236"/>
                <a:gd name="T29" fmla="*/ 0 h 4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6"/>
                <a:gd name="T46" fmla="*/ 0 h 445"/>
                <a:gd name="T47" fmla="*/ 236 w 236"/>
                <a:gd name="T48" fmla="*/ 445 h 4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6" h="445">
                  <a:moveTo>
                    <a:pt x="236" y="0"/>
                  </a:moveTo>
                  <a:lnTo>
                    <a:pt x="230" y="74"/>
                  </a:lnTo>
                  <a:lnTo>
                    <a:pt x="170" y="103"/>
                  </a:lnTo>
                  <a:lnTo>
                    <a:pt x="198" y="215"/>
                  </a:lnTo>
                  <a:lnTo>
                    <a:pt x="118" y="234"/>
                  </a:lnTo>
                  <a:lnTo>
                    <a:pt x="160" y="384"/>
                  </a:lnTo>
                  <a:lnTo>
                    <a:pt x="113" y="397"/>
                  </a:lnTo>
                  <a:lnTo>
                    <a:pt x="16" y="445"/>
                  </a:lnTo>
                  <a:lnTo>
                    <a:pt x="0" y="393"/>
                  </a:lnTo>
                  <a:lnTo>
                    <a:pt x="95" y="276"/>
                  </a:lnTo>
                  <a:lnTo>
                    <a:pt x="76" y="219"/>
                  </a:lnTo>
                  <a:lnTo>
                    <a:pt x="137" y="106"/>
                  </a:lnTo>
                  <a:lnTo>
                    <a:pt x="113" y="51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79" name="Freeform 28">
              <a:extLst>
                <a:ext uri="{FF2B5EF4-FFF2-40B4-BE49-F238E27FC236}">
                  <a16:creationId xmlns:a16="http://schemas.microsoft.com/office/drawing/2014/main" xmlns="" id="{D3AF448D-835E-4AE9-8171-98C17598F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195"/>
              <a:ext cx="124" cy="217"/>
            </a:xfrm>
            <a:custGeom>
              <a:avLst/>
              <a:gdLst>
                <a:gd name="T0" fmla="*/ 32 w 247"/>
                <a:gd name="T1" fmla="*/ 0 h 436"/>
                <a:gd name="T2" fmla="*/ 87 w 247"/>
                <a:gd name="T3" fmla="*/ 61 h 436"/>
                <a:gd name="T4" fmla="*/ 64 w 247"/>
                <a:gd name="T5" fmla="*/ 99 h 436"/>
                <a:gd name="T6" fmla="*/ 161 w 247"/>
                <a:gd name="T7" fmla="*/ 196 h 436"/>
                <a:gd name="T8" fmla="*/ 144 w 247"/>
                <a:gd name="T9" fmla="*/ 282 h 436"/>
                <a:gd name="T10" fmla="*/ 247 w 247"/>
                <a:gd name="T11" fmla="*/ 327 h 436"/>
                <a:gd name="T12" fmla="*/ 186 w 247"/>
                <a:gd name="T13" fmla="*/ 436 h 436"/>
                <a:gd name="T14" fmla="*/ 99 w 247"/>
                <a:gd name="T15" fmla="*/ 434 h 436"/>
                <a:gd name="T16" fmla="*/ 110 w 247"/>
                <a:gd name="T17" fmla="*/ 327 h 436"/>
                <a:gd name="T18" fmla="*/ 42 w 247"/>
                <a:gd name="T19" fmla="*/ 291 h 436"/>
                <a:gd name="T20" fmla="*/ 87 w 247"/>
                <a:gd name="T21" fmla="*/ 192 h 436"/>
                <a:gd name="T22" fmla="*/ 0 w 247"/>
                <a:gd name="T23" fmla="*/ 128 h 436"/>
                <a:gd name="T24" fmla="*/ 32 w 247"/>
                <a:gd name="T25" fmla="*/ 0 h 436"/>
                <a:gd name="T26" fmla="*/ 32 w 247"/>
                <a:gd name="T27" fmla="*/ 0 h 4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7"/>
                <a:gd name="T43" fmla="*/ 0 h 436"/>
                <a:gd name="T44" fmla="*/ 247 w 247"/>
                <a:gd name="T45" fmla="*/ 436 h 4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7" h="436">
                  <a:moveTo>
                    <a:pt x="32" y="0"/>
                  </a:moveTo>
                  <a:lnTo>
                    <a:pt x="87" y="61"/>
                  </a:lnTo>
                  <a:lnTo>
                    <a:pt x="64" y="99"/>
                  </a:lnTo>
                  <a:lnTo>
                    <a:pt x="161" y="196"/>
                  </a:lnTo>
                  <a:lnTo>
                    <a:pt x="144" y="282"/>
                  </a:lnTo>
                  <a:lnTo>
                    <a:pt x="247" y="327"/>
                  </a:lnTo>
                  <a:lnTo>
                    <a:pt x="186" y="436"/>
                  </a:lnTo>
                  <a:lnTo>
                    <a:pt x="99" y="434"/>
                  </a:lnTo>
                  <a:lnTo>
                    <a:pt x="110" y="327"/>
                  </a:lnTo>
                  <a:lnTo>
                    <a:pt x="42" y="291"/>
                  </a:lnTo>
                  <a:lnTo>
                    <a:pt x="87" y="192"/>
                  </a:lnTo>
                  <a:lnTo>
                    <a:pt x="0" y="12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80" name="Freeform 29">
              <a:extLst>
                <a:ext uri="{FF2B5EF4-FFF2-40B4-BE49-F238E27FC236}">
                  <a16:creationId xmlns:a16="http://schemas.microsoft.com/office/drawing/2014/main" xmlns="" id="{D6642DF3-D40B-4086-A0C4-170E32600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1785"/>
              <a:ext cx="75" cy="382"/>
            </a:xfrm>
            <a:custGeom>
              <a:avLst/>
              <a:gdLst>
                <a:gd name="T0" fmla="*/ 103 w 150"/>
                <a:gd name="T1" fmla="*/ 0 h 764"/>
                <a:gd name="T2" fmla="*/ 0 w 150"/>
                <a:gd name="T3" fmla="*/ 764 h 764"/>
                <a:gd name="T4" fmla="*/ 127 w 150"/>
                <a:gd name="T5" fmla="*/ 319 h 764"/>
                <a:gd name="T6" fmla="*/ 150 w 150"/>
                <a:gd name="T7" fmla="*/ 160 h 764"/>
                <a:gd name="T8" fmla="*/ 103 w 150"/>
                <a:gd name="T9" fmla="*/ 0 h 764"/>
                <a:gd name="T10" fmla="*/ 103 w 150"/>
                <a:gd name="T11" fmla="*/ 0 h 7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"/>
                <a:gd name="T19" fmla="*/ 0 h 764"/>
                <a:gd name="T20" fmla="*/ 150 w 150"/>
                <a:gd name="T21" fmla="*/ 764 h 7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" h="764">
                  <a:moveTo>
                    <a:pt x="103" y="0"/>
                  </a:moveTo>
                  <a:lnTo>
                    <a:pt x="0" y="764"/>
                  </a:lnTo>
                  <a:lnTo>
                    <a:pt x="127" y="319"/>
                  </a:lnTo>
                  <a:lnTo>
                    <a:pt x="150" y="16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81" name="Freeform 30">
              <a:extLst>
                <a:ext uri="{FF2B5EF4-FFF2-40B4-BE49-F238E27FC236}">
                  <a16:creationId xmlns:a16="http://schemas.microsoft.com/office/drawing/2014/main" xmlns="" id="{5056A31A-3E94-493C-847D-CDE4B769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1737"/>
              <a:ext cx="38" cy="120"/>
            </a:xfrm>
            <a:custGeom>
              <a:avLst/>
              <a:gdLst>
                <a:gd name="T0" fmla="*/ 0 w 76"/>
                <a:gd name="T1" fmla="*/ 0 h 241"/>
                <a:gd name="T2" fmla="*/ 53 w 76"/>
                <a:gd name="T3" fmla="*/ 48 h 241"/>
                <a:gd name="T4" fmla="*/ 76 w 76"/>
                <a:gd name="T5" fmla="*/ 241 h 241"/>
                <a:gd name="T6" fmla="*/ 36 w 76"/>
                <a:gd name="T7" fmla="*/ 217 h 241"/>
                <a:gd name="T8" fmla="*/ 0 w 76"/>
                <a:gd name="T9" fmla="*/ 0 h 241"/>
                <a:gd name="T10" fmla="*/ 0 w 76"/>
                <a:gd name="T11" fmla="*/ 0 h 2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241"/>
                <a:gd name="T20" fmla="*/ 76 w 76"/>
                <a:gd name="T21" fmla="*/ 241 h 2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241">
                  <a:moveTo>
                    <a:pt x="0" y="0"/>
                  </a:moveTo>
                  <a:lnTo>
                    <a:pt x="53" y="48"/>
                  </a:lnTo>
                  <a:lnTo>
                    <a:pt x="76" y="241"/>
                  </a:lnTo>
                  <a:lnTo>
                    <a:pt x="36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82" name="Freeform 31">
              <a:extLst>
                <a:ext uri="{FF2B5EF4-FFF2-40B4-BE49-F238E27FC236}">
                  <a16:creationId xmlns:a16="http://schemas.microsoft.com/office/drawing/2014/main" xmlns="" id="{532A6D46-94C7-4F35-B23C-7D567E6EC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" y="2417"/>
              <a:ext cx="190" cy="346"/>
            </a:xfrm>
            <a:custGeom>
              <a:avLst/>
              <a:gdLst>
                <a:gd name="T0" fmla="*/ 0 w 378"/>
                <a:gd name="T1" fmla="*/ 0 h 692"/>
                <a:gd name="T2" fmla="*/ 276 w 378"/>
                <a:gd name="T3" fmla="*/ 660 h 692"/>
                <a:gd name="T4" fmla="*/ 378 w 378"/>
                <a:gd name="T5" fmla="*/ 692 h 692"/>
                <a:gd name="T6" fmla="*/ 0 w 378"/>
                <a:gd name="T7" fmla="*/ 0 h 692"/>
                <a:gd name="T8" fmla="*/ 0 w 378"/>
                <a:gd name="T9" fmla="*/ 0 h 6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"/>
                <a:gd name="T16" fmla="*/ 0 h 692"/>
                <a:gd name="T17" fmla="*/ 378 w 378"/>
                <a:gd name="T18" fmla="*/ 692 h 6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" h="692">
                  <a:moveTo>
                    <a:pt x="0" y="0"/>
                  </a:moveTo>
                  <a:lnTo>
                    <a:pt x="276" y="660"/>
                  </a:lnTo>
                  <a:lnTo>
                    <a:pt x="378" y="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83" name="Freeform 32">
              <a:extLst>
                <a:ext uri="{FF2B5EF4-FFF2-40B4-BE49-F238E27FC236}">
                  <a16:creationId xmlns:a16="http://schemas.microsoft.com/office/drawing/2014/main" xmlns="" id="{B28435AF-6168-4B33-8D19-9F64F9C3F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2260"/>
              <a:ext cx="229" cy="475"/>
            </a:xfrm>
            <a:custGeom>
              <a:avLst/>
              <a:gdLst>
                <a:gd name="T0" fmla="*/ 0 w 458"/>
                <a:gd name="T1" fmla="*/ 951 h 951"/>
                <a:gd name="T2" fmla="*/ 86 w 458"/>
                <a:gd name="T3" fmla="*/ 945 h 951"/>
                <a:gd name="T4" fmla="*/ 458 w 458"/>
                <a:gd name="T5" fmla="*/ 0 h 951"/>
                <a:gd name="T6" fmla="*/ 0 w 458"/>
                <a:gd name="T7" fmla="*/ 951 h 951"/>
                <a:gd name="T8" fmla="*/ 0 w 458"/>
                <a:gd name="T9" fmla="*/ 951 h 9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8"/>
                <a:gd name="T16" fmla="*/ 0 h 951"/>
                <a:gd name="T17" fmla="*/ 458 w 458"/>
                <a:gd name="T18" fmla="*/ 951 h 9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8" h="951">
                  <a:moveTo>
                    <a:pt x="0" y="951"/>
                  </a:moveTo>
                  <a:lnTo>
                    <a:pt x="86" y="945"/>
                  </a:lnTo>
                  <a:lnTo>
                    <a:pt x="458" y="0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84" name="Freeform 33">
              <a:extLst>
                <a:ext uri="{FF2B5EF4-FFF2-40B4-BE49-F238E27FC236}">
                  <a16:creationId xmlns:a16="http://schemas.microsoft.com/office/drawing/2014/main" xmlns="" id="{CEC5D4B8-45CA-4A08-975E-5A5EB4632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3163"/>
              <a:ext cx="168" cy="216"/>
            </a:xfrm>
            <a:custGeom>
              <a:avLst/>
              <a:gdLst>
                <a:gd name="T0" fmla="*/ 0 w 336"/>
                <a:gd name="T1" fmla="*/ 0 h 432"/>
                <a:gd name="T2" fmla="*/ 51 w 336"/>
                <a:gd name="T3" fmla="*/ 25 h 432"/>
                <a:gd name="T4" fmla="*/ 336 w 336"/>
                <a:gd name="T5" fmla="*/ 361 h 432"/>
                <a:gd name="T6" fmla="*/ 319 w 336"/>
                <a:gd name="T7" fmla="*/ 432 h 432"/>
                <a:gd name="T8" fmla="*/ 0 w 336"/>
                <a:gd name="T9" fmla="*/ 0 h 432"/>
                <a:gd name="T10" fmla="*/ 0 w 336"/>
                <a:gd name="T11" fmla="*/ 0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432"/>
                <a:gd name="T20" fmla="*/ 336 w 336"/>
                <a:gd name="T21" fmla="*/ 432 h 4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432">
                  <a:moveTo>
                    <a:pt x="0" y="0"/>
                  </a:moveTo>
                  <a:lnTo>
                    <a:pt x="51" y="25"/>
                  </a:lnTo>
                  <a:lnTo>
                    <a:pt x="336" y="361"/>
                  </a:lnTo>
                  <a:lnTo>
                    <a:pt x="319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85" name="Freeform 34">
              <a:extLst>
                <a:ext uri="{FF2B5EF4-FFF2-40B4-BE49-F238E27FC236}">
                  <a16:creationId xmlns:a16="http://schemas.microsoft.com/office/drawing/2014/main" xmlns="" id="{117F3CAB-BABD-494C-ABA0-BF28D35C3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3187"/>
              <a:ext cx="123" cy="93"/>
            </a:xfrm>
            <a:custGeom>
              <a:avLst/>
              <a:gdLst>
                <a:gd name="T0" fmla="*/ 247 w 247"/>
                <a:gd name="T1" fmla="*/ 0 h 186"/>
                <a:gd name="T2" fmla="*/ 247 w 247"/>
                <a:gd name="T3" fmla="*/ 83 h 186"/>
                <a:gd name="T4" fmla="*/ 97 w 247"/>
                <a:gd name="T5" fmla="*/ 186 h 186"/>
                <a:gd name="T6" fmla="*/ 0 w 247"/>
                <a:gd name="T7" fmla="*/ 150 h 186"/>
                <a:gd name="T8" fmla="*/ 247 w 247"/>
                <a:gd name="T9" fmla="*/ 0 h 186"/>
                <a:gd name="T10" fmla="*/ 247 w 247"/>
                <a:gd name="T11" fmla="*/ 0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7"/>
                <a:gd name="T19" fmla="*/ 0 h 186"/>
                <a:gd name="T20" fmla="*/ 247 w 247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7" h="186">
                  <a:moveTo>
                    <a:pt x="247" y="0"/>
                  </a:moveTo>
                  <a:lnTo>
                    <a:pt x="247" y="83"/>
                  </a:lnTo>
                  <a:lnTo>
                    <a:pt x="97" y="186"/>
                  </a:lnTo>
                  <a:lnTo>
                    <a:pt x="0" y="15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86" name="Freeform 35">
              <a:extLst>
                <a:ext uri="{FF2B5EF4-FFF2-40B4-BE49-F238E27FC236}">
                  <a16:creationId xmlns:a16="http://schemas.microsoft.com/office/drawing/2014/main" xmlns="" id="{192A6AD9-4035-4962-809B-C8D932E27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58"/>
              <a:ext cx="307" cy="1133"/>
            </a:xfrm>
            <a:custGeom>
              <a:avLst/>
              <a:gdLst>
                <a:gd name="T0" fmla="*/ 613 w 613"/>
                <a:gd name="T1" fmla="*/ 0 h 2268"/>
                <a:gd name="T2" fmla="*/ 549 w 613"/>
                <a:gd name="T3" fmla="*/ 57 h 2268"/>
                <a:gd name="T4" fmla="*/ 515 w 613"/>
                <a:gd name="T5" fmla="*/ 232 h 2268"/>
                <a:gd name="T6" fmla="*/ 539 w 613"/>
                <a:gd name="T7" fmla="*/ 458 h 2268"/>
                <a:gd name="T8" fmla="*/ 448 w 613"/>
                <a:gd name="T9" fmla="*/ 1234 h 2268"/>
                <a:gd name="T10" fmla="*/ 378 w 613"/>
                <a:gd name="T11" fmla="*/ 1202 h 2268"/>
                <a:gd name="T12" fmla="*/ 397 w 613"/>
                <a:gd name="T13" fmla="*/ 1257 h 2268"/>
                <a:gd name="T14" fmla="*/ 0 w 613"/>
                <a:gd name="T15" fmla="*/ 2198 h 2268"/>
                <a:gd name="T16" fmla="*/ 112 w 613"/>
                <a:gd name="T17" fmla="*/ 2268 h 2268"/>
                <a:gd name="T18" fmla="*/ 490 w 613"/>
                <a:gd name="T19" fmla="*/ 1228 h 2268"/>
                <a:gd name="T20" fmla="*/ 613 w 613"/>
                <a:gd name="T21" fmla="*/ 0 h 2268"/>
                <a:gd name="T22" fmla="*/ 613 w 613"/>
                <a:gd name="T23" fmla="*/ 0 h 22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3"/>
                <a:gd name="T37" fmla="*/ 0 h 2268"/>
                <a:gd name="T38" fmla="*/ 613 w 613"/>
                <a:gd name="T39" fmla="*/ 2268 h 22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3" h="2268">
                  <a:moveTo>
                    <a:pt x="613" y="0"/>
                  </a:moveTo>
                  <a:lnTo>
                    <a:pt x="549" y="57"/>
                  </a:lnTo>
                  <a:lnTo>
                    <a:pt x="515" y="232"/>
                  </a:lnTo>
                  <a:lnTo>
                    <a:pt x="539" y="458"/>
                  </a:lnTo>
                  <a:lnTo>
                    <a:pt x="448" y="1234"/>
                  </a:lnTo>
                  <a:lnTo>
                    <a:pt x="378" y="1202"/>
                  </a:lnTo>
                  <a:lnTo>
                    <a:pt x="397" y="1257"/>
                  </a:lnTo>
                  <a:lnTo>
                    <a:pt x="0" y="2198"/>
                  </a:lnTo>
                  <a:lnTo>
                    <a:pt x="112" y="2268"/>
                  </a:lnTo>
                  <a:lnTo>
                    <a:pt x="490" y="1228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87" name="Freeform 36">
              <a:extLst>
                <a:ext uri="{FF2B5EF4-FFF2-40B4-BE49-F238E27FC236}">
                  <a16:creationId xmlns:a16="http://schemas.microsoft.com/office/drawing/2014/main" xmlns="" id="{30E37054-D543-4B7F-86EF-4D711F93B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" y="1680"/>
              <a:ext cx="247" cy="187"/>
            </a:xfrm>
            <a:custGeom>
              <a:avLst/>
              <a:gdLst>
                <a:gd name="T0" fmla="*/ 5 w 494"/>
                <a:gd name="T1" fmla="*/ 53 h 372"/>
                <a:gd name="T2" fmla="*/ 494 w 494"/>
                <a:gd name="T3" fmla="*/ 372 h 372"/>
                <a:gd name="T4" fmla="*/ 477 w 494"/>
                <a:gd name="T5" fmla="*/ 281 h 372"/>
                <a:gd name="T6" fmla="*/ 0 w 494"/>
                <a:gd name="T7" fmla="*/ 0 h 372"/>
                <a:gd name="T8" fmla="*/ 5 w 494"/>
                <a:gd name="T9" fmla="*/ 53 h 372"/>
                <a:gd name="T10" fmla="*/ 5 w 494"/>
                <a:gd name="T11" fmla="*/ 53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4"/>
                <a:gd name="T19" fmla="*/ 0 h 372"/>
                <a:gd name="T20" fmla="*/ 494 w 494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4" h="372">
                  <a:moveTo>
                    <a:pt x="5" y="53"/>
                  </a:moveTo>
                  <a:lnTo>
                    <a:pt x="494" y="372"/>
                  </a:lnTo>
                  <a:lnTo>
                    <a:pt x="477" y="281"/>
                  </a:lnTo>
                  <a:lnTo>
                    <a:pt x="0" y="0"/>
                  </a:lnTo>
                  <a:lnTo>
                    <a:pt x="5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88" name="Freeform 37">
              <a:extLst>
                <a:ext uri="{FF2B5EF4-FFF2-40B4-BE49-F238E27FC236}">
                  <a16:creationId xmlns:a16="http://schemas.microsoft.com/office/drawing/2014/main" xmlns="" id="{601F9470-0C4E-4A89-A626-4C3748B7C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1697"/>
              <a:ext cx="239" cy="160"/>
            </a:xfrm>
            <a:custGeom>
              <a:avLst/>
              <a:gdLst>
                <a:gd name="T0" fmla="*/ 477 w 477"/>
                <a:gd name="T1" fmla="*/ 0 h 321"/>
                <a:gd name="T2" fmla="*/ 8 w 477"/>
                <a:gd name="T3" fmla="*/ 251 h 321"/>
                <a:gd name="T4" fmla="*/ 0 w 477"/>
                <a:gd name="T5" fmla="*/ 321 h 321"/>
                <a:gd name="T6" fmla="*/ 477 w 477"/>
                <a:gd name="T7" fmla="*/ 34 h 321"/>
                <a:gd name="T8" fmla="*/ 477 w 477"/>
                <a:gd name="T9" fmla="*/ 0 h 321"/>
                <a:gd name="T10" fmla="*/ 477 w 477"/>
                <a:gd name="T11" fmla="*/ 0 h 3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7"/>
                <a:gd name="T19" fmla="*/ 0 h 321"/>
                <a:gd name="T20" fmla="*/ 477 w 477"/>
                <a:gd name="T21" fmla="*/ 321 h 3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7" h="321">
                  <a:moveTo>
                    <a:pt x="477" y="0"/>
                  </a:moveTo>
                  <a:lnTo>
                    <a:pt x="8" y="251"/>
                  </a:lnTo>
                  <a:lnTo>
                    <a:pt x="0" y="321"/>
                  </a:lnTo>
                  <a:lnTo>
                    <a:pt x="477" y="34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89" name="Freeform 38">
              <a:extLst>
                <a:ext uri="{FF2B5EF4-FFF2-40B4-BE49-F238E27FC236}">
                  <a16:creationId xmlns:a16="http://schemas.microsoft.com/office/drawing/2014/main" xmlns="" id="{D4EB4413-4BA7-4E93-B97D-31207E404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1691"/>
              <a:ext cx="67" cy="590"/>
            </a:xfrm>
            <a:custGeom>
              <a:avLst/>
              <a:gdLst>
                <a:gd name="T0" fmla="*/ 102 w 135"/>
                <a:gd name="T1" fmla="*/ 0 h 1180"/>
                <a:gd name="T2" fmla="*/ 0 w 135"/>
                <a:gd name="T3" fmla="*/ 1072 h 1180"/>
                <a:gd name="T4" fmla="*/ 42 w 135"/>
                <a:gd name="T5" fmla="*/ 1180 h 1180"/>
                <a:gd name="T6" fmla="*/ 135 w 135"/>
                <a:gd name="T7" fmla="*/ 4 h 1180"/>
                <a:gd name="T8" fmla="*/ 102 w 135"/>
                <a:gd name="T9" fmla="*/ 0 h 1180"/>
                <a:gd name="T10" fmla="*/ 102 w 135"/>
                <a:gd name="T11" fmla="*/ 0 h 1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1180"/>
                <a:gd name="T20" fmla="*/ 135 w 135"/>
                <a:gd name="T21" fmla="*/ 1180 h 1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1180">
                  <a:moveTo>
                    <a:pt x="102" y="0"/>
                  </a:moveTo>
                  <a:lnTo>
                    <a:pt x="0" y="1072"/>
                  </a:lnTo>
                  <a:lnTo>
                    <a:pt x="42" y="1180"/>
                  </a:lnTo>
                  <a:lnTo>
                    <a:pt x="135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90" name="Freeform 39">
              <a:extLst>
                <a:ext uri="{FF2B5EF4-FFF2-40B4-BE49-F238E27FC236}">
                  <a16:creationId xmlns:a16="http://schemas.microsoft.com/office/drawing/2014/main" xmlns="" id="{6B05F4A3-1A8C-4026-8FBA-5104E8088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1695"/>
              <a:ext cx="149" cy="1116"/>
            </a:xfrm>
            <a:custGeom>
              <a:avLst/>
              <a:gdLst>
                <a:gd name="T0" fmla="*/ 0 w 299"/>
                <a:gd name="T1" fmla="*/ 0 h 2232"/>
                <a:gd name="T2" fmla="*/ 74 w 299"/>
                <a:gd name="T3" fmla="*/ 1215 h 2232"/>
                <a:gd name="T4" fmla="*/ 128 w 299"/>
                <a:gd name="T5" fmla="*/ 1270 h 2232"/>
                <a:gd name="T6" fmla="*/ 299 w 299"/>
                <a:gd name="T7" fmla="*/ 2232 h 2232"/>
                <a:gd name="T8" fmla="*/ 130 w 299"/>
                <a:gd name="T9" fmla="*/ 1097 h 2232"/>
                <a:gd name="T10" fmla="*/ 27 w 299"/>
                <a:gd name="T11" fmla="*/ 0 h 2232"/>
                <a:gd name="T12" fmla="*/ 0 w 299"/>
                <a:gd name="T13" fmla="*/ 0 h 2232"/>
                <a:gd name="T14" fmla="*/ 0 w 299"/>
                <a:gd name="T15" fmla="*/ 0 h 2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9"/>
                <a:gd name="T25" fmla="*/ 0 h 2232"/>
                <a:gd name="T26" fmla="*/ 299 w 299"/>
                <a:gd name="T27" fmla="*/ 2232 h 2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9" h="2232">
                  <a:moveTo>
                    <a:pt x="0" y="0"/>
                  </a:moveTo>
                  <a:lnTo>
                    <a:pt x="74" y="1215"/>
                  </a:lnTo>
                  <a:lnTo>
                    <a:pt x="128" y="1270"/>
                  </a:lnTo>
                  <a:lnTo>
                    <a:pt x="299" y="2232"/>
                  </a:lnTo>
                  <a:lnTo>
                    <a:pt x="130" y="109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91" name="Freeform 40">
              <a:extLst>
                <a:ext uri="{FF2B5EF4-FFF2-40B4-BE49-F238E27FC236}">
                  <a16:creationId xmlns:a16="http://schemas.microsoft.com/office/drawing/2014/main" xmlns="" id="{FE35579B-BE9C-49F3-A0D2-B130C0EE8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1701"/>
              <a:ext cx="393" cy="1135"/>
            </a:xfrm>
            <a:custGeom>
              <a:avLst/>
              <a:gdLst>
                <a:gd name="T0" fmla="*/ 0 w 785"/>
                <a:gd name="T1" fmla="*/ 0 h 2269"/>
                <a:gd name="T2" fmla="*/ 156 w 785"/>
                <a:gd name="T3" fmla="*/ 1146 h 2269"/>
                <a:gd name="T4" fmla="*/ 90 w 785"/>
                <a:gd name="T5" fmla="*/ 1121 h 2269"/>
                <a:gd name="T6" fmla="*/ 605 w 785"/>
                <a:gd name="T7" fmla="*/ 2218 h 2269"/>
                <a:gd name="T8" fmla="*/ 785 w 785"/>
                <a:gd name="T9" fmla="*/ 2269 h 2269"/>
                <a:gd name="T10" fmla="*/ 259 w 785"/>
                <a:gd name="T11" fmla="*/ 1159 h 2269"/>
                <a:gd name="T12" fmla="*/ 586 w 785"/>
                <a:gd name="T13" fmla="*/ 992 h 2269"/>
                <a:gd name="T14" fmla="*/ 291 w 785"/>
                <a:gd name="T15" fmla="*/ 1121 h 2269"/>
                <a:gd name="T16" fmla="*/ 272 w 785"/>
                <a:gd name="T17" fmla="*/ 1079 h 2269"/>
                <a:gd name="T18" fmla="*/ 183 w 785"/>
                <a:gd name="T19" fmla="*/ 1114 h 2269"/>
                <a:gd name="T20" fmla="*/ 90 w 785"/>
                <a:gd name="T21" fmla="*/ 340 h 2269"/>
                <a:gd name="T22" fmla="*/ 302 w 785"/>
                <a:gd name="T23" fmla="*/ 197 h 2269"/>
                <a:gd name="T24" fmla="*/ 156 w 785"/>
                <a:gd name="T25" fmla="*/ 275 h 2269"/>
                <a:gd name="T26" fmla="*/ 147 w 785"/>
                <a:gd name="T27" fmla="*/ 247 h 2269"/>
                <a:gd name="T28" fmla="*/ 71 w 785"/>
                <a:gd name="T29" fmla="*/ 272 h 2269"/>
                <a:gd name="T30" fmla="*/ 0 w 785"/>
                <a:gd name="T31" fmla="*/ 0 h 2269"/>
                <a:gd name="T32" fmla="*/ 0 w 785"/>
                <a:gd name="T33" fmla="*/ 0 h 22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5"/>
                <a:gd name="T52" fmla="*/ 0 h 2269"/>
                <a:gd name="T53" fmla="*/ 785 w 785"/>
                <a:gd name="T54" fmla="*/ 2269 h 22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5" h="2269">
                  <a:moveTo>
                    <a:pt x="0" y="0"/>
                  </a:moveTo>
                  <a:lnTo>
                    <a:pt x="156" y="1146"/>
                  </a:lnTo>
                  <a:lnTo>
                    <a:pt x="90" y="1121"/>
                  </a:lnTo>
                  <a:lnTo>
                    <a:pt x="605" y="2218"/>
                  </a:lnTo>
                  <a:lnTo>
                    <a:pt x="785" y="2269"/>
                  </a:lnTo>
                  <a:lnTo>
                    <a:pt x="259" y="1159"/>
                  </a:lnTo>
                  <a:lnTo>
                    <a:pt x="586" y="992"/>
                  </a:lnTo>
                  <a:lnTo>
                    <a:pt x="291" y="1121"/>
                  </a:lnTo>
                  <a:lnTo>
                    <a:pt x="272" y="1079"/>
                  </a:lnTo>
                  <a:lnTo>
                    <a:pt x="183" y="1114"/>
                  </a:lnTo>
                  <a:lnTo>
                    <a:pt x="90" y="340"/>
                  </a:lnTo>
                  <a:lnTo>
                    <a:pt x="302" y="197"/>
                  </a:lnTo>
                  <a:lnTo>
                    <a:pt x="156" y="275"/>
                  </a:lnTo>
                  <a:lnTo>
                    <a:pt x="147" y="247"/>
                  </a:lnTo>
                  <a:lnTo>
                    <a:pt x="71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92" name="Freeform 41">
              <a:extLst>
                <a:ext uri="{FF2B5EF4-FFF2-40B4-BE49-F238E27FC236}">
                  <a16:creationId xmlns:a16="http://schemas.microsoft.com/office/drawing/2014/main" xmlns="" id="{216E2E08-3542-45D8-8702-068F0CA16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2019"/>
              <a:ext cx="279" cy="186"/>
            </a:xfrm>
            <a:custGeom>
              <a:avLst/>
              <a:gdLst>
                <a:gd name="T0" fmla="*/ 0 w 557"/>
                <a:gd name="T1" fmla="*/ 0 h 372"/>
                <a:gd name="T2" fmla="*/ 4 w 557"/>
                <a:gd name="T3" fmla="*/ 78 h 372"/>
                <a:gd name="T4" fmla="*/ 413 w 557"/>
                <a:gd name="T5" fmla="*/ 328 h 372"/>
                <a:gd name="T6" fmla="*/ 439 w 557"/>
                <a:gd name="T7" fmla="*/ 368 h 372"/>
                <a:gd name="T8" fmla="*/ 515 w 557"/>
                <a:gd name="T9" fmla="*/ 372 h 372"/>
                <a:gd name="T10" fmla="*/ 557 w 557"/>
                <a:gd name="T11" fmla="*/ 302 h 372"/>
                <a:gd name="T12" fmla="*/ 498 w 557"/>
                <a:gd name="T13" fmla="*/ 254 h 372"/>
                <a:gd name="T14" fmla="*/ 394 w 557"/>
                <a:gd name="T15" fmla="*/ 281 h 372"/>
                <a:gd name="T16" fmla="*/ 230 w 557"/>
                <a:gd name="T17" fmla="*/ 178 h 372"/>
                <a:gd name="T18" fmla="*/ 217 w 557"/>
                <a:gd name="T19" fmla="*/ 117 h 372"/>
                <a:gd name="T20" fmla="*/ 0 w 557"/>
                <a:gd name="T21" fmla="*/ 0 h 372"/>
                <a:gd name="T22" fmla="*/ 0 w 557"/>
                <a:gd name="T23" fmla="*/ 0 h 3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7"/>
                <a:gd name="T37" fmla="*/ 0 h 372"/>
                <a:gd name="T38" fmla="*/ 557 w 557"/>
                <a:gd name="T39" fmla="*/ 372 h 3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7" h="372">
                  <a:moveTo>
                    <a:pt x="0" y="0"/>
                  </a:moveTo>
                  <a:lnTo>
                    <a:pt x="4" y="78"/>
                  </a:lnTo>
                  <a:lnTo>
                    <a:pt x="413" y="328"/>
                  </a:lnTo>
                  <a:lnTo>
                    <a:pt x="439" y="368"/>
                  </a:lnTo>
                  <a:lnTo>
                    <a:pt x="515" y="372"/>
                  </a:lnTo>
                  <a:lnTo>
                    <a:pt x="557" y="302"/>
                  </a:lnTo>
                  <a:lnTo>
                    <a:pt x="498" y="254"/>
                  </a:lnTo>
                  <a:lnTo>
                    <a:pt x="394" y="281"/>
                  </a:lnTo>
                  <a:lnTo>
                    <a:pt x="230" y="178"/>
                  </a:lnTo>
                  <a:lnTo>
                    <a:pt x="217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93" name="Freeform 42">
              <a:extLst>
                <a:ext uri="{FF2B5EF4-FFF2-40B4-BE49-F238E27FC236}">
                  <a16:creationId xmlns:a16="http://schemas.microsoft.com/office/drawing/2014/main" xmlns="" id="{FF897D63-F606-481E-B6AD-A72B26613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2041"/>
              <a:ext cx="267" cy="173"/>
            </a:xfrm>
            <a:custGeom>
              <a:avLst/>
              <a:gdLst>
                <a:gd name="T0" fmla="*/ 534 w 534"/>
                <a:gd name="T1" fmla="*/ 0 h 346"/>
                <a:gd name="T2" fmla="*/ 95 w 534"/>
                <a:gd name="T3" fmla="*/ 244 h 346"/>
                <a:gd name="T4" fmla="*/ 80 w 534"/>
                <a:gd name="T5" fmla="*/ 206 h 346"/>
                <a:gd name="T6" fmla="*/ 19 w 534"/>
                <a:gd name="T7" fmla="*/ 225 h 346"/>
                <a:gd name="T8" fmla="*/ 0 w 534"/>
                <a:gd name="T9" fmla="*/ 295 h 346"/>
                <a:gd name="T10" fmla="*/ 52 w 534"/>
                <a:gd name="T11" fmla="*/ 346 h 346"/>
                <a:gd name="T12" fmla="*/ 86 w 534"/>
                <a:gd name="T13" fmla="*/ 299 h 346"/>
                <a:gd name="T14" fmla="*/ 150 w 534"/>
                <a:gd name="T15" fmla="*/ 295 h 346"/>
                <a:gd name="T16" fmla="*/ 515 w 534"/>
                <a:gd name="T17" fmla="*/ 74 h 346"/>
                <a:gd name="T18" fmla="*/ 534 w 534"/>
                <a:gd name="T19" fmla="*/ 0 h 346"/>
                <a:gd name="T20" fmla="*/ 534 w 534"/>
                <a:gd name="T21" fmla="*/ 0 h 3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4"/>
                <a:gd name="T34" fmla="*/ 0 h 346"/>
                <a:gd name="T35" fmla="*/ 534 w 534"/>
                <a:gd name="T36" fmla="*/ 346 h 3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4" h="346">
                  <a:moveTo>
                    <a:pt x="534" y="0"/>
                  </a:moveTo>
                  <a:lnTo>
                    <a:pt x="95" y="244"/>
                  </a:lnTo>
                  <a:lnTo>
                    <a:pt x="80" y="206"/>
                  </a:lnTo>
                  <a:lnTo>
                    <a:pt x="19" y="225"/>
                  </a:lnTo>
                  <a:lnTo>
                    <a:pt x="0" y="295"/>
                  </a:lnTo>
                  <a:lnTo>
                    <a:pt x="52" y="346"/>
                  </a:lnTo>
                  <a:lnTo>
                    <a:pt x="86" y="299"/>
                  </a:lnTo>
                  <a:lnTo>
                    <a:pt x="150" y="295"/>
                  </a:lnTo>
                  <a:lnTo>
                    <a:pt x="515" y="74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94" name="Freeform 43">
              <a:extLst>
                <a:ext uri="{FF2B5EF4-FFF2-40B4-BE49-F238E27FC236}">
                  <a16:creationId xmlns:a16="http://schemas.microsoft.com/office/drawing/2014/main" xmlns="" id="{B9D41819-D6CB-42D2-9D36-82707F95A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" y="1797"/>
              <a:ext cx="75" cy="148"/>
            </a:xfrm>
            <a:custGeom>
              <a:avLst/>
              <a:gdLst>
                <a:gd name="T0" fmla="*/ 103 w 150"/>
                <a:gd name="T1" fmla="*/ 0 h 294"/>
                <a:gd name="T2" fmla="*/ 141 w 150"/>
                <a:gd name="T3" fmla="*/ 93 h 294"/>
                <a:gd name="T4" fmla="*/ 107 w 150"/>
                <a:gd name="T5" fmla="*/ 106 h 294"/>
                <a:gd name="T6" fmla="*/ 150 w 150"/>
                <a:gd name="T7" fmla="*/ 163 h 294"/>
                <a:gd name="T8" fmla="*/ 107 w 150"/>
                <a:gd name="T9" fmla="*/ 177 h 294"/>
                <a:gd name="T10" fmla="*/ 141 w 150"/>
                <a:gd name="T11" fmla="*/ 247 h 294"/>
                <a:gd name="T12" fmla="*/ 90 w 150"/>
                <a:gd name="T13" fmla="*/ 294 h 294"/>
                <a:gd name="T14" fmla="*/ 0 w 150"/>
                <a:gd name="T15" fmla="*/ 266 h 294"/>
                <a:gd name="T16" fmla="*/ 42 w 150"/>
                <a:gd name="T17" fmla="*/ 237 h 294"/>
                <a:gd name="T18" fmla="*/ 84 w 150"/>
                <a:gd name="T19" fmla="*/ 253 h 294"/>
                <a:gd name="T20" fmla="*/ 71 w 150"/>
                <a:gd name="T21" fmla="*/ 163 h 294"/>
                <a:gd name="T22" fmla="*/ 103 w 150"/>
                <a:gd name="T23" fmla="*/ 140 h 294"/>
                <a:gd name="T24" fmla="*/ 71 w 150"/>
                <a:gd name="T25" fmla="*/ 80 h 294"/>
                <a:gd name="T26" fmla="*/ 107 w 150"/>
                <a:gd name="T27" fmla="*/ 74 h 294"/>
                <a:gd name="T28" fmla="*/ 103 w 150"/>
                <a:gd name="T29" fmla="*/ 0 h 294"/>
                <a:gd name="T30" fmla="*/ 103 w 150"/>
                <a:gd name="T31" fmla="*/ 0 h 2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0"/>
                <a:gd name="T49" fmla="*/ 0 h 294"/>
                <a:gd name="T50" fmla="*/ 150 w 150"/>
                <a:gd name="T51" fmla="*/ 294 h 2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0" h="294">
                  <a:moveTo>
                    <a:pt x="103" y="0"/>
                  </a:moveTo>
                  <a:lnTo>
                    <a:pt x="141" y="93"/>
                  </a:lnTo>
                  <a:lnTo>
                    <a:pt x="107" y="106"/>
                  </a:lnTo>
                  <a:lnTo>
                    <a:pt x="150" y="163"/>
                  </a:lnTo>
                  <a:lnTo>
                    <a:pt x="107" y="177"/>
                  </a:lnTo>
                  <a:lnTo>
                    <a:pt x="141" y="247"/>
                  </a:lnTo>
                  <a:lnTo>
                    <a:pt x="90" y="294"/>
                  </a:lnTo>
                  <a:lnTo>
                    <a:pt x="0" y="266"/>
                  </a:lnTo>
                  <a:lnTo>
                    <a:pt x="42" y="237"/>
                  </a:lnTo>
                  <a:lnTo>
                    <a:pt x="84" y="253"/>
                  </a:lnTo>
                  <a:lnTo>
                    <a:pt x="71" y="163"/>
                  </a:lnTo>
                  <a:lnTo>
                    <a:pt x="103" y="140"/>
                  </a:lnTo>
                  <a:lnTo>
                    <a:pt x="71" y="80"/>
                  </a:lnTo>
                  <a:lnTo>
                    <a:pt x="107" y="7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95" name="Freeform 44">
              <a:extLst>
                <a:ext uri="{FF2B5EF4-FFF2-40B4-BE49-F238E27FC236}">
                  <a16:creationId xmlns:a16="http://schemas.microsoft.com/office/drawing/2014/main" xmlns="" id="{9A8F470C-3B9D-4E88-A0DB-3E9D1A167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1814"/>
              <a:ext cx="98" cy="147"/>
            </a:xfrm>
            <a:custGeom>
              <a:avLst/>
              <a:gdLst>
                <a:gd name="T0" fmla="*/ 36 w 196"/>
                <a:gd name="T1" fmla="*/ 0 h 295"/>
                <a:gd name="T2" fmla="*/ 13 w 196"/>
                <a:gd name="T3" fmla="*/ 80 h 295"/>
                <a:gd name="T4" fmla="*/ 55 w 196"/>
                <a:gd name="T5" fmla="*/ 108 h 295"/>
                <a:gd name="T6" fmla="*/ 0 w 196"/>
                <a:gd name="T7" fmla="*/ 167 h 295"/>
                <a:gd name="T8" fmla="*/ 51 w 196"/>
                <a:gd name="T9" fmla="*/ 186 h 295"/>
                <a:gd name="T10" fmla="*/ 17 w 196"/>
                <a:gd name="T11" fmla="*/ 262 h 295"/>
                <a:gd name="T12" fmla="*/ 78 w 196"/>
                <a:gd name="T13" fmla="*/ 295 h 295"/>
                <a:gd name="T14" fmla="*/ 158 w 196"/>
                <a:gd name="T15" fmla="*/ 285 h 295"/>
                <a:gd name="T16" fmla="*/ 196 w 196"/>
                <a:gd name="T17" fmla="*/ 238 h 295"/>
                <a:gd name="T18" fmla="*/ 158 w 196"/>
                <a:gd name="T19" fmla="*/ 192 h 295"/>
                <a:gd name="T20" fmla="*/ 177 w 196"/>
                <a:gd name="T21" fmla="*/ 154 h 295"/>
                <a:gd name="T22" fmla="*/ 129 w 196"/>
                <a:gd name="T23" fmla="*/ 108 h 295"/>
                <a:gd name="T24" fmla="*/ 148 w 196"/>
                <a:gd name="T25" fmla="*/ 74 h 295"/>
                <a:gd name="T26" fmla="*/ 83 w 196"/>
                <a:gd name="T27" fmla="*/ 13 h 295"/>
                <a:gd name="T28" fmla="*/ 106 w 196"/>
                <a:gd name="T29" fmla="*/ 70 h 295"/>
                <a:gd name="T30" fmla="*/ 87 w 196"/>
                <a:gd name="T31" fmla="*/ 108 h 295"/>
                <a:gd name="T32" fmla="*/ 129 w 196"/>
                <a:gd name="T33" fmla="*/ 154 h 295"/>
                <a:gd name="T34" fmla="*/ 97 w 196"/>
                <a:gd name="T35" fmla="*/ 192 h 295"/>
                <a:gd name="T36" fmla="*/ 144 w 196"/>
                <a:gd name="T37" fmla="*/ 215 h 295"/>
                <a:gd name="T38" fmla="*/ 83 w 196"/>
                <a:gd name="T39" fmla="*/ 257 h 295"/>
                <a:gd name="T40" fmla="*/ 64 w 196"/>
                <a:gd name="T41" fmla="*/ 221 h 295"/>
                <a:gd name="T42" fmla="*/ 74 w 196"/>
                <a:gd name="T43" fmla="*/ 150 h 295"/>
                <a:gd name="T44" fmla="*/ 36 w 196"/>
                <a:gd name="T45" fmla="*/ 0 h 295"/>
                <a:gd name="T46" fmla="*/ 36 w 196"/>
                <a:gd name="T47" fmla="*/ 0 h 2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6"/>
                <a:gd name="T73" fmla="*/ 0 h 295"/>
                <a:gd name="T74" fmla="*/ 196 w 196"/>
                <a:gd name="T75" fmla="*/ 295 h 2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6" h="295">
                  <a:moveTo>
                    <a:pt x="36" y="0"/>
                  </a:moveTo>
                  <a:lnTo>
                    <a:pt x="13" y="80"/>
                  </a:lnTo>
                  <a:lnTo>
                    <a:pt x="55" y="108"/>
                  </a:lnTo>
                  <a:lnTo>
                    <a:pt x="0" y="167"/>
                  </a:lnTo>
                  <a:lnTo>
                    <a:pt x="51" y="186"/>
                  </a:lnTo>
                  <a:lnTo>
                    <a:pt x="17" y="262"/>
                  </a:lnTo>
                  <a:lnTo>
                    <a:pt x="78" y="295"/>
                  </a:lnTo>
                  <a:lnTo>
                    <a:pt x="158" y="285"/>
                  </a:lnTo>
                  <a:lnTo>
                    <a:pt x="196" y="238"/>
                  </a:lnTo>
                  <a:lnTo>
                    <a:pt x="158" y="192"/>
                  </a:lnTo>
                  <a:lnTo>
                    <a:pt x="177" y="154"/>
                  </a:lnTo>
                  <a:lnTo>
                    <a:pt x="129" y="108"/>
                  </a:lnTo>
                  <a:lnTo>
                    <a:pt x="148" y="74"/>
                  </a:lnTo>
                  <a:lnTo>
                    <a:pt x="83" y="13"/>
                  </a:lnTo>
                  <a:lnTo>
                    <a:pt x="106" y="70"/>
                  </a:lnTo>
                  <a:lnTo>
                    <a:pt x="87" y="108"/>
                  </a:lnTo>
                  <a:lnTo>
                    <a:pt x="129" y="154"/>
                  </a:lnTo>
                  <a:lnTo>
                    <a:pt x="97" y="192"/>
                  </a:lnTo>
                  <a:lnTo>
                    <a:pt x="144" y="215"/>
                  </a:lnTo>
                  <a:lnTo>
                    <a:pt x="83" y="257"/>
                  </a:lnTo>
                  <a:lnTo>
                    <a:pt x="64" y="221"/>
                  </a:lnTo>
                  <a:lnTo>
                    <a:pt x="74" y="1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96" name="Freeform 45">
              <a:extLst>
                <a:ext uri="{FF2B5EF4-FFF2-40B4-BE49-F238E27FC236}">
                  <a16:creationId xmlns:a16="http://schemas.microsoft.com/office/drawing/2014/main" xmlns="" id="{4FD22F68-1C49-491A-91E0-69DB49153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2029"/>
              <a:ext cx="329" cy="257"/>
            </a:xfrm>
            <a:custGeom>
              <a:avLst/>
              <a:gdLst>
                <a:gd name="T0" fmla="*/ 650 w 657"/>
                <a:gd name="T1" fmla="*/ 0 h 513"/>
                <a:gd name="T2" fmla="*/ 657 w 657"/>
                <a:gd name="T3" fmla="*/ 66 h 513"/>
                <a:gd name="T4" fmla="*/ 0 w 657"/>
                <a:gd name="T5" fmla="*/ 513 h 513"/>
                <a:gd name="T6" fmla="*/ 19 w 657"/>
                <a:gd name="T7" fmla="*/ 410 h 513"/>
                <a:gd name="T8" fmla="*/ 243 w 657"/>
                <a:gd name="T9" fmla="*/ 294 h 513"/>
                <a:gd name="T10" fmla="*/ 300 w 657"/>
                <a:gd name="T11" fmla="*/ 285 h 513"/>
                <a:gd name="T12" fmla="*/ 580 w 657"/>
                <a:gd name="T13" fmla="*/ 96 h 513"/>
                <a:gd name="T14" fmla="*/ 589 w 657"/>
                <a:gd name="T15" fmla="*/ 45 h 513"/>
                <a:gd name="T16" fmla="*/ 650 w 657"/>
                <a:gd name="T17" fmla="*/ 0 h 513"/>
                <a:gd name="T18" fmla="*/ 650 w 657"/>
                <a:gd name="T19" fmla="*/ 0 h 5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7"/>
                <a:gd name="T31" fmla="*/ 0 h 513"/>
                <a:gd name="T32" fmla="*/ 657 w 657"/>
                <a:gd name="T33" fmla="*/ 513 h 5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7" h="513">
                  <a:moveTo>
                    <a:pt x="650" y="0"/>
                  </a:moveTo>
                  <a:lnTo>
                    <a:pt x="657" y="66"/>
                  </a:lnTo>
                  <a:lnTo>
                    <a:pt x="0" y="513"/>
                  </a:lnTo>
                  <a:lnTo>
                    <a:pt x="19" y="410"/>
                  </a:lnTo>
                  <a:lnTo>
                    <a:pt x="243" y="294"/>
                  </a:lnTo>
                  <a:lnTo>
                    <a:pt x="300" y="285"/>
                  </a:lnTo>
                  <a:lnTo>
                    <a:pt x="580" y="96"/>
                  </a:lnTo>
                  <a:lnTo>
                    <a:pt x="589" y="45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97" name="Freeform 46">
              <a:extLst>
                <a:ext uri="{FF2B5EF4-FFF2-40B4-BE49-F238E27FC236}">
                  <a16:creationId xmlns:a16="http://schemas.microsoft.com/office/drawing/2014/main" xmlns="" id="{4C804AF5-DF93-4902-8868-0D224E8F7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026"/>
              <a:ext cx="161" cy="104"/>
            </a:xfrm>
            <a:custGeom>
              <a:avLst/>
              <a:gdLst>
                <a:gd name="T0" fmla="*/ 15 w 321"/>
                <a:gd name="T1" fmla="*/ 0 h 207"/>
                <a:gd name="T2" fmla="*/ 321 w 321"/>
                <a:gd name="T3" fmla="*/ 188 h 207"/>
                <a:gd name="T4" fmla="*/ 271 w 321"/>
                <a:gd name="T5" fmla="*/ 207 h 207"/>
                <a:gd name="T6" fmla="*/ 0 w 321"/>
                <a:gd name="T7" fmla="*/ 55 h 207"/>
                <a:gd name="T8" fmla="*/ 15 w 321"/>
                <a:gd name="T9" fmla="*/ 0 h 207"/>
                <a:gd name="T10" fmla="*/ 15 w 321"/>
                <a:gd name="T11" fmla="*/ 0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1"/>
                <a:gd name="T19" fmla="*/ 0 h 207"/>
                <a:gd name="T20" fmla="*/ 321 w 321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1" h="207">
                  <a:moveTo>
                    <a:pt x="15" y="0"/>
                  </a:moveTo>
                  <a:lnTo>
                    <a:pt x="321" y="188"/>
                  </a:lnTo>
                  <a:lnTo>
                    <a:pt x="271" y="207"/>
                  </a:lnTo>
                  <a:lnTo>
                    <a:pt x="0" y="5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98" name="Freeform 47">
              <a:extLst>
                <a:ext uri="{FF2B5EF4-FFF2-40B4-BE49-F238E27FC236}">
                  <a16:creationId xmlns:a16="http://schemas.microsoft.com/office/drawing/2014/main" xmlns="" id="{9773D889-0974-4381-BA29-A30D743E0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894"/>
              <a:ext cx="159" cy="345"/>
            </a:xfrm>
            <a:custGeom>
              <a:avLst/>
              <a:gdLst>
                <a:gd name="T0" fmla="*/ 38 w 318"/>
                <a:gd name="T1" fmla="*/ 488 h 690"/>
                <a:gd name="T2" fmla="*/ 0 w 318"/>
                <a:gd name="T3" fmla="*/ 520 h 690"/>
                <a:gd name="T4" fmla="*/ 306 w 318"/>
                <a:gd name="T5" fmla="*/ 690 h 690"/>
                <a:gd name="T6" fmla="*/ 318 w 318"/>
                <a:gd name="T7" fmla="*/ 648 h 690"/>
                <a:gd name="T8" fmla="*/ 228 w 318"/>
                <a:gd name="T9" fmla="*/ 0 h 690"/>
                <a:gd name="T10" fmla="*/ 295 w 318"/>
                <a:gd name="T11" fmla="*/ 638 h 690"/>
                <a:gd name="T12" fmla="*/ 38 w 318"/>
                <a:gd name="T13" fmla="*/ 488 h 690"/>
                <a:gd name="T14" fmla="*/ 38 w 318"/>
                <a:gd name="T15" fmla="*/ 488 h 6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8"/>
                <a:gd name="T25" fmla="*/ 0 h 690"/>
                <a:gd name="T26" fmla="*/ 318 w 318"/>
                <a:gd name="T27" fmla="*/ 690 h 6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8" h="690">
                  <a:moveTo>
                    <a:pt x="38" y="488"/>
                  </a:moveTo>
                  <a:lnTo>
                    <a:pt x="0" y="520"/>
                  </a:lnTo>
                  <a:lnTo>
                    <a:pt x="306" y="690"/>
                  </a:lnTo>
                  <a:lnTo>
                    <a:pt x="318" y="648"/>
                  </a:lnTo>
                  <a:lnTo>
                    <a:pt x="228" y="0"/>
                  </a:lnTo>
                  <a:lnTo>
                    <a:pt x="295" y="638"/>
                  </a:lnTo>
                  <a:lnTo>
                    <a:pt x="38" y="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599" name="Freeform 48">
              <a:extLst>
                <a:ext uri="{FF2B5EF4-FFF2-40B4-BE49-F238E27FC236}">
                  <a16:creationId xmlns:a16="http://schemas.microsoft.com/office/drawing/2014/main" xmlns="" id="{DC041542-0AA3-4774-AC63-BBD6FDED1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2190"/>
              <a:ext cx="138" cy="253"/>
            </a:xfrm>
            <a:custGeom>
              <a:avLst/>
              <a:gdLst>
                <a:gd name="T0" fmla="*/ 247 w 276"/>
                <a:gd name="T1" fmla="*/ 24 h 505"/>
                <a:gd name="T2" fmla="*/ 276 w 276"/>
                <a:gd name="T3" fmla="*/ 121 h 505"/>
                <a:gd name="T4" fmla="*/ 221 w 276"/>
                <a:gd name="T5" fmla="*/ 144 h 505"/>
                <a:gd name="T6" fmla="*/ 272 w 276"/>
                <a:gd name="T7" fmla="*/ 253 h 505"/>
                <a:gd name="T8" fmla="*/ 215 w 276"/>
                <a:gd name="T9" fmla="*/ 308 h 505"/>
                <a:gd name="T10" fmla="*/ 266 w 276"/>
                <a:gd name="T11" fmla="*/ 426 h 505"/>
                <a:gd name="T12" fmla="*/ 196 w 276"/>
                <a:gd name="T13" fmla="*/ 502 h 505"/>
                <a:gd name="T14" fmla="*/ 107 w 276"/>
                <a:gd name="T15" fmla="*/ 505 h 505"/>
                <a:gd name="T16" fmla="*/ 0 w 276"/>
                <a:gd name="T17" fmla="*/ 441 h 505"/>
                <a:gd name="T18" fmla="*/ 61 w 276"/>
                <a:gd name="T19" fmla="*/ 412 h 505"/>
                <a:gd name="T20" fmla="*/ 126 w 276"/>
                <a:gd name="T21" fmla="*/ 454 h 505"/>
                <a:gd name="T22" fmla="*/ 177 w 276"/>
                <a:gd name="T23" fmla="*/ 416 h 505"/>
                <a:gd name="T24" fmla="*/ 148 w 276"/>
                <a:gd name="T25" fmla="*/ 277 h 505"/>
                <a:gd name="T26" fmla="*/ 224 w 276"/>
                <a:gd name="T27" fmla="*/ 230 h 505"/>
                <a:gd name="T28" fmla="*/ 177 w 276"/>
                <a:gd name="T29" fmla="*/ 121 h 505"/>
                <a:gd name="T30" fmla="*/ 224 w 276"/>
                <a:gd name="T31" fmla="*/ 108 h 505"/>
                <a:gd name="T32" fmla="*/ 221 w 276"/>
                <a:gd name="T33" fmla="*/ 0 h 505"/>
                <a:gd name="T34" fmla="*/ 247 w 276"/>
                <a:gd name="T35" fmla="*/ 24 h 505"/>
                <a:gd name="T36" fmla="*/ 247 w 276"/>
                <a:gd name="T37" fmla="*/ 24 h 5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6"/>
                <a:gd name="T58" fmla="*/ 0 h 505"/>
                <a:gd name="T59" fmla="*/ 276 w 276"/>
                <a:gd name="T60" fmla="*/ 505 h 5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6" h="505">
                  <a:moveTo>
                    <a:pt x="247" y="24"/>
                  </a:moveTo>
                  <a:lnTo>
                    <a:pt x="276" y="121"/>
                  </a:lnTo>
                  <a:lnTo>
                    <a:pt x="221" y="144"/>
                  </a:lnTo>
                  <a:lnTo>
                    <a:pt x="272" y="253"/>
                  </a:lnTo>
                  <a:lnTo>
                    <a:pt x="215" y="308"/>
                  </a:lnTo>
                  <a:lnTo>
                    <a:pt x="266" y="426"/>
                  </a:lnTo>
                  <a:lnTo>
                    <a:pt x="196" y="502"/>
                  </a:lnTo>
                  <a:lnTo>
                    <a:pt x="107" y="505"/>
                  </a:lnTo>
                  <a:lnTo>
                    <a:pt x="0" y="441"/>
                  </a:lnTo>
                  <a:lnTo>
                    <a:pt x="61" y="412"/>
                  </a:lnTo>
                  <a:lnTo>
                    <a:pt x="126" y="454"/>
                  </a:lnTo>
                  <a:lnTo>
                    <a:pt x="177" y="416"/>
                  </a:lnTo>
                  <a:lnTo>
                    <a:pt x="148" y="277"/>
                  </a:lnTo>
                  <a:lnTo>
                    <a:pt x="224" y="230"/>
                  </a:lnTo>
                  <a:lnTo>
                    <a:pt x="177" y="121"/>
                  </a:lnTo>
                  <a:lnTo>
                    <a:pt x="224" y="108"/>
                  </a:lnTo>
                  <a:lnTo>
                    <a:pt x="221" y="0"/>
                  </a:lnTo>
                  <a:lnTo>
                    <a:pt x="24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00" name="Freeform 49">
              <a:extLst>
                <a:ext uri="{FF2B5EF4-FFF2-40B4-BE49-F238E27FC236}">
                  <a16:creationId xmlns:a16="http://schemas.microsoft.com/office/drawing/2014/main" xmlns="" id="{7F2FB295-12C5-4AEC-A7E2-20A35096E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2204"/>
              <a:ext cx="85" cy="178"/>
            </a:xfrm>
            <a:custGeom>
              <a:avLst/>
              <a:gdLst>
                <a:gd name="T0" fmla="*/ 169 w 169"/>
                <a:gd name="T1" fmla="*/ 0 h 356"/>
                <a:gd name="T2" fmla="*/ 107 w 169"/>
                <a:gd name="T3" fmla="*/ 42 h 356"/>
                <a:gd name="T4" fmla="*/ 107 w 169"/>
                <a:gd name="T5" fmla="*/ 103 h 356"/>
                <a:gd name="T6" fmla="*/ 42 w 169"/>
                <a:gd name="T7" fmla="*/ 173 h 356"/>
                <a:gd name="T8" fmla="*/ 74 w 169"/>
                <a:gd name="T9" fmla="*/ 230 h 356"/>
                <a:gd name="T10" fmla="*/ 0 w 169"/>
                <a:gd name="T11" fmla="*/ 356 h 356"/>
                <a:gd name="T12" fmla="*/ 65 w 169"/>
                <a:gd name="T13" fmla="*/ 346 h 356"/>
                <a:gd name="T14" fmla="*/ 107 w 169"/>
                <a:gd name="T15" fmla="*/ 244 h 356"/>
                <a:gd name="T16" fmla="*/ 89 w 169"/>
                <a:gd name="T17" fmla="*/ 160 h 356"/>
                <a:gd name="T18" fmla="*/ 135 w 169"/>
                <a:gd name="T19" fmla="*/ 99 h 356"/>
                <a:gd name="T20" fmla="*/ 126 w 169"/>
                <a:gd name="T21" fmla="*/ 48 h 356"/>
                <a:gd name="T22" fmla="*/ 169 w 169"/>
                <a:gd name="T23" fmla="*/ 0 h 356"/>
                <a:gd name="T24" fmla="*/ 169 w 169"/>
                <a:gd name="T25" fmla="*/ 0 h 3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356"/>
                <a:gd name="T41" fmla="*/ 169 w 169"/>
                <a:gd name="T42" fmla="*/ 356 h 3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356">
                  <a:moveTo>
                    <a:pt x="169" y="0"/>
                  </a:moveTo>
                  <a:lnTo>
                    <a:pt x="107" y="42"/>
                  </a:lnTo>
                  <a:lnTo>
                    <a:pt x="107" y="103"/>
                  </a:lnTo>
                  <a:lnTo>
                    <a:pt x="42" y="173"/>
                  </a:lnTo>
                  <a:lnTo>
                    <a:pt x="74" y="230"/>
                  </a:lnTo>
                  <a:lnTo>
                    <a:pt x="0" y="356"/>
                  </a:lnTo>
                  <a:lnTo>
                    <a:pt x="65" y="346"/>
                  </a:lnTo>
                  <a:lnTo>
                    <a:pt x="107" y="244"/>
                  </a:lnTo>
                  <a:lnTo>
                    <a:pt x="89" y="160"/>
                  </a:lnTo>
                  <a:lnTo>
                    <a:pt x="135" y="99"/>
                  </a:lnTo>
                  <a:lnTo>
                    <a:pt x="126" y="4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01" name="Freeform 50">
              <a:extLst>
                <a:ext uri="{FF2B5EF4-FFF2-40B4-BE49-F238E27FC236}">
                  <a16:creationId xmlns:a16="http://schemas.microsoft.com/office/drawing/2014/main" xmlns="" id="{576E411B-74B2-4C8A-A24C-9D5790048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2202"/>
              <a:ext cx="189" cy="253"/>
            </a:xfrm>
            <a:custGeom>
              <a:avLst/>
              <a:gdLst>
                <a:gd name="T0" fmla="*/ 93 w 378"/>
                <a:gd name="T1" fmla="*/ 0 h 506"/>
                <a:gd name="T2" fmla="*/ 192 w 378"/>
                <a:gd name="T3" fmla="*/ 78 h 506"/>
                <a:gd name="T4" fmla="*/ 173 w 378"/>
                <a:gd name="T5" fmla="*/ 116 h 506"/>
                <a:gd name="T6" fmla="*/ 266 w 378"/>
                <a:gd name="T7" fmla="*/ 173 h 506"/>
                <a:gd name="T8" fmla="*/ 247 w 378"/>
                <a:gd name="T9" fmla="*/ 244 h 506"/>
                <a:gd name="T10" fmla="*/ 361 w 378"/>
                <a:gd name="T11" fmla="*/ 299 h 506"/>
                <a:gd name="T12" fmla="*/ 378 w 378"/>
                <a:gd name="T13" fmla="*/ 379 h 506"/>
                <a:gd name="T14" fmla="*/ 352 w 378"/>
                <a:gd name="T15" fmla="*/ 459 h 506"/>
                <a:gd name="T16" fmla="*/ 190 w 378"/>
                <a:gd name="T17" fmla="*/ 506 h 506"/>
                <a:gd name="T18" fmla="*/ 88 w 378"/>
                <a:gd name="T19" fmla="*/ 436 h 506"/>
                <a:gd name="T20" fmla="*/ 99 w 378"/>
                <a:gd name="T21" fmla="*/ 324 h 506"/>
                <a:gd name="T22" fmla="*/ 25 w 378"/>
                <a:gd name="T23" fmla="*/ 270 h 506"/>
                <a:gd name="T24" fmla="*/ 84 w 378"/>
                <a:gd name="T25" fmla="*/ 158 h 506"/>
                <a:gd name="T26" fmla="*/ 0 w 378"/>
                <a:gd name="T27" fmla="*/ 113 h 506"/>
                <a:gd name="T28" fmla="*/ 67 w 378"/>
                <a:gd name="T29" fmla="*/ 37 h 506"/>
                <a:gd name="T30" fmla="*/ 70 w 378"/>
                <a:gd name="T31" fmla="*/ 97 h 506"/>
                <a:gd name="T32" fmla="*/ 145 w 378"/>
                <a:gd name="T33" fmla="*/ 145 h 506"/>
                <a:gd name="T34" fmla="*/ 118 w 378"/>
                <a:gd name="T35" fmla="*/ 238 h 506"/>
                <a:gd name="T36" fmla="*/ 196 w 378"/>
                <a:gd name="T37" fmla="*/ 280 h 506"/>
                <a:gd name="T38" fmla="*/ 143 w 378"/>
                <a:gd name="T39" fmla="*/ 411 h 506"/>
                <a:gd name="T40" fmla="*/ 298 w 378"/>
                <a:gd name="T41" fmla="*/ 403 h 506"/>
                <a:gd name="T42" fmla="*/ 323 w 378"/>
                <a:gd name="T43" fmla="*/ 308 h 506"/>
                <a:gd name="T44" fmla="*/ 211 w 378"/>
                <a:gd name="T45" fmla="*/ 257 h 506"/>
                <a:gd name="T46" fmla="*/ 224 w 378"/>
                <a:gd name="T47" fmla="*/ 187 h 506"/>
                <a:gd name="T48" fmla="*/ 141 w 378"/>
                <a:gd name="T49" fmla="*/ 107 h 506"/>
                <a:gd name="T50" fmla="*/ 145 w 378"/>
                <a:gd name="T51" fmla="*/ 61 h 506"/>
                <a:gd name="T52" fmla="*/ 93 w 378"/>
                <a:gd name="T53" fmla="*/ 0 h 506"/>
                <a:gd name="T54" fmla="*/ 93 w 378"/>
                <a:gd name="T55" fmla="*/ 0 h 5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8"/>
                <a:gd name="T85" fmla="*/ 0 h 506"/>
                <a:gd name="T86" fmla="*/ 378 w 378"/>
                <a:gd name="T87" fmla="*/ 506 h 5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8" h="506">
                  <a:moveTo>
                    <a:pt x="93" y="0"/>
                  </a:moveTo>
                  <a:lnTo>
                    <a:pt x="192" y="78"/>
                  </a:lnTo>
                  <a:lnTo>
                    <a:pt x="173" y="116"/>
                  </a:lnTo>
                  <a:lnTo>
                    <a:pt x="266" y="173"/>
                  </a:lnTo>
                  <a:lnTo>
                    <a:pt x="247" y="244"/>
                  </a:lnTo>
                  <a:lnTo>
                    <a:pt x="361" y="299"/>
                  </a:lnTo>
                  <a:lnTo>
                    <a:pt x="378" y="379"/>
                  </a:lnTo>
                  <a:lnTo>
                    <a:pt x="352" y="459"/>
                  </a:lnTo>
                  <a:lnTo>
                    <a:pt x="190" y="506"/>
                  </a:lnTo>
                  <a:lnTo>
                    <a:pt x="88" y="436"/>
                  </a:lnTo>
                  <a:lnTo>
                    <a:pt x="99" y="324"/>
                  </a:lnTo>
                  <a:lnTo>
                    <a:pt x="25" y="270"/>
                  </a:lnTo>
                  <a:lnTo>
                    <a:pt x="84" y="158"/>
                  </a:lnTo>
                  <a:lnTo>
                    <a:pt x="0" y="113"/>
                  </a:lnTo>
                  <a:lnTo>
                    <a:pt x="67" y="37"/>
                  </a:lnTo>
                  <a:lnTo>
                    <a:pt x="70" y="97"/>
                  </a:lnTo>
                  <a:lnTo>
                    <a:pt x="145" y="145"/>
                  </a:lnTo>
                  <a:lnTo>
                    <a:pt x="118" y="238"/>
                  </a:lnTo>
                  <a:lnTo>
                    <a:pt x="196" y="280"/>
                  </a:lnTo>
                  <a:lnTo>
                    <a:pt x="143" y="411"/>
                  </a:lnTo>
                  <a:lnTo>
                    <a:pt x="298" y="403"/>
                  </a:lnTo>
                  <a:lnTo>
                    <a:pt x="323" y="308"/>
                  </a:lnTo>
                  <a:lnTo>
                    <a:pt x="211" y="257"/>
                  </a:lnTo>
                  <a:lnTo>
                    <a:pt x="224" y="187"/>
                  </a:lnTo>
                  <a:lnTo>
                    <a:pt x="141" y="107"/>
                  </a:lnTo>
                  <a:lnTo>
                    <a:pt x="145" y="6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02" name="Freeform 51">
              <a:extLst>
                <a:ext uri="{FF2B5EF4-FFF2-40B4-BE49-F238E27FC236}">
                  <a16:creationId xmlns:a16="http://schemas.microsoft.com/office/drawing/2014/main" xmlns="" id="{AC5BCCCC-1881-4E0B-8B62-2D869773B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" y="2294"/>
              <a:ext cx="513" cy="1166"/>
            </a:xfrm>
            <a:custGeom>
              <a:avLst/>
              <a:gdLst>
                <a:gd name="T0" fmla="*/ 127 w 1026"/>
                <a:gd name="T1" fmla="*/ 175 h 2330"/>
                <a:gd name="T2" fmla="*/ 294 w 1026"/>
                <a:gd name="T3" fmla="*/ 0 h 2330"/>
                <a:gd name="T4" fmla="*/ 748 w 1026"/>
                <a:gd name="T5" fmla="*/ 6 h 2330"/>
                <a:gd name="T6" fmla="*/ 982 w 1026"/>
                <a:gd name="T7" fmla="*/ 224 h 2330"/>
                <a:gd name="T8" fmla="*/ 1026 w 1026"/>
                <a:gd name="T9" fmla="*/ 344 h 2330"/>
                <a:gd name="T10" fmla="*/ 720 w 1026"/>
                <a:gd name="T11" fmla="*/ 30 h 2330"/>
                <a:gd name="T12" fmla="*/ 361 w 1026"/>
                <a:gd name="T13" fmla="*/ 25 h 2330"/>
                <a:gd name="T14" fmla="*/ 91 w 1026"/>
                <a:gd name="T15" fmla="*/ 1408 h 2330"/>
                <a:gd name="T16" fmla="*/ 119 w 1026"/>
                <a:gd name="T17" fmla="*/ 2323 h 2330"/>
                <a:gd name="T18" fmla="*/ 0 w 1026"/>
                <a:gd name="T19" fmla="*/ 2330 h 2330"/>
                <a:gd name="T20" fmla="*/ 21 w 1026"/>
                <a:gd name="T21" fmla="*/ 1422 h 2330"/>
                <a:gd name="T22" fmla="*/ 317 w 1026"/>
                <a:gd name="T23" fmla="*/ 32 h 2330"/>
                <a:gd name="T24" fmla="*/ 127 w 1026"/>
                <a:gd name="T25" fmla="*/ 175 h 2330"/>
                <a:gd name="T26" fmla="*/ 127 w 1026"/>
                <a:gd name="T27" fmla="*/ 175 h 2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6"/>
                <a:gd name="T43" fmla="*/ 0 h 2330"/>
                <a:gd name="T44" fmla="*/ 1026 w 1026"/>
                <a:gd name="T45" fmla="*/ 2330 h 23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6" h="2330">
                  <a:moveTo>
                    <a:pt x="127" y="175"/>
                  </a:moveTo>
                  <a:lnTo>
                    <a:pt x="294" y="0"/>
                  </a:lnTo>
                  <a:lnTo>
                    <a:pt x="748" y="6"/>
                  </a:lnTo>
                  <a:lnTo>
                    <a:pt x="982" y="224"/>
                  </a:lnTo>
                  <a:lnTo>
                    <a:pt x="1026" y="344"/>
                  </a:lnTo>
                  <a:lnTo>
                    <a:pt x="720" y="30"/>
                  </a:lnTo>
                  <a:lnTo>
                    <a:pt x="361" y="25"/>
                  </a:lnTo>
                  <a:lnTo>
                    <a:pt x="91" y="1408"/>
                  </a:lnTo>
                  <a:lnTo>
                    <a:pt x="119" y="2323"/>
                  </a:lnTo>
                  <a:lnTo>
                    <a:pt x="0" y="2330"/>
                  </a:lnTo>
                  <a:lnTo>
                    <a:pt x="21" y="1422"/>
                  </a:lnTo>
                  <a:lnTo>
                    <a:pt x="317" y="32"/>
                  </a:lnTo>
                  <a:lnTo>
                    <a:pt x="127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03" name="Freeform 52">
              <a:extLst>
                <a:ext uri="{FF2B5EF4-FFF2-40B4-BE49-F238E27FC236}">
                  <a16:creationId xmlns:a16="http://schemas.microsoft.com/office/drawing/2014/main" xmlns="" id="{6BCF9EA0-F489-4F64-A75E-D1700B8BA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" y="2286"/>
              <a:ext cx="376" cy="1368"/>
            </a:xfrm>
            <a:custGeom>
              <a:avLst/>
              <a:gdLst>
                <a:gd name="T0" fmla="*/ 750 w 750"/>
                <a:gd name="T1" fmla="*/ 0 h 2737"/>
                <a:gd name="T2" fmla="*/ 262 w 750"/>
                <a:gd name="T3" fmla="*/ 929 h 2737"/>
                <a:gd name="T4" fmla="*/ 0 w 750"/>
                <a:gd name="T5" fmla="*/ 2695 h 2737"/>
                <a:gd name="T6" fmla="*/ 64 w 750"/>
                <a:gd name="T7" fmla="*/ 2630 h 2737"/>
                <a:gd name="T8" fmla="*/ 114 w 750"/>
                <a:gd name="T9" fmla="*/ 2722 h 2737"/>
                <a:gd name="T10" fmla="*/ 148 w 750"/>
                <a:gd name="T11" fmla="*/ 2610 h 2737"/>
                <a:gd name="T12" fmla="*/ 241 w 750"/>
                <a:gd name="T13" fmla="*/ 2737 h 2737"/>
                <a:gd name="T14" fmla="*/ 348 w 750"/>
                <a:gd name="T15" fmla="*/ 2729 h 2737"/>
                <a:gd name="T16" fmla="*/ 503 w 750"/>
                <a:gd name="T17" fmla="*/ 2638 h 2737"/>
                <a:gd name="T18" fmla="*/ 368 w 750"/>
                <a:gd name="T19" fmla="*/ 2695 h 2737"/>
                <a:gd name="T20" fmla="*/ 403 w 750"/>
                <a:gd name="T21" fmla="*/ 2566 h 2737"/>
                <a:gd name="T22" fmla="*/ 348 w 750"/>
                <a:gd name="T23" fmla="*/ 2594 h 2737"/>
                <a:gd name="T24" fmla="*/ 517 w 750"/>
                <a:gd name="T25" fmla="*/ 1000 h 2737"/>
                <a:gd name="T26" fmla="*/ 482 w 750"/>
                <a:gd name="T27" fmla="*/ 829 h 2737"/>
                <a:gd name="T28" fmla="*/ 403 w 750"/>
                <a:gd name="T29" fmla="*/ 935 h 2737"/>
                <a:gd name="T30" fmla="*/ 348 w 750"/>
                <a:gd name="T31" fmla="*/ 979 h 2737"/>
                <a:gd name="T32" fmla="*/ 389 w 750"/>
                <a:gd name="T33" fmla="*/ 1064 h 2737"/>
                <a:gd name="T34" fmla="*/ 205 w 750"/>
                <a:gd name="T35" fmla="*/ 2581 h 2737"/>
                <a:gd name="T36" fmla="*/ 76 w 750"/>
                <a:gd name="T37" fmla="*/ 2458 h 2737"/>
                <a:gd name="T38" fmla="*/ 304 w 750"/>
                <a:gd name="T39" fmla="*/ 914 h 2737"/>
                <a:gd name="T40" fmla="*/ 750 w 750"/>
                <a:gd name="T41" fmla="*/ 0 h 2737"/>
                <a:gd name="T42" fmla="*/ 750 w 750"/>
                <a:gd name="T43" fmla="*/ 0 h 27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50"/>
                <a:gd name="T67" fmla="*/ 0 h 2737"/>
                <a:gd name="T68" fmla="*/ 750 w 750"/>
                <a:gd name="T69" fmla="*/ 2737 h 27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50" h="2737">
                  <a:moveTo>
                    <a:pt x="750" y="0"/>
                  </a:moveTo>
                  <a:lnTo>
                    <a:pt x="262" y="929"/>
                  </a:lnTo>
                  <a:lnTo>
                    <a:pt x="0" y="2695"/>
                  </a:lnTo>
                  <a:lnTo>
                    <a:pt x="64" y="2630"/>
                  </a:lnTo>
                  <a:lnTo>
                    <a:pt x="114" y="2722"/>
                  </a:lnTo>
                  <a:lnTo>
                    <a:pt x="148" y="2610"/>
                  </a:lnTo>
                  <a:lnTo>
                    <a:pt x="241" y="2737"/>
                  </a:lnTo>
                  <a:lnTo>
                    <a:pt x="348" y="2729"/>
                  </a:lnTo>
                  <a:lnTo>
                    <a:pt x="503" y="2638"/>
                  </a:lnTo>
                  <a:lnTo>
                    <a:pt x="368" y="2695"/>
                  </a:lnTo>
                  <a:lnTo>
                    <a:pt x="403" y="2566"/>
                  </a:lnTo>
                  <a:lnTo>
                    <a:pt x="348" y="2594"/>
                  </a:lnTo>
                  <a:lnTo>
                    <a:pt x="517" y="1000"/>
                  </a:lnTo>
                  <a:lnTo>
                    <a:pt x="482" y="829"/>
                  </a:lnTo>
                  <a:lnTo>
                    <a:pt x="403" y="935"/>
                  </a:lnTo>
                  <a:lnTo>
                    <a:pt x="348" y="979"/>
                  </a:lnTo>
                  <a:lnTo>
                    <a:pt x="389" y="1064"/>
                  </a:lnTo>
                  <a:lnTo>
                    <a:pt x="205" y="2581"/>
                  </a:lnTo>
                  <a:lnTo>
                    <a:pt x="76" y="2458"/>
                  </a:lnTo>
                  <a:lnTo>
                    <a:pt x="304" y="914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04" name="Freeform 53">
              <a:extLst>
                <a:ext uri="{FF2B5EF4-FFF2-40B4-BE49-F238E27FC236}">
                  <a16:creationId xmlns:a16="http://schemas.microsoft.com/office/drawing/2014/main" xmlns="" id="{80DC22F7-026E-4F63-B9EC-C2C247EAD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2491"/>
              <a:ext cx="482" cy="1163"/>
            </a:xfrm>
            <a:custGeom>
              <a:avLst/>
              <a:gdLst>
                <a:gd name="T0" fmla="*/ 0 w 963"/>
                <a:gd name="T1" fmla="*/ 0 h 2327"/>
                <a:gd name="T2" fmla="*/ 296 w 963"/>
                <a:gd name="T3" fmla="*/ 774 h 2327"/>
                <a:gd name="T4" fmla="*/ 382 w 963"/>
                <a:gd name="T5" fmla="*/ 2234 h 2327"/>
                <a:gd name="T6" fmla="*/ 291 w 963"/>
                <a:gd name="T7" fmla="*/ 2127 h 2327"/>
                <a:gd name="T8" fmla="*/ 397 w 963"/>
                <a:gd name="T9" fmla="*/ 2312 h 2327"/>
                <a:gd name="T10" fmla="*/ 431 w 963"/>
                <a:gd name="T11" fmla="*/ 2270 h 2327"/>
                <a:gd name="T12" fmla="*/ 481 w 963"/>
                <a:gd name="T13" fmla="*/ 2327 h 2327"/>
                <a:gd name="T14" fmla="*/ 659 w 963"/>
                <a:gd name="T15" fmla="*/ 2319 h 2327"/>
                <a:gd name="T16" fmla="*/ 758 w 963"/>
                <a:gd name="T17" fmla="*/ 2285 h 2327"/>
                <a:gd name="T18" fmla="*/ 792 w 963"/>
                <a:gd name="T19" fmla="*/ 2327 h 2327"/>
                <a:gd name="T20" fmla="*/ 963 w 963"/>
                <a:gd name="T21" fmla="*/ 2257 h 2327"/>
                <a:gd name="T22" fmla="*/ 813 w 963"/>
                <a:gd name="T23" fmla="*/ 2285 h 2327"/>
                <a:gd name="T24" fmla="*/ 821 w 963"/>
                <a:gd name="T25" fmla="*/ 2143 h 2327"/>
                <a:gd name="T26" fmla="*/ 743 w 963"/>
                <a:gd name="T27" fmla="*/ 2220 h 2327"/>
                <a:gd name="T28" fmla="*/ 792 w 963"/>
                <a:gd name="T29" fmla="*/ 2072 h 2327"/>
                <a:gd name="T30" fmla="*/ 686 w 963"/>
                <a:gd name="T31" fmla="*/ 2241 h 2327"/>
                <a:gd name="T32" fmla="*/ 545 w 963"/>
                <a:gd name="T33" fmla="*/ 717 h 2327"/>
                <a:gd name="T34" fmla="*/ 530 w 963"/>
                <a:gd name="T35" fmla="*/ 996 h 2327"/>
                <a:gd name="T36" fmla="*/ 484 w 963"/>
                <a:gd name="T37" fmla="*/ 1430 h 2327"/>
                <a:gd name="T38" fmla="*/ 517 w 963"/>
                <a:gd name="T39" fmla="*/ 2241 h 2327"/>
                <a:gd name="T40" fmla="*/ 425 w 963"/>
                <a:gd name="T41" fmla="*/ 2135 h 2327"/>
                <a:gd name="T42" fmla="*/ 332 w 963"/>
                <a:gd name="T43" fmla="*/ 745 h 2327"/>
                <a:gd name="T44" fmla="*/ 0 w 963"/>
                <a:gd name="T45" fmla="*/ 0 h 2327"/>
                <a:gd name="T46" fmla="*/ 0 w 963"/>
                <a:gd name="T47" fmla="*/ 0 h 23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3"/>
                <a:gd name="T73" fmla="*/ 0 h 2327"/>
                <a:gd name="T74" fmla="*/ 963 w 963"/>
                <a:gd name="T75" fmla="*/ 2327 h 23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3" h="2327">
                  <a:moveTo>
                    <a:pt x="0" y="0"/>
                  </a:moveTo>
                  <a:lnTo>
                    <a:pt x="296" y="774"/>
                  </a:lnTo>
                  <a:lnTo>
                    <a:pt x="382" y="2234"/>
                  </a:lnTo>
                  <a:lnTo>
                    <a:pt x="291" y="2127"/>
                  </a:lnTo>
                  <a:lnTo>
                    <a:pt x="397" y="2312"/>
                  </a:lnTo>
                  <a:lnTo>
                    <a:pt x="431" y="2270"/>
                  </a:lnTo>
                  <a:lnTo>
                    <a:pt x="481" y="2327"/>
                  </a:lnTo>
                  <a:lnTo>
                    <a:pt x="659" y="2319"/>
                  </a:lnTo>
                  <a:lnTo>
                    <a:pt x="758" y="2285"/>
                  </a:lnTo>
                  <a:lnTo>
                    <a:pt x="792" y="2327"/>
                  </a:lnTo>
                  <a:lnTo>
                    <a:pt x="963" y="2257"/>
                  </a:lnTo>
                  <a:lnTo>
                    <a:pt x="813" y="2285"/>
                  </a:lnTo>
                  <a:lnTo>
                    <a:pt x="821" y="2143"/>
                  </a:lnTo>
                  <a:lnTo>
                    <a:pt x="743" y="2220"/>
                  </a:lnTo>
                  <a:lnTo>
                    <a:pt x="792" y="2072"/>
                  </a:lnTo>
                  <a:lnTo>
                    <a:pt x="686" y="2241"/>
                  </a:lnTo>
                  <a:lnTo>
                    <a:pt x="545" y="717"/>
                  </a:lnTo>
                  <a:lnTo>
                    <a:pt x="530" y="996"/>
                  </a:lnTo>
                  <a:lnTo>
                    <a:pt x="484" y="1430"/>
                  </a:lnTo>
                  <a:lnTo>
                    <a:pt x="517" y="2241"/>
                  </a:lnTo>
                  <a:lnTo>
                    <a:pt x="425" y="2135"/>
                  </a:lnTo>
                  <a:lnTo>
                    <a:pt x="332" y="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05" name="Freeform 54">
              <a:extLst>
                <a:ext uri="{FF2B5EF4-FFF2-40B4-BE49-F238E27FC236}">
                  <a16:creationId xmlns:a16="http://schemas.microsoft.com/office/drawing/2014/main" xmlns="" id="{D79BDEE1-5EE8-4953-8721-4E76F3DA5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2423"/>
              <a:ext cx="154" cy="1047"/>
            </a:xfrm>
            <a:custGeom>
              <a:avLst/>
              <a:gdLst>
                <a:gd name="T0" fmla="*/ 0 w 308"/>
                <a:gd name="T1" fmla="*/ 0 h 2095"/>
                <a:gd name="T2" fmla="*/ 180 w 308"/>
                <a:gd name="T3" fmla="*/ 1131 h 2095"/>
                <a:gd name="T4" fmla="*/ 196 w 308"/>
                <a:gd name="T5" fmla="*/ 2095 h 2095"/>
                <a:gd name="T6" fmla="*/ 308 w 308"/>
                <a:gd name="T7" fmla="*/ 2080 h 2095"/>
                <a:gd name="T8" fmla="*/ 245 w 308"/>
                <a:gd name="T9" fmla="*/ 1088 h 2095"/>
                <a:gd name="T10" fmla="*/ 201 w 308"/>
                <a:gd name="T11" fmla="*/ 833 h 2095"/>
                <a:gd name="T12" fmla="*/ 188 w 308"/>
                <a:gd name="T13" fmla="*/ 1010 h 2095"/>
                <a:gd name="T14" fmla="*/ 0 w 308"/>
                <a:gd name="T15" fmla="*/ 0 h 2095"/>
                <a:gd name="T16" fmla="*/ 0 w 308"/>
                <a:gd name="T17" fmla="*/ 0 h 20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"/>
                <a:gd name="T28" fmla="*/ 0 h 2095"/>
                <a:gd name="T29" fmla="*/ 308 w 308"/>
                <a:gd name="T30" fmla="*/ 2095 h 20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" h="2095">
                  <a:moveTo>
                    <a:pt x="0" y="0"/>
                  </a:moveTo>
                  <a:lnTo>
                    <a:pt x="180" y="1131"/>
                  </a:lnTo>
                  <a:lnTo>
                    <a:pt x="196" y="2095"/>
                  </a:lnTo>
                  <a:lnTo>
                    <a:pt x="308" y="2080"/>
                  </a:lnTo>
                  <a:lnTo>
                    <a:pt x="245" y="1088"/>
                  </a:lnTo>
                  <a:lnTo>
                    <a:pt x="201" y="833"/>
                  </a:lnTo>
                  <a:lnTo>
                    <a:pt x="188" y="1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06" name="Freeform 55">
              <a:extLst>
                <a:ext uri="{FF2B5EF4-FFF2-40B4-BE49-F238E27FC236}">
                  <a16:creationId xmlns:a16="http://schemas.microsoft.com/office/drawing/2014/main" xmlns="" id="{04A7EB32-B3AF-48A1-946B-90B332C9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3020"/>
              <a:ext cx="425" cy="311"/>
            </a:xfrm>
            <a:custGeom>
              <a:avLst/>
              <a:gdLst>
                <a:gd name="T0" fmla="*/ 0 w 849"/>
                <a:gd name="T1" fmla="*/ 0 h 624"/>
                <a:gd name="T2" fmla="*/ 849 w 849"/>
                <a:gd name="T3" fmla="*/ 624 h 624"/>
                <a:gd name="T4" fmla="*/ 842 w 849"/>
                <a:gd name="T5" fmla="*/ 546 h 624"/>
                <a:gd name="T6" fmla="*/ 0 w 849"/>
                <a:gd name="T7" fmla="*/ 0 h 624"/>
                <a:gd name="T8" fmla="*/ 0 w 849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9"/>
                <a:gd name="T16" fmla="*/ 0 h 624"/>
                <a:gd name="T17" fmla="*/ 849 w 849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9" h="624">
                  <a:moveTo>
                    <a:pt x="0" y="0"/>
                  </a:moveTo>
                  <a:lnTo>
                    <a:pt x="849" y="624"/>
                  </a:lnTo>
                  <a:lnTo>
                    <a:pt x="842" y="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07" name="Freeform 56">
              <a:extLst>
                <a:ext uri="{FF2B5EF4-FFF2-40B4-BE49-F238E27FC236}">
                  <a16:creationId xmlns:a16="http://schemas.microsoft.com/office/drawing/2014/main" xmlns="" id="{0D891DF7-9526-4E6B-A48B-5B8ED00B7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3030"/>
              <a:ext cx="410" cy="319"/>
            </a:xfrm>
            <a:custGeom>
              <a:avLst/>
              <a:gdLst>
                <a:gd name="T0" fmla="*/ 813 w 821"/>
                <a:gd name="T1" fmla="*/ 0 h 639"/>
                <a:gd name="T2" fmla="*/ 0 w 821"/>
                <a:gd name="T3" fmla="*/ 561 h 639"/>
                <a:gd name="T4" fmla="*/ 8 w 821"/>
                <a:gd name="T5" fmla="*/ 639 h 639"/>
                <a:gd name="T6" fmla="*/ 821 w 821"/>
                <a:gd name="T7" fmla="*/ 44 h 639"/>
                <a:gd name="T8" fmla="*/ 813 w 821"/>
                <a:gd name="T9" fmla="*/ 0 h 639"/>
                <a:gd name="T10" fmla="*/ 813 w 821"/>
                <a:gd name="T11" fmla="*/ 0 h 6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1"/>
                <a:gd name="T19" fmla="*/ 0 h 639"/>
                <a:gd name="T20" fmla="*/ 821 w 821"/>
                <a:gd name="T21" fmla="*/ 639 h 6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1" h="639">
                  <a:moveTo>
                    <a:pt x="813" y="0"/>
                  </a:moveTo>
                  <a:lnTo>
                    <a:pt x="0" y="561"/>
                  </a:lnTo>
                  <a:lnTo>
                    <a:pt x="8" y="639"/>
                  </a:lnTo>
                  <a:lnTo>
                    <a:pt x="821" y="44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08" name="Freeform 57">
              <a:extLst>
                <a:ext uri="{FF2B5EF4-FFF2-40B4-BE49-F238E27FC236}">
                  <a16:creationId xmlns:a16="http://schemas.microsoft.com/office/drawing/2014/main" xmlns="" id="{C1B81F35-4D3F-4178-BDB8-512F9FAD1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3041"/>
              <a:ext cx="178" cy="117"/>
            </a:xfrm>
            <a:custGeom>
              <a:avLst/>
              <a:gdLst>
                <a:gd name="T0" fmla="*/ 0 w 355"/>
                <a:gd name="T1" fmla="*/ 0 h 234"/>
                <a:gd name="T2" fmla="*/ 355 w 355"/>
                <a:gd name="T3" fmla="*/ 234 h 234"/>
                <a:gd name="T4" fmla="*/ 21 w 355"/>
                <a:gd name="T5" fmla="*/ 63 h 234"/>
                <a:gd name="T6" fmla="*/ 0 w 355"/>
                <a:gd name="T7" fmla="*/ 0 h 234"/>
                <a:gd name="T8" fmla="*/ 0 w 355"/>
                <a:gd name="T9" fmla="*/ 0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5"/>
                <a:gd name="T16" fmla="*/ 0 h 234"/>
                <a:gd name="T17" fmla="*/ 355 w 355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5" h="234">
                  <a:moveTo>
                    <a:pt x="0" y="0"/>
                  </a:moveTo>
                  <a:lnTo>
                    <a:pt x="355" y="234"/>
                  </a:lnTo>
                  <a:lnTo>
                    <a:pt x="21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09" name="Freeform 58">
              <a:extLst>
                <a:ext uri="{FF2B5EF4-FFF2-40B4-BE49-F238E27FC236}">
                  <a16:creationId xmlns:a16="http://schemas.microsoft.com/office/drawing/2014/main" xmlns="" id="{AA20F54C-02F4-4E16-8440-1ED2D6A9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2427"/>
              <a:ext cx="166" cy="338"/>
            </a:xfrm>
            <a:custGeom>
              <a:avLst/>
              <a:gdLst>
                <a:gd name="T0" fmla="*/ 247 w 333"/>
                <a:gd name="T1" fmla="*/ 0 h 675"/>
                <a:gd name="T2" fmla="*/ 333 w 333"/>
                <a:gd name="T3" fmla="*/ 675 h 675"/>
                <a:gd name="T4" fmla="*/ 0 w 333"/>
                <a:gd name="T5" fmla="*/ 667 h 675"/>
                <a:gd name="T6" fmla="*/ 50 w 333"/>
                <a:gd name="T7" fmla="*/ 553 h 675"/>
                <a:gd name="T8" fmla="*/ 297 w 333"/>
                <a:gd name="T9" fmla="*/ 646 h 675"/>
                <a:gd name="T10" fmla="*/ 185 w 333"/>
                <a:gd name="T11" fmla="*/ 184 h 675"/>
                <a:gd name="T12" fmla="*/ 247 w 333"/>
                <a:gd name="T13" fmla="*/ 0 h 675"/>
                <a:gd name="T14" fmla="*/ 247 w 333"/>
                <a:gd name="T15" fmla="*/ 0 h 6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3"/>
                <a:gd name="T25" fmla="*/ 0 h 675"/>
                <a:gd name="T26" fmla="*/ 333 w 333"/>
                <a:gd name="T27" fmla="*/ 675 h 6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3" h="675">
                  <a:moveTo>
                    <a:pt x="247" y="0"/>
                  </a:moveTo>
                  <a:lnTo>
                    <a:pt x="333" y="675"/>
                  </a:lnTo>
                  <a:lnTo>
                    <a:pt x="0" y="667"/>
                  </a:lnTo>
                  <a:lnTo>
                    <a:pt x="50" y="553"/>
                  </a:lnTo>
                  <a:lnTo>
                    <a:pt x="297" y="646"/>
                  </a:lnTo>
                  <a:lnTo>
                    <a:pt x="185" y="184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10" name="Freeform 59">
              <a:extLst>
                <a:ext uri="{FF2B5EF4-FFF2-40B4-BE49-F238E27FC236}">
                  <a16:creationId xmlns:a16="http://schemas.microsoft.com/office/drawing/2014/main" xmlns="" id="{9885E82E-490F-457B-9A85-EACA2D5DF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2495"/>
              <a:ext cx="240" cy="295"/>
            </a:xfrm>
            <a:custGeom>
              <a:avLst/>
              <a:gdLst>
                <a:gd name="T0" fmla="*/ 226 w 480"/>
                <a:gd name="T1" fmla="*/ 0 h 589"/>
                <a:gd name="T2" fmla="*/ 0 w 480"/>
                <a:gd name="T3" fmla="*/ 426 h 589"/>
                <a:gd name="T4" fmla="*/ 480 w 480"/>
                <a:gd name="T5" fmla="*/ 589 h 589"/>
                <a:gd name="T6" fmla="*/ 418 w 480"/>
                <a:gd name="T7" fmla="*/ 447 h 589"/>
                <a:gd name="T8" fmla="*/ 325 w 480"/>
                <a:gd name="T9" fmla="*/ 447 h 589"/>
                <a:gd name="T10" fmla="*/ 283 w 480"/>
                <a:gd name="T11" fmla="*/ 483 h 589"/>
                <a:gd name="T12" fmla="*/ 41 w 480"/>
                <a:gd name="T13" fmla="*/ 426 h 589"/>
                <a:gd name="T14" fmla="*/ 275 w 480"/>
                <a:gd name="T15" fmla="*/ 114 h 589"/>
                <a:gd name="T16" fmla="*/ 226 w 480"/>
                <a:gd name="T17" fmla="*/ 0 h 589"/>
                <a:gd name="T18" fmla="*/ 226 w 480"/>
                <a:gd name="T19" fmla="*/ 0 h 5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0"/>
                <a:gd name="T31" fmla="*/ 0 h 589"/>
                <a:gd name="T32" fmla="*/ 480 w 480"/>
                <a:gd name="T33" fmla="*/ 589 h 5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0" h="589">
                  <a:moveTo>
                    <a:pt x="226" y="0"/>
                  </a:moveTo>
                  <a:lnTo>
                    <a:pt x="0" y="426"/>
                  </a:lnTo>
                  <a:lnTo>
                    <a:pt x="480" y="589"/>
                  </a:lnTo>
                  <a:lnTo>
                    <a:pt x="418" y="447"/>
                  </a:lnTo>
                  <a:lnTo>
                    <a:pt x="325" y="447"/>
                  </a:lnTo>
                  <a:lnTo>
                    <a:pt x="283" y="483"/>
                  </a:lnTo>
                  <a:lnTo>
                    <a:pt x="41" y="426"/>
                  </a:lnTo>
                  <a:lnTo>
                    <a:pt x="275" y="114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11" name="Freeform 60">
              <a:extLst>
                <a:ext uri="{FF2B5EF4-FFF2-40B4-BE49-F238E27FC236}">
                  <a16:creationId xmlns:a16="http://schemas.microsoft.com/office/drawing/2014/main" xmlns="" id="{8733AD5F-01DA-4912-936D-C54CDBF15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1717"/>
              <a:ext cx="169" cy="104"/>
            </a:xfrm>
            <a:custGeom>
              <a:avLst/>
              <a:gdLst>
                <a:gd name="T0" fmla="*/ 0 w 338"/>
                <a:gd name="T1" fmla="*/ 0 h 209"/>
                <a:gd name="T2" fmla="*/ 236 w 338"/>
                <a:gd name="T3" fmla="*/ 126 h 209"/>
                <a:gd name="T4" fmla="*/ 289 w 338"/>
                <a:gd name="T5" fmla="*/ 107 h 209"/>
                <a:gd name="T6" fmla="*/ 338 w 338"/>
                <a:gd name="T7" fmla="*/ 143 h 209"/>
                <a:gd name="T8" fmla="*/ 327 w 338"/>
                <a:gd name="T9" fmla="*/ 175 h 209"/>
                <a:gd name="T10" fmla="*/ 299 w 338"/>
                <a:gd name="T11" fmla="*/ 156 h 209"/>
                <a:gd name="T12" fmla="*/ 278 w 338"/>
                <a:gd name="T13" fmla="*/ 209 h 209"/>
                <a:gd name="T14" fmla="*/ 261 w 338"/>
                <a:gd name="T15" fmla="*/ 171 h 209"/>
                <a:gd name="T16" fmla="*/ 228 w 338"/>
                <a:gd name="T17" fmla="*/ 188 h 209"/>
                <a:gd name="T18" fmla="*/ 204 w 338"/>
                <a:gd name="T19" fmla="*/ 171 h 209"/>
                <a:gd name="T20" fmla="*/ 147 w 338"/>
                <a:gd name="T21" fmla="*/ 186 h 209"/>
                <a:gd name="T22" fmla="*/ 207 w 338"/>
                <a:gd name="T23" fmla="*/ 150 h 209"/>
                <a:gd name="T24" fmla="*/ 0 w 338"/>
                <a:gd name="T25" fmla="*/ 0 h 209"/>
                <a:gd name="T26" fmla="*/ 0 w 338"/>
                <a:gd name="T27" fmla="*/ 0 h 2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8"/>
                <a:gd name="T43" fmla="*/ 0 h 209"/>
                <a:gd name="T44" fmla="*/ 338 w 338"/>
                <a:gd name="T45" fmla="*/ 209 h 2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8" h="209">
                  <a:moveTo>
                    <a:pt x="0" y="0"/>
                  </a:moveTo>
                  <a:lnTo>
                    <a:pt x="236" y="126"/>
                  </a:lnTo>
                  <a:lnTo>
                    <a:pt x="289" y="107"/>
                  </a:lnTo>
                  <a:lnTo>
                    <a:pt x="338" y="143"/>
                  </a:lnTo>
                  <a:lnTo>
                    <a:pt x="327" y="175"/>
                  </a:lnTo>
                  <a:lnTo>
                    <a:pt x="299" y="156"/>
                  </a:lnTo>
                  <a:lnTo>
                    <a:pt x="278" y="209"/>
                  </a:lnTo>
                  <a:lnTo>
                    <a:pt x="261" y="171"/>
                  </a:lnTo>
                  <a:lnTo>
                    <a:pt x="228" y="188"/>
                  </a:lnTo>
                  <a:lnTo>
                    <a:pt x="204" y="171"/>
                  </a:lnTo>
                  <a:lnTo>
                    <a:pt x="147" y="186"/>
                  </a:lnTo>
                  <a:lnTo>
                    <a:pt x="207" y="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12" name="Freeform 61">
              <a:extLst>
                <a:ext uri="{FF2B5EF4-FFF2-40B4-BE49-F238E27FC236}">
                  <a16:creationId xmlns:a16="http://schemas.microsoft.com/office/drawing/2014/main" xmlns="" id="{588F72C6-B2A3-49D0-949C-6EE3E967B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2254"/>
              <a:ext cx="430" cy="126"/>
            </a:xfrm>
            <a:custGeom>
              <a:avLst/>
              <a:gdLst>
                <a:gd name="T0" fmla="*/ 0 w 861"/>
                <a:gd name="T1" fmla="*/ 93 h 253"/>
                <a:gd name="T2" fmla="*/ 71 w 861"/>
                <a:gd name="T3" fmla="*/ 67 h 253"/>
                <a:gd name="T4" fmla="*/ 677 w 861"/>
                <a:gd name="T5" fmla="*/ 76 h 253"/>
                <a:gd name="T6" fmla="*/ 740 w 861"/>
                <a:gd name="T7" fmla="*/ 171 h 253"/>
                <a:gd name="T8" fmla="*/ 861 w 861"/>
                <a:gd name="T9" fmla="*/ 253 h 253"/>
                <a:gd name="T10" fmla="*/ 711 w 861"/>
                <a:gd name="T11" fmla="*/ 0 h 253"/>
                <a:gd name="T12" fmla="*/ 46 w 861"/>
                <a:gd name="T13" fmla="*/ 4 h 253"/>
                <a:gd name="T14" fmla="*/ 0 w 861"/>
                <a:gd name="T15" fmla="*/ 93 h 253"/>
                <a:gd name="T16" fmla="*/ 0 w 861"/>
                <a:gd name="T17" fmla="*/ 93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1"/>
                <a:gd name="T28" fmla="*/ 0 h 253"/>
                <a:gd name="T29" fmla="*/ 861 w 861"/>
                <a:gd name="T30" fmla="*/ 253 h 2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1" h="253">
                  <a:moveTo>
                    <a:pt x="0" y="93"/>
                  </a:moveTo>
                  <a:lnTo>
                    <a:pt x="71" y="67"/>
                  </a:lnTo>
                  <a:lnTo>
                    <a:pt x="677" y="76"/>
                  </a:lnTo>
                  <a:lnTo>
                    <a:pt x="740" y="171"/>
                  </a:lnTo>
                  <a:lnTo>
                    <a:pt x="861" y="253"/>
                  </a:lnTo>
                  <a:lnTo>
                    <a:pt x="711" y="0"/>
                  </a:lnTo>
                  <a:lnTo>
                    <a:pt x="46" y="4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13" name="Freeform 62">
              <a:extLst>
                <a:ext uri="{FF2B5EF4-FFF2-40B4-BE49-F238E27FC236}">
                  <a16:creationId xmlns:a16="http://schemas.microsoft.com/office/drawing/2014/main" xmlns="" id="{48BA8138-636F-49F8-8E1B-34A72CF6B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3044"/>
              <a:ext cx="189" cy="442"/>
            </a:xfrm>
            <a:custGeom>
              <a:avLst/>
              <a:gdLst>
                <a:gd name="T0" fmla="*/ 329 w 378"/>
                <a:gd name="T1" fmla="*/ 0 h 883"/>
                <a:gd name="T2" fmla="*/ 378 w 378"/>
                <a:gd name="T3" fmla="*/ 5 h 883"/>
                <a:gd name="T4" fmla="*/ 378 w 378"/>
                <a:gd name="T5" fmla="*/ 117 h 883"/>
                <a:gd name="T6" fmla="*/ 0 w 378"/>
                <a:gd name="T7" fmla="*/ 883 h 883"/>
                <a:gd name="T8" fmla="*/ 29 w 378"/>
                <a:gd name="T9" fmla="*/ 532 h 883"/>
                <a:gd name="T10" fmla="*/ 337 w 378"/>
                <a:gd name="T11" fmla="*/ 97 h 883"/>
                <a:gd name="T12" fmla="*/ 329 w 378"/>
                <a:gd name="T13" fmla="*/ 0 h 883"/>
                <a:gd name="T14" fmla="*/ 329 w 378"/>
                <a:gd name="T15" fmla="*/ 0 h 8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8"/>
                <a:gd name="T25" fmla="*/ 0 h 883"/>
                <a:gd name="T26" fmla="*/ 378 w 378"/>
                <a:gd name="T27" fmla="*/ 883 h 8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8" h="883">
                  <a:moveTo>
                    <a:pt x="329" y="0"/>
                  </a:moveTo>
                  <a:lnTo>
                    <a:pt x="378" y="5"/>
                  </a:lnTo>
                  <a:lnTo>
                    <a:pt x="378" y="117"/>
                  </a:lnTo>
                  <a:lnTo>
                    <a:pt x="0" y="883"/>
                  </a:lnTo>
                  <a:lnTo>
                    <a:pt x="29" y="532"/>
                  </a:lnTo>
                  <a:lnTo>
                    <a:pt x="337" y="97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14" name="Freeform 63">
              <a:extLst>
                <a:ext uri="{FF2B5EF4-FFF2-40B4-BE49-F238E27FC236}">
                  <a16:creationId xmlns:a16="http://schemas.microsoft.com/office/drawing/2014/main" xmlns="" id="{CEC6FCE3-217E-44A4-AD5C-9AD1295D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" y="3051"/>
              <a:ext cx="245" cy="393"/>
            </a:xfrm>
            <a:custGeom>
              <a:avLst/>
              <a:gdLst>
                <a:gd name="T0" fmla="*/ 0 w 490"/>
                <a:gd name="T1" fmla="*/ 0 h 787"/>
                <a:gd name="T2" fmla="*/ 477 w 490"/>
                <a:gd name="T3" fmla="*/ 561 h 787"/>
                <a:gd name="T4" fmla="*/ 490 w 490"/>
                <a:gd name="T5" fmla="*/ 787 h 787"/>
                <a:gd name="T6" fmla="*/ 13 w 490"/>
                <a:gd name="T7" fmla="*/ 120 h 787"/>
                <a:gd name="T8" fmla="*/ 420 w 490"/>
                <a:gd name="T9" fmla="*/ 639 h 787"/>
                <a:gd name="T10" fmla="*/ 433 w 490"/>
                <a:gd name="T11" fmla="*/ 561 h 787"/>
                <a:gd name="T12" fmla="*/ 0 w 490"/>
                <a:gd name="T13" fmla="*/ 0 h 787"/>
                <a:gd name="T14" fmla="*/ 0 w 490"/>
                <a:gd name="T15" fmla="*/ 0 h 7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0"/>
                <a:gd name="T25" fmla="*/ 0 h 787"/>
                <a:gd name="T26" fmla="*/ 490 w 490"/>
                <a:gd name="T27" fmla="*/ 787 h 7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0" h="787">
                  <a:moveTo>
                    <a:pt x="0" y="0"/>
                  </a:moveTo>
                  <a:lnTo>
                    <a:pt x="477" y="561"/>
                  </a:lnTo>
                  <a:lnTo>
                    <a:pt x="490" y="787"/>
                  </a:lnTo>
                  <a:lnTo>
                    <a:pt x="13" y="120"/>
                  </a:lnTo>
                  <a:lnTo>
                    <a:pt x="420" y="639"/>
                  </a:lnTo>
                  <a:lnTo>
                    <a:pt x="433" y="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15" name="Freeform 64">
              <a:extLst>
                <a:ext uri="{FF2B5EF4-FFF2-40B4-BE49-F238E27FC236}">
                  <a16:creationId xmlns:a16="http://schemas.microsoft.com/office/drawing/2014/main" xmlns="" id="{76EAF6F6-BB9B-460A-A871-EE18037E8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3065"/>
              <a:ext cx="154" cy="288"/>
            </a:xfrm>
            <a:custGeom>
              <a:avLst/>
              <a:gdLst>
                <a:gd name="T0" fmla="*/ 28 w 307"/>
                <a:gd name="T1" fmla="*/ 0 h 576"/>
                <a:gd name="T2" fmla="*/ 294 w 307"/>
                <a:gd name="T3" fmla="*/ 428 h 576"/>
                <a:gd name="T4" fmla="*/ 307 w 307"/>
                <a:gd name="T5" fmla="*/ 576 h 576"/>
                <a:gd name="T6" fmla="*/ 258 w 307"/>
                <a:gd name="T7" fmla="*/ 441 h 576"/>
                <a:gd name="T8" fmla="*/ 0 w 307"/>
                <a:gd name="T9" fmla="*/ 147 h 576"/>
                <a:gd name="T10" fmla="*/ 28 w 307"/>
                <a:gd name="T11" fmla="*/ 0 h 576"/>
                <a:gd name="T12" fmla="*/ 28 w 307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7"/>
                <a:gd name="T22" fmla="*/ 0 h 576"/>
                <a:gd name="T23" fmla="*/ 307 w 307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7" h="576">
                  <a:moveTo>
                    <a:pt x="28" y="0"/>
                  </a:moveTo>
                  <a:lnTo>
                    <a:pt x="294" y="428"/>
                  </a:lnTo>
                  <a:lnTo>
                    <a:pt x="307" y="576"/>
                  </a:lnTo>
                  <a:lnTo>
                    <a:pt x="258" y="441"/>
                  </a:lnTo>
                  <a:lnTo>
                    <a:pt x="0" y="14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16" name="Freeform 65">
              <a:extLst>
                <a:ext uri="{FF2B5EF4-FFF2-40B4-BE49-F238E27FC236}">
                  <a16:creationId xmlns:a16="http://schemas.microsoft.com/office/drawing/2014/main" xmlns="" id="{B39D96E6-7E2B-4898-9E2E-3341E1D77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100"/>
              <a:ext cx="110" cy="133"/>
            </a:xfrm>
            <a:custGeom>
              <a:avLst/>
              <a:gdLst>
                <a:gd name="T0" fmla="*/ 218 w 218"/>
                <a:gd name="T1" fmla="*/ 0 h 266"/>
                <a:gd name="T2" fmla="*/ 0 w 218"/>
                <a:gd name="T3" fmla="*/ 194 h 266"/>
                <a:gd name="T4" fmla="*/ 36 w 218"/>
                <a:gd name="T5" fmla="*/ 266 h 266"/>
                <a:gd name="T6" fmla="*/ 205 w 218"/>
                <a:gd name="T7" fmla="*/ 182 h 266"/>
                <a:gd name="T8" fmla="*/ 218 w 218"/>
                <a:gd name="T9" fmla="*/ 0 h 266"/>
                <a:gd name="T10" fmla="*/ 218 w 218"/>
                <a:gd name="T11" fmla="*/ 0 h 2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266"/>
                <a:gd name="T20" fmla="*/ 218 w 218"/>
                <a:gd name="T21" fmla="*/ 266 h 2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266">
                  <a:moveTo>
                    <a:pt x="218" y="0"/>
                  </a:moveTo>
                  <a:lnTo>
                    <a:pt x="0" y="194"/>
                  </a:lnTo>
                  <a:lnTo>
                    <a:pt x="36" y="266"/>
                  </a:lnTo>
                  <a:lnTo>
                    <a:pt x="205" y="18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17" name="Freeform 66">
              <a:extLst>
                <a:ext uri="{FF2B5EF4-FFF2-40B4-BE49-F238E27FC236}">
                  <a16:creationId xmlns:a16="http://schemas.microsoft.com/office/drawing/2014/main" xmlns="" id="{5741EB29-1BFE-4989-9339-2AA225B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3227"/>
              <a:ext cx="91" cy="73"/>
            </a:xfrm>
            <a:custGeom>
              <a:avLst/>
              <a:gdLst>
                <a:gd name="T0" fmla="*/ 148 w 182"/>
                <a:gd name="T1" fmla="*/ 0 h 146"/>
                <a:gd name="T2" fmla="*/ 0 w 182"/>
                <a:gd name="T3" fmla="*/ 97 h 146"/>
                <a:gd name="T4" fmla="*/ 7 w 182"/>
                <a:gd name="T5" fmla="*/ 146 h 146"/>
                <a:gd name="T6" fmla="*/ 182 w 182"/>
                <a:gd name="T7" fmla="*/ 47 h 146"/>
                <a:gd name="T8" fmla="*/ 148 w 182"/>
                <a:gd name="T9" fmla="*/ 0 h 146"/>
                <a:gd name="T10" fmla="*/ 148 w 182"/>
                <a:gd name="T11" fmla="*/ 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2"/>
                <a:gd name="T19" fmla="*/ 0 h 146"/>
                <a:gd name="T20" fmla="*/ 182 w 182"/>
                <a:gd name="T21" fmla="*/ 146 h 1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2" h="146">
                  <a:moveTo>
                    <a:pt x="148" y="0"/>
                  </a:moveTo>
                  <a:lnTo>
                    <a:pt x="0" y="97"/>
                  </a:lnTo>
                  <a:lnTo>
                    <a:pt x="7" y="146"/>
                  </a:lnTo>
                  <a:lnTo>
                    <a:pt x="182" y="47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18" name="Freeform 67">
              <a:extLst>
                <a:ext uri="{FF2B5EF4-FFF2-40B4-BE49-F238E27FC236}">
                  <a16:creationId xmlns:a16="http://schemas.microsoft.com/office/drawing/2014/main" xmlns="" id="{8F0BF5D7-D953-43BF-8297-F5ACD1742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2753"/>
              <a:ext cx="870" cy="467"/>
            </a:xfrm>
            <a:custGeom>
              <a:avLst/>
              <a:gdLst>
                <a:gd name="T0" fmla="*/ 23 w 1741"/>
                <a:gd name="T1" fmla="*/ 0 h 935"/>
                <a:gd name="T2" fmla="*/ 443 w 1741"/>
                <a:gd name="T3" fmla="*/ 15 h 935"/>
                <a:gd name="T4" fmla="*/ 534 w 1741"/>
                <a:gd name="T5" fmla="*/ 70 h 935"/>
                <a:gd name="T6" fmla="*/ 1551 w 1741"/>
                <a:gd name="T7" fmla="*/ 91 h 935"/>
                <a:gd name="T8" fmla="*/ 1600 w 1741"/>
                <a:gd name="T9" fmla="*/ 154 h 935"/>
                <a:gd name="T10" fmla="*/ 1741 w 1741"/>
                <a:gd name="T11" fmla="*/ 211 h 935"/>
                <a:gd name="T12" fmla="*/ 1690 w 1741"/>
                <a:gd name="T13" fmla="*/ 257 h 935"/>
                <a:gd name="T14" fmla="*/ 1737 w 1741"/>
                <a:gd name="T15" fmla="*/ 804 h 935"/>
                <a:gd name="T16" fmla="*/ 1634 w 1741"/>
                <a:gd name="T17" fmla="*/ 935 h 935"/>
                <a:gd name="T18" fmla="*/ 1593 w 1741"/>
                <a:gd name="T19" fmla="*/ 289 h 935"/>
                <a:gd name="T20" fmla="*/ 1340 w 1741"/>
                <a:gd name="T21" fmla="*/ 171 h 935"/>
                <a:gd name="T22" fmla="*/ 279 w 1741"/>
                <a:gd name="T23" fmla="*/ 148 h 935"/>
                <a:gd name="T24" fmla="*/ 0 w 1741"/>
                <a:gd name="T25" fmla="*/ 279 h 935"/>
                <a:gd name="T26" fmla="*/ 23 w 1741"/>
                <a:gd name="T27" fmla="*/ 0 h 935"/>
                <a:gd name="T28" fmla="*/ 23 w 1741"/>
                <a:gd name="T29" fmla="*/ 0 h 9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41"/>
                <a:gd name="T46" fmla="*/ 0 h 935"/>
                <a:gd name="T47" fmla="*/ 1741 w 1741"/>
                <a:gd name="T48" fmla="*/ 935 h 9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41" h="935">
                  <a:moveTo>
                    <a:pt x="23" y="0"/>
                  </a:moveTo>
                  <a:lnTo>
                    <a:pt x="443" y="15"/>
                  </a:lnTo>
                  <a:lnTo>
                    <a:pt x="534" y="70"/>
                  </a:lnTo>
                  <a:lnTo>
                    <a:pt x="1551" y="91"/>
                  </a:lnTo>
                  <a:lnTo>
                    <a:pt x="1600" y="154"/>
                  </a:lnTo>
                  <a:lnTo>
                    <a:pt x="1741" y="211"/>
                  </a:lnTo>
                  <a:lnTo>
                    <a:pt x="1690" y="257"/>
                  </a:lnTo>
                  <a:lnTo>
                    <a:pt x="1737" y="804"/>
                  </a:lnTo>
                  <a:lnTo>
                    <a:pt x="1634" y="935"/>
                  </a:lnTo>
                  <a:lnTo>
                    <a:pt x="1593" y="289"/>
                  </a:lnTo>
                  <a:lnTo>
                    <a:pt x="1340" y="171"/>
                  </a:lnTo>
                  <a:lnTo>
                    <a:pt x="279" y="148"/>
                  </a:lnTo>
                  <a:lnTo>
                    <a:pt x="0" y="27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19" name="Freeform 68">
              <a:extLst>
                <a:ext uri="{FF2B5EF4-FFF2-40B4-BE49-F238E27FC236}">
                  <a16:creationId xmlns:a16="http://schemas.microsoft.com/office/drawing/2014/main" xmlns="" id="{D38074A1-DB73-4A7A-8C20-379C81033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" y="2760"/>
              <a:ext cx="280" cy="42"/>
            </a:xfrm>
            <a:custGeom>
              <a:avLst/>
              <a:gdLst>
                <a:gd name="T0" fmla="*/ 561 w 561"/>
                <a:gd name="T1" fmla="*/ 14 h 84"/>
                <a:gd name="T2" fmla="*/ 0 w 561"/>
                <a:gd name="T3" fmla="*/ 0 h 84"/>
                <a:gd name="T4" fmla="*/ 149 w 561"/>
                <a:gd name="T5" fmla="*/ 69 h 84"/>
                <a:gd name="T6" fmla="*/ 399 w 561"/>
                <a:gd name="T7" fmla="*/ 84 h 84"/>
                <a:gd name="T8" fmla="*/ 358 w 561"/>
                <a:gd name="T9" fmla="*/ 34 h 84"/>
                <a:gd name="T10" fmla="*/ 561 w 561"/>
                <a:gd name="T11" fmla="*/ 14 h 84"/>
                <a:gd name="T12" fmla="*/ 561 w 561"/>
                <a:gd name="T13" fmla="*/ 14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1"/>
                <a:gd name="T22" fmla="*/ 0 h 84"/>
                <a:gd name="T23" fmla="*/ 561 w 561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1" h="84">
                  <a:moveTo>
                    <a:pt x="561" y="14"/>
                  </a:moveTo>
                  <a:lnTo>
                    <a:pt x="0" y="0"/>
                  </a:lnTo>
                  <a:lnTo>
                    <a:pt x="149" y="69"/>
                  </a:lnTo>
                  <a:lnTo>
                    <a:pt x="399" y="84"/>
                  </a:lnTo>
                  <a:lnTo>
                    <a:pt x="358" y="34"/>
                  </a:lnTo>
                  <a:lnTo>
                    <a:pt x="56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20" name="Freeform 69">
              <a:extLst>
                <a:ext uri="{FF2B5EF4-FFF2-40B4-BE49-F238E27FC236}">
                  <a16:creationId xmlns:a16="http://schemas.microsoft.com/office/drawing/2014/main" xmlns="" id="{1B268E64-D0CE-467D-BFB8-79A02B22D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" y="1620"/>
              <a:ext cx="432" cy="127"/>
            </a:xfrm>
            <a:custGeom>
              <a:avLst/>
              <a:gdLst>
                <a:gd name="T0" fmla="*/ 0 w 865"/>
                <a:gd name="T1" fmla="*/ 105 h 255"/>
                <a:gd name="T2" fmla="*/ 164 w 865"/>
                <a:gd name="T3" fmla="*/ 4 h 255"/>
                <a:gd name="T4" fmla="*/ 523 w 865"/>
                <a:gd name="T5" fmla="*/ 0 h 255"/>
                <a:gd name="T6" fmla="*/ 865 w 865"/>
                <a:gd name="T7" fmla="*/ 255 h 255"/>
                <a:gd name="T8" fmla="*/ 576 w 865"/>
                <a:gd name="T9" fmla="*/ 65 h 255"/>
                <a:gd name="T10" fmla="*/ 551 w 865"/>
                <a:gd name="T11" fmla="*/ 67 h 255"/>
                <a:gd name="T12" fmla="*/ 570 w 865"/>
                <a:gd name="T13" fmla="*/ 131 h 255"/>
                <a:gd name="T14" fmla="*/ 139 w 865"/>
                <a:gd name="T15" fmla="*/ 114 h 255"/>
                <a:gd name="T16" fmla="*/ 146 w 865"/>
                <a:gd name="T17" fmla="*/ 73 h 255"/>
                <a:gd name="T18" fmla="*/ 500 w 865"/>
                <a:gd name="T19" fmla="*/ 63 h 255"/>
                <a:gd name="T20" fmla="*/ 152 w 865"/>
                <a:gd name="T21" fmla="*/ 27 h 255"/>
                <a:gd name="T22" fmla="*/ 0 w 865"/>
                <a:gd name="T23" fmla="*/ 105 h 255"/>
                <a:gd name="T24" fmla="*/ 0 w 865"/>
                <a:gd name="T25" fmla="*/ 105 h 2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5"/>
                <a:gd name="T40" fmla="*/ 0 h 255"/>
                <a:gd name="T41" fmla="*/ 865 w 865"/>
                <a:gd name="T42" fmla="*/ 255 h 2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5" h="255">
                  <a:moveTo>
                    <a:pt x="0" y="105"/>
                  </a:moveTo>
                  <a:lnTo>
                    <a:pt x="164" y="4"/>
                  </a:lnTo>
                  <a:lnTo>
                    <a:pt x="523" y="0"/>
                  </a:lnTo>
                  <a:lnTo>
                    <a:pt x="865" y="255"/>
                  </a:lnTo>
                  <a:lnTo>
                    <a:pt x="576" y="65"/>
                  </a:lnTo>
                  <a:lnTo>
                    <a:pt x="551" y="67"/>
                  </a:lnTo>
                  <a:lnTo>
                    <a:pt x="570" y="131"/>
                  </a:lnTo>
                  <a:lnTo>
                    <a:pt x="139" y="114"/>
                  </a:lnTo>
                  <a:lnTo>
                    <a:pt x="146" y="73"/>
                  </a:lnTo>
                  <a:lnTo>
                    <a:pt x="500" y="63"/>
                  </a:lnTo>
                  <a:lnTo>
                    <a:pt x="152" y="2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21" name="Freeform 70">
              <a:extLst>
                <a:ext uri="{FF2B5EF4-FFF2-40B4-BE49-F238E27FC236}">
                  <a16:creationId xmlns:a16="http://schemas.microsoft.com/office/drawing/2014/main" xmlns="" id="{80E7C092-6498-4973-BCCC-E78EEC6C1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1660"/>
              <a:ext cx="243" cy="523"/>
            </a:xfrm>
            <a:custGeom>
              <a:avLst/>
              <a:gdLst>
                <a:gd name="T0" fmla="*/ 405 w 484"/>
                <a:gd name="T1" fmla="*/ 0 h 1047"/>
                <a:gd name="T2" fmla="*/ 9 w 484"/>
                <a:gd name="T3" fmla="*/ 224 h 1047"/>
                <a:gd name="T4" fmla="*/ 0 w 484"/>
                <a:gd name="T5" fmla="*/ 257 h 1047"/>
                <a:gd name="T6" fmla="*/ 34 w 484"/>
                <a:gd name="T7" fmla="*/ 318 h 1047"/>
                <a:gd name="T8" fmla="*/ 70 w 484"/>
                <a:gd name="T9" fmla="*/ 299 h 1047"/>
                <a:gd name="T10" fmla="*/ 272 w 484"/>
                <a:gd name="T11" fmla="*/ 392 h 1047"/>
                <a:gd name="T12" fmla="*/ 201 w 484"/>
                <a:gd name="T13" fmla="*/ 1047 h 1047"/>
                <a:gd name="T14" fmla="*/ 306 w 484"/>
                <a:gd name="T15" fmla="*/ 278 h 1047"/>
                <a:gd name="T16" fmla="*/ 275 w 484"/>
                <a:gd name="T17" fmla="*/ 340 h 1047"/>
                <a:gd name="T18" fmla="*/ 95 w 484"/>
                <a:gd name="T19" fmla="*/ 242 h 1047"/>
                <a:gd name="T20" fmla="*/ 484 w 484"/>
                <a:gd name="T21" fmla="*/ 21 h 1047"/>
                <a:gd name="T22" fmla="*/ 405 w 484"/>
                <a:gd name="T23" fmla="*/ 0 h 1047"/>
                <a:gd name="T24" fmla="*/ 405 w 484"/>
                <a:gd name="T25" fmla="*/ 0 h 10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4"/>
                <a:gd name="T40" fmla="*/ 0 h 1047"/>
                <a:gd name="T41" fmla="*/ 484 w 484"/>
                <a:gd name="T42" fmla="*/ 1047 h 10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4" h="1047">
                  <a:moveTo>
                    <a:pt x="405" y="0"/>
                  </a:moveTo>
                  <a:lnTo>
                    <a:pt x="9" y="224"/>
                  </a:lnTo>
                  <a:lnTo>
                    <a:pt x="0" y="257"/>
                  </a:lnTo>
                  <a:lnTo>
                    <a:pt x="34" y="318"/>
                  </a:lnTo>
                  <a:lnTo>
                    <a:pt x="70" y="299"/>
                  </a:lnTo>
                  <a:lnTo>
                    <a:pt x="272" y="392"/>
                  </a:lnTo>
                  <a:lnTo>
                    <a:pt x="201" y="1047"/>
                  </a:lnTo>
                  <a:lnTo>
                    <a:pt x="306" y="278"/>
                  </a:lnTo>
                  <a:lnTo>
                    <a:pt x="275" y="340"/>
                  </a:lnTo>
                  <a:lnTo>
                    <a:pt x="95" y="242"/>
                  </a:lnTo>
                  <a:lnTo>
                    <a:pt x="484" y="2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22" name="Freeform 71">
              <a:extLst>
                <a:ext uri="{FF2B5EF4-FFF2-40B4-BE49-F238E27FC236}">
                  <a16:creationId xmlns:a16="http://schemas.microsoft.com/office/drawing/2014/main" xmlns="" id="{A93EA878-B99A-40D8-B85E-F89DEEA6A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1582"/>
              <a:ext cx="486" cy="355"/>
            </a:xfrm>
            <a:custGeom>
              <a:avLst/>
              <a:gdLst>
                <a:gd name="T0" fmla="*/ 149 w 971"/>
                <a:gd name="T1" fmla="*/ 29 h 711"/>
                <a:gd name="T2" fmla="*/ 270 w 971"/>
                <a:gd name="T3" fmla="*/ 244 h 711"/>
                <a:gd name="T4" fmla="*/ 420 w 971"/>
                <a:gd name="T5" fmla="*/ 403 h 711"/>
                <a:gd name="T6" fmla="*/ 730 w 971"/>
                <a:gd name="T7" fmla="*/ 666 h 711"/>
                <a:gd name="T8" fmla="*/ 971 w 971"/>
                <a:gd name="T9" fmla="*/ 711 h 711"/>
                <a:gd name="T10" fmla="*/ 692 w 971"/>
                <a:gd name="T11" fmla="*/ 711 h 711"/>
                <a:gd name="T12" fmla="*/ 468 w 971"/>
                <a:gd name="T13" fmla="*/ 544 h 711"/>
                <a:gd name="T14" fmla="*/ 131 w 971"/>
                <a:gd name="T15" fmla="*/ 179 h 711"/>
                <a:gd name="T16" fmla="*/ 0 w 971"/>
                <a:gd name="T17" fmla="*/ 0 h 711"/>
                <a:gd name="T18" fmla="*/ 149 w 971"/>
                <a:gd name="T19" fmla="*/ 29 h 711"/>
                <a:gd name="T20" fmla="*/ 149 w 971"/>
                <a:gd name="T21" fmla="*/ 29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1"/>
                <a:gd name="T34" fmla="*/ 0 h 711"/>
                <a:gd name="T35" fmla="*/ 971 w 971"/>
                <a:gd name="T36" fmla="*/ 711 h 7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1" h="711">
                  <a:moveTo>
                    <a:pt x="149" y="29"/>
                  </a:moveTo>
                  <a:lnTo>
                    <a:pt x="270" y="244"/>
                  </a:lnTo>
                  <a:lnTo>
                    <a:pt x="420" y="403"/>
                  </a:lnTo>
                  <a:lnTo>
                    <a:pt x="730" y="666"/>
                  </a:lnTo>
                  <a:lnTo>
                    <a:pt x="971" y="711"/>
                  </a:lnTo>
                  <a:lnTo>
                    <a:pt x="692" y="711"/>
                  </a:lnTo>
                  <a:lnTo>
                    <a:pt x="468" y="544"/>
                  </a:lnTo>
                  <a:lnTo>
                    <a:pt x="131" y="179"/>
                  </a:lnTo>
                  <a:lnTo>
                    <a:pt x="0" y="0"/>
                  </a:lnTo>
                  <a:lnTo>
                    <a:pt x="14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23" name="Freeform 72">
              <a:extLst>
                <a:ext uri="{FF2B5EF4-FFF2-40B4-BE49-F238E27FC236}">
                  <a16:creationId xmlns:a16="http://schemas.microsoft.com/office/drawing/2014/main" xmlns="" id="{695D9DEC-30D9-42F5-BBDA-261DF9679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" y="1834"/>
              <a:ext cx="608" cy="590"/>
            </a:xfrm>
            <a:custGeom>
              <a:avLst/>
              <a:gdLst>
                <a:gd name="T0" fmla="*/ 189 w 1217"/>
                <a:gd name="T1" fmla="*/ 122 h 1178"/>
                <a:gd name="T2" fmla="*/ 413 w 1217"/>
                <a:gd name="T3" fmla="*/ 589 h 1178"/>
                <a:gd name="T4" fmla="*/ 721 w 1217"/>
                <a:gd name="T5" fmla="*/ 926 h 1178"/>
                <a:gd name="T6" fmla="*/ 1038 w 1217"/>
                <a:gd name="T7" fmla="*/ 1142 h 1178"/>
                <a:gd name="T8" fmla="*/ 1217 w 1217"/>
                <a:gd name="T9" fmla="*/ 1169 h 1178"/>
                <a:gd name="T10" fmla="*/ 983 w 1217"/>
                <a:gd name="T11" fmla="*/ 1178 h 1178"/>
                <a:gd name="T12" fmla="*/ 711 w 1217"/>
                <a:gd name="T13" fmla="*/ 1028 h 1178"/>
                <a:gd name="T14" fmla="*/ 394 w 1217"/>
                <a:gd name="T15" fmla="*/ 768 h 1178"/>
                <a:gd name="T16" fmla="*/ 122 w 1217"/>
                <a:gd name="T17" fmla="*/ 346 h 1178"/>
                <a:gd name="T18" fmla="*/ 0 w 1217"/>
                <a:gd name="T19" fmla="*/ 0 h 1178"/>
                <a:gd name="T20" fmla="*/ 189 w 1217"/>
                <a:gd name="T21" fmla="*/ 122 h 1178"/>
                <a:gd name="T22" fmla="*/ 189 w 1217"/>
                <a:gd name="T23" fmla="*/ 122 h 11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17"/>
                <a:gd name="T37" fmla="*/ 0 h 1178"/>
                <a:gd name="T38" fmla="*/ 1217 w 1217"/>
                <a:gd name="T39" fmla="*/ 1178 h 11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17" h="1178">
                  <a:moveTo>
                    <a:pt x="189" y="122"/>
                  </a:moveTo>
                  <a:lnTo>
                    <a:pt x="413" y="589"/>
                  </a:lnTo>
                  <a:lnTo>
                    <a:pt x="721" y="926"/>
                  </a:lnTo>
                  <a:lnTo>
                    <a:pt x="1038" y="1142"/>
                  </a:lnTo>
                  <a:lnTo>
                    <a:pt x="1217" y="1169"/>
                  </a:lnTo>
                  <a:lnTo>
                    <a:pt x="983" y="1178"/>
                  </a:lnTo>
                  <a:lnTo>
                    <a:pt x="711" y="1028"/>
                  </a:lnTo>
                  <a:lnTo>
                    <a:pt x="394" y="768"/>
                  </a:lnTo>
                  <a:lnTo>
                    <a:pt x="122" y="346"/>
                  </a:lnTo>
                  <a:lnTo>
                    <a:pt x="0" y="0"/>
                  </a:lnTo>
                  <a:lnTo>
                    <a:pt x="189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24" name="Freeform 73">
              <a:extLst>
                <a:ext uri="{FF2B5EF4-FFF2-40B4-BE49-F238E27FC236}">
                  <a16:creationId xmlns:a16="http://schemas.microsoft.com/office/drawing/2014/main" xmlns="" id="{CA5A0934-F4BE-4AFF-8704-79EA3706C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1605"/>
              <a:ext cx="585" cy="361"/>
            </a:xfrm>
            <a:custGeom>
              <a:avLst/>
              <a:gdLst>
                <a:gd name="T0" fmla="*/ 0 w 1168"/>
                <a:gd name="T1" fmla="*/ 663 h 720"/>
                <a:gd name="T2" fmla="*/ 327 w 1168"/>
                <a:gd name="T3" fmla="*/ 654 h 720"/>
                <a:gd name="T4" fmla="*/ 682 w 1168"/>
                <a:gd name="T5" fmla="*/ 515 h 720"/>
                <a:gd name="T6" fmla="*/ 1168 w 1168"/>
                <a:gd name="T7" fmla="*/ 0 h 720"/>
                <a:gd name="T8" fmla="*/ 1159 w 1168"/>
                <a:gd name="T9" fmla="*/ 186 h 720"/>
                <a:gd name="T10" fmla="*/ 868 w 1168"/>
                <a:gd name="T11" fmla="*/ 448 h 720"/>
                <a:gd name="T12" fmla="*/ 682 w 1168"/>
                <a:gd name="T13" fmla="*/ 580 h 720"/>
                <a:gd name="T14" fmla="*/ 372 w 1168"/>
                <a:gd name="T15" fmla="*/ 720 h 720"/>
                <a:gd name="T16" fmla="*/ 0 w 1168"/>
                <a:gd name="T17" fmla="*/ 663 h 720"/>
                <a:gd name="T18" fmla="*/ 0 w 1168"/>
                <a:gd name="T19" fmla="*/ 663 h 7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8"/>
                <a:gd name="T31" fmla="*/ 0 h 720"/>
                <a:gd name="T32" fmla="*/ 1168 w 1168"/>
                <a:gd name="T33" fmla="*/ 720 h 7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8" h="720">
                  <a:moveTo>
                    <a:pt x="0" y="663"/>
                  </a:moveTo>
                  <a:lnTo>
                    <a:pt x="327" y="654"/>
                  </a:lnTo>
                  <a:lnTo>
                    <a:pt x="682" y="515"/>
                  </a:lnTo>
                  <a:lnTo>
                    <a:pt x="1168" y="0"/>
                  </a:lnTo>
                  <a:lnTo>
                    <a:pt x="1159" y="186"/>
                  </a:lnTo>
                  <a:lnTo>
                    <a:pt x="868" y="448"/>
                  </a:lnTo>
                  <a:lnTo>
                    <a:pt x="682" y="580"/>
                  </a:lnTo>
                  <a:lnTo>
                    <a:pt x="372" y="720"/>
                  </a:lnTo>
                  <a:lnTo>
                    <a:pt x="0" y="6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25" name="Freeform 74">
              <a:extLst>
                <a:ext uri="{FF2B5EF4-FFF2-40B4-BE49-F238E27FC236}">
                  <a16:creationId xmlns:a16="http://schemas.microsoft.com/office/drawing/2014/main" xmlns="" id="{94C92023-84FE-48CD-9ACD-FCD277F6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1916"/>
              <a:ext cx="655" cy="499"/>
            </a:xfrm>
            <a:custGeom>
              <a:avLst/>
              <a:gdLst>
                <a:gd name="T0" fmla="*/ 0 w 1311"/>
                <a:gd name="T1" fmla="*/ 951 h 998"/>
                <a:gd name="T2" fmla="*/ 215 w 1311"/>
                <a:gd name="T3" fmla="*/ 951 h 998"/>
                <a:gd name="T4" fmla="*/ 663 w 1311"/>
                <a:gd name="T5" fmla="*/ 848 h 998"/>
                <a:gd name="T6" fmla="*/ 1038 w 1311"/>
                <a:gd name="T7" fmla="*/ 426 h 998"/>
                <a:gd name="T8" fmla="*/ 1311 w 1311"/>
                <a:gd name="T9" fmla="*/ 0 h 998"/>
                <a:gd name="T10" fmla="*/ 1287 w 1311"/>
                <a:gd name="T11" fmla="*/ 369 h 998"/>
                <a:gd name="T12" fmla="*/ 1112 w 1311"/>
                <a:gd name="T13" fmla="*/ 567 h 998"/>
                <a:gd name="T14" fmla="*/ 833 w 1311"/>
                <a:gd name="T15" fmla="*/ 810 h 998"/>
                <a:gd name="T16" fmla="*/ 682 w 1311"/>
                <a:gd name="T17" fmla="*/ 903 h 998"/>
                <a:gd name="T18" fmla="*/ 215 w 1311"/>
                <a:gd name="T19" fmla="*/ 998 h 998"/>
                <a:gd name="T20" fmla="*/ 0 w 1311"/>
                <a:gd name="T21" fmla="*/ 951 h 998"/>
                <a:gd name="T22" fmla="*/ 0 w 1311"/>
                <a:gd name="T23" fmla="*/ 951 h 9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11"/>
                <a:gd name="T37" fmla="*/ 0 h 998"/>
                <a:gd name="T38" fmla="*/ 1311 w 1311"/>
                <a:gd name="T39" fmla="*/ 998 h 9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11" h="998">
                  <a:moveTo>
                    <a:pt x="0" y="951"/>
                  </a:moveTo>
                  <a:lnTo>
                    <a:pt x="215" y="951"/>
                  </a:lnTo>
                  <a:lnTo>
                    <a:pt x="663" y="848"/>
                  </a:lnTo>
                  <a:lnTo>
                    <a:pt x="1038" y="426"/>
                  </a:lnTo>
                  <a:lnTo>
                    <a:pt x="1311" y="0"/>
                  </a:lnTo>
                  <a:lnTo>
                    <a:pt x="1287" y="369"/>
                  </a:lnTo>
                  <a:lnTo>
                    <a:pt x="1112" y="567"/>
                  </a:lnTo>
                  <a:lnTo>
                    <a:pt x="833" y="810"/>
                  </a:lnTo>
                  <a:lnTo>
                    <a:pt x="682" y="903"/>
                  </a:lnTo>
                  <a:lnTo>
                    <a:pt x="215" y="998"/>
                  </a:lnTo>
                  <a:lnTo>
                    <a:pt x="0" y="9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26" name="Freeform 75">
              <a:extLst>
                <a:ext uri="{FF2B5EF4-FFF2-40B4-BE49-F238E27FC236}">
                  <a16:creationId xmlns:a16="http://schemas.microsoft.com/office/drawing/2014/main" xmlns="" id="{48DC66D2-930A-4A6C-8CE2-7517E7653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" y="1804"/>
              <a:ext cx="35" cy="117"/>
            </a:xfrm>
            <a:custGeom>
              <a:avLst/>
              <a:gdLst>
                <a:gd name="T0" fmla="*/ 71 w 71"/>
                <a:gd name="T1" fmla="*/ 0 h 234"/>
                <a:gd name="T2" fmla="*/ 38 w 71"/>
                <a:gd name="T3" fmla="*/ 38 h 234"/>
                <a:gd name="T4" fmla="*/ 42 w 71"/>
                <a:gd name="T5" fmla="*/ 74 h 234"/>
                <a:gd name="T6" fmla="*/ 15 w 71"/>
                <a:gd name="T7" fmla="*/ 103 h 234"/>
                <a:gd name="T8" fmla="*/ 33 w 71"/>
                <a:gd name="T9" fmla="*/ 154 h 234"/>
                <a:gd name="T10" fmla="*/ 0 w 71"/>
                <a:gd name="T11" fmla="*/ 186 h 234"/>
                <a:gd name="T12" fmla="*/ 31 w 71"/>
                <a:gd name="T13" fmla="*/ 234 h 234"/>
                <a:gd name="T14" fmla="*/ 27 w 71"/>
                <a:gd name="T15" fmla="*/ 184 h 234"/>
                <a:gd name="T16" fmla="*/ 59 w 71"/>
                <a:gd name="T17" fmla="*/ 152 h 234"/>
                <a:gd name="T18" fmla="*/ 38 w 71"/>
                <a:gd name="T19" fmla="*/ 103 h 234"/>
                <a:gd name="T20" fmla="*/ 71 w 71"/>
                <a:gd name="T21" fmla="*/ 80 h 234"/>
                <a:gd name="T22" fmla="*/ 57 w 71"/>
                <a:gd name="T23" fmla="*/ 48 h 234"/>
                <a:gd name="T24" fmla="*/ 71 w 71"/>
                <a:gd name="T25" fmla="*/ 0 h 234"/>
                <a:gd name="T26" fmla="*/ 71 w 71"/>
                <a:gd name="T27" fmla="*/ 0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"/>
                <a:gd name="T43" fmla="*/ 0 h 234"/>
                <a:gd name="T44" fmla="*/ 71 w 71"/>
                <a:gd name="T45" fmla="*/ 234 h 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" h="234">
                  <a:moveTo>
                    <a:pt x="71" y="0"/>
                  </a:moveTo>
                  <a:lnTo>
                    <a:pt x="38" y="38"/>
                  </a:lnTo>
                  <a:lnTo>
                    <a:pt x="42" y="74"/>
                  </a:lnTo>
                  <a:lnTo>
                    <a:pt x="15" y="103"/>
                  </a:lnTo>
                  <a:lnTo>
                    <a:pt x="33" y="154"/>
                  </a:lnTo>
                  <a:lnTo>
                    <a:pt x="0" y="186"/>
                  </a:lnTo>
                  <a:lnTo>
                    <a:pt x="31" y="234"/>
                  </a:lnTo>
                  <a:lnTo>
                    <a:pt x="27" y="184"/>
                  </a:lnTo>
                  <a:lnTo>
                    <a:pt x="59" y="152"/>
                  </a:lnTo>
                  <a:lnTo>
                    <a:pt x="38" y="103"/>
                  </a:lnTo>
                  <a:lnTo>
                    <a:pt x="71" y="80"/>
                  </a:lnTo>
                  <a:lnTo>
                    <a:pt x="57" y="4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27" name="Freeform 76">
              <a:extLst>
                <a:ext uri="{FF2B5EF4-FFF2-40B4-BE49-F238E27FC236}">
                  <a16:creationId xmlns:a16="http://schemas.microsoft.com/office/drawing/2014/main" xmlns="" id="{C0880ACC-AB8B-47B5-BC62-10AA085A4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" y="1936"/>
              <a:ext cx="108" cy="76"/>
            </a:xfrm>
            <a:custGeom>
              <a:avLst/>
              <a:gdLst>
                <a:gd name="T0" fmla="*/ 0 w 217"/>
                <a:gd name="T1" fmla="*/ 0 h 152"/>
                <a:gd name="T2" fmla="*/ 42 w 217"/>
                <a:gd name="T3" fmla="*/ 59 h 152"/>
                <a:gd name="T4" fmla="*/ 114 w 217"/>
                <a:gd name="T5" fmla="*/ 124 h 152"/>
                <a:gd name="T6" fmla="*/ 217 w 217"/>
                <a:gd name="T7" fmla="*/ 133 h 152"/>
                <a:gd name="T8" fmla="*/ 175 w 217"/>
                <a:gd name="T9" fmla="*/ 152 h 152"/>
                <a:gd name="T10" fmla="*/ 106 w 217"/>
                <a:gd name="T11" fmla="*/ 141 h 152"/>
                <a:gd name="T12" fmla="*/ 15 w 217"/>
                <a:gd name="T13" fmla="*/ 80 h 152"/>
                <a:gd name="T14" fmla="*/ 0 w 217"/>
                <a:gd name="T15" fmla="*/ 0 h 152"/>
                <a:gd name="T16" fmla="*/ 0 w 217"/>
                <a:gd name="T17" fmla="*/ 0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7"/>
                <a:gd name="T28" fmla="*/ 0 h 152"/>
                <a:gd name="T29" fmla="*/ 217 w 217"/>
                <a:gd name="T30" fmla="*/ 152 h 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7" h="152">
                  <a:moveTo>
                    <a:pt x="0" y="0"/>
                  </a:moveTo>
                  <a:lnTo>
                    <a:pt x="42" y="59"/>
                  </a:lnTo>
                  <a:lnTo>
                    <a:pt x="114" y="124"/>
                  </a:lnTo>
                  <a:lnTo>
                    <a:pt x="217" y="133"/>
                  </a:lnTo>
                  <a:lnTo>
                    <a:pt x="175" y="152"/>
                  </a:lnTo>
                  <a:lnTo>
                    <a:pt x="106" y="141"/>
                  </a:lnTo>
                  <a:lnTo>
                    <a:pt x="15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28" name="Freeform 77">
              <a:extLst>
                <a:ext uri="{FF2B5EF4-FFF2-40B4-BE49-F238E27FC236}">
                  <a16:creationId xmlns:a16="http://schemas.microsoft.com/office/drawing/2014/main" xmlns="" id="{5C6A8494-82B3-4FFB-8D23-8853B01DA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955"/>
              <a:ext cx="134" cy="56"/>
            </a:xfrm>
            <a:custGeom>
              <a:avLst/>
              <a:gdLst>
                <a:gd name="T0" fmla="*/ 268 w 268"/>
                <a:gd name="T1" fmla="*/ 0 h 112"/>
                <a:gd name="T2" fmla="*/ 237 w 268"/>
                <a:gd name="T3" fmla="*/ 50 h 112"/>
                <a:gd name="T4" fmla="*/ 188 w 268"/>
                <a:gd name="T5" fmla="*/ 97 h 112"/>
                <a:gd name="T6" fmla="*/ 59 w 268"/>
                <a:gd name="T7" fmla="*/ 112 h 112"/>
                <a:gd name="T8" fmla="*/ 0 w 268"/>
                <a:gd name="T9" fmla="*/ 95 h 112"/>
                <a:gd name="T10" fmla="*/ 91 w 268"/>
                <a:gd name="T11" fmla="*/ 90 h 112"/>
                <a:gd name="T12" fmla="*/ 184 w 268"/>
                <a:gd name="T13" fmla="*/ 69 h 112"/>
                <a:gd name="T14" fmla="*/ 268 w 268"/>
                <a:gd name="T15" fmla="*/ 0 h 112"/>
                <a:gd name="T16" fmla="*/ 268 w 268"/>
                <a:gd name="T17" fmla="*/ 0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8"/>
                <a:gd name="T28" fmla="*/ 0 h 112"/>
                <a:gd name="T29" fmla="*/ 268 w 268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8" h="112">
                  <a:moveTo>
                    <a:pt x="268" y="0"/>
                  </a:moveTo>
                  <a:lnTo>
                    <a:pt x="237" y="50"/>
                  </a:lnTo>
                  <a:lnTo>
                    <a:pt x="188" y="97"/>
                  </a:lnTo>
                  <a:lnTo>
                    <a:pt x="59" y="112"/>
                  </a:lnTo>
                  <a:lnTo>
                    <a:pt x="0" y="95"/>
                  </a:lnTo>
                  <a:lnTo>
                    <a:pt x="91" y="90"/>
                  </a:lnTo>
                  <a:lnTo>
                    <a:pt x="184" y="6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29" name="Freeform 78">
              <a:extLst>
                <a:ext uri="{FF2B5EF4-FFF2-40B4-BE49-F238E27FC236}">
                  <a16:creationId xmlns:a16="http://schemas.microsoft.com/office/drawing/2014/main" xmlns="" id="{66D5303A-4534-418D-AB50-77616747C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2410"/>
              <a:ext cx="154" cy="117"/>
            </a:xfrm>
            <a:custGeom>
              <a:avLst/>
              <a:gdLst>
                <a:gd name="T0" fmla="*/ 282 w 308"/>
                <a:gd name="T1" fmla="*/ 0 h 234"/>
                <a:gd name="T2" fmla="*/ 179 w 308"/>
                <a:gd name="T3" fmla="*/ 148 h 234"/>
                <a:gd name="T4" fmla="*/ 0 w 308"/>
                <a:gd name="T5" fmla="*/ 234 h 234"/>
                <a:gd name="T6" fmla="*/ 225 w 308"/>
                <a:gd name="T7" fmla="*/ 196 h 234"/>
                <a:gd name="T8" fmla="*/ 308 w 308"/>
                <a:gd name="T9" fmla="*/ 74 h 234"/>
                <a:gd name="T10" fmla="*/ 282 w 308"/>
                <a:gd name="T11" fmla="*/ 0 h 234"/>
                <a:gd name="T12" fmla="*/ 282 w 308"/>
                <a:gd name="T13" fmla="*/ 0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8"/>
                <a:gd name="T22" fmla="*/ 0 h 234"/>
                <a:gd name="T23" fmla="*/ 308 w 308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8" h="234">
                  <a:moveTo>
                    <a:pt x="282" y="0"/>
                  </a:moveTo>
                  <a:lnTo>
                    <a:pt x="179" y="148"/>
                  </a:lnTo>
                  <a:lnTo>
                    <a:pt x="0" y="234"/>
                  </a:lnTo>
                  <a:lnTo>
                    <a:pt x="225" y="196"/>
                  </a:lnTo>
                  <a:lnTo>
                    <a:pt x="308" y="74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630" name="Freeform 79">
              <a:extLst>
                <a:ext uri="{FF2B5EF4-FFF2-40B4-BE49-F238E27FC236}">
                  <a16:creationId xmlns:a16="http://schemas.microsoft.com/office/drawing/2014/main" xmlns="" id="{D4B36211-4422-4DDF-ABEC-BC92B2DA6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" y="2428"/>
              <a:ext cx="131" cy="109"/>
            </a:xfrm>
            <a:custGeom>
              <a:avLst/>
              <a:gdLst>
                <a:gd name="T0" fmla="*/ 55 w 260"/>
                <a:gd name="T1" fmla="*/ 0 h 217"/>
                <a:gd name="T2" fmla="*/ 84 w 260"/>
                <a:gd name="T3" fmla="*/ 131 h 217"/>
                <a:gd name="T4" fmla="*/ 260 w 260"/>
                <a:gd name="T5" fmla="*/ 217 h 217"/>
                <a:gd name="T6" fmla="*/ 148 w 260"/>
                <a:gd name="T7" fmla="*/ 207 h 217"/>
                <a:gd name="T8" fmla="*/ 0 w 260"/>
                <a:gd name="T9" fmla="*/ 141 h 217"/>
                <a:gd name="T10" fmla="*/ 55 w 260"/>
                <a:gd name="T11" fmla="*/ 0 h 217"/>
                <a:gd name="T12" fmla="*/ 55 w 260"/>
                <a:gd name="T13" fmla="*/ 0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0"/>
                <a:gd name="T22" fmla="*/ 0 h 217"/>
                <a:gd name="T23" fmla="*/ 260 w 260"/>
                <a:gd name="T24" fmla="*/ 217 h 2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0" h="217">
                  <a:moveTo>
                    <a:pt x="55" y="0"/>
                  </a:moveTo>
                  <a:lnTo>
                    <a:pt x="84" y="131"/>
                  </a:lnTo>
                  <a:lnTo>
                    <a:pt x="260" y="217"/>
                  </a:lnTo>
                  <a:lnTo>
                    <a:pt x="148" y="207"/>
                  </a:lnTo>
                  <a:lnTo>
                    <a:pt x="0" y="1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13</a:t>
            </a:fld>
            <a:endParaRPr lang="en-ID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 descr="White marble">
            <a:extLst>
              <a:ext uri="{FF2B5EF4-FFF2-40B4-BE49-F238E27FC236}">
                <a16:creationId xmlns:a16="http://schemas.microsoft.com/office/drawing/2014/main" xmlns="" id="{B3084F98-0EBF-44FC-B787-ECF7A7F97A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7100" y="685801"/>
            <a:ext cx="52578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ID" sz="44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Nonproduction Costs</a:t>
            </a:r>
          </a:p>
        </p:txBody>
      </p:sp>
      <p:grpSp>
        <p:nvGrpSpPr>
          <p:cNvPr id="24579" name="Group 52">
            <a:extLst>
              <a:ext uri="{FF2B5EF4-FFF2-40B4-BE49-F238E27FC236}">
                <a16:creationId xmlns:a16="http://schemas.microsoft.com/office/drawing/2014/main" xmlns="" id="{1A75E03B-4E68-453D-9BBC-3F3F3B4611D3}"/>
              </a:ext>
            </a:extLst>
          </p:cNvPr>
          <p:cNvGrpSpPr>
            <a:grpSpLocks/>
          </p:cNvGrpSpPr>
          <p:nvPr/>
        </p:nvGrpSpPr>
        <p:grpSpPr bwMode="auto">
          <a:xfrm>
            <a:off x="1815668" y="3338945"/>
            <a:ext cx="3303587" cy="3200400"/>
            <a:chOff x="1710" y="1079"/>
            <a:chExt cx="2321" cy="2154"/>
          </a:xfrm>
        </p:grpSpPr>
        <p:sp>
          <p:nvSpPr>
            <p:cNvPr id="24582" name="Freeform 4">
              <a:extLst>
                <a:ext uri="{FF2B5EF4-FFF2-40B4-BE49-F238E27FC236}">
                  <a16:creationId xmlns:a16="http://schemas.microsoft.com/office/drawing/2014/main" xmlns="" id="{5125D2FA-1A89-4D24-9C1E-E30680C0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1907"/>
              <a:ext cx="1955" cy="1326"/>
            </a:xfrm>
            <a:custGeom>
              <a:avLst/>
              <a:gdLst>
                <a:gd name="T0" fmla="*/ 583 w 3910"/>
                <a:gd name="T1" fmla="*/ 2652 h 2652"/>
                <a:gd name="T2" fmla="*/ 597 w 3910"/>
                <a:gd name="T3" fmla="*/ 2508 h 2652"/>
                <a:gd name="T4" fmla="*/ 154 w 3910"/>
                <a:gd name="T5" fmla="*/ 2154 h 2652"/>
                <a:gd name="T6" fmla="*/ 0 w 3910"/>
                <a:gd name="T7" fmla="*/ 1911 h 2652"/>
                <a:gd name="T8" fmla="*/ 32 w 3910"/>
                <a:gd name="T9" fmla="*/ 1470 h 2652"/>
                <a:gd name="T10" fmla="*/ 87 w 3910"/>
                <a:gd name="T11" fmla="*/ 1392 h 2652"/>
                <a:gd name="T12" fmla="*/ 38 w 3910"/>
                <a:gd name="T13" fmla="*/ 1209 h 2652"/>
                <a:gd name="T14" fmla="*/ 188 w 3910"/>
                <a:gd name="T15" fmla="*/ 1097 h 2652"/>
                <a:gd name="T16" fmla="*/ 332 w 3910"/>
                <a:gd name="T17" fmla="*/ 534 h 2652"/>
                <a:gd name="T18" fmla="*/ 597 w 3910"/>
                <a:gd name="T19" fmla="*/ 344 h 2652"/>
                <a:gd name="T20" fmla="*/ 950 w 3910"/>
                <a:gd name="T21" fmla="*/ 230 h 2652"/>
                <a:gd name="T22" fmla="*/ 1136 w 3910"/>
                <a:gd name="T23" fmla="*/ 246 h 2652"/>
                <a:gd name="T24" fmla="*/ 1214 w 3910"/>
                <a:gd name="T25" fmla="*/ 230 h 2652"/>
                <a:gd name="T26" fmla="*/ 1290 w 3910"/>
                <a:gd name="T27" fmla="*/ 187 h 2652"/>
                <a:gd name="T28" fmla="*/ 1380 w 3910"/>
                <a:gd name="T29" fmla="*/ 173 h 2652"/>
                <a:gd name="T30" fmla="*/ 1503 w 3910"/>
                <a:gd name="T31" fmla="*/ 0 h 2652"/>
                <a:gd name="T32" fmla="*/ 2220 w 3910"/>
                <a:gd name="T33" fmla="*/ 0 h 2652"/>
                <a:gd name="T34" fmla="*/ 2277 w 3910"/>
                <a:gd name="T35" fmla="*/ 73 h 2652"/>
                <a:gd name="T36" fmla="*/ 2378 w 3910"/>
                <a:gd name="T37" fmla="*/ 274 h 2652"/>
                <a:gd name="T38" fmla="*/ 2473 w 3910"/>
                <a:gd name="T39" fmla="*/ 299 h 2652"/>
                <a:gd name="T40" fmla="*/ 2572 w 3910"/>
                <a:gd name="T41" fmla="*/ 373 h 2652"/>
                <a:gd name="T42" fmla="*/ 2828 w 3910"/>
                <a:gd name="T43" fmla="*/ 401 h 2652"/>
                <a:gd name="T44" fmla="*/ 3457 w 3910"/>
                <a:gd name="T45" fmla="*/ 1169 h 2652"/>
                <a:gd name="T46" fmla="*/ 3758 w 3910"/>
                <a:gd name="T47" fmla="*/ 2224 h 2652"/>
                <a:gd name="T48" fmla="*/ 3758 w 3910"/>
                <a:gd name="T49" fmla="*/ 2437 h 2652"/>
                <a:gd name="T50" fmla="*/ 3910 w 3910"/>
                <a:gd name="T51" fmla="*/ 2652 h 2652"/>
                <a:gd name="T52" fmla="*/ 583 w 3910"/>
                <a:gd name="T53" fmla="*/ 2652 h 2652"/>
                <a:gd name="T54" fmla="*/ 583 w 3910"/>
                <a:gd name="T55" fmla="*/ 2652 h 26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10"/>
                <a:gd name="T85" fmla="*/ 0 h 2652"/>
                <a:gd name="T86" fmla="*/ 3910 w 3910"/>
                <a:gd name="T87" fmla="*/ 2652 h 26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10" h="2652">
                  <a:moveTo>
                    <a:pt x="583" y="2652"/>
                  </a:moveTo>
                  <a:lnTo>
                    <a:pt x="597" y="2508"/>
                  </a:lnTo>
                  <a:lnTo>
                    <a:pt x="154" y="2154"/>
                  </a:lnTo>
                  <a:lnTo>
                    <a:pt x="0" y="1911"/>
                  </a:lnTo>
                  <a:lnTo>
                    <a:pt x="32" y="1470"/>
                  </a:lnTo>
                  <a:lnTo>
                    <a:pt x="87" y="1392"/>
                  </a:lnTo>
                  <a:lnTo>
                    <a:pt x="38" y="1209"/>
                  </a:lnTo>
                  <a:lnTo>
                    <a:pt x="188" y="1097"/>
                  </a:lnTo>
                  <a:lnTo>
                    <a:pt x="332" y="534"/>
                  </a:lnTo>
                  <a:lnTo>
                    <a:pt x="597" y="344"/>
                  </a:lnTo>
                  <a:lnTo>
                    <a:pt x="950" y="230"/>
                  </a:lnTo>
                  <a:lnTo>
                    <a:pt x="1136" y="246"/>
                  </a:lnTo>
                  <a:lnTo>
                    <a:pt x="1214" y="230"/>
                  </a:lnTo>
                  <a:lnTo>
                    <a:pt x="1290" y="187"/>
                  </a:lnTo>
                  <a:lnTo>
                    <a:pt x="1380" y="173"/>
                  </a:lnTo>
                  <a:lnTo>
                    <a:pt x="1503" y="0"/>
                  </a:lnTo>
                  <a:lnTo>
                    <a:pt x="2220" y="0"/>
                  </a:lnTo>
                  <a:lnTo>
                    <a:pt x="2277" y="73"/>
                  </a:lnTo>
                  <a:lnTo>
                    <a:pt x="2378" y="274"/>
                  </a:lnTo>
                  <a:lnTo>
                    <a:pt x="2473" y="299"/>
                  </a:lnTo>
                  <a:lnTo>
                    <a:pt x="2572" y="373"/>
                  </a:lnTo>
                  <a:lnTo>
                    <a:pt x="2828" y="401"/>
                  </a:lnTo>
                  <a:lnTo>
                    <a:pt x="3457" y="1169"/>
                  </a:lnTo>
                  <a:lnTo>
                    <a:pt x="3758" y="2224"/>
                  </a:lnTo>
                  <a:lnTo>
                    <a:pt x="3758" y="2437"/>
                  </a:lnTo>
                  <a:lnTo>
                    <a:pt x="3910" y="2652"/>
                  </a:lnTo>
                  <a:lnTo>
                    <a:pt x="583" y="2652"/>
                  </a:lnTo>
                  <a:close/>
                </a:path>
              </a:pathLst>
            </a:custGeom>
            <a:solidFill>
              <a:srgbClr val="73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583" name="Freeform 5">
              <a:extLst>
                <a:ext uri="{FF2B5EF4-FFF2-40B4-BE49-F238E27FC236}">
                  <a16:creationId xmlns:a16="http://schemas.microsoft.com/office/drawing/2014/main" xmlns="" id="{5D9FCD24-6184-4C32-A24F-8FB48DA89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2157"/>
              <a:ext cx="2071" cy="1064"/>
            </a:xfrm>
            <a:custGeom>
              <a:avLst/>
              <a:gdLst>
                <a:gd name="T0" fmla="*/ 4142 w 4142"/>
                <a:gd name="T1" fmla="*/ 0 h 2127"/>
                <a:gd name="T2" fmla="*/ 3211 w 4142"/>
                <a:gd name="T3" fmla="*/ 128 h 2127"/>
                <a:gd name="T4" fmla="*/ 2475 w 4142"/>
                <a:gd name="T5" fmla="*/ 306 h 2127"/>
                <a:gd name="T6" fmla="*/ 521 w 4142"/>
                <a:gd name="T7" fmla="*/ 293 h 2127"/>
                <a:gd name="T8" fmla="*/ 365 w 4142"/>
                <a:gd name="T9" fmla="*/ 283 h 2127"/>
                <a:gd name="T10" fmla="*/ 192 w 4142"/>
                <a:gd name="T11" fmla="*/ 1108 h 2127"/>
                <a:gd name="T12" fmla="*/ 63 w 4142"/>
                <a:gd name="T13" fmla="*/ 1694 h 2127"/>
                <a:gd name="T14" fmla="*/ 0 w 4142"/>
                <a:gd name="T15" fmla="*/ 1990 h 2127"/>
                <a:gd name="T16" fmla="*/ 317 w 4142"/>
                <a:gd name="T17" fmla="*/ 2044 h 2127"/>
                <a:gd name="T18" fmla="*/ 774 w 4142"/>
                <a:gd name="T19" fmla="*/ 2087 h 2127"/>
                <a:gd name="T20" fmla="*/ 1420 w 4142"/>
                <a:gd name="T21" fmla="*/ 2116 h 2127"/>
                <a:gd name="T22" fmla="*/ 1958 w 4142"/>
                <a:gd name="T23" fmla="*/ 2127 h 2127"/>
                <a:gd name="T24" fmla="*/ 2015 w 4142"/>
                <a:gd name="T25" fmla="*/ 1918 h 2127"/>
                <a:gd name="T26" fmla="*/ 2386 w 4142"/>
                <a:gd name="T27" fmla="*/ 1844 h 2127"/>
                <a:gd name="T28" fmla="*/ 2425 w 4142"/>
                <a:gd name="T29" fmla="*/ 1726 h 2127"/>
                <a:gd name="T30" fmla="*/ 2680 w 4142"/>
                <a:gd name="T31" fmla="*/ 1504 h 2127"/>
                <a:gd name="T32" fmla="*/ 2743 w 4142"/>
                <a:gd name="T33" fmla="*/ 1504 h 2127"/>
                <a:gd name="T34" fmla="*/ 3062 w 4142"/>
                <a:gd name="T35" fmla="*/ 1663 h 2127"/>
                <a:gd name="T36" fmla="*/ 3163 w 4142"/>
                <a:gd name="T37" fmla="*/ 1671 h 2127"/>
                <a:gd name="T38" fmla="*/ 3366 w 4142"/>
                <a:gd name="T39" fmla="*/ 1612 h 2127"/>
                <a:gd name="T40" fmla="*/ 4142 w 4142"/>
                <a:gd name="T41" fmla="*/ 0 h 2127"/>
                <a:gd name="T42" fmla="*/ 4142 w 4142"/>
                <a:gd name="T43" fmla="*/ 0 h 21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42"/>
                <a:gd name="T67" fmla="*/ 0 h 2127"/>
                <a:gd name="T68" fmla="*/ 4142 w 4142"/>
                <a:gd name="T69" fmla="*/ 2127 h 21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42" h="2127">
                  <a:moveTo>
                    <a:pt x="4142" y="0"/>
                  </a:moveTo>
                  <a:lnTo>
                    <a:pt x="3211" y="128"/>
                  </a:lnTo>
                  <a:lnTo>
                    <a:pt x="2475" y="306"/>
                  </a:lnTo>
                  <a:lnTo>
                    <a:pt x="521" y="293"/>
                  </a:lnTo>
                  <a:lnTo>
                    <a:pt x="365" y="283"/>
                  </a:lnTo>
                  <a:lnTo>
                    <a:pt x="192" y="1108"/>
                  </a:lnTo>
                  <a:lnTo>
                    <a:pt x="63" y="1694"/>
                  </a:lnTo>
                  <a:lnTo>
                    <a:pt x="0" y="1990"/>
                  </a:lnTo>
                  <a:lnTo>
                    <a:pt x="317" y="2044"/>
                  </a:lnTo>
                  <a:lnTo>
                    <a:pt x="774" y="2087"/>
                  </a:lnTo>
                  <a:lnTo>
                    <a:pt x="1420" y="2116"/>
                  </a:lnTo>
                  <a:lnTo>
                    <a:pt x="1958" y="2127"/>
                  </a:lnTo>
                  <a:lnTo>
                    <a:pt x="2015" y="1918"/>
                  </a:lnTo>
                  <a:lnTo>
                    <a:pt x="2386" y="1844"/>
                  </a:lnTo>
                  <a:lnTo>
                    <a:pt x="2425" y="1726"/>
                  </a:lnTo>
                  <a:lnTo>
                    <a:pt x="2680" y="1504"/>
                  </a:lnTo>
                  <a:lnTo>
                    <a:pt x="2743" y="1504"/>
                  </a:lnTo>
                  <a:lnTo>
                    <a:pt x="3062" y="1663"/>
                  </a:lnTo>
                  <a:lnTo>
                    <a:pt x="3163" y="1671"/>
                  </a:lnTo>
                  <a:lnTo>
                    <a:pt x="3366" y="1612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584" name="Freeform 6">
              <a:extLst>
                <a:ext uri="{FF2B5EF4-FFF2-40B4-BE49-F238E27FC236}">
                  <a16:creationId xmlns:a16="http://schemas.microsoft.com/office/drawing/2014/main" xmlns="" id="{E17AC204-9340-4C51-BC8C-D2693951A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2089"/>
              <a:ext cx="1777" cy="273"/>
            </a:xfrm>
            <a:custGeom>
              <a:avLst/>
              <a:gdLst>
                <a:gd name="T0" fmla="*/ 7 w 3552"/>
                <a:gd name="T1" fmla="*/ 230 h 548"/>
                <a:gd name="T2" fmla="*/ 0 w 3552"/>
                <a:gd name="T3" fmla="*/ 420 h 548"/>
                <a:gd name="T4" fmla="*/ 1108 w 3552"/>
                <a:gd name="T5" fmla="*/ 538 h 548"/>
                <a:gd name="T6" fmla="*/ 1971 w 3552"/>
                <a:gd name="T7" fmla="*/ 548 h 548"/>
                <a:gd name="T8" fmla="*/ 1975 w 3552"/>
                <a:gd name="T9" fmla="*/ 420 h 548"/>
                <a:gd name="T10" fmla="*/ 2127 w 3552"/>
                <a:gd name="T11" fmla="*/ 417 h 548"/>
                <a:gd name="T12" fmla="*/ 3503 w 3552"/>
                <a:gd name="T13" fmla="*/ 141 h 548"/>
                <a:gd name="T14" fmla="*/ 3552 w 3552"/>
                <a:gd name="T15" fmla="*/ 63 h 548"/>
                <a:gd name="T16" fmla="*/ 3263 w 3552"/>
                <a:gd name="T17" fmla="*/ 141 h 548"/>
                <a:gd name="T18" fmla="*/ 3079 w 3552"/>
                <a:gd name="T19" fmla="*/ 135 h 548"/>
                <a:gd name="T20" fmla="*/ 2841 w 3552"/>
                <a:gd name="T21" fmla="*/ 128 h 548"/>
                <a:gd name="T22" fmla="*/ 2497 w 3552"/>
                <a:gd name="T23" fmla="*/ 17 h 548"/>
                <a:gd name="T24" fmla="*/ 2180 w 3552"/>
                <a:gd name="T25" fmla="*/ 0 h 548"/>
                <a:gd name="T26" fmla="*/ 1864 w 3552"/>
                <a:gd name="T27" fmla="*/ 33 h 548"/>
                <a:gd name="T28" fmla="*/ 1807 w 3552"/>
                <a:gd name="T29" fmla="*/ 75 h 548"/>
                <a:gd name="T30" fmla="*/ 1752 w 3552"/>
                <a:gd name="T31" fmla="*/ 160 h 548"/>
                <a:gd name="T32" fmla="*/ 1765 w 3552"/>
                <a:gd name="T33" fmla="*/ 358 h 548"/>
                <a:gd name="T34" fmla="*/ 1298 w 3552"/>
                <a:gd name="T35" fmla="*/ 358 h 548"/>
                <a:gd name="T36" fmla="*/ 718 w 3552"/>
                <a:gd name="T37" fmla="*/ 312 h 548"/>
                <a:gd name="T38" fmla="*/ 7 w 3552"/>
                <a:gd name="T39" fmla="*/ 230 h 548"/>
                <a:gd name="T40" fmla="*/ 7 w 3552"/>
                <a:gd name="T41" fmla="*/ 230 h 5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52"/>
                <a:gd name="T64" fmla="*/ 0 h 548"/>
                <a:gd name="T65" fmla="*/ 3552 w 3552"/>
                <a:gd name="T66" fmla="*/ 548 h 5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52" h="548">
                  <a:moveTo>
                    <a:pt x="7" y="230"/>
                  </a:moveTo>
                  <a:lnTo>
                    <a:pt x="0" y="420"/>
                  </a:lnTo>
                  <a:lnTo>
                    <a:pt x="1108" y="538"/>
                  </a:lnTo>
                  <a:lnTo>
                    <a:pt x="1971" y="548"/>
                  </a:lnTo>
                  <a:lnTo>
                    <a:pt x="1975" y="420"/>
                  </a:lnTo>
                  <a:lnTo>
                    <a:pt x="2127" y="417"/>
                  </a:lnTo>
                  <a:lnTo>
                    <a:pt x="3503" y="141"/>
                  </a:lnTo>
                  <a:lnTo>
                    <a:pt x="3552" y="63"/>
                  </a:lnTo>
                  <a:lnTo>
                    <a:pt x="3263" y="141"/>
                  </a:lnTo>
                  <a:lnTo>
                    <a:pt x="3079" y="135"/>
                  </a:lnTo>
                  <a:lnTo>
                    <a:pt x="2841" y="128"/>
                  </a:lnTo>
                  <a:lnTo>
                    <a:pt x="2497" y="17"/>
                  </a:lnTo>
                  <a:lnTo>
                    <a:pt x="2180" y="0"/>
                  </a:lnTo>
                  <a:lnTo>
                    <a:pt x="1864" y="33"/>
                  </a:lnTo>
                  <a:lnTo>
                    <a:pt x="1807" y="75"/>
                  </a:lnTo>
                  <a:lnTo>
                    <a:pt x="1752" y="160"/>
                  </a:lnTo>
                  <a:lnTo>
                    <a:pt x="1765" y="358"/>
                  </a:lnTo>
                  <a:lnTo>
                    <a:pt x="1298" y="358"/>
                  </a:lnTo>
                  <a:lnTo>
                    <a:pt x="718" y="312"/>
                  </a:lnTo>
                  <a:lnTo>
                    <a:pt x="7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585" name="Freeform 7">
              <a:extLst>
                <a:ext uri="{FF2B5EF4-FFF2-40B4-BE49-F238E27FC236}">
                  <a16:creationId xmlns:a16="http://schemas.microsoft.com/office/drawing/2014/main" xmlns="" id="{D791D887-CFAE-479E-B5E9-B6ED7F509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531"/>
              <a:ext cx="484" cy="532"/>
            </a:xfrm>
            <a:custGeom>
              <a:avLst/>
              <a:gdLst>
                <a:gd name="T0" fmla="*/ 906 w 967"/>
                <a:gd name="T1" fmla="*/ 1021 h 1065"/>
                <a:gd name="T2" fmla="*/ 950 w 967"/>
                <a:gd name="T3" fmla="*/ 964 h 1065"/>
                <a:gd name="T4" fmla="*/ 967 w 967"/>
                <a:gd name="T5" fmla="*/ 903 h 1065"/>
                <a:gd name="T6" fmla="*/ 967 w 967"/>
                <a:gd name="T7" fmla="*/ 839 h 1065"/>
                <a:gd name="T8" fmla="*/ 906 w 967"/>
                <a:gd name="T9" fmla="*/ 692 h 1065"/>
                <a:gd name="T10" fmla="*/ 897 w 967"/>
                <a:gd name="T11" fmla="*/ 567 h 1065"/>
                <a:gd name="T12" fmla="*/ 897 w 967"/>
                <a:gd name="T13" fmla="*/ 348 h 1065"/>
                <a:gd name="T14" fmla="*/ 838 w 967"/>
                <a:gd name="T15" fmla="*/ 141 h 1065"/>
                <a:gd name="T16" fmla="*/ 832 w 967"/>
                <a:gd name="T17" fmla="*/ 4 h 1065"/>
                <a:gd name="T18" fmla="*/ 821 w 967"/>
                <a:gd name="T19" fmla="*/ 0 h 1065"/>
                <a:gd name="T20" fmla="*/ 800 w 967"/>
                <a:gd name="T21" fmla="*/ 0 h 1065"/>
                <a:gd name="T22" fmla="*/ 756 w 967"/>
                <a:gd name="T23" fmla="*/ 61 h 1065"/>
                <a:gd name="T24" fmla="*/ 739 w 967"/>
                <a:gd name="T25" fmla="*/ 147 h 1065"/>
                <a:gd name="T26" fmla="*/ 768 w 967"/>
                <a:gd name="T27" fmla="*/ 306 h 1065"/>
                <a:gd name="T28" fmla="*/ 768 w 967"/>
                <a:gd name="T29" fmla="*/ 405 h 1065"/>
                <a:gd name="T30" fmla="*/ 728 w 967"/>
                <a:gd name="T31" fmla="*/ 405 h 1065"/>
                <a:gd name="T32" fmla="*/ 602 w 967"/>
                <a:gd name="T33" fmla="*/ 363 h 1065"/>
                <a:gd name="T34" fmla="*/ 469 w 967"/>
                <a:gd name="T35" fmla="*/ 196 h 1065"/>
                <a:gd name="T36" fmla="*/ 319 w 967"/>
                <a:gd name="T37" fmla="*/ 48 h 1065"/>
                <a:gd name="T38" fmla="*/ 268 w 967"/>
                <a:gd name="T39" fmla="*/ 40 h 1065"/>
                <a:gd name="T40" fmla="*/ 239 w 967"/>
                <a:gd name="T41" fmla="*/ 40 h 1065"/>
                <a:gd name="T42" fmla="*/ 207 w 967"/>
                <a:gd name="T43" fmla="*/ 61 h 1065"/>
                <a:gd name="T44" fmla="*/ 218 w 967"/>
                <a:gd name="T45" fmla="*/ 166 h 1065"/>
                <a:gd name="T46" fmla="*/ 121 w 967"/>
                <a:gd name="T47" fmla="*/ 61 h 1065"/>
                <a:gd name="T48" fmla="*/ 85 w 967"/>
                <a:gd name="T49" fmla="*/ 53 h 1065"/>
                <a:gd name="T50" fmla="*/ 60 w 967"/>
                <a:gd name="T51" fmla="*/ 76 h 1065"/>
                <a:gd name="T52" fmla="*/ 60 w 967"/>
                <a:gd name="T53" fmla="*/ 150 h 1065"/>
                <a:gd name="T54" fmla="*/ 0 w 967"/>
                <a:gd name="T55" fmla="*/ 202 h 1065"/>
                <a:gd name="T56" fmla="*/ 60 w 967"/>
                <a:gd name="T57" fmla="*/ 348 h 1065"/>
                <a:gd name="T58" fmla="*/ 32 w 967"/>
                <a:gd name="T59" fmla="*/ 348 h 1065"/>
                <a:gd name="T60" fmla="*/ 11 w 967"/>
                <a:gd name="T61" fmla="*/ 369 h 1065"/>
                <a:gd name="T62" fmla="*/ 11 w 967"/>
                <a:gd name="T63" fmla="*/ 411 h 1065"/>
                <a:gd name="T64" fmla="*/ 146 w 967"/>
                <a:gd name="T65" fmla="*/ 702 h 1065"/>
                <a:gd name="T66" fmla="*/ 275 w 967"/>
                <a:gd name="T67" fmla="*/ 846 h 1065"/>
                <a:gd name="T68" fmla="*/ 745 w 967"/>
                <a:gd name="T69" fmla="*/ 1065 h 1065"/>
                <a:gd name="T70" fmla="*/ 880 w 967"/>
                <a:gd name="T71" fmla="*/ 1036 h 1065"/>
                <a:gd name="T72" fmla="*/ 906 w 967"/>
                <a:gd name="T73" fmla="*/ 1021 h 1065"/>
                <a:gd name="T74" fmla="*/ 906 w 967"/>
                <a:gd name="T75" fmla="*/ 1021 h 10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7"/>
                <a:gd name="T115" fmla="*/ 0 h 1065"/>
                <a:gd name="T116" fmla="*/ 967 w 967"/>
                <a:gd name="T117" fmla="*/ 1065 h 10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7" h="1065">
                  <a:moveTo>
                    <a:pt x="906" y="1021"/>
                  </a:moveTo>
                  <a:lnTo>
                    <a:pt x="950" y="964"/>
                  </a:lnTo>
                  <a:lnTo>
                    <a:pt x="967" y="903"/>
                  </a:lnTo>
                  <a:lnTo>
                    <a:pt x="967" y="839"/>
                  </a:lnTo>
                  <a:lnTo>
                    <a:pt x="906" y="692"/>
                  </a:lnTo>
                  <a:lnTo>
                    <a:pt x="897" y="567"/>
                  </a:lnTo>
                  <a:lnTo>
                    <a:pt x="897" y="348"/>
                  </a:lnTo>
                  <a:lnTo>
                    <a:pt x="838" y="141"/>
                  </a:lnTo>
                  <a:lnTo>
                    <a:pt x="832" y="4"/>
                  </a:lnTo>
                  <a:lnTo>
                    <a:pt x="821" y="0"/>
                  </a:lnTo>
                  <a:lnTo>
                    <a:pt x="800" y="0"/>
                  </a:lnTo>
                  <a:lnTo>
                    <a:pt x="756" y="61"/>
                  </a:lnTo>
                  <a:lnTo>
                    <a:pt x="739" y="147"/>
                  </a:lnTo>
                  <a:lnTo>
                    <a:pt x="768" y="306"/>
                  </a:lnTo>
                  <a:lnTo>
                    <a:pt x="768" y="405"/>
                  </a:lnTo>
                  <a:lnTo>
                    <a:pt x="728" y="405"/>
                  </a:lnTo>
                  <a:lnTo>
                    <a:pt x="602" y="363"/>
                  </a:lnTo>
                  <a:lnTo>
                    <a:pt x="469" y="196"/>
                  </a:lnTo>
                  <a:lnTo>
                    <a:pt x="319" y="48"/>
                  </a:lnTo>
                  <a:lnTo>
                    <a:pt x="268" y="40"/>
                  </a:lnTo>
                  <a:lnTo>
                    <a:pt x="239" y="40"/>
                  </a:lnTo>
                  <a:lnTo>
                    <a:pt x="207" y="61"/>
                  </a:lnTo>
                  <a:lnTo>
                    <a:pt x="218" y="166"/>
                  </a:lnTo>
                  <a:lnTo>
                    <a:pt x="121" y="61"/>
                  </a:lnTo>
                  <a:lnTo>
                    <a:pt x="85" y="53"/>
                  </a:lnTo>
                  <a:lnTo>
                    <a:pt x="60" y="76"/>
                  </a:lnTo>
                  <a:lnTo>
                    <a:pt x="60" y="150"/>
                  </a:lnTo>
                  <a:lnTo>
                    <a:pt x="0" y="202"/>
                  </a:lnTo>
                  <a:lnTo>
                    <a:pt x="60" y="348"/>
                  </a:lnTo>
                  <a:lnTo>
                    <a:pt x="32" y="348"/>
                  </a:lnTo>
                  <a:lnTo>
                    <a:pt x="11" y="369"/>
                  </a:lnTo>
                  <a:lnTo>
                    <a:pt x="11" y="411"/>
                  </a:lnTo>
                  <a:lnTo>
                    <a:pt x="146" y="702"/>
                  </a:lnTo>
                  <a:lnTo>
                    <a:pt x="275" y="846"/>
                  </a:lnTo>
                  <a:lnTo>
                    <a:pt x="745" y="1065"/>
                  </a:lnTo>
                  <a:lnTo>
                    <a:pt x="880" y="1036"/>
                  </a:lnTo>
                  <a:lnTo>
                    <a:pt x="906" y="102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586" name="Freeform 8">
              <a:extLst>
                <a:ext uri="{FF2B5EF4-FFF2-40B4-BE49-F238E27FC236}">
                  <a16:creationId xmlns:a16="http://schemas.microsoft.com/office/drawing/2014/main" xmlns="" id="{CF5869E3-EC35-476B-84A5-673B67C1E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2205"/>
              <a:ext cx="413" cy="63"/>
            </a:xfrm>
            <a:custGeom>
              <a:avLst/>
              <a:gdLst>
                <a:gd name="T0" fmla="*/ 0 w 827"/>
                <a:gd name="T1" fmla="*/ 78 h 128"/>
                <a:gd name="T2" fmla="*/ 87 w 827"/>
                <a:gd name="T3" fmla="*/ 35 h 128"/>
                <a:gd name="T4" fmla="*/ 201 w 827"/>
                <a:gd name="T5" fmla="*/ 0 h 128"/>
                <a:gd name="T6" fmla="*/ 321 w 827"/>
                <a:gd name="T7" fmla="*/ 0 h 128"/>
                <a:gd name="T8" fmla="*/ 827 w 827"/>
                <a:gd name="T9" fmla="*/ 128 h 128"/>
                <a:gd name="T10" fmla="*/ 500 w 827"/>
                <a:gd name="T11" fmla="*/ 126 h 128"/>
                <a:gd name="T12" fmla="*/ 0 w 827"/>
                <a:gd name="T13" fmla="*/ 78 h 128"/>
                <a:gd name="T14" fmla="*/ 0 w 827"/>
                <a:gd name="T15" fmla="*/ 78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7"/>
                <a:gd name="T25" fmla="*/ 0 h 128"/>
                <a:gd name="T26" fmla="*/ 827 w 827"/>
                <a:gd name="T27" fmla="*/ 128 h 1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7" h="128">
                  <a:moveTo>
                    <a:pt x="0" y="78"/>
                  </a:moveTo>
                  <a:lnTo>
                    <a:pt x="87" y="35"/>
                  </a:lnTo>
                  <a:lnTo>
                    <a:pt x="201" y="0"/>
                  </a:lnTo>
                  <a:lnTo>
                    <a:pt x="321" y="0"/>
                  </a:lnTo>
                  <a:lnTo>
                    <a:pt x="827" y="128"/>
                  </a:lnTo>
                  <a:lnTo>
                    <a:pt x="500" y="12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587" name="Freeform 9">
              <a:extLst>
                <a:ext uri="{FF2B5EF4-FFF2-40B4-BE49-F238E27FC236}">
                  <a16:creationId xmlns:a16="http://schemas.microsoft.com/office/drawing/2014/main" xmlns="" id="{9AF8BEF3-F97F-4BA3-B8B1-206FC16E5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1356"/>
              <a:ext cx="589" cy="849"/>
            </a:xfrm>
            <a:custGeom>
              <a:avLst/>
              <a:gdLst>
                <a:gd name="T0" fmla="*/ 0 w 1178"/>
                <a:gd name="T1" fmla="*/ 342 h 1697"/>
                <a:gd name="T2" fmla="*/ 40 w 1178"/>
                <a:gd name="T3" fmla="*/ 523 h 1697"/>
                <a:gd name="T4" fmla="*/ 57 w 1178"/>
                <a:gd name="T5" fmla="*/ 618 h 1697"/>
                <a:gd name="T6" fmla="*/ 112 w 1178"/>
                <a:gd name="T7" fmla="*/ 741 h 1697"/>
                <a:gd name="T8" fmla="*/ 197 w 1178"/>
                <a:gd name="T9" fmla="*/ 1009 h 1697"/>
                <a:gd name="T10" fmla="*/ 277 w 1178"/>
                <a:gd name="T11" fmla="*/ 1123 h 1697"/>
                <a:gd name="T12" fmla="*/ 290 w 1178"/>
                <a:gd name="T13" fmla="*/ 1336 h 1697"/>
                <a:gd name="T14" fmla="*/ 422 w 1178"/>
                <a:gd name="T15" fmla="*/ 1507 h 1697"/>
                <a:gd name="T16" fmla="*/ 488 w 1178"/>
                <a:gd name="T17" fmla="*/ 1697 h 1697"/>
                <a:gd name="T18" fmla="*/ 640 w 1178"/>
                <a:gd name="T19" fmla="*/ 1566 h 1697"/>
                <a:gd name="T20" fmla="*/ 830 w 1178"/>
                <a:gd name="T21" fmla="*/ 1458 h 1697"/>
                <a:gd name="T22" fmla="*/ 927 w 1178"/>
                <a:gd name="T23" fmla="*/ 1355 h 1697"/>
                <a:gd name="T24" fmla="*/ 956 w 1178"/>
                <a:gd name="T25" fmla="*/ 1306 h 1697"/>
                <a:gd name="T26" fmla="*/ 971 w 1178"/>
                <a:gd name="T27" fmla="*/ 1245 h 1697"/>
                <a:gd name="T28" fmla="*/ 977 w 1178"/>
                <a:gd name="T29" fmla="*/ 1161 h 1697"/>
                <a:gd name="T30" fmla="*/ 999 w 1178"/>
                <a:gd name="T31" fmla="*/ 1089 h 1697"/>
                <a:gd name="T32" fmla="*/ 1055 w 1178"/>
                <a:gd name="T33" fmla="*/ 943 h 1697"/>
                <a:gd name="T34" fmla="*/ 1093 w 1178"/>
                <a:gd name="T35" fmla="*/ 770 h 1697"/>
                <a:gd name="T36" fmla="*/ 1112 w 1178"/>
                <a:gd name="T37" fmla="*/ 692 h 1697"/>
                <a:gd name="T38" fmla="*/ 1157 w 1178"/>
                <a:gd name="T39" fmla="*/ 587 h 1697"/>
                <a:gd name="T40" fmla="*/ 1178 w 1178"/>
                <a:gd name="T41" fmla="*/ 479 h 1697"/>
                <a:gd name="T42" fmla="*/ 1104 w 1178"/>
                <a:gd name="T43" fmla="*/ 407 h 1697"/>
                <a:gd name="T44" fmla="*/ 956 w 1178"/>
                <a:gd name="T45" fmla="*/ 59 h 1697"/>
                <a:gd name="T46" fmla="*/ 222 w 1178"/>
                <a:gd name="T47" fmla="*/ 0 h 1697"/>
                <a:gd name="T48" fmla="*/ 0 w 1178"/>
                <a:gd name="T49" fmla="*/ 342 h 1697"/>
                <a:gd name="T50" fmla="*/ 0 w 1178"/>
                <a:gd name="T51" fmla="*/ 342 h 169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8"/>
                <a:gd name="T79" fmla="*/ 0 h 1697"/>
                <a:gd name="T80" fmla="*/ 1178 w 1178"/>
                <a:gd name="T81" fmla="*/ 1697 h 169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8" h="1697">
                  <a:moveTo>
                    <a:pt x="0" y="342"/>
                  </a:moveTo>
                  <a:lnTo>
                    <a:pt x="40" y="523"/>
                  </a:lnTo>
                  <a:lnTo>
                    <a:pt x="57" y="618"/>
                  </a:lnTo>
                  <a:lnTo>
                    <a:pt x="112" y="741"/>
                  </a:lnTo>
                  <a:lnTo>
                    <a:pt x="197" y="1009"/>
                  </a:lnTo>
                  <a:lnTo>
                    <a:pt x="277" y="1123"/>
                  </a:lnTo>
                  <a:lnTo>
                    <a:pt x="290" y="1336"/>
                  </a:lnTo>
                  <a:lnTo>
                    <a:pt x="422" y="1507"/>
                  </a:lnTo>
                  <a:lnTo>
                    <a:pt x="488" y="1697"/>
                  </a:lnTo>
                  <a:lnTo>
                    <a:pt x="640" y="1566"/>
                  </a:lnTo>
                  <a:lnTo>
                    <a:pt x="830" y="1458"/>
                  </a:lnTo>
                  <a:lnTo>
                    <a:pt x="927" y="1355"/>
                  </a:lnTo>
                  <a:lnTo>
                    <a:pt x="956" y="1306"/>
                  </a:lnTo>
                  <a:lnTo>
                    <a:pt x="971" y="1245"/>
                  </a:lnTo>
                  <a:lnTo>
                    <a:pt x="977" y="1161"/>
                  </a:lnTo>
                  <a:lnTo>
                    <a:pt x="999" y="1089"/>
                  </a:lnTo>
                  <a:lnTo>
                    <a:pt x="1055" y="943"/>
                  </a:lnTo>
                  <a:lnTo>
                    <a:pt x="1093" y="770"/>
                  </a:lnTo>
                  <a:lnTo>
                    <a:pt x="1112" y="692"/>
                  </a:lnTo>
                  <a:lnTo>
                    <a:pt x="1157" y="587"/>
                  </a:lnTo>
                  <a:lnTo>
                    <a:pt x="1178" y="479"/>
                  </a:lnTo>
                  <a:lnTo>
                    <a:pt x="1104" y="407"/>
                  </a:lnTo>
                  <a:lnTo>
                    <a:pt x="956" y="59"/>
                  </a:lnTo>
                  <a:lnTo>
                    <a:pt x="222" y="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588" name="Freeform 10">
              <a:extLst>
                <a:ext uri="{FF2B5EF4-FFF2-40B4-BE49-F238E27FC236}">
                  <a16:creationId xmlns:a16="http://schemas.microsoft.com/office/drawing/2014/main" xmlns="" id="{72108713-2489-4CBB-8EF4-296AED5D1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1693"/>
              <a:ext cx="47" cy="94"/>
            </a:xfrm>
            <a:custGeom>
              <a:avLst/>
              <a:gdLst>
                <a:gd name="T0" fmla="*/ 77 w 95"/>
                <a:gd name="T1" fmla="*/ 41 h 188"/>
                <a:gd name="T2" fmla="*/ 45 w 95"/>
                <a:gd name="T3" fmla="*/ 0 h 188"/>
                <a:gd name="T4" fmla="*/ 0 w 95"/>
                <a:gd name="T5" fmla="*/ 51 h 188"/>
                <a:gd name="T6" fmla="*/ 0 w 95"/>
                <a:gd name="T7" fmla="*/ 121 h 188"/>
                <a:gd name="T8" fmla="*/ 34 w 95"/>
                <a:gd name="T9" fmla="*/ 180 h 188"/>
                <a:gd name="T10" fmla="*/ 89 w 95"/>
                <a:gd name="T11" fmla="*/ 188 h 188"/>
                <a:gd name="T12" fmla="*/ 95 w 95"/>
                <a:gd name="T13" fmla="*/ 146 h 188"/>
                <a:gd name="T14" fmla="*/ 77 w 95"/>
                <a:gd name="T15" fmla="*/ 41 h 188"/>
                <a:gd name="T16" fmla="*/ 77 w 95"/>
                <a:gd name="T17" fmla="*/ 41 h 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5"/>
                <a:gd name="T28" fmla="*/ 0 h 188"/>
                <a:gd name="T29" fmla="*/ 95 w 95"/>
                <a:gd name="T30" fmla="*/ 188 h 1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5" h="188">
                  <a:moveTo>
                    <a:pt x="77" y="41"/>
                  </a:moveTo>
                  <a:lnTo>
                    <a:pt x="45" y="0"/>
                  </a:lnTo>
                  <a:lnTo>
                    <a:pt x="0" y="51"/>
                  </a:lnTo>
                  <a:lnTo>
                    <a:pt x="0" y="121"/>
                  </a:lnTo>
                  <a:lnTo>
                    <a:pt x="34" y="180"/>
                  </a:lnTo>
                  <a:lnTo>
                    <a:pt x="89" y="188"/>
                  </a:lnTo>
                  <a:lnTo>
                    <a:pt x="95" y="146"/>
                  </a:lnTo>
                  <a:lnTo>
                    <a:pt x="77" y="41"/>
                  </a:lnTo>
                  <a:close/>
                </a:path>
              </a:pathLst>
            </a:custGeom>
            <a:solidFill>
              <a:srgbClr val="FFC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589" name="Freeform 11">
              <a:extLst>
                <a:ext uri="{FF2B5EF4-FFF2-40B4-BE49-F238E27FC236}">
                  <a16:creationId xmlns:a16="http://schemas.microsoft.com/office/drawing/2014/main" xmlns="" id="{CB2B0785-1326-46F6-8672-138FE7C49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687"/>
              <a:ext cx="44" cy="94"/>
            </a:xfrm>
            <a:custGeom>
              <a:avLst/>
              <a:gdLst>
                <a:gd name="T0" fmla="*/ 44 w 89"/>
                <a:gd name="T1" fmla="*/ 0 h 189"/>
                <a:gd name="T2" fmla="*/ 8 w 89"/>
                <a:gd name="T3" fmla="*/ 50 h 189"/>
                <a:gd name="T4" fmla="*/ 8 w 89"/>
                <a:gd name="T5" fmla="*/ 130 h 189"/>
                <a:gd name="T6" fmla="*/ 0 w 89"/>
                <a:gd name="T7" fmla="*/ 189 h 189"/>
                <a:gd name="T8" fmla="*/ 38 w 89"/>
                <a:gd name="T9" fmla="*/ 179 h 189"/>
                <a:gd name="T10" fmla="*/ 67 w 89"/>
                <a:gd name="T11" fmla="*/ 160 h 189"/>
                <a:gd name="T12" fmla="*/ 89 w 89"/>
                <a:gd name="T13" fmla="*/ 122 h 189"/>
                <a:gd name="T14" fmla="*/ 89 w 89"/>
                <a:gd name="T15" fmla="*/ 65 h 189"/>
                <a:gd name="T16" fmla="*/ 67 w 89"/>
                <a:gd name="T17" fmla="*/ 21 h 189"/>
                <a:gd name="T18" fmla="*/ 44 w 89"/>
                <a:gd name="T19" fmla="*/ 0 h 189"/>
                <a:gd name="T20" fmla="*/ 44 w 89"/>
                <a:gd name="T21" fmla="*/ 0 h 1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9"/>
                <a:gd name="T34" fmla="*/ 0 h 189"/>
                <a:gd name="T35" fmla="*/ 89 w 89"/>
                <a:gd name="T36" fmla="*/ 189 h 1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9" h="189">
                  <a:moveTo>
                    <a:pt x="44" y="0"/>
                  </a:moveTo>
                  <a:lnTo>
                    <a:pt x="8" y="50"/>
                  </a:lnTo>
                  <a:lnTo>
                    <a:pt x="8" y="130"/>
                  </a:lnTo>
                  <a:lnTo>
                    <a:pt x="0" y="189"/>
                  </a:lnTo>
                  <a:lnTo>
                    <a:pt x="38" y="179"/>
                  </a:lnTo>
                  <a:lnTo>
                    <a:pt x="67" y="160"/>
                  </a:lnTo>
                  <a:lnTo>
                    <a:pt x="89" y="122"/>
                  </a:lnTo>
                  <a:lnTo>
                    <a:pt x="89" y="65"/>
                  </a:lnTo>
                  <a:lnTo>
                    <a:pt x="67" y="2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590" name="Freeform 12">
              <a:extLst>
                <a:ext uri="{FF2B5EF4-FFF2-40B4-BE49-F238E27FC236}">
                  <a16:creationId xmlns:a16="http://schemas.microsoft.com/office/drawing/2014/main" xmlns="" id="{C080F0DD-5513-4A9B-BC1B-203FD4EB3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1121"/>
              <a:ext cx="399" cy="390"/>
            </a:xfrm>
            <a:custGeom>
              <a:avLst/>
              <a:gdLst>
                <a:gd name="T0" fmla="*/ 0 w 799"/>
                <a:gd name="T1" fmla="*/ 82 h 780"/>
                <a:gd name="T2" fmla="*/ 124 w 799"/>
                <a:gd name="T3" fmla="*/ 0 h 780"/>
                <a:gd name="T4" fmla="*/ 310 w 799"/>
                <a:gd name="T5" fmla="*/ 0 h 780"/>
                <a:gd name="T6" fmla="*/ 359 w 799"/>
                <a:gd name="T7" fmla="*/ 59 h 780"/>
                <a:gd name="T8" fmla="*/ 563 w 799"/>
                <a:gd name="T9" fmla="*/ 145 h 780"/>
                <a:gd name="T10" fmla="*/ 766 w 799"/>
                <a:gd name="T11" fmla="*/ 485 h 780"/>
                <a:gd name="T12" fmla="*/ 799 w 799"/>
                <a:gd name="T13" fmla="*/ 660 h 780"/>
                <a:gd name="T14" fmla="*/ 721 w 799"/>
                <a:gd name="T15" fmla="*/ 780 h 780"/>
                <a:gd name="T16" fmla="*/ 534 w 799"/>
                <a:gd name="T17" fmla="*/ 673 h 780"/>
                <a:gd name="T18" fmla="*/ 549 w 799"/>
                <a:gd name="T19" fmla="*/ 593 h 780"/>
                <a:gd name="T20" fmla="*/ 321 w 799"/>
                <a:gd name="T21" fmla="*/ 198 h 780"/>
                <a:gd name="T22" fmla="*/ 177 w 799"/>
                <a:gd name="T23" fmla="*/ 202 h 780"/>
                <a:gd name="T24" fmla="*/ 84 w 799"/>
                <a:gd name="T25" fmla="*/ 116 h 780"/>
                <a:gd name="T26" fmla="*/ 0 w 799"/>
                <a:gd name="T27" fmla="*/ 82 h 780"/>
                <a:gd name="T28" fmla="*/ 0 w 799"/>
                <a:gd name="T29" fmla="*/ 82 h 7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99"/>
                <a:gd name="T46" fmla="*/ 0 h 780"/>
                <a:gd name="T47" fmla="*/ 799 w 799"/>
                <a:gd name="T48" fmla="*/ 780 h 7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99" h="780">
                  <a:moveTo>
                    <a:pt x="0" y="82"/>
                  </a:moveTo>
                  <a:lnTo>
                    <a:pt x="124" y="0"/>
                  </a:lnTo>
                  <a:lnTo>
                    <a:pt x="310" y="0"/>
                  </a:lnTo>
                  <a:lnTo>
                    <a:pt x="359" y="59"/>
                  </a:lnTo>
                  <a:lnTo>
                    <a:pt x="563" y="145"/>
                  </a:lnTo>
                  <a:lnTo>
                    <a:pt x="766" y="485"/>
                  </a:lnTo>
                  <a:lnTo>
                    <a:pt x="799" y="660"/>
                  </a:lnTo>
                  <a:lnTo>
                    <a:pt x="721" y="780"/>
                  </a:lnTo>
                  <a:lnTo>
                    <a:pt x="534" y="673"/>
                  </a:lnTo>
                  <a:lnTo>
                    <a:pt x="549" y="593"/>
                  </a:lnTo>
                  <a:lnTo>
                    <a:pt x="321" y="198"/>
                  </a:lnTo>
                  <a:lnTo>
                    <a:pt x="177" y="202"/>
                  </a:lnTo>
                  <a:lnTo>
                    <a:pt x="84" y="11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702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591" name="Freeform 13">
              <a:extLst>
                <a:ext uri="{FF2B5EF4-FFF2-40B4-BE49-F238E27FC236}">
                  <a16:creationId xmlns:a16="http://schemas.microsoft.com/office/drawing/2014/main" xmlns="" id="{FCC296AC-DE83-456C-A39A-92FC4DDF0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1603"/>
              <a:ext cx="93" cy="29"/>
            </a:xfrm>
            <a:custGeom>
              <a:avLst/>
              <a:gdLst>
                <a:gd name="T0" fmla="*/ 23 w 187"/>
                <a:gd name="T1" fmla="*/ 51 h 57"/>
                <a:gd name="T2" fmla="*/ 42 w 187"/>
                <a:gd name="T3" fmla="*/ 57 h 57"/>
                <a:gd name="T4" fmla="*/ 126 w 187"/>
                <a:gd name="T5" fmla="*/ 57 h 57"/>
                <a:gd name="T6" fmla="*/ 154 w 187"/>
                <a:gd name="T7" fmla="*/ 51 h 57"/>
                <a:gd name="T8" fmla="*/ 187 w 187"/>
                <a:gd name="T9" fmla="*/ 51 h 57"/>
                <a:gd name="T10" fmla="*/ 154 w 187"/>
                <a:gd name="T11" fmla="*/ 8 h 57"/>
                <a:gd name="T12" fmla="*/ 135 w 187"/>
                <a:gd name="T13" fmla="*/ 0 h 57"/>
                <a:gd name="T14" fmla="*/ 42 w 187"/>
                <a:gd name="T15" fmla="*/ 0 h 57"/>
                <a:gd name="T16" fmla="*/ 0 w 187"/>
                <a:gd name="T17" fmla="*/ 21 h 57"/>
                <a:gd name="T18" fmla="*/ 23 w 187"/>
                <a:gd name="T19" fmla="*/ 51 h 57"/>
                <a:gd name="T20" fmla="*/ 23 w 187"/>
                <a:gd name="T21" fmla="*/ 51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7"/>
                <a:gd name="T34" fmla="*/ 0 h 57"/>
                <a:gd name="T35" fmla="*/ 187 w 187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7" h="57">
                  <a:moveTo>
                    <a:pt x="23" y="51"/>
                  </a:moveTo>
                  <a:lnTo>
                    <a:pt x="42" y="57"/>
                  </a:lnTo>
                  <a:lnTo>
                    <a:pt x="126" y="57"/>
                  </a:lnTo>
                  <a:lnTo>
                    <a:pt x="154" y="51"/>
                  </a:lnTo>
                  <a:lnTo>
                    <a:pt x="187" y="51"/>
                  </a:lnTo>
                  <a:lnTo>
                    <a:pt x="154" y="8"/>
                  </a:lnTo>
                  <a:lnTo>
                    <a:pt x="135" y="0"/>
                  </a:lnTo>
                  <a:lnTo>
                    <a:pt x="42" y="0"/>
                  </a:lnTo>
                  <a:lnTo>
                    <a:pt x="0" y="21"/>
                  </a:ln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592" name="Freeform 14">
              <a:extLst>
                <a:ext uri="{FF2B5EF4-FFF2-40B4-BE49-F238E27FC236}">
                  <a16:creationId xmlns:a16="http://schemas.microsoft.com/office/drawing/2014/main" xmlns="" id="{B6B0DFD1-479D-430A-8B00-608161A69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" y="1600"/>
              <a:ext cx="93" cy="33"/>
            </a:xfrm>
            <a:custGeom>
              <a:avLst/>
              <a:gdLst>
                <a:gd name="T0" fmla="*/ 4 w 184"/>
                <a:gd name="T1" fmla="*/ 59 h 67"/>
                <a:gd name="T2" fmla="*/ 55 w 184"/>
                <a:gd name="T3" fmla="*/ 67 h 67"/>
                <a:gd name="T4" fmla="*/ 133 w 184"/>
                <a:gd name="T5" fmla="*/ 67 h 67"/>
                <a:gd name="T6" fmla="*/ 165 w 184"/>
                <a:gd name="T7" fmla="*/ 59 h 67"/>
                <a:gd name="T8" fmla="*/ 184 w 184"/>
                <a:gd name="T9" fmla="*/ 29 h 67"/>
                <a:gd name="T10" fmla="*/ 139 w 184"/>
                <a:gd name="T11" fmla="*/ 0 h 67"/>
                <a:gd name="T12" fmla="*/ 55 w 184"/>
                <a:gd name="T13" fmla="*/ 0 h 67"/>
                <a:gd name="T14" fmla="*/ 17 w 184"/>
                <a:gd name="T15" fmla="*/ 17 h 67"/>
                <a:gd name="T16" fmla="*/ 0 w 184"/>
                <a:gd name="T17" fmla="*/ 44 h 67"/>
                <a:gd name="T18" fmla="*/ 4 w 184"/>
                <a:gd name="T19" fmla="*/ 59 h 67"/>
                <a:gd name="T20" fmla="*/ 4 w 184"/>
                <a:gd name="T21" fmla="*/ 59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4"/>
                <a:gd name="T34" fmla="*/ 0 h 67"/>
                <a:gd name="T35" fmla="*/ 184 w 184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4" h="67">
                  <a:moveTo>
                    <a:pt x="4" y="59"/>
                  </a:moveTo>
                  <a:lnTo>
                    <a:pt x="55" y="67"/>
                  </a:lnTo>
                  <a:lnTo>
                    <a:pt x="133" y="67"/>
                  </a:lnTo>
                  <a:lnTo>
                    <a:pt x="165" y="59"/>
                  </a:lnTo>
                  <a:lnTo>
                    <a:pt x="184" y="29"/>
                  </a:lnTo>
                  <a:lnTo>
                    <a:pt x="139" y="0"/>
                  </a:lnTo>
                  <a:lnTo>
                    <a:pt x="55" y="0"/>
                  </a:lnTo>
                  <a:lnTo>
                    <a:pt x="17" y="17"/>
                  </a:lnTo>
                  <a:lnTo>
                    <a:pt x="0" y="44"/>
                  </a:lnTo>
                  <a:lnTo>
                    <a:pt x="4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593" name="Freeform 15">
              <a:extLst>
                <a:ext uri="{FF2B5EF4-FFF2-40B4-BE49-F238E27FC236}">
                  <a16:creationId xmlns:a16="http://schemas.microsoft.com/office/drawing/2014/main" xmlns="" id="{1AC8D9D8-6732-4BCA-AF5E-05CCB422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1833"/>
              <a:ext cx="177" cy="45"/>
            </a:xfrm>
            <a:custGeom>
              <a:avLst/>
              <a:gdLst>
                <a:gd name="T0" fmla="*/ 0 w 356"/>
                <a:gd name="T1" fmla="*/ 0 h 89"/>
                <a:gd name="T2" fmla="*/ 183 w 356"/>
                <a:gd name="T3" fmla="*/ 27 h 89"/>
                <a:gd name="T4" fmla="*/ 276 w 356"/>
                <a:gd name="T5" fmla="*/ 0 h 89"/>
                <a:gd name="T6" fmla="*/ 356 w 356"/>
                <a:gd name="T7" fmla="*/ 0 h 89"/>
                <a:gd name="T8" fmla="*/ 333 w 356"/>
                <a:gd name="T9" fmla="*/ 48 h 89"/>
                <a:gd name="T10" fmla="*/ 209 w 356"/>
                <a:gd name="T11" fmla="*/ 89 h 89"/>
                <a:gd name="T12" fmla="*/ 166 w 356"/>
                <a:gd name="T13" fmla="*/ 89 h 89"/>
                <a:gd name="T14" fmla="*/ 75 w 356"/>
                <a:gd name="T15" fmla="*/ 68 h 89"/>
                <a:gd name="T16" fmla="*/ 12 w 356"/>
                <a:gd name="T17" fmla="*/ 40 h 89"/>
                <a:gd name="T18" fmla="*/ 0 w 356"/>
                <a:gd name="T19" fmla="*/ 0 h 89"/>
                <a:gd name="T20" fmla="*/ 0 w 356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6"/>
                <a:gd name="T34" fmla="*/ 0 h 89"/>
                <a:gd name="T35" fmla="*/ 356 w 356"/>
                <a:gd name="T36" fmla="*/ 89 h 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6" h="89">
                  <a:moveTo>
                    <a:pt x="0" y="0"/>
                  </a:moveTo>
                  <a:lnTo>
                    <a:pt x="183" y="27"/>
                  </a:lnTo>
                  <a:lnTo>
                    <a:pt x="276" y="0"/>
                  </a:lnTo>
                  <a:lnTo>
                    <a:pt x="356" y="0"/>
                  </a:lnTo>
                  <a:lnTo>
                    <a:pt x="333" y="48"/>
                  </a:lnTo>
                  <a:lnTo>
                    <a:pt x="209" y="89"/>
                  </a:lnTo>
                  <a:lnTo>
                    <a:pt x="166" y="89"/>
                  </a:lnTo>
                  <a:lnTo>
                    <a:pt x="75" y="68"/>
                  </a:lnTo>
                  <a:lnTo>
                    <a:pt x="12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594" name="Freeform 16">
              <a:extLst>
                <a:ext uri="{FF2B5EF4-FFF2-40B4-BE49-F238E27FC236}">
                  <a16:creationId xmlns:a16="http://schemas.microsoft.com/office/drawing/2014/main" xmlns="" id="{662B1E3B-2E71-44EE-8289-490B3E437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1573"/>
              <a:ext cx="245" cy="275"/>
            </a:xfrm>
            <a:custGeom>
              <a:avLst/>
              <a:gdLst>
                <a:gd name="T0" fmla="*/ 144 w 488"/>
                <a:gd name="T1" fmla="*/ 112 h 551"/>
                <a:gd name="T2" fmla="*/ 135 w 488"/>
                <a:gd name="T3" fmla="*/ 76 h 551"/>
                <a:gd name="T4" fmla="*/ 148 w 488"/>
                <a:gd name="T5" fmla="*/ 71 h 551"/>
                <a:gd name="T6" fmla="*/ 268 w 488"/>
                <a:gd name="T7" fmla="*/ 63 h 551"/>
                <a:gd name="T8" fmla="*/ 300 w 488"/>
                <a:gd name="T9" fmla="*/ 112 h 551"/>
                <a:gd name="T10" fmla="*/ 313 w 488"/>
                <a:gd name="T11" fmla="*/ 112 h 551"/>
                <a:gd name="T12" fmla="*/ 300 w 488"/>
                <a:gd name="T13" fmla="*/ 80 h 551"/>
                <a:gd name="T14" fmla="*/ 308 w 488"/>
                <a:gd name="T15" fmla="*/ 71 h 551"/>
                <a:gd name="T16" fmla="*/ 332 w 488"/>
                <a:gd name="T17" fmla="*/ 90 h 551"/>
                <a:gd name="T18" fmla="*/ 363 w 488"/>
                <a:gd name="T19" fmla="*/ 141 h 551"/>
                <a:gd name="T20" fmla="*/ 363 w 488"/>
                <a:gd name="T21" fmla="*/ 198 h 551"/>
                <a:gd name="T22" fmla="*/ 384 w 488"/>
                <a:gd name="T23" fmla="*/ 249 h 551"/>
                <a:gd name="T24" fmla="*/ 384 w 488"/>
                <a:gd name="T25" fmla="*/ 282 h 551"/>
                <a:gd name="T26" fmla="*/ 353 w 488"/>
                <a:gd name="T27" fmla="*/ 314 h 551"/>
                <a:gd name="T28" fmla="*/ 369 w 488"/>
                <a:gd name="T29" fmla="*/ 379 h 551"/>
                <a:gd name="T30" fmla="*/ 344 w 488"/>
                <a:gd name="T31" fmla="*/ 379 h 551"/>
                <a:gd name="T32" fmla="*/ 323 w 488"/>
                <a:gd name="T33" fmla="*/ 399 h 551"/>
                <a:gd name="T34" fmla="*/ 300 w 488"/>
                <a:gd name="T35" fmla="*/ 358 h 551"/>
                <a:gd name="T36" fmla="*/ 308 w 488"/>
                <a:gd name="T37" fmla="*/ 308 h 551"/>
                <a:gd name="T38" fmla="*/ 213 w 488"/>
                <a:gd name="T39" fmla="*/ 371 h 551"/>
                <a:gd name="T40" fmla="*/ 95 w 488"/>
                <a:gd name="T41" fmla="*/ 422 h 551"/>
                <a:gd name="T42" fmla="*/ 11 w 488"/>
                <a:gd name="T43" fmla="*/ 441 h 551"/>
                <a:gd name="T44" fmla="*/ 38 w 488"/>
                <a:gd name="T45" fmla="*/ 462 h 551"/>
                <a:gd name="T46" fmla="*/ 116 w 488"/>
                <a:gd name="T47" fmla="*/ 475 h 551"/>
                <a:gd name="T48" fmla="*/ 171 w 488"/>
                <a:gd name="T49" fmla="*/ 527 h 551"/>
                <a:gd name="T50" fmla="*/ 203 w 488"/>
                <a:gd name="T51" fmla="*/ 551 h 551"/>
                <a:gd name="T52" fmla="*/ 203 w 488"/>
                <a:gd name="T53" fmla="*/ 468 h 551"/>
                <a:gd name="T54" fmla="*/ 279 w 488"/>
                <a:gd name="T55" fmla="*/ 363 h 551"/>
                <a:gd name="T56" fmla="*/ 289 w 488"/>
                <a:gd name="T57" fmla="*/ 390 h 551"/>
                <a:gd name="T58" fmla="*/ 317 w 488"/>
                <a:gd name="T59" fmla="*/ 405 h 551"/>
                <a:gd name="T60" fmla="*/ 363 w 488"/>
                <a:gd name="T61" fmla="*/ 390 h 551"/>
                <a:gd name="T62" fmla="*/ 389 w 488"/>
                <a:gd name="T63" fmla="*/ 405 h 551"/>
                <a:gd name="T64" fmla="*/ 439 w 488"/>
                <a:gd name="T65" fmla="*/ 422 h 551"/>
                <a:gd name="T66" fmla="*/ 488 w 488"/>
                <a:gd name="T67" fmla="*/ 390 h 551"/>
                <a:gd name="T68" fmla="*/ 448 w 488"/>
                <a:gd name="T69" fmla="*/ 399 h 551"/>
                <a:gd name="T70" fmla="*/ 424 w 488"/>
                <a:gd name="T71" fmla="*/ 390 h 551"/>
                <a:gd name="T72" fmla="*/ 410 w 488"/>
                <a:gd name="T73" fmla="*/ 371 h 551"/>
                <a:gd name="T74" fmla="*/ 397 w 488"/>
                <a:gd name="T75" fmla="*/ 314 h 551"/>
                <a:gd name="T76" fmla="*/ 403 w 488"/>
                <a:gd name="T77" fmla="*/ 276 h 551"/>
                <a:gd name="T78" fmla="*/ 403 w 488"/>
                <a:gd name="T79" fmla="*/ 109 h 551"/>
                <a:gd name="T80" fmla="*/ 420 w 488"/>
                <a:gd name="T81" fmla="*/ 63 h 551"/>
                <a:gd name="T82" fmla="*/ 350 w 488"/>
                <a:gd name="T83" fmla="*/ 4 h 551"/>
                <a:gd name="T84" fmla="*/ 289 w 488"/>
                <a:gd name="T85" fmla="*/ 0 h 551"/>
                <a:gd name="T86" fmla="*/ 331 w 488"/>
                <a:gd name="T87" fmla="*/ 38 h 551"/>
                <a:gd name="T88" fmla="*/ 289 w 488"/>
                <a:gd name="T89" fmla="*/ 38 h 551"/>
                <a:gd name="T90" fmla="*/ 289 w 488"/>
                <a:gd name="T91" fmla="*/ 57 h 551"/>
                <a:gd name="T92" fmla="*/ 279 w 488"/>
                <a:gd name="T93" fmla="*/ 57 h 551"/>
                <a:gd name="T94" fmla="*/ 258 w 488"/>
                <a:gd name="T95" fmla="*/ 50 h 551"/>
                <a:gd name="T96" fmla="*/ 156 w 488"/>
                <a:gd name="T97" fmla="*/ 50 h 551"/>
                <a:gd name="T98" fmla="*/ 116 w 488"/>
                <a:gd name="T99" fmla="*/ 76 h 551"/>
                <a:gd name="T100" fmla="*/ 110 w 488"/>
                <a:gd name="T101" fmla="*/ 50 h 551"/>
                <a:gd name="T102" fmla="*/ 82 w 488"/>
                <a:gd name="T103" fmla="*/ 50 h 551"/>
                <a:gd name="T104" fmla="*/ 0 w 488"/>
                <a:gd name="T105" fmla="*/ 0 h 551"/>
                <a:gd name="T106" fmla="*/ 76 w 488"/>
                <a:gd name="T107" fmla="*/ 112 h 551"/>
                <a:gd name="T108" fmla="*/ 95 w 488"/>
                <a:gd name="T109" fmla="*/ 112 h 551"/>
                <a:gd name="T110" fmla="*/ 118 w 488"/>
                <a:gd name="T111" fmla="*/ 95 h 551"/>
                <a:gd name="T112" fmla="*/ 135 w 488"/>
                <a:gd name="T113" fmla="*/ 112 h 551"/>
                <a:gd name="T114" fmla="*/ 144 w 488"/>
                <a:gd name="T115" fmla="*/ 112 h 551"/>
                <a:gd name="T116" fmla="*/ 144 w 488"/>
                <a:gd name="T117" fmla="*/ 112 h 55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8"/>
                <a:gd name="T178" fmla="*/ 0 h 551"/>
                <a:gd name="T179" fmla="*/ 488 w 488"/>
                <a:gd name="T180" fmla="*/ 551 h 55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8" h="551">
                  <a:moveTo>
                    <a:pt x="144" y="112"/>
                  </a:moveTo>
                  <a:lnTo>
                    <a:pt x="135" y="76"/>
                  </a:lnTo>
                  <a:lnTo>
                    <a:pt x="148" y="71"/>
                  </a:lnTo>
                  <a:lnTo>
                    <a:pt x="268" y="63"/>
                  </a:lnTo>
                  <a:lnTo>
                    <a:pt x="300" y="112"/>
                  </a:lnTo>
                  <a:lnTo>
                    <a:pt x="313" y="112"/>
                  </a:lnTo>
                  <a:lnTo>
                    <a:pt x="300" y="80"/>
                  </a:lnTo>
                  <a:lnTo>
                    <a:pt x="308" y="71"/>
                  </a:lnTo>
                  <a:lnTo>
                    <a:pt x="332" y="90"/>
                  </a:lnTo>
                  <a:lnTo>
                    <a:pt x="363" y="141"/>
                  </a:lnTo>
                  <a:lnTo>
                    <a:pt x="363" y="198"/>
                  </a:lnTo>
                  <a:lnTo>
                    <a:pt x="384" y="249"/>
                  </a:lnTo>
                  <a:lnTo>
                    <a:pt x="384" y="282"/>
                  </a:lnTo>
                  <a:lnTo>
                    <a:pt x="353" y="314"/>
                  </a:lnTo>
                  <a:lnTo>
                    <a:pt x="369" y="379"/>
                  </a:lnTo>
                  <a:lnTo>
                    <a:pt x="344" y="379"/>
                  </a:lnTo>
                  <a:lnTo>
                    <a:pt x="323" y="399"/>
                  </a:lnTo>
                  <a:lnTo>
                    <a:pt x="300" y="358"/>
                  </a:lnTo>
                  <a:lnTo>
                    <a:pt x="308" y="308"/>
                  </a:lnTo>
                  <a:lnTo>
                    <a:pt x="213" y="371"/>
                  </a:lnTo>
                  <a:lnTo>
                    <a:pt x="95" y="422"/>
                  </a:lnTo>
                  <a:lnTo>
                    <a:pt x="11" y="441"/>
                  </a:lnTo>
                  <a:lnTo>
                    <a:pt x="38" y="462"/>
                  </a:lnTo>
                  <a:lnTo>
                    <a:pt x="116" y="475"/>
                  </a:lnTo>
                  <a:lnTo>
                    <a:pt x="171" y="527"/>
                  </a:lnTo>
                  <a:lnTo>
                    <a:pt x="203" y="551"/>
                  </a:lnTo>
                  <a:lnTo>
                    <a:pt x="203" y="468"/>
                  </a:lnTo>
                  <a:lnTo>
                    <a:pt x="279" y="363"/>
                  </a:lnTo>
                  <a:lnTo>
                    <a:pt x="289" y="390"/>
                  </a:lnTo>
                  <a:lnTo>
                    <a:pt x="317" y="405"/>
                  </a:lnTo>
                  <a:lnTo>
                    <a:pt x="363" y="390"/>
                  </a:lnTo>
                  <a:lnTo>
                    <a:pt x="389" y="405"/>
                  </a:lnTo>
                  <a:lnTo>
                    <a:pt x="439" y="422"/>
                  </a:lnTo>
                  <a:lnTo>
                    <a:pt x="488" y="390"/>
                  </a:lnTo>
                  <a:lnTo>
                    <a:pt x="448" y="399"/>
                  </a:lnTo>
                  <a:lnTo>
                    <a:pt x="424" y="390"/>
                  </a:lnTo>
                  <a:lnTo>
                    <a:pt x="410" y="371"/>
                  </a:lnTo>
                  <a:lnTo>
                    <a:pt x="397" y="314"/>
                  </a:lnTo>
                  <a:lnTo>
                    <a:pt x="403" y="276"/>
                  </a:lnTo>
                  <a:lnTo>
                    <a:pt x="403" y="109"/>
                  </a:lnTo>
                  <a:lnTo>
                    <a:pt x="420" y="63"/>
                  </a:lnTo>
                  <a:lnTo>
                    <a:pt x="350" y="4"/>
                  </a:lnTo>
                  <a:lnTo>
                    <a:pt x="289" y="0"/>
                  </a:lnTo>
                  <a:lnTo>
                    <a:pt x="331" y="38"/>
                  </a:lnTo>
                  <a:lnTo>
                    <a:pt x="289" y="38"/>
                  </a:lnTo>
                  <a:lnTo>
                    <a:pt x="289" y="57"/>
                  </a:lnTo>
                  <a:lnTo>
                    <a:pt x="279" y="57"/>
                  </a:lnTo>
                  <a:lnTo>
                    <a:pt x="258" y="50"/>
                  </a:lnTo>
                  <a:lnTo>
                    <a:pt x="156" y="50"/>
                  </a:lnTo>
                  <a:lnTo>
                    <a:pt x="116" y="76"/>
                  </a:lnTo>
                  <a:lnTo>
                    <a:pt x="110" y="50"/>
                  </a:lnTo>
                  <a:lnTo>
                    <a:pt x="82" y="50"/>
                  </a:lnTo>
                  <a:lnTo>
                    <a:pt x="0" y="0"/>
                  </a:lnTo>
                  <a:lnTo>
                    <a:pt x="76" y="112"/>
                  </a:lnTo>
                  <a:lnTo>
                    <a:pt x="95" y="112"/>
                  </a:lnTo>
                  <a:lnTo>
                    <a:pt x="118" y="95"/>
                  </a:lnTo>
                  <a:lnTo>
                    <a:pt x="135" y="112"/>
                  </a:lnTo>
                  <a:lnTo>
                    <a:pt x="144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595" name="Freeform 17">
              <a:extLst>
                <a:ext uri="{FF2B5EF4-FFF2-40B4-BE49-F238E27FC236}">
                  <a16:creationId xmlns:a16="http://schemas.microsoft.com/office/drawing/2014/main" xmlns="" id="{6788DD35-A91D-4784-BD91-87393057F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" y="1604"/>
              <a:ext cx="44" cy="25"/>
            </a:xfrm>
            <a:custGeom>
              <a:avLst/>
              <a:gdLst>
                <a:gd name="T0" fmla="*/ 0 w 88"/>
                <a:gd name="T1" fmla="*/ 8 h 49"/>
                <a:gd name="T2" fmla="*/ 21 w 88"/>
                <a:gd name="T3" fmla="*/ 49 h 49"/>
                <a:gd name="T4" fmla="*/ 80 w 88"/>
                <a:gd name="T5" fmla="*/ 49 h 49"/>
                <a:gd name="T6" fmla="*/ 88 w 88"/>
                <a:gd name="T7" fmla="*/ 0 h 49"/>
                <a:gd name="T8" fmla="*/ 72 w 88"/>
                <a:gd name="T9" fmla="*/ 0 h 49"/>
                <a:gd name="T10" fmla="*/ 72 w 88"/>
                <a:gd name="T11" fmla="*/ 32 h 49"/>
                <a:gd name="T12" fmla="*/ 57 w 88"/>
                <a:gd name="T13" fmla="*/ 40 h 49"/>
                <a:gd name="T14" fmla="*/ 31 w 88"/>
                <a:gd name="T15" fmla="*/ 17 h 49"/>
                <a:gd name="T16" fmla="*/ 27 w 88"/>
                <a:gd name="T17" fmla="*/ 0 h 49"/>
                <a:gd name="T18" fmla="*/ 0 w 88"/>
                <a:gd name="T19" fmla="*/ 8 h 49"/>
                <a:gd name="T20" fmla="*/ 0 w 88"/>
                <a:gd name="T21" fmla="*/ 8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49"/>
                <a:gd name="T35" fmla="*/ 88 w 88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49">
                  <a:moveTo>
                    <a:pt x="0" y="8"/>
                  </a:moveTo>
                  <a:lnTo>
                    <a:pt x="21" y="49"/>
                  </a:lnTo>
                  <a:lnTo>
                    <a:pt x="80" y="49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32"/>
                  </a:lnTo>
                  <a:lnTo>
                    <a:pt x="57" y="40"/>
                  </a:lnTo>
                  <a:lnTo>
                    <a:pt x="31" y="17"/>
                  </a:lnTo>
                  <a:lnTo>
                    <a:pt x="2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596" name="Freeform 18">
              <a:extLst>
                <a:ext uri="{FF2B5EF4-FFF2-40B4-BE49-F238E27FC236}">
                  <a16:creationId xmlns:a16="http://schemas.microsoft.com/office/drawing/2014/main" xmlns="" id="{F6B328B9-73B3-4412-B09A-12A6A3105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1553"/>
              <a:ext cx="175" cy="25"/>
            </a:xfrm>
            <a:custGeom>
              <a:avLst/>
              <a:gdLst>
                <a:gd name="T0" fmla="*/ 0 w 350"/>
                <a:gd name="T1" fmla="*/ 40 h 52"/>
                <a:gd name="T2" fmla="*/ 118 w 350"/>
                <a:gd name="T3" fmla="*/ 0 h 52"/>
                <a:gd name="T4" fmla="*/ 197 w 350"/>
                <a:gd name="T5" fmla="*/ 0 h 52"/>
                <a:gd name="T6" fmla="*/ 350 w 350"/>
                <a:gd name="T7" fmla="*/ 44 h 52"/>
                <a:gd name="T8" fmla="*/ 308 w 350"/>
                <a:gd name="T9" fmla="*/ 52 h 52"/>
                <a:gd name="T10" fmla="*/ 254 w 350"/>
                <a:gd name="T11" fmla="*/ 44 h 52"/>
                <a:gd name="T12" fmla="*/ 158 w 350"/>
                <a:gd name="T13" fmla="*/ 25 h 52"/>
                <a:gd name="T14" fmla="*/ 99 w 350"/>
                <a:gd name="T15" fmla="*/ 25 h 52"/>
                <a:gd name="T16" fmla="*/ 4 w 350"/>
                <a:gd name="T17" fmla="*/ 44 h 52"/>
                <a:gd name="T18" fmla="*/ 0 w 350"/>
                <a:gd name="T19" fmla="*/ 40 h 52"/>
                <a:gd name="T20" fmla="*/ 0 w 350"/>
                <a:gd name="T21" fmla="*/ 4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0"/>
                <a:gd name="T34" fmla="*/ 0 h 52"/>
                <a:gd name="T35" fmla="*/ 350 w 350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0" h="52">
                  <a:moveTo>
                    <a:pt x="0" y="40"/>
                  </a:moveTo>
                  <a:lnTo>
                    <a:pt x="118" y="0"/>
                  </a:lnTo>
                  <a:lnTo>
                    <a:pt x="197" y="0"/>
                  </a:lnTo>
                  <a:lnTo>
                    <a:pt x="350" y="44"/>
                  </a:lnTo>
                  <a:lnTo>
                    <a:pt x="308" y="52"/>
                  </a:lnTo>
                  <a:lnTo>
                    <a:pt x="254" y="44"/>
                  </a:lnTo>
                  <a:lnTo>
                    <a:pt x="158" y="25"/>
                  </a:lnTo>
                  <a:lnTo>
                    <a:pt x="99" y="25"/>
                  </a:lnTo>
                  <a:lnTo>
                    <a:pt x="4" y="4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597" name="Freeform 19">
              <a:extLst>
                <a:ext uri="{FF2B5EF4-FFF2-40B4-BE49-F238E27FC236}">
                  <a16:creationId xmlns:a16="http://schemas.microsoft.com/office/drawing/2014/main" xmlns="" id="{72802E1B-8819-4902-9340-6EA94A4EE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1649"/>
              <a:ext cx="89" cy="16"/>
            </a:xfrm>
            <a:custGeom>
              <a:avLst/>
              <a:gdLst>
                <a:gd name="T0" fmla="*/ 179 w 179"/>
                <a:gd name="T1" fmla="*/ 0 h 33"/>
                <a:gd name="T2" fmla="*/ 141 w 179"/>
                <a:gd name="T3" fmla="*/ 0 h 33"/>
                <a:gd name="T4" fmla="*/ 110 w 179"/>
                <a:gd name="T5" fmla="*/ 29 h 33"/>
                <a:gd name="T6" fmla="*/ 46 w 179"/>
                <a:gd name="T7" fmla="*/ 29 h 33"/>
                <a:gd name="T8" fmla="*/ 0 w 179"/>
                <a:gd name="T9" fmla="*/ 16 h 33"/>
                <a:gd name="T10" fmla="*/ 38 w 179"/>
                <a:gd name="T11" fmla="*/ 33 h 33"/>
                <a:gd name="T12" fmla="*/ 129 w 179"/>
                <a:gd name="T13" fmla="*/ 33 h 33"/>
                <a:gd name="T14" fmla="*/ 179 w 179"/>
                <a:gd name="T15" fmla="*/ 0 h 33"/>
                <a:gd name="T16" fmla="*/ 179 w 179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33"/>
                <a:gd name="T29" fmla="*/ 179 w 179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33">
                  <a:moveTo>
                    <a:pt x="179" y="0"/>
                  </a:moveTo>
                  <a:lnTo>
                    <a:pt x="141" y="0"/>
                  </a:lnTo>
                  <a:lnTo>
                    <a:pt x="110" y="29"/>
                  </a:lnTo>
                  <a:lnTo>
                    <a:pt x="46" y="29"/>
                  </a:lnTo>
                  <a:lnTo>
                    <a:pt x="0" y="16"/>
                  </a:lnTo>
                  <a:lnTo>
                    <a:pt x="38" y="33"/>
                  </a:lnTo>
                  <a:lnTo>
                    <a:pt x="129" y="3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598" name="Freeform 20">
              <a:extLst>
                <a:ext uri="{FF2B5EF4-FFF2-40B4-BE49-F238E27FC236}">
                  <a16:creationId xmlns:a16="http://schemas.microsoft.com/office/drawing/2014/main" xmlns="" id="{E9D1021F-E143-4D4B-AD64-FB4B9B7E4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1762"/>
              <a:ext cx="28" cy="5"/>
            </a:xfrm>
            <a:custGeom>
              <a:avLst/>
              <a:gdLst>
                <a:gd name="T0" fmla="*/ 0 w 55"/>
                <a:gd name="T1" fmla="*/ 7 h 11"/>
                <a:gd name="T2" fmla="*/ 15 w 55"/>
                <a:gd name="T3" fmla="*/ 0 h 11"/>
                <a:gd name="T4" fmla="*/ 55 w 55"/>
                <a:gd name="T5" fmla="*/ 11 h 11"/>
                <a:gd name="T6" fmla="*/ 19 w 55"/>
                <a:gd name="T7" fmla="*/ 11 h 11"/>
                <a:gd name="T8" fmla="*/ 0 w 55"/>
                <a:gd name="T9" fmla="*/ 7 h 11"/>
                <a:gd name="T10" fmla="*/ 0 w 55"/>
                <a:gd name="T11" fmla="*/ 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11"/>
                <a:gd name="T20" fmla="*/ 55 w 5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11">
                  <a:moveTo>
                    <a:pt x="0" y="7"/>
                  </a:moveTo>
                  <a:lnTo>
                    <a:pt x="15" y="0"/>
                  </a:lnTo>
                  <a:lnTo>
                    <a:pt x="55" y="11"/>
                  </a:lnTo>
                  <a:lnTo>
                    <a:pt x="19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599" name="Freeform 21">
              <a:extLst>
                <a:ext uri="{FF2B5EF4-FFF2-40B4-BE49-F238E27FC236}">
                  <a16:creationId xmlns:a16="http://schemas.microsoft.com/office/drawing/2014/main" xmlns="" id="{94D39F1D-60D5-49E5-85D0-EA07F693A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1597"/>
              <a:ext cx="121" cy="32"/>
            </a:xfrm>
            <a:custGeom>
              <a:avLst/>
              <a:gdLst>
                <a:gd name="T0" fmla="*/ 27 w 242"/>
                <a:gd name="T1" fmla="*/ 62 h 62"/>
                <a:gd name="T2" fmla="*/ 27 w 242"/>
                <a:gd name="T3" fmla="*/ 40 h 62"/>
                <a:gd name="T4" fmla="*/ 53 w 242"/>
                <a:gd name="T5" fmla="*/ 21 h 62"/>
                <a:gd name="T6" fmla="*/ 80 w 242"/>
                <a:gd name="T7" fmla="*/ 21 h 62"/>
                <a:gd name="T8" fmla="*/ 103 w 242"/>
                <a:gd name="T9" fmla="*/ 7 h 62"/>
                <a:gd name="T10" fmla="*/ 137 w 242"/>
                <a:gd name="T11" fmla="*/ 7 h 62"/>
                <a:gd name="T12" fmla="*/ 190 w 242"/>
                <a:gd name="T13" fmla="*/ 40 h 62"/>
                <a:gd name="T14" fmla="*/ 185 w 242"/>
                <a:gd name="T15" fmla="*/ 62 h 62"/>
                <a:gd name="T16" fmla="*/ 190 w 242"/>
                <a:gd name="T17" fmla="*/ 62 h 62"/>
                <a:gd name="T18" fmla="*/ 213 w 242"/>
                <a:gd name="T19" fmla="*/ 45 h 62"/>
                <a:gd name="T20" fmla="*/ 242 w 242"/>
                <a:gd name="T21" fmla="*/ 45 h 62"/>
                <a:gd name="T22" fmla="*/ 171 w 242"/>
                <a:gd name="T23" fmla="*/ 0 h 62"/>
                <a:gd name="T24" fmla="*/ 57 w 242"/>
                <a:gd name="T25" fmla="*/ 0 h 62"/>
                <a:gd name="T26" fmla="*/ 25 w 242"/>
                <a:gd name="T27" fmla="*/ 21 h 62"/>
                <a:gd name="T28" fmla="*/ 0 w 242"/>
                <a:gd name="T29" fmla="*/ 62 h 62"/>
                <a:gd name="T30" fmla="*/ 27 w 242"/>
                <a:gd name="T31" fmla="*/ 62 h 62"/>
                <a:gd name="T32" fmla="*/ 27 w 242"/>
                <a:gd name="T33" fmla="*/ 62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2"/>
                <a:gd name="T52" fmla="*/ 0 h 62"/>
                <a:gd name="T53" fmla="*/ 242 w 24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2" h="62">
                  <a:moveTo>
                    <a:pt x="27" y="62"/>
                  </a:moveTo>
                  <a:lnTo>
                    <a:pt x="27" y="40"/>
                  </a:lnTo>
                  <a:lnTo>
                    <a:pt x="53" y="21"/>
                  </a:lnTo>
                  <a:lnTo>
                    <a:pt x="80" y="21"/>
                  </a:lnTo>
                  <a:lnTo>
                    <a:pt x="103" y="7"/>
                  </a:lnTo>
                  <a:lnTo>
                    <a:pt x="137" y="7"/>
                  </a:lnTo>
                  <a:lnTo>
                    <a:pt x="190" y="40"/>
                  </a:lnTo>
                  <a:lnTo>
                    <a:pt x="185" y="62"/>
                  </a:lnTo>
                  <a:lnTo>
                    <a:pt x="190" y="62"/>
                  </a:lnTo>
                  <a:lnTo>
                    <a:pt x="213" y="45"/>
                  </a:lnTo>
                  <a:lnTo>
                    <a:pt x="242" y="45"/>
                  </a:lnTo>
                  <a:lnTo>
                    <a:pt x="171" y="0"/>
                  </a:lnTo>
                  <a:lnTo>
                    <a:pt x="57" y="0"/>
                  </a:lnTo>
                  <a:lnTo>
                    <a:pt x="25" y="21"/>
                  </a:lnTo>
                  <a:lnTo>
                    <a:pt x="0" y="62"/>
                  </a:lnTo>
                  <a:lnTo>
                    <a:pt x="27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00" name="Freeform 22">
              <a:extLst>
                <a:ext uri="{FF2B5EF4-FFF2-40B4-BE49-F238E27FC236}">
                  <a16:creationId xmlns:a16="http://schemas.microsoft.com/office/drawing/2014/main" xmlns="" id="{C0B95627-B638-409C-85FC-5D1628683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1598"/>
              <a:ext cx="55" cy="31"/>
            </a:xfrm>
            <a:custGeom>
              <a:avLst/>
              <a:gdLst>
                <a:gd name="T0" fmla="*/ 27 w 111"/>
                <a:gd name="T1" fmla="*/ 19 h 60"/>
                <a:gd name="T2" fmla="*/ 46 w 111"/>
                <a:gd name="T3" fmla="*/ 43 h 60"/>
                <a:gd name="T4" fmla="*/ 67 w 111"/>
                <a:gd name="T5" fmla="*/ 34 h 60"/>
                <a:gd name="T6" fmla="*/ 78 w 111"/>
                <a:gd name="T7" fmla="*/ 0 h 60"/>
                <a:gd name="T8" fmla="*/ 111 w 111"/>
                <a:gd name="T9" fmla="*/ 19 h 60"/>
                <a:gd name="T10" fmla="*/ 76 w 111"/>
                <a:gd name="T11" fmla="*/ 60 h 60"/>
                <a:gd name="T12" fmla="*/ 27 w 111"/>
                <a:gd name="T13" fmla="*/ 60 h 60"/>
                <a:gd name="T14" fmla="*/ 0 w 111"/>
                <a:gd name="T15" fmla="*/ 11 h 60"/>
                <a:gd name="T16" fmla="*/ 27 w 111"/>
                <a:gd name="T17" fmla="*/ 19 h 60"/>
                <a:gd name="T18" fmla="*/ 27 w 111"/>
                <a:gd name="T19" fmla="*/ 19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60"/>
                <a:gd name="T32" fmla="*/ 111 w 111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60">
                  <a:moveTo>
                    <a:pt x="27" y="19"/>
                  </a:moveTo>
                  <a:lnTo>
                    <a:pt x="46" y="43"/>
                  </a:lnTo>
                  <a:lnTo>
                    <a:pt x="67" y="34"/>
                  </a:lnTo>
                  <a:lnTo>
                    <a:pt x="78" y="0"/>
                  </a:lnTo>
                  <a:lnTo>
                    <a:pt x="111" y="19"/>
                  </a:lnTo>
                  <a:lnTo>
                    <a:pt x="76" y="60"/>
                  </a:lnTo>
                  <a:lnTo>
                    <a:pt x="27" y="60"/>
                  </a:lnTo>
                  <a:lnTo>
                    <a:pt x="0" y="11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01" name="Freeform 23">
              <a:extLst>
                <a:ext uri="{FF2B5EF4-FFF2-40B4-BE49-F238E27FC236}">
                  <a16:creationId xmlns:a16="http://schemas.microsoft.com/office/drawing/2014/main" xmlns="" id="{6F99ACDB-1263-4D29-9DC3-56364EE70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1542"/>
              <a:ext cx="165" cy="43"/>
            </a:xfrm>
            <a:custGeom>
              <a:avLst/>
              <a:gdLst>
                <a:gd name="T0" fmla="*/ 0 w 330"/>
                <a:gd name="T1" fmla="*/ 86 h 86"/>
                <a:gd name="T2" fmla="*/ 0 w 330"/>
                <a:gd name="T3" fmla="*/ 61 h 86"/>
                <a:gd name="T4" fmla="*/ 36 w 330"/>
                <a:gd name="T5" fmla="*/ 46 h 86"/>
                <a:gd name="T6" fmla="*/ 79 w 330"/>
                <a:gd name="T7" fmla="*/ 40 h 86"/>
                <a:gd name="T8" fmla="*/ 184 w 330"/>
                <a:gd name="T9" fmla="*/ 0 h 86"/>
                <a:gd name="T10" fmla="*/ 243 w 330"/>
                <a:gd name="T11" fmla="*/ 0 h 86"/>
                <a:gd name="T12" fmla="*/ 330 w 330"/>
                <a:gd name="T13" fmla="*/ 61 h 86"/>
                <a:gd name="T14" fmla="*/ 243 w 330"/>
                <a:gd name="T15" fmla="*/ 21 h 86"/>
                <a:gd name="T16" fmla="*/ 190 w 330"/>
                <a:gd name="T17" fmla="*/ 21 h 86"/>
                <a:gd name="T18" fmla="*/ 110 w 330"/>
                <a:gd name="T19" fmla="*/ 40 h 86"/>
                <a:gd name="T20" fmla="*/ 72 w 330"/>
                <a:gd name="T21" fmla="*/ 73 h 86"/>
                <a:gd name="T22" fmla="*/ 17 w 330"/>
                <a:gd name="T23" fmla="*/ 86 h 86"/>
                <a:gd name="T24" fmla="*/ 0 w 330"/>
                <a:gd name="T25" fmla="*/ 86 h 86"/>
                <a:gd name="T26" fmla="*/ 0 w 330"/>
                <a:gd name="T27" fmla="*/ 86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0"/>
                <a:gd name="T43" fmla="*/ 0 h 86"/>
                <a:gd name="T44" fmla="*/ 330 w 330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0" h="86">
                  <a:moveTo>
                    <a:pt x="0" y="86"/>
                  </a:moveTo>
                  <a:lnTo>
                    <a:pt x="0" y="61"/>
                  </a:lnTo>
                  <a:lnTo>
                    <a:pt x="36" y="46"/>
                  </a:lnTo>
                  <a:lnTo>
                    <a:pt x="79" y="40"/>
                  </a:lnTo>
                  <a:lnTo>
                    <a:pt x="184" y="0"/>
                  </a:lnTo>
                  <a:lnTo>
                    <a:pt x="243" y="0"/>
                  </a:lnTo>
                  <a:lnTo>
                    <a:pt x="330" y="61"/>
                  </a:lnTo>
                  <a:lnTo>
                    <a:pt x="243" y="21"/>
                  </a:lnTo>
                  <a:lnTo>
                    <a:pt x="190" y="21"/>
                  </a:lnTo>
                  <a:lnTo>
                    <a:pt x="110" y="40"/>
                  </a:lnTo>
                  <a:lnTo>
                    <a:pt x="72" y="73"/>
                  </a:lnTo>
                  <a:lnTo>
                    <a:pt x="17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02" name="Freeform 24">
              <a:extLst>
                <a:ext uri="{FF2B5EF4-FFF2-40B4-BE49-F238E27FC236}">
                  <a16:creationId xmlns:a16="http://schemas.microsoft.com/office/drawing/2014/main" xmlns="" id="{6EE19DC5-799C-4E89-923F-16282A47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1643"/>
              <a:ext cx="95" cy="28"/>
            </a:xfrm>
            <a:custGeom>
              <a:avLst/>
              <a:gdLst>
                <a:gd name="T0" fmla="*/ 0 w 190"/>
                <a:gd name="T1" fmla="*/ 11 h 57"/>
                <a:gd name="T2" fmla="*/ 21 w 190"/>
                <a:gd name="T3" fmla="*/ 6 h 57"/>
                <a:gd name="T4" fmla="*/ 61 w 190"/>
                <a:gd name="T5" fmla="*/ 0 h 57"/>
                <a:gd name="T6" fmla="*/ 107 w 190"/>
                <a:gd name="T7" fmla="*/ 30 h 57"/>
                <a:gd name="T8" fmla="*/ 139 w 190"/>
                <a:gd name="T9" fmla="*/ 40 h 57"/>
                <a:gd name="T10" fmla="*/ 190 w 190"/>
                <a:gd name="T11" fmla="*/ 27 h 57"/>
                <a:gd name="T12" fmla="*/ 158 w 190"/>
                <a:gd name="T13" fmla="*/ 44 h 57"/>
                <a:gd name="T14" fmla="*/ 126 w 190"/>
                <a:gd name="T15" fmla="*/ 53 h 57"/>
                <a:gd name="T16" fmla="*/ 76 w 190"/>
                <a:gd name="T17" fmla="*/ 57 h 57"/>
                <a:gd name="T18" fmla="*/ 15 w 190"/>
                <a:gd name="T19" fmla="*/ 30 h 57"/>
                <a:gd name="T20" fmla="*/ 0 w 190"/>
                <a:gd name="T21" fmla="*/ 11 h 57"/>
                <a:gd name="T22" fmla="*/ 0 w 190"/>
                <a:gd name="T23" fmla="*/ 11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0"/>
                <a:gd name="T37" fmla="*/ 0 h 57"/>
                <a:gd name="T38" fmla="*/ 190 w 190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0" h="57">
                  <a:moveTo>
                    <a:pt x="0" y="11"/>
                  </a:moveTo>
                  <a:lnTo>
                    <a:pt x="21" y="6"/>
                  </a:lnTo>
                  <a:lnTo>
                    <a:pt x="61" y="0"/>
                  </a:lnTo>
                  <a:lnTo>
                    <a:pt x="107" y="30"/>
                  </a:lnTo>
                  <a:lnTo>
                    <a:pt x="139" y="40"/>
                  </a:lnTo>
                  <a:lnTo>
                    <a:pt x="190" y="27"/>
                  </a:lnTo>
                  <a:lnTo>
                    <a:pt x="158" y="44"/>
                  </a:lnTo>
                  <a:lnTo>
                    <a:pt x="126" y="53"/>
                  </a:lnTo>
                  <a:lnTo>
                    <a:pt x="76" y="57"/>
                  </a:lnTo>
                  <a:lnTo>
                    <a:pt x="15" y="3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03" name="Freeform 25">
              <a:extLst>
                <a:ext uri="{FF2B5EF4-FFF2-40B4-BE49-F238E27FC236}">
                  <a16:creationId xmlns:a16="http://schemas.microsoft.com/office/drawing/2014/main" xmlns="" id="{F14A089F-7AD9-4588-AD69-4F9E0B1E0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1821"/>
              <a:ext cx="236" cy="63"/>
            </a:xfrm>
            <a:custGeom>
              <a:avLst/>
              <a:gdLst>
                <a:gd name="T0" fmla="*/ 0 w 472"/>
                <a:gd name="T1" fmla="*/ 0 h 128"/>
                <a:gd name="T2" fmla="*/ 25 w 472"/>
                <a:gd name="T3" fmla="*/ 0 h 128"/>
                <a:gd name="T4" fmla="*/ 80 w 472"/>
                <a:gd name="T5" fmla="*/ 17 h 128"/>
                <a:gd name="T6" fmla="*/ 217 w 472"/>
                <a:gd name="T7" fmla="*/ 23 h 128"/>
                <a:gd name="T8" fmla="*/ 346 w 472"/>
                <a:gd name="T9" fmla="*/ 12 h 128"/>
                <a:gd name="T10" fmla="*/ 449 w 472"/>
                <a:gd name="T11" fmla="*/ 12 h 128"/>
                <a:gd name="T12" fmla="*/ 472 w 472"/>
                <a:gd name="T13" fmla="*/ 4 h 128"/>
                <a:gd name="T14" fmla="*/ 445 w 472"/>
                <a:gd name="T15" fmla="*/ 52 h 128"/>
                <a:gd name="T16" fmla="*/ 352 w 472"/>
                <a:gd name="T17" fmla="*/ 95 h 128"/>
                <a:gd name="T18" fmla="*/ 240 w 472"/>
                <a:gd name="T19" fmla="*/ 128 h 128"/>
                <a:gd name="T20" fmla="*/ 141 w 472"/>
                <a:gd name="T21" fmla="*/ 109 h 128"/>
                <a:gd name="T22" fmla="*/ 40 w 472"/>
                <a:gd name="T23" fmla="*/ 55 h 128"/>
                <a:gd name="T24" fmla="*/ 150 w 472"/>
                <a:gd name="T25" fmla="*/ 95 h 128"/>
                <a:gd name="T26" fmla="*/ 245 w 472"/>
                <a:gd name="T27" fmla="*/ 109 h 128"/>
                <a:gd name="T28" fmla="*/ 346 w 472"/>
                <a:gd name="T29" fmla="*/ 82 h 128"/>
                <a:gd name="T30" fmla="*/ 373 w 472"/>
                <a:gd name="T31" fmla="*/ 52 h 128"/>
                <a:gd name="T32" fmla="*/ 371 w 472"/>
                <a:gd name="T33" fmla="*/ 23 h 128"/>
                <a:gd name="T34" fmla="*/ 331 w 472"/>
                <a:gd name="T35" fmla="*/ 23 h 128"/>
                <a:gd name="T36" fmla="*/ 226 w 472"/>
                <a:gd name="T37" fmla="*/ 42 h 128"/>
                <a:gd name="T38" fmla="*/ 65 w 472"/>
                <a:gd name="T39" fmla="*/ 23 h 128"/>
                <a:gd name="T40" fmla="*/ 0 w 472"/>
                <a:gd name="T41" fmla="*/ 12 h 128"/>
                <a:gd name="T42" fmla="*/ 0 w 472"/>
                <a:gd name="T43" fmla="*/ 0 h 128"/>
                <a:gd name="T44" fmla="*/ 0 w 472"/>
                <a:gd name="T45" fmla="*/ 0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2"/>
                <a:gd name="T70" fmla="*/ 0 h 128"/>
                <a:gd name="T71" fmla="*/ 472 w 472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2" h="128">
                  <a:moveTo>
                    <a:pt x="0" y="0"/>
                  </a:moveTo>
                  <a:lnTo>
                    <a:pt x="25" y="0"/>
                  </a:lnTo>
                  <a:lnTo>
                    <a:pt x="80" y="17"/>
                  </a:lnTo>
                  <a:lnTo>
                    <a:pt x="217" y="23"/>
                  </a:lnTo>
                  <a:lnTo>
                    <a:pt x="346" y="12"/>
                  </a:lnTo>
                  <a:lnTo>
                    <a:pt x="449" y="12"/>
                  </a:lnTo>
                  <a:lnTo>
                    <a:pt x="472" y="4"/>
                  </a:lnTo>
                  <a:lnTo>
                    <a:pt x="445" y="52"/>
                  </a:lnTo>
                  <a:lnTo>
                    <a:pt x="352" y="95"/>
                  </a:lnTo>
                  <a:lnTo>
                    <a:pt x="240" y="128"/>
                  </a:lnTo>
                  <a:lnTo>
                    <a:pt x="141" y="109"/>
                  </a:lnTo>
                  <a:lnTo>
                    <a:pt x="40" y="55"/>
                  </a:lnTo>
                  <a:lnTo>
                    <a:pt x="150" y="95"/>
                  </a:lnTo>
                  <a:lnTo>
                    <a:pt x="245" y="109"/>
                  </a:lnTo>
                  <a:lnTo>
                    <a:pt x="346" y="82"/>
                  </a:lnTo>
                  <a:lnTo>
                    <a:pt x="373" y="52"/>
                  </a:lnTo>
                  <a:lnTo>
                    <a:pt x="371" y="23"/>
                  </a:lnTo>
                  <a:lnTo>
                    <a:pt x="331" y="23"/>
                  </a:lnTo>
                  <a:lnTo>
                    <a:pt x="226" y="42"/>
                  </a:lnTo>
                  <a:lnTo>
                    <a:pt x="65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04" name="Freeform 26">
              <a:extLst>
                <a:ext uri="{FF2B5EF4-FFF2-40B4-BE49-F238E27FC236}">
                  <a16:creationId xmlns:a16="http://schemas.microsoft.com/office/drawing/2014/main" xmlns="" id="{DDECB872-66CE-4CE7-984D-C2390D049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1823"/>
              <a:ext cx="35" cy="31"/>
            </a:xfrm>
            <a:custGeom>
              <a:avLst/>
              <a:gdLst>
                <a:gd name="T0" fmla="*/ 55 w 71"/>
                <a:gd name="T1" fmla="*/ 19 h 63"/>
                <a:gd name="T2" fmla="*/ 61 w 71"/>
                <a:gd name="T3" fmla="*/ 38 h 63"/>
                <a:gd name="T4" fmla="*/ 71 w 71"/>
                <a:gd name="T5" fmla="*/ 63 h 63"/>
                <a:gd name="T6" fmla="*/ 0 w 71"/>
                <a:gd name="T7" fmla="*/ 27 h 63"/>
                <a:gd name="T8" fmla="*/ 0 w 71"/>
                <a:gd name="T9" fmla="*/ 0 h 63"/>
                <a:gd name="T10" fmla="*/ 55 w 71"/>
                <a:gd name="T11" fmla="*/ 19 h 63"/>
                <a:gd name="T12" fmla="*/ 55 w 71"/>
                <a:gd name="T13" fmla="*/ 19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63"/>
                <a:gd name="T23" fmla="*/ 71 w 71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63">
                  <a:moveTo>
                    <a:pt x="55" y="19"/>
                  </a:moveTo>
                  <a:lnTo>
                    <a:pt x="61" y="38"/>
                  </a:lnTo>
                  <a:lnTo>
                    <a:pt x="71" y="63"/>
                  </a:lnTo>
                  <a:lnTo>
                    <a:pt x="0" y="27"/>
                  </a:lnTo>
                  <a:lnTo>
                    <a:pt x="0" y="0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05" name="Freeform 27">
              <a:extLst>
                <a:ext uri="{FF2B5EF4-FFF2-40B4-BE49-F238E27FC236}">
                  <a16:creationId xmlns:a16="http://schemas.microsoft.com/office/drawing/2014/main" xmlns="" id="{FA08BB37-0D80-4B59-B133-B92DEFB34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1721"/>
              <a:ext cx="116" cy="138"/>
            </a:xfrm>
            <a:custGeom>
              <a:avLst/>
              <a:gdLst>
                <a:gd name="T0" fmla="*/ 12 w 232"/>
                <a:gd name="T1" fmla="*/ 89 h 275"/>
                <a:gd name="T2" fmla="*/ 25 w 232"/>
                <a:gd name="T3" fmla="*/ 57 h 275"/>
                <a:gd name="T4" fmla="*/ 0 w 232"/>
                <a:gd name="T5" fmla="*/ 4 h 275"/>
                <a:gd name="T6" fmla="*/ 12 w 232"/>
                <a:gd name="T7" fmla="*/ 0 h 275"/>
                <a:gd name="T8" fmla="*/ 103 w 232"/>
                <a:gd name="T9" fmla="*/ 74 h 275"/>
                <a:gd name="T10" fmla="*/ 183 w 232"/>
                <a:gd name="T11" fmla="*/ 102 h 275"/>
                <a:gd name="T12" fmla="*/ 232 w 232"/>
                <a:gd name="T13" fmla="*/ 112 h 275"/>
                <a:gd name="T14" fmla="*/ 227 w 232"/>
                <a:gd name="T15" fmla="*/ 158 h 275"/>
                <a:gd name="T16" fmla="*/ 202 w 232"/>
                <a:gd name="T17" fmla="*/ 216 h 275"/>
                <a:gd name="T18" fmla="*/ 183 w 232"/>
                <a:gd name="T19" fmla="*/ 171 h 275"/>
                <a:gd name="T20" fmla="*/ 111 w 232"/>
                <a:gd name="T21" fmla="*/ 275 h 275"/>
                <a:gd name="T22" fmla="*/ 133 w 232"/>
                <a:gd name="T23" fmla="*/ 203 h 275"/>
                <a:gd name="T24" fmla="*/ 114 w 232"/>
                <a:gd name="T25" fmla="*/ 152 h 275"/>
                <a:gd name="T26" fmla="*/ 57 w 232"/>
                <a:gd name="T27" fmla="*/ 112 h 275"/>
                <a:gd name="T28" fmla="*/ 25 w 232"/>
                <a:gd name="T29" fmla="*/ 82 h 275"/>
                <a:gd name="T30" fmla="*/ 12 w 232"/>
                <a:gd name="T31" fmla="*/ 89 h 275"/>
                <a:gd name="T32" fmla="*/ 12 w 232"/>
                <a:gd name="T33" fmla="*/ 89 h 2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2"/>
                <a:gd name="T52" fmla="*/ 0 h 275"/>
                <a:gd name="T53" fmla="*/ 232 w 232"/>
                <a:gd name="T54" fmla="*/ 275 h 2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2" h="275">
                  <a:moveTo>
                    <a:pt x="12" y="89"/>
                  </a:moveTo>
                  <a:lnTo>
                    <a:pt x="25" y="57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03" y="74"/>
                  </a:lnTo>
                  <a:lnTo>
                    <a:pt x="183" y="102"/>
                  </a:lnTo>
                  <a:lnTo>
                    <a:pt x="232" y="112"/>
                  </a:lnTo>
                  <a:lnTo>
                    <a:pt x="227" y="158"/>
                  </a:lnTo>
                  <a:lnTo>
                    <a:pt x="202" y="216"/>
                  </a:lnTo>
                  <a:lnTo>
                    <a:pt x="183" y="171"/>
                  </a:lnTo>
                  <a:lnTo>
                    <a:pt x="111" y="275"/>
                  </a:lnTo>
                  <a:lnTo>
                    <a:pt x="133" y="203"/>
                  </a:lnTo>
                  <a:lnTo>
                    <a:pt x="114" y="152"/>
                  </a:lnTo>
                  <a:lnTo>
                    <a:pt x="57" y="112"/>
                  </a:lnTo>
                  <a:lnTo>
                    <a:pt x="25" y="82"/>
                  </a:lnTo>
                  <a:lnTo>
                    <a:pt x="12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06" name="Freeform 28">
              <a:extLst>
                <a:ext uri="{FF2B5EF4-FFF2-40B4-BE49-F238E27FC236}">
                  <a16:creationId xmlns:a16="http://schemas.microsoft.com/office/drawing/2014/main" xmlns="" id="{2A26EBA7-BA27-4FA6-B3C6-6A574F2C1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901"/>
              <a:ext cx="103" cy="38"/>
            </a:xfrm>
            <a:custGeom>
              <a:avLst/>
              <a:gdLst>
                <a:gd name="T0" fmla="*/ 0 w 208"/>
                <a:gd name="T1" fmla="*/ 6 h 76"/>
                <a:gd name="T2" fmla="*/ 21 w 208"/>
                <a:gd name="T3" fmla="*/ 30 h 76"/>
                <a:gd name="T4" fmla="*/ 18 w 208"/>
                <a:gd name="T5" fmla="*/ 57 h 76"/>
                <a:gd name="T6" fmla="*/ 31 w 208"/>
                <a:gd name="T7" fmla="*/ 70 h 76"/>
                <a:gd name="T8" fmla="*/ 80 w 208"/>
                <a:gd name="T9" fmla="*/ 70 h 76"/>
                <a:gd name="T10" fmla="*/ 177 w 208"/>
                <a:gd name="T11" fmla="*/ 76 h 76"/>
                <a:gd name="T12" fmla="*/ 202 w 208"/>
                <a:gd name="T13" fmla="*/ 51 h 76"/>
                <a:gd name="T14" fmla="*/ 208 w 208"/>
                <a:gd name="T15" fmla="*/ 25 h 76"/>
                <a:gd name="T16" fmla="*/ 187 w 208"/>
                <a:gd name="T17" fmla="*/ 25 h 76"/>
                <a:gd name="T18" fmla="*/ 187 w 208"/>
                <a:gd name="T19" fmla="*/ 0 h 76"/>
                <a:gd name="T20" fmla="*/ 116 w 208"/>
                <a:gd name="T21" fmla="*/ 30 h 76"/>
                <a:gd name="T22" fmla="*/ 71 w 208"/>
                <a:gd name="T23" fmla="*/ 30 h 76"/>
                <a:gd name="T24" fmla="*/ 0 w 208"/>
                <a:gd name="T25" fmla="*/ 6 h 76"/>
                <a:gd name="T26" fmla="*/ 0 w 208"/>
                <a:gd name="T27" fmla="*/ 6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8"/>
                <a:gd name="T43" fmla="*/ 0 h 76"/>
                <a:gd name="T44" fmla="*/ 208 w 208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8" h="76">
                  <a:moveTo>
                    <a:pt x="0" y="6"/>
                  </a:moveTo>
                  <a:lnTo>
                    <a:pt x="21" y="30"/>
                  </a:lnTo>
                  <a:lnTo>
                    <a:pt x="18" y="57"/>
                  </a:lnTo>
                  <a:lnTo>
                    <a:pt x="31" y="70"/>
                  </a:lnTo>
                  <a:lnTo>
                    <a:pt x="80" y="70"/>
                  </a:lnTo>
                  <a:lnTo>
                    <a:pt x="177" y="76"/>
                  </a:lnTo>
                  <a:lnTo>
                    <a:pt x="202" y="51"/>
                  </a:lnTo>
                  <a:lnTo>
                    <a:pt x="208" y="25"/>
                  </a:lnTo>
                  <a:lnTo>
                    <a:pt x="187" y="25"/>
                  </a:lnTo>
                  <a:lnTo>
                    <a:pt x="187" y="0"/>
                  </a:lnTo>
                  <a:lnTo>
                    <a:pt x="116" y="30"/>
                  </a:lnTo>
                  <a:lnTo>
                    <a:pt x="71" y="3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07" name="Freeform 29">
              <a:extLst>
                <a:ext uri="{FF2B5EF4-FFF2-40B4-BE49-F238E27FC236}">
                  <a16:creationId xmlns:a16="http://schemas.microsoft.com/office/drawing/2014/main" xmlns="" id="{C4DC2456-47B6-4611-8629-7E49163AD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1379"/>
              <a:ext cx="348" cy="644"/>
            </a:xfrm>
            <a:custGeom>
              <a:avLst/>
              <a:gdLst>
                <a:gd name="T0" fmla="*/ 219 w 698"/>
                <a:gd name="T1" fmla="*/ 0 h 1289"/>
                <a:gd name="T2" fmla="*/ 183 w 698"/>
                <a:gd name="T3" fmla="*/ 77 h 1289"/>
                <a:gd name="T4" fmla="*/ 166 w 698"/>
                <a:gd name="T5" fmla="*/ 154 h 1289"/>
                <a:gd name="T6" fmla="*/ 129 w 698"/>
                <a:gd name="T7" fmla="*/ 208 h 1289"/>
                <a:gd name="T8" fmla="*/ 122 w 698"/>
                <a:gd name="T9" fmla="*/ 291 h 1289"/>
                <a:gd name="T10" fmla="*/ 114 w 698"/>
                <a:gd name="T11" fmla="*/ 341 h 1289"/>
                <a:gd name="T12" fmla="*/ 103 w 698"/>
                <a:gd name="T13" fmla="*/ 383 h 1289"/>
                <a:gd name="T14" fmla="*/ 103 w 698"/>
                <a:gd name="T15" fmla="*/ 419 h 1289"/>
                <a:gd name="T16" fmla="*/ 74 w 698"/>
                <a:gd name="T17" fmla="*/ 459 h 1289"/>
                <a:gd name="T18" fmla="*/ 65 w 698"/>
                <a:gd name="T19" fmla="*/ 500 h 1289"/>
                <a:gd name="T20" fmla="*/ 80 w 698"/>
                <a:gd name="T21" fmla="*/ 582 h 1289"/>
                <a:gd name="T22" fmla="*/ 84 w 698"/>
                <a:gd name="T23" fmla="*/ 664 h 1289"/>
                <a:gd name="T24" fmla="*/ 84 w 698"/>
                <a:gd name="T25" fmla="*/ 746 h 1289"/>
                <a:gd name="T26" fmla="*/ 110 w 698"/>
                <a:gd name="T27" fmla="*/ 824 h 1289"/>
                <a:gd name="T28" fmla="*/ 213 w 698"/>
                <a:gd name="T29" fmla="*/ 993 h 1289"/>
                <a:gd name="T30" fmla="*/ 327 w 698"/>
                <a:gd name="T31" fmla="*/ 1147 h 1289"/>
                <a:gd name="T32" fmla="*/ 428 w 698"/>
                <a:gd name="T33" fmla="*/ 1217 h 1289"/>
                <a:gd name="T34" fmla="*/ 527 w 698"/>
                <a:gd name="T35" fmla="*/ 1247 h 1289"/>
                <a:gd name="T36" fmla="*/ 603 w 698"/>
                <a:gd name="T37" fmla="*/ 1236 h 1289"/>
                <a:gd name="T38" fmla="*/ 698 w 698"/>
                <a:gd name="T39" fmla="*/ 1202 h 1289"/>
                <a:gd name="T40" fmla="*/ 626 w 698"/>
                <a:gd name="T41" fmla="*/ 1244 h 1289"/>
                <a:gd name="T42" fmla="*/ 542 w 698"/>
                <a:gd name="T43" fmla="*/ 1289 h 1289"/>
                <a:gd name="T44" fmla="*/ 415 w 698"/>
                <a:gd name="T45" fmla="*/ 1274 h 1289"/>
                <a:gd name="T46" fmla="*/ 255 w 698"/>
                <a:gd name="T47" fmla="*/ 1179 h 1289"/>
                <a:gd name="T48" fmla="*/ 114 w 698"/>
                <a:gd name="T49" fmla="*/ 997 h 1289"/>
                <a:gd name="T50" fmla="*/ 38 w 698"/>
                <a:gd name="T51" fmla="*/ 818 h 1289"/>
                <a:gd name="T52" fmla="*/ 13 w 698"/>
                <a:gd name="T53" fmla="*/ 664 h 1289"/>
                <a:gd name="T54" fmla="*/ 0 w 698"/>
                <a:gd name="T55" fmla="*/ 464 h 1289"/>
                <a:gd name="T56" fmla="*/ 29 w 698"/>
                <a:gd name="T57" fmla="*/ 656 h 1289"/>
                <a:gd name="T58" fmla="*/ 53 w 698"/>
                <a:gd name="T59" fmla="*/ 806 h 1289"/>
                <a:gd name="T60" fmla="*/ 110 w 698"/>
                <a:gd name="T61" fmla="*/ 907 h 1289"/>
                <a:gd name="T62" fmla="*/ 70 w 698"/>
                <a:gd name="T63" fmla="*/ 751 h 1289"/>
                <a:gd name="T64" fmla="*/ 44 w 698"/>
                <a:gd name="T65" fmla="*/ 483 h 1289"/>
                <a:gd name="T66" fmla="*/ 53 w 698"/>
                <a:gd name="T67" fmla="*/ 367 h 1289"/>
                <a:gd name="T68" fmla="*/ 44 w 698"/>
                <a:gd name="T69" fmla="*/ 295 h 1289"/>
                <a:gd name="T70" fmla="*/ 29 w 698"/>
                <a:gd name="T71" fmla="*/ 240 h 1289"/>
                <a:gd name="T72" fmla="*/ 88 w 698"/>
                <a:gd name="T73" fmla="*/ 111 h 1289"/>
                <a:gd name="T74" fmla="*/ 219 w 698"/>
                <a:gd name="T75" fmla="*/ 0 h 1289"/>
                <a:gd name="T76" fmla="*/ 219 w 698"/>
                <a:gd name="T77" fmla="*/ 0 h 128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98"/>
                <a:gd name="T118" fmla="*/ 0 h 1289"/>
                <a:gd name="T119" fmla="*/ 698 w 698"/>
                <a:gd name="T120" fmla="*/ 1289 h 128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98" h="1289">
                  <a:moveTo>
                    <a:pt x="219" y="0"/>
                  </a:moveTo>
                  <a:lnTo>
                    <a:pt x="183" y="77"/>
                  </a:lnTo>
                  <a:lnTo>
                    <a:pt x="166" y="154"/>
                  </a:lnTo>
                  <a:lnTo>
                    <a:pt x="129" y="208"/>
                  </a:lnTo>
                  <a:lnTo>
                    <a:pt x="122" y="291"/>
                  </a:lnTo>
                  <a:lnTo>
                    <a:pt x="114" y="341"/>
                  </a:lnTo>
                  <a:lnTo>
                    <a:pt x="103" y="383"/>
                  </a:lnTo>
                  <a:lnTo>
                    <a:pt x="103" y="419"/>
                  </a:lnTo>
                  <a:lnTo>
                    <a:pt x="74" y="459"/>
                  </a:lnTo>
                  <a:lnTo>
                    <a:pt x="65" y="500"/>
                  </a:lnTo>
                  <a:lnTo>
                    <a:pt x="80" y="582"/>
                  </a:lnTo>
                  <a:lnTo>
                    <a:pt x="84" y="664"/>
                  </a:lnTo>
                  <a:lnTo>
                    <a:pt x="84" y="746"/>
                  </a:lnTo>
                  <a:lnTo>
                    <a:pt x="110" y="824"/>
                  </a:lnTo>
                  <a:lnTo>
                    <a:pt x="213" y="993"/>
                  </a:lnTo>
                  <a:lnTo>
                    <a:pt x="327" y="1147"/>
                  </a:lnTo>
                  <a:lnTo>
                    <a:pt x="428" y="1217"/>
                  </a:lnTo>
                  <a:lnTo>
                    <a:pt x="527" y="1247"/>
                  </a:lnTo>
                  <a:lnTo>
                    <a:pt x="603" y="1236"/>
                  </a:lnTo>
                  <a:lnTo>
                    <a:pt x="698" y="1202"/>
                  </a:lnTo>
                  <a:lnTo>
                    <a:pt x="626" y="1244"/>
                  </a:lnTo>
                  <a:lnTo>
                    <a:pt x="542" y="1289"/>
                  </a:lnTo>
                  <a:lnTo>
                    <a:pt x="415" y="1274"/>
                  </a:lnTo>
                  <a:lnTo>
                    <a:pt x="255" y="1179"/>
                  </a:lnTo>
                  <a:lnTo>
                    <a:pt x="114" y="997"/>
                  </a:lnTo>
                  <a:lnTo>
                    <a:pt x="38" y="818"/>
                  </a:lnTo>
                  <a:lnTo>
                    <a:pt x="13" y="664"/>
                  </a:lnTo>
                  <a:lnTo>
                    <a:pt x="0" y="464"/>
                  </a:lnTo>
                  <a:lnTo>
                    <a:pt x="29" y="656"/>
                  </a:lnTo>
                  <a:lnTo>
                    <a:pt x="53" y="806"/>
                  </a:lnTo>
                  <a:lnTo>
                    <a:pt x="110" y="907"/>
                  </a:lnTo>
                  <a:lnTo>
                    <a:pt x="70" y="751"/>
                  </a:lnTo>
                  <a:lnTo>
                    <a:pt x="44" y="483"/>
                  </a:lnTo>
                  <a:lnTo>
                    <a:pt x="53" y="367"/>
                  </a:lnTo>
                  <a:lnTo>
                    <a:pt x="44" y="295"/>
                  </a:lnTo>
                  <a:lnTo>
                    <a:pt x="29" y="240"/>
                  </a:lnTo>
                  <a:lnTo>
                    <a:pt x="88" y="111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08" name="Freeform 30">
              <a:extLst>
                <a:ext uri="{FF2B5EF4-FFF2-40B4-BE49-F238E27FC236}">
                  <a16:creationId xmlns:a16="http://schemas.microsoft.com/office/drawing/2014/main" xmlns="" id="{E36029E0-27E1-411D-951D-EAC89905E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1157"/>
              <a:ext cx="683" cy="556"/>
            </a:xfrm>
            <a:custGeom>
              <a:avLst/>
              <a:gdLst>
                <a:gd name="T0" fmla="*/ 104 w 1366"/>
                <a:gd name="T1" fmla="*/ 733 h 1112"/>
                <a:gd name="T2" fmla="*/ 116 w 1366"/>
                <a:gd name="T3" fmla="*/ 868 h 1112"/>
                <a:gd name="T4" fmla="*/ 169 w 1366"/>
                <a:gd name="T5" fmla="*/ 1079 h 1112"/>
                <a:gd name="T6" fmla="*/ 119 w 1366"/>
                <a:gd name="T7" fmla="*/ 1024 h 1112"/>
                <a:gd name="T8" fmla="*/ 81 w 1366"/>
                <a:gd name="T9" fmla="*/ 809 h 1112"/>
                <a:gd name="T10" fmla="*/ 15 w 1366"/>
                <a:gd name="T11" fmla="*/ 688 h 1112"/>
                <a:gd name="T12" fmla="*/ 5 w 1366"/>
                <a:gd name="T13" fmla="*/ 461 h 1112"/>
                <a:gd name="T14" fmla="*/ 184 w 1366"/>
                <a:gd name="T15" fmla="*/ 167 h 1112"/>
                <a:gd name="T16" fmla="*/ 374 w 1366"/>
                <a:gd name="T17" fmla="*/ 11 h 1112"/>
                <a:gd name="T18" fmla="*/ 684 w 1366"/>
                <a:gd name="T19" fmla="*/ 0 h 1112"/>
                <a:gd name="T20" fmla="*/ 800 w 1366"/>
                <a:gd name="T21" fmla="*/ 45 h 1112"/>
                <a:gd name="T22" fmla="*/ 969 w 1366"/>
                <a:gd name="T23" fmla="*/ 121 h 1112"/>
                <a:gd name="T24" fmla="*/ 1041 w 1366"/>
                <a:gd name="T25" fmla="*/ 167 h 1112"/>
                <a:gd name="T26" fmla="*/ 1108 w 1366"/>
                <a:gd name="T27" fmla="*/ 212 h 1112"/>
                <a:gd name="T28" fmla="*/ 1003 w 1366"/>
                <a:gd name="T29" fmla="*/ 245 h 1112"/>
                <a:gd name="T30" fmla="*/ 1028 w 1366"/>
                <a:gd name="T31" fmla="*/ 302 h 1112"/>
                <a:gd name="T32" fmla="*/ 1053 w 1366"/>
                <a:gd name="T33" fmla="*/ 378 h 1112"/>
                <a:gd name="T34" fmla="*/ 1144 w 1366"/>
                <a:gd name="T35" fmla="*/ 469 h 1112"/>
                <a:gd name="T36" fmla="*/ 1243 w 1366"/>
                <a:gd name="T37" fmla="*/ 526 h 1112"/>
                <a:gd name="T38" fmla="*/ 1243 w 1366"/>
                <a:gd name="T39" fmla="*/ 560 h 1112"/>
                <a:gd name="T40" fmla="*/ 1132 w 1366"/>
                <a:gd name="T41" fmla="*/ 560 h 1112"/>
                <a:gd name="T42" fmla="*/ 1296 w 1366"/>
                <a:gd name="T43" fmla="*/ 636 h 1112"/>
                <a:gd name="T44" fmla="*/ 1328 w 1366"/>
                <a:gd name="T45" fmla="*/ 566 h 1112"/>
                <a:gd name="T46" fmla="*/ 1296 w 1366"/>
                <a:gd name="T47" fmla="*/ 475 h 1112"/>
                <a:gd name="T48" fmla="*/ 1366 w 1366"/>
                <a:gd name="T49" fmla="*/ 507 h 1112"/>
                <a:gd name="T50" fmla="*/ 1283 w 1366"/>
                <a:gd name="T51" fmla="*/ 874 h 1112"/>
                <a:gd name="T52" fmla="*/ 1176 w 1366"/>
                <a:gd name="T53" fmla="*/ 1089 h 1112"/>
                <a:gd name="T54" fmla="*/ 1243 w 1366"/>
                <a:gd name="T55" fmla="*/ 880 h 1112"/>
                <a:gd name="T56" fmla="*/ 1188 w 1366"/>
                <a:gd name="T57" fmla="*/ 910 h 1112"/>
                <a:gd name="T58" fmla="*/ 1172 w 1366"/>
                <a:gd name="T59" fmla="*/ 830 h 1112"/>
                <a:gd name="T60" fmla="*/ 1036 w 1366"/>
                <a:gd name="T61" fmla="*/ 636 h 1112"/>
                <a:gd name="T62" fmla="*/ 923 w 1366"/>
                <a:gd name="T63" fmla="*/ 469 h 1112"/>
                <a:gd name="T64" fmla="*/ 720 w 1366"/>
                <a:gd name="T65" fmla="*/ 482 h 1112"/>
                <a:gd name="T66" fmla="*/ 577 w 1366"/>
                <a:gd name="T67" fmla="*/ 572 h 1112"/>
                <a:gd name="T68" fmla="*/ 454 w 1366"/>
                <a:gd name="T69" fmla="*/ 547 h 1112"/>
                <a:gd name="T70" fmla="*/ 480 w 1366"/>
                <a:gd name="T71" fmla="*/ 539 h 1112"/>
                <a:gd name="T72" fmla="*/ 583 w 1366"/>
                <a:gd name="T73" fmla="*/ 513 h 1112"/>
                <a:gd name="T74" fmla="*/ 439 w 1366"/>
                <a:gd name="T75" fmla="*/ 482 h 1112"/>
                <a:gd name="T76" fmla="*/ 363 w 1366"/>
                <a:gd name="T77" fmla="*/ 461 h 1112"/>
                <a:gd name="T78" fmla="*/ 155 w 1366"/>
                <a:gd name="T79" fmla="*/ 777 h 1112"/>
                <a:gd name="T80" fmla="*/ 161 w 1366"/>
                <a:gd name="T81" fmla="*/ 906 h 1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66"/>
                <a:gd name="T124" fmla="*/ 0 h 1112"/>
                <a:gd name="T125" fmla="*/ 1366 w 1366"/>
                <a:gd name="T126" fmla="*/ 1112 h 1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66" h="1112">
                  <a:moveTo>
                    <a:pt x="161" y="906"/>
                  </a:moveTo>
                  <a:lnTo>
                    <a:pt x="104" y="733"/>
                  </a:lnTo>
                  <a:lnTo>
                    <a:pt x="81" y="733"/>
                  </a:lnTo>
                  <a:lnTo>
                    <a:pt x="116" y="868"/>
                  </a:lnTo>
                  <a:lnTo>
                    <a:pt x="119" y="963"/>
                  </a:lnTo>
                  <a:lnTo>
                    <a:pt x="169" y="1079"/>
                  </a:lnTo>
                  <a:lnTo>
                    <a:pt x="174" y="1112"/>
                  </a:lnTo>
                  <a:lnTo>
                    <a:pt x="119" y="1024"/>
                  </a:lnTo>
                  <a:lnTo>
                    <a:pt x="89" y="880"/>
                  </a:lnTo>
                  <a:lnTo>
                    <a:pt x="81" y="809"/>
                  </a:lnTo>
                  <a:lnTo>
                    <a:pt x="45" y="737"/>
                  </a:lnTo>
                  <a:lnTo>
                    <a:pt x="15" y="688"/>
                  </a:lnTo>
                  <a:lnTo>
                    <a:pt x="0" y="596"/>
                  </a:lnTo>
                  <a:lnTo>
                    <a:pt x="5" y="461"/>
                  </a:lnTo>
                  <a:lnTo>
                    <a:pt x="30" y="385"/>
                  </a:lnTo>
                  <a:lnTo>
                    <a:pt x="184" y="167"/>
                  </a:lnTo>
                  <a:lnTo>
                    <a:pt x="298" y="36"/>
                  </a:lnTo>
                  <a:lnTo>
                    <a:pt x="374" y="11"/>
                  </a:lnTo>
                  <a:lnTo>
                    <a:pt x="458" y="0"/>
                  </a:lnTo>
                  <a:lnTo>
                    <a:pt x="684" y="0"/>
                  </a:lnTo>
                  <a:lnTo>
                    <a:pt x="720" y="45"/>
                  </a:lnTo>
                  <a:lnTo>
                    <a:pt x="800" y="45"/>
                  </a:lnTo>
                  <a:lnTo>
                    <a:pt x="840" y="26"/>
                  </a:lnTo>
                  <a:lnTo>
                    <a:pt x="969" y="121"/>
                  </a:lnTo>
                  <a:lnTo>
                    <a:pt x="965" y="150"/>
                  </a:lnTo>
                  <a:lnTo>
                    <a:pt x="1041" y="167"/>
                  </a:lnTo>
                  <a:lnTo>
                    <a:pt x="1028" y="205"/>
                  </a:lnTo>
                  <a:lnTo>
                    <a:pt x="1108" y="212"/>
                  </a:lnTo>
                  <a:lnTo>
                    <a:pt x="1079" y="245"/>
                  </a:lnTo>
                  <a:lnTo>
                    <a:pt x="1003" y="245"/>
                  </a:lnTo>
                  <a:lnTo>
                    <a:pt x="1083" y="275"/>
                  </a:lnTo>
                  <a:lnTo>
                    <a:pt x="1028" y="302"/>
                  </a:lnTo>
                  <a:lnTo>
                    <a:pt x="1108" y="340"/>
                  </a:lnTo>
                  <a:lnTo>
                    <a:pt x="1053" y="378"/>
                  </a:lnTo>
                  <a:lnTo>
                    <a:pt x="1199" y="385"/>
                  </a:lnTo>
                  <a:lnTo>
                    <a:pt x="1144" y="469"/>
                  </a:lnTo>
                  <a:lnTo>
                    <a:pt x="1283" y="450"/>
                  </a:lnTo>
                  <a:lnTo>
                    <a:pt x="1243" y="526"/>
                  </a:lnTo>
                  <a:lnTo>
                    <a:pt x="1127" y="526"/>
                  </a:lnTo>
                  <a:lnTo>
                    <a:pt x="1243" y="560"/>
                  </a:lnTo>
                  <a:lnTo>
                    <a:pt x="1218" y="577"/>
                  </a:lnTo>
                  <a:lnTo>
                    <a:pt x="1132" y="560"/>
                  </a:lnTo>
                  <a:lnTo>
                    <a:pt x="1237" y="642"/>
                  </a:lnTo>
                  <a:lnTo>
                    <a:pt x="1296" y="636"/>
                  </a:lnTo>
                  <a:lnTo>
                    <a:pt x="1271" y="604"/>
                  </a:lnTo>
                  <a:lnTo>
                    <a:pt x="1328" y="566"/>
                  </a:lnTo>
                  <a:lnTo>
                    <a:pt x="1321" y="461"/>
                  </a:lnTo>
                  <a:lnTo>
                    <a:pt x="1296" y="475"/>
                  </a:lnTo>
                  <a:lnTo>
                    <a:pt x="1328" y="365"/>
                  </a:lnTo>
                  <a:lnTo>
                    <a:pt x="1366" y="507"/>
                  </a:lnTo>
                  <a:lnTo>
                    <a:pt x="1363" y="617"/>
                  </a:lnTo>
                  <a:lnTo>
                    <a:pt x="1283" y="874"/>
                  </a:lnTo>
                  <a:lnTo>
                    <a:pt x="1224" y="1034"/>
                  </a:lnTo>
                  <a:lnTo>
                    <a:pt x="1176" y="1089"/>
                  </a:lnTo>
                  <a:lnTo>
                    <a:pt x="1212" y="1011"/>
                  </a:lnTo>
                  <a:lnTo>
                    <a:pt x="1243" y="880"/>
                  </a:lnTo>
                  <a:lnTo>
                    <a:pt x="1218" y="880"/>
                  </a:lnTo>
                  <a:lnTo>
                    <a:pt x="1188" y="910"/>
                  </a:lnTo>
                  <a:lnTo>
                    <a:pt x="1172" y="1011"/>
                  </a:lnTo>
                  <a:lnTo>
                    <a:pt x="1172" y="830"/>
                  </a:lnTo>
                  <a:lnTo>
                    <a:pt x="1108" y="682"/>
                  </a:lnTo>
                  <a:lnTo>
                    <a:pt x="1036" y="636"/>
                  </a:lnTo>
                  <a:lnTo>
                    <a:pt x="1007" y="547"/>
                  </a:lnTo>
                  <a:lnTo>
                    <a:pt x="923" y="469"/>
                  </a:lnTo>
                  <a:lnTo>
                    <a:pt x="794" y="456"/>
                  </a:lnTo>
                  <a:lnTo>
                    <a:pt x="720" y="482"/>
                  </a:lnTo>
                  <a:lnTo>
                    <a:pt x="657" y="532"/>
                  </a:lnTo>
                  <a:lnTo>
                    <a:pt x="577" y="572"/>
                  </a:lnTo>
                  <a:lnTo>
                    <a:pt x="509" y="572"/>
                  </a:lnTo>
                  <a:lnTo>
                    <a:pt x="454" y="547"/>
                  </a:lnTo>
                  <a:lnTo>
                    <a:pt x="420" y="501"/>
                  </a:lnTo>
                  <a:lnTo>
                    <a:pt x="480" y="539"/>
                  </a:lnTo>
                  <a:lnTo>
                    <a:pt x="539" y="539"/>
                  </a:lnTo>
                  <a:lnTo>
                    <a:pt x="583" y="513"/>
                  </a:lnTo>
                  <a:lnTo>
                    <a:pt x="503" y="513"/>
                  </a:lnTo>
                  <a:lnTo>
                    <a:pt x="439" y="482"/>
                  </a:lnTo>
                  <a:lnTo>
                    <a:pt x="401" y="442"/>
                  </a:lnTo>
                  <a:lnTo>
                    <a:pt x="363" y="461"/>
                  </a:lnTo>
                  <a:lnTo>
                    <a:pt x="184" y="720"/>
                  </a:lnTo>
                  <a:lnTo>
                    <a:pt x="155" y="777"/>
                  </a:lnTo>
                  <a:lnTo>
                    <a:pt x="169" y="849"/>
                  </a:lnTo>
                  <a:lnTo>
                    <a:pt x="161" y="9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09" name="Freeform 31">
              <a:extLst>
                <a:ext uri="{FF2B5EF4-FFF2-40B4-BE49-F238E27FC236}">
                  <a16:creationId xmlns:a16="http://schemas.microsoft.com/office/drawing/2014/main" xmlns="" id="{A46DB6DE-72FB-409A-817A-3B477F937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1079"/>
              <a:ext cx="459" cy="286"/>
            </a:xfrm>
            <a:custGeom>
              <a:avLst/>
              <a:gdLst>
                <a:gd name="T0" fmla="*/ 171 w 918"/>
                <a:gd name="T1" fmla="*/ 184 h 572"/>
                <a:gd name="T2" fmla="*/ 264 w 918"/>
                <a:gd name="T3" fmla="*/ 110 h 572"/>
                <a:gd name="T4" fmla="*/ 434 w 918"/>
                <a:gd name="T5" fmla="*/ 110 h 572"/>
                <a:gd name="T6" fmla="*/ 472 w 918"/>
                <a:gd name="T7" fmla="*/ 173 h 572"/>
                <a:gd name="T8" fmla="*/ 542 w 918"/>
                <a:gd name="T9" fmla="*/ 173 h 572"/>
                <a:gd name="T10" fmla="*/ 608 w 918"/>
                <a:gd name="T11" fmla="*/ 220 h 572"/>
                <a:gd name="T12" fmla="*/ 582 w 918"/>
                <a:gd name="T13" fmla="*/ 239 h 572"/>
                <a:gd name="T14" fmla="*/ 658 w 918"/>
                <a:gd name="T15" fmla="*/ 283 h 572"/>
                <a:gd name="T16" fmla="*/ 702 w 918"/>
                <a:gd name="T17" fmla="*/ 253 h 572"/>
                <a:gd name="T18" fmla="*/ 747 w 918"/>
                <a:gd name="T19" fmla="*/ 387 h 572"/>
                <a:gd name="T20" fmla="*/ 797 w 918"/>
                <a:gd name="T21" fmla="*/ 387 h 572"/>
                <a:gd name="T22" fmla="*/ 734 w 918"/>
                <a:gd name="T23" fmla="*/ 458 h 572"/>
                <a:gd name="T24" fmla="*/ 808 w 918"/>
                <a:gd name="T25" fmla="*/ 458 h 572"/>
                <a:gd name="T26" fmla="*/ 802 w 918"/>
                <a:gd name="T27" fmla="*/ 502 h 572"/>
                <a:gd name="T28" fmla="*/ 852 w 918"/>
                <a:gd name="T29" fmla="*/ 515 h 572"/>
                <a:gd name="T30" fmla="*/ 846 w 918"/>
                <a:gd name="T31" fmla="*/ 572 h 572"/>
                <a:gd name="T32" fmla="*/ 899 w 918"/>
                <a:gd name="T33" fmla="*/ 572 h 572"/>
                <a:gd name="T34" fmla="*/ 918 w 918"/>
                <a:gd name="T35" fmla="*/ 521 h 572"/>
                <a:gd name="T36" fmla="*/ 846 w 918"/>
                <a:gd name="T37" fmla="*/ 353 h 572"/>
                <a:gd name="T38" fmla="*/ 717 w 918"/>
                <a:gd name="T39" fmla="*/ 188 h 572"/>
                <a:gd name="T40" fmla="*/ 434 w 918"/>
                <a:gd name="T41" fmla="*/ 26 h 572"/>
                <a:gd name="T42" fmla="*/ 245 w 918"/>
                <a:gd name="T43" fmla="*/ 0 h 572"/>
                <a:gd name="T44" fmla="*/ 70 w 918"/>
                <a:gd name="T45" fmla="*/ 91 h 572"/>
                <a:gd name="T46" fmla="*/ 0 w 918"/>
                <a:gd name="T47" fmla="*/ 184 h 572"/>
                <a:gd name="T48" fmla="*/ 171 w 918"/>
                <a:gd name="T49" fmla="*/ 184 h 572"/>
                <a:gd name="T50" fmla="*/ 171 w 918"/>
                <a:gd name="T51" fmla="*/ 184 h 5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18"/>
                <a:gd name="T79" fmla="*/ 0 h 572"/>
                <a:gd name="T80" fmla="*/ 918 w 918"/>
                <a:gd name="T81" fmla="*/ 572 h 5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18" h="572">
                  <a:moveTo>
                    <a:pt x="171" y="184"/>
                  </a:moveTo>
                  <a:lnTo>
                    <a:pt x="264" y="110"/>
                  </a:lnTo>
                  <a:lnTo>
                    <a:pt x="434" y="110"/>
                  </a:lnTo>
                  <a:lnTo>
                    <a:pt x="472" y="173"/>
                  </a:lnTo>
                  <a:lnTo>
                    <a:pt x="542" y="173"/>
                  </a:lnTo>
                  <a:lnTo>
                    <a:pt x="608" y="220"/>
                  </a:lnTo>
                  <a:lnTo>
                    <a:pt x="582" y="239"/>
                  </a:lnTo>
                  <a:lnTo>
                    <a:pt x="658" y="283"/>
                  </a:lnTo>
                  <a:lnTo>
                    <a:pt x="702" y="253"/>
                  </a:lnTo>
                  <a:lnTo>
                    <a:pt x="747" y="387"/>
                  </a:lnTo>
                  <a:lnTo>
                    <a:pt x="797" y="387"/>
                  </a:lnTo>
                  <a:lnTo>
                    <a:pt x="734" y="458"/>
                  </a:lnTo>
                  <a:lnTo>
                    <a:pt x="808" y="458"/>
                  </a:lnTo>
                  <a:lnTo>
                    <a:pt x="802" y="502"/>
                  </a:lnTo>
                  <a:lnTo>
                    <a:pt x="852" y="515"/>
                  </a:lnTo>
                  <a:lnTo>
                    <a:pt x="846" y="572"/>
                  </a:lnTo>
                  <a:lnTo>
                    <a:pt x="899" y="572"/>
                  </a:lnTo>
                  <a:lnTo>
                    <a:pt x="918" y="521"/>
                  </a:lnTo>
                  <a:lnTo>
                    <a:pt x="846" y="353"/>
                  </a:lnTo>
                  <a:lnTo>
                    <a:pt x="717" y="188"/>
                  </a:lnTo>
                  <a:lnTo>
                    <a:pt x="434" y="26"/>
                  </a:lnTo>
                  <a:lnTo>
                    <a:pt x="245" y="0"/>
                  </a:lnTo>
                  <a:lnTo>
                    <a:pt x="70" y="91"/>
                  </a:lnTo>
                  <a:lnTo>
                    <a:pt x="0" y="184"/>
                  </a:lnTo>
                  <a:lnTo>
                    <a:pt x="171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10" name="Freeform 32">
              <a:extLst>
                <a:ext uri="{FF2B5EF4-FFF2-40B4-BE49-F238E27FC236}">
                  <a16:creationId xmlns:a16="http://schemas.microsoft.com/office/drawing/2014/main" xmlns="" id="{BB1CFA46-E9B8-412F-8980-F6C1AF015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1681"/>
              <a:ext cx="44" cy="96"/>
            </a:xfrm>
            <a:custGeom>
              <a:avLst/>
              <a:gdLst>
                <a:gd name="T0" fmla="*/ 53 w 87"/>
                <a:gd name="T1" fmla="*/ 0 h 192"/>
                <a:gd name="T2" fmla="*/ 87 w 87"/>
                <a:gd name="T3" fmla="*/ 72 h 192"/>
                <a:gd name="T4" fmla="*/ 87 w 87"/>
                <a:gd name="T5" fmla="*/ 137 h 192"/>
                <a:gd name="T6" fmla="*/ 59 w 87"/>
                <a:gd name="T7" fmla="*/ 182 h 192"/>
                <a:gd name="T8" fmla="*/ 17 w 87"/>
                <a:gd name="T9" fmla="*/ 192 h 192"/>
                <a:gd name="T10" fmla="*/ 0 w 87"/>
                <a:gd name="T11" fmla="*/ 192 h 192"/>
                <a:gd name="T12" fmla="*/ 47 w 87"/>
                <a:gd name="T13" fmla="*/ 169 h 192"/>
                <a:gd name="T14" fmla="*/ 68 w 87"/>
                <a:gd name="T15" fmla="*/ 129 h 192"/>
                <a:gd name="T16" fmla="*/ 68 w 87"/>
                <a:gd name="T17" fmla="*/ 80 h 192"/>
                <a:gd name="T18" fmla="*/ 59 w 87"/>
                <a:gd name="T19" fmla="*/ 42 h 192"/>
                <a:gd name="T20" fmla="*/ 34 w 87"/>
                <a:gd name="T21" fmla="*/ 9 h 192"/>
                <a:gd name="T22" fmla="*/ 53 w 87"/>
                <a:gd name="T23" fmla="*/ 0 h 192"/>
                <a:gd name="T24" fmla="*/ 53 w 87"/>
                <a:gd name="T25" fmla="*/ 0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192"/>
                <a:gd name="T41" fmla="*/ 87 w 87"/>
                <a:gd name="T42" fmla="*/ 192 h 1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192">
                  <a:moveTo>
                    <a:pt x="53" y="0"/>
                  </a:moveTo>
                  <a:lnTo>
                    <a:pt x="87" y="72"/>
                  </a:lnTo>
                  <a:lnTo>
                    <a:pt x="87" y="137"/>
                  </a:lnTo>
                  <a:lnTo>
                    <a:pt x="59" y="182"/>
                  </a:lnTo>
                  <a:lnTo>
                    <a:pt x="17" y="192"/>
                  </a:lnTo>
                  <a:lnTo>
                    <a:pt x="0" y="192"/>
                  </a:lnTo>
                  <a:lnTo>
                    <a:pt x="47" y="169"/>
                  </a:lnTo>
                  <a:lnTo>
                    <a:pt x="68" y="129"/>
                  </a:lnTo>
                  <a:lnTo>
                    <a:pt x="68" y="80"/>
                  </a:lnTo>
                  <a:lnTo>
                    <a:pt x="59" y="42"/>
                  </a:lnTo>
                  <a:lnTo>
                    <a:pt x="34" y="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11" name="Freeform 33">
              <a:extLst>
                <a:ext uri="{FF2B5EF4-FFF2-40B4-BE49-F238E27FC236}">
                  <a16:creationId xmlns:a16="http://schemas.microsoft.com/office/drawing/2014/main" xmlns="" id="{38B57BF7-6ECC-45E1-8E96-96439B66E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1688"/>
              <a:ext cx="51" cy="102"/>
            </a:xfrm>
            <a:custGeom>
              <a:avLst/>
              <a:gdLst>
                <a:gd name="T0" fmla="*/ 66 w 100"/>
                <a:gd name="T1" fmla="*/ 19 h 206"/>
                <a:gd name="T2" fmla="*/ 28 w 100"/>
                <a:gd name="T3" fmla="*/ 52 h 206"/>
                <a:gd name="T4" fmla="*/ 24 w 100"/>
                <a:gd name="T5" fmla="*/ 88 h 206"/>
                <a:gd name="T6" fmla="*/ 36 w 100"/>
                <a:gd name="T7" fmla="*/ 133 h 206"/>
                <a:gd name="T8" fmla="*/ 57 w 100"/>
                <a:gd name="T9" fmla="*/ 175 h 206"/>
                <a:gd name="T10" fmla="*/ 100 w 100"/>
                <a:gd name="T11" fmla="*/ 192 h 206"/>
                <a:gd name="T12" fmla="*/ 74 w 100"/>
                <a:gd name="T13" fmla="*/ 206 h 206"/>
                <a:gd name="T14" fmla="*/ 28 w 100"/>
                <a:gd name="T15" fmla="*/ 179 h 206"/>
                <a:gd name="T16" fmla="*/ 0 w 100"/>
                <a:gd name="T17" fmla="*/ 109 h 206"/>
                <a:gd name="T18" fmla="*/ 5 w 100"/>
                <a:gd name="T19" fmla="*/ 52 h 206"/>
                <a:gd name="T20" fmla="*/ 57 w 100"/>
                <a:gd name="T21" fmla="*/ 0 h 206"/>
                <a:gd name="T22" fmla="*/ 66 w 100"/>
                <a:gd name="T23" fmla="*/ 19 h 206"/>
                <a:gd name="T24" fmla="*/ 66 w 100"/>
                <a:gd name="T25" fmla="*/ 19 h 2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206"/>
                <a:gd name="T41" fmla="*/ 100 w 100"/>
                <a:gd name="T42" fmla="*/ 206 h 2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206">
                  <a:moveTo>
                    <a:pt x="66" y="19"/>
                  </a:moveTo>
                  <a:lnTo>
                    <a:pt x="28" y="52"/>
                  </a:lnTo>
                  <a:lnTo>
                    <a:pt x="24" y="88"/>
                  </a:lnTo>
                  <a:lnTo>
                    <a:pt x="36" y="133"/>
                  </a:lnTo>
                  <a:lnTo>
                    <a:pt x="57" y="175"/>
                  </a:lnTo>
                  <a:lnTo>
                    <a:pt x="100" y="192"/>
                  </a:lnTo>
                  <a:lnTo>
                    <a:pt x="74" y="206"/>
                  </a:lnTo>
                  <a:lnTo>
                    <a:pt x="28" y="179"/>
                  </a:lnTo>
                  <a:lnTo>
                    <a:pt x="0" y="109"/>
                  </a:lnTo>
                  <a:lnTo>
                    <a:pt x="5" y="52"/>
                  </a:lnTo>
                  <a:lnTo>
                    <a:pt x="57" y="0"/>
                  </a:lnTo>
                  <a:lnTo>
                    <a:pt x="6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12" name="Freeform 34">
              <a:extLst>
                <a:ext uri="{FF2B5EF4-FFF2-40B4-BE49-F238E27FC236}">
                  <a16:creationId xmlns:a16="http://schemas.microsoft.com/office/drawing/2014/main" xmlns="" id="{6B6680FC-4385-466B-B3B1-2653C30CF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663"/>
              <a:ext cx="162" cy="355"/>
            </a:xfrm>
            <a:custGeom>
              <a:avLst/>
              <a:gdLst>
                <a:gd name="T0" fmla="*/ 314 w 325"/>
                <a:gd name="T1" fmla="*/ 0 h 711"/>
                <a:gd name="T2" fmla="*/ 314 w 325"/>
                <a:gd name="T3" fmla="*/ 133 h 711"/>
                <a:gd name="T4" fmla="*/ 261 w 325"/>
                <a:gd name="T5" fmla="*/ 338 h 711"/>
                <a:gd name="T6" fmla="*/ 177 w 325"/>
                <a:gd name="T7" fmla="*/ 475 h 711"/>
                <a:gd name="T8" fmla="*/ 76 w 325"/>
                <a:gd name="T9" fmla="*/ 583 h 711"/>
                <a:gd name="T10" fmla="*/ 0 w 325"/>
                <a:gd name="T11" fmla="*/ 642 h 711"/>
                <a:gd name="T12" fmla="*/ 80 w 325"/>
                <a:gd name="T13" fmla="*/ 597 h 711"/>
                <a:gd name="T14" fmla="*/ 211 w 325"/>
                <a:gd name="T15" fmla="*/ 481 h 711"/>
                <a:gd name="T16" fmla="*/ 185 w 325"/>
                <a:gd name="T17" fmla="*/ 545 h 711"/>
                <a:gd name="T18" fmla="*/ 185 w 325"/>
                <a:gd name="T19" fmla="*/ 648 h 711"/>
                <a:gd name="T20" fmla="*/ 167 w 325"/>
                <a:gd name="T21" fmla="*/ 711 h 711"/>
                <a:gd name="T22" fmla="*/ 205 w 325"/>
                <a:gd name="T23" fmla="*/ 629 h 711"/>
                <a:gd name="T24" fmla="*/ 217 w 325"/>
                <a:gd name="T25" fmla="*/ 578 h 711"/>
                <a:gd name="T26" fmla="*/ 202 w 325"/>
                <a:gd name="T27" fmla="*/ 538 h 711"/>
                <a:gd name="T28" fmla="*/ 232 w 325"/>
                <a:gd name="T29" fmla="*/ 467 h 711"/>
                <a:gd name="T30" fmla="*/ 281 w 325"/>
                <a:gd name="T31" fmla="*/ 357 h 711"/>
                <a:gd name="T32" fmla="*/ 314 w 325"/>
                <a:gd name="T33" fmla="*/ 224 h 711"/>
                <a:gd name="T34" fmla="*/ 325 w 325"/>
                <a:gd name="T35" fmla="*/ 95 h 711"/>
                <a:gd name="T36" fmla="*/ 314 w 325"/>
                <a:gd name="T37" fmla="*/ 0 h 711"/>
                <a:gd name="T38" fmla="*/ 314 w 325"/>
                <a:gd name="T39" fmla="*/ 0 h 7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5"/>
                <a:gd name="T61" fmla="*/ 0 h 711"/>
                <a:gd name="T62" fmla="*/ 325 w 325"/>
                <a:gd name="T63" fmla="*/ 711 h 7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5" h="711">
                  <a:moveTo>
                    <a:pt x="314" y="0"/>
                  </a:moveTo>
                  <a:lnTo>
                    <a:pt x="314" y="133"/>
                  </a:lnTo>
                  <a:lnTo>
                    <a:pt x="261" y="338"/>
                  </a:lnTo>
                  <a:lnTo>
                    <a:pt x="177" y="475"/>
                  </a:lnTo>
                  <a:lnTo>
                    <a:pt x="76" y="583"/>
                  </a:lnTo>
                  <a:lnTo>
                    <a:pt x="0" y="642"/>
                  </a:lnTo>
                  <a:lnTo>
                    <a:pt x="80" y="597"/>
                  </a:lnTo>
                  <a:lnTo>
                    <a:pt x="211" y="481"/>
                  </a:lnTo>
                  <a:lnTo>
                    <a:pt x="185" y="545"/>
                  </a:lnTo>
                  <a:lnTo>
                    <a:pt x="185" y="648"/>
                  </a:lnTo>
                  <a:lnTo>
                    <a:pt x="167" y="711"/>
                  </a:lnTo>
                  <a:lnTo>
                    <a:pt x="205" y="629"/>
                  </a:lnTo>
                  <a:lnTo>
                    <a:pt x="217" y="578"/>
                  </a:lnTo>
                  <a:lnTo>
                    <a:pt x="202" y="538"/>
                  </a:lnTo>
                  <a:lnTo>
                    <a:pt x="232" y="467"/>
                  </a:lnTo>
                  <a:lnTo>
                    <a:pt x="281" y="357"/>
                  </a:lnTo>
                  <a:lnTo>
                    <a:pt x="314" y="224"/>
                  </a:lnTo>
                  <a:lnTo>
                    <a:pt x="325" y="9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13" name="Freeform 35">
              <a:extLst>
                <a:ext uri="{FF2B5EF4-FFF2-40B4-BE49-F238E27FC236}">
                  <a16:creationId xmlns:a16="http://schemas.microsoft.com/office/drawing/2014/main" xmlns="" id="{5E0C539D-572F-4B21-BB6B-0F5A102A2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1905"/>
              <a:ext cx="503" cy="308"/>
            </a:xfrm>
            <a:custGeom>
              <a:avLst/>
              <a:gdLst>
                <a:gd name="T0" fmla="*/ 555 w 1006"/>
                <a:gd name="T1" fmla="*/ 551 h 615"/>
                <a:gd name="T2" fmla="*/ 554 w 1006"/>
                <a:gd name="T3" fmla="*/ 448 h 615"/>
                <a:gd name="T4" fmla="*/ 474 w 1006"/>
                <a:gd name="T5" fmla="*/ 281 h 615"/>
                <a:gd name="T6" fmla="*/ 466 w 1006"/>
                <a:gd name="T7" fmla="*/ 165 h 615"/>
                <a:gd name="T8" fmla="*/ 692 w 1006"/>
                <a:gd name="T9" fmla="*/ 224 h 615"/>
                <a:gd name="T10" fmla="*/ 698 w 1006"/>
                <a:gd name="T11" fmla="*/ 273 h 615"/>
                <a:gd name="T12" fmla="*/ 765 w 1006"/>
                <a:gd name="T13" fmla="*/ 321 h 615"/>
                <a:gd name="T14" fmla="*/ 666 w 1006"/>
                <a:gd name="T15" fmla="*/ 406 h 615"/>
                <a:gd name="T16" fmla="*/ 685 w 1006"/>
                <a:gd name="T17" fmla="*/ 456 h 615"/>
                <a:gd name="T18" fmla="*/ 860 w 1006"/>
                <a:gd name="T19" fmla="*/ 359 h 615"/>
                <a:gd name="T20" fmla="*/ 970 w 1006"/>
                <a:gd name="T21" fmla="*/ 250 h 615"/>
                <a:gd name="T22" fmla="*/ 1006 w 1006"/>
                <a:gd name="T23" fmla="*/ 211 h 615"/>
                <a:gd name="T24" fmla="*/ 966 w 1006"/>
                <a:gd name="T25" fmla="*/ 281 h 615"/>
                <a:gd name="T26" fmla="*/ 898 w 1006"/>
                <a:gd name="T27" fmla="*/ 351 h 615"/>
                <a:gd name="T28" fmla="*/ 677 w 1006"/>
                <a:gd name="T29" fmla="*/ 482 h 615"/>
                <a:gd name="T30" fmla="*/ 531 w 1006"/>
                <a:gd name="T31" fmla="*/ 615 h 615"/>
                <a:gd name="T32" fmla="*/ 491 w 1006"/>
                <a:gd name="T33" fmla="*/ 473 h 615"/>
                <a:gd name="T34" fmla="*/ 333 w 1006"/>
                <a:gd name="T35" fmla="*/ 237 h 615"/>
                <a:gd name="T36" fmla="*/ 291 w 1006"/>
                <a:gd name="T37" fmla="*/ 36 h 615"/>
                <a:gd name="T38" fmla="*/ 219 w 1006"/>
                <a:gd name="T39" fmla="*/ 192 h 615"/>
                <a:gd name="T40" fmla="*/ 261 w 1006"/>
                <a:gd name="T41" fmla="*/ 345 h 615"/>
                <a:gd name="T42" fmla="*/ 183 w 1006"/>
                <a:gd name="T43" fmla="*/ 207 h 615"/>
                <a:gd name="T44" fmla="*/ 82 w 1006"/>
                <a:gd name="T45" fmla="*/ 207 h 615"/>
                <a:gd name="T46" fmla="*/ 219 w 1006"/>
                <a:gd name="T47" fmla="*/ 345 h 615"/>
                <a:gd name="T48" fmla="*/ 339 w 1006"/>
                <a:gd name="T49" fmla="*/ 570 h 615"/>
                <a:gd name="T50" fmla="*/ 162 w 1006"/>
                <a:gd name="T51" fmla="*/ 332 h 615"/>
                <a:gd name="T52" fmla="*/ 0 w 1006"/>
                <a:gd name="T53" fmla="*/ 224 h 615"/>
                <a:gd name="T54" fmla="*/ 94 w 1006"/>
                <a:gd name="T55" fmla="*/ 159 h 615"/>
                <a:gd name="T56" fmla="*/ 192 w 1006"/>
                <a:gd name="T57" fmla="*/ 159 h 615"/>
                <a:gd name="T58" fmla="*/ 305 w 1006"/>
                <a:gd name="T59" fmla="*/ 0 h 615"/>
                <a:gd name="T60" fmla="*/ 341 w 1006"/>
                <a:gd name="T61" fmla="*/ 41 h 615"/>
                <a:gd name="T62" fmla="*/ 348 w 1006"/>
                <a:gd name="T63" fmla="*/ 231 h 615"/>
                <a:gd name="T64" fmla="*/ 474 w 1006"/>
                <a:gd name="T65" fmla="*/ 391 h 615"/>
                <a:gd name="T66" fmla="*/ 540 w 1006"/>
                <a:gd name="T67" fmla="*/ 577 h 615"/>
                <a:gd name="T68" fmla="*/ 555 w 1006"/>
                <a:gd name="T69" fmla="*/ 551 h 615"/>
                <a:gd name="T70" fmla="*/ 555 w 1006"/>
                <a:gd name="T71" fmla="*/ 551 h 6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6"/>
                <a:gd name="T109" fmla="*/ 0 h 615"/>
                <a:gd name="T110" fmla="*/ 1006 w 1006"/>
                <a:gd name="T111" fmla="*/ 615 h 6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6" h="615">
                  <a:moveTo>
                    <a:pt x="555" y="551"/>
                  </a:moveTo>
                  <a:lnTo>
                    <a:pt x="554" y="448"/>
                  </a:lnTo>
                  <a:lnTo>
                    <a:pt x="474" y="281"/>
                  </a:lnTo>
                  <a:lnTo>
                    <a:pt x="466" y="165"/>
                  </a:lnTo>
                  <a:lnTo>
                    <a:pt x="692" y="224"/>
                  </a:lnTo>
                  <a:lnTo>
                    <a:pt x="698" y="273"/>
                  </a:lnTo>
                  <a:lnTo>
                    <a:pt x="765" y="321"/>
                  </a:lnTo>
                  <a:lnTo>
                    <a:pt x="666" y="406"/>
                  </a:lnTo>
                  <a:lnTo>
                    <a:pt x="685" y="456"/>
                  </a:lnTo>
                  <a:lnTo>
                    <a:pt x="860" y="359"/>
                  </a:lnTo>
                  <a:lnTo>
                    <a:pt x="970" y="250"/>
                  </a:lnTo>
                  <a:lnTo>
                    <a:pt x="1006" y="211"/>
                  </a:lnTo>
                  <a:lnTo>
                    <a:pt x="966" y="281"/>
                  </a:lnTo>
                  <a:lnTo>
                    <a:pt x="898" y="351"/>
                  </a:lnTo>
                  <a:lnTo>
                    <a:pt x="677" y="482"/>
                  </a:lnTo>
                  <a:lnTo>
                    <a:pt x="531" y="615"/>
                  </a:lnTo>
                  <a:lnTo>
                    <a:pt x="491" y="473"/>
                  </a:lnTo>
                  <a:lnTo>
                    <a:pt x="333" y="237"/>
                  </a:lnTo>
                  <a:lnTo>
                    <a:pt x="291" y="36"/>
                  </a:lnTo>
                  <a:lnTo>
                    <a:pt x="219" y="192"/>
                  </a:lnTo>
                  <a:lnTo>
                    <a:pt x="261" y="345"/>
                  </a:lnTo>
                  <a:lnTo>
                    <a:pt x="183" y="207"/>
                  </a:lnTo>
                  <a:lnTo>
                    <a:pt x="82" y="207"/>
                  </a:lnTo>
                  <a:lnTo>
                    <a:pt x="219" y="345"/>
                  </a:lnTo>
                  <a:lnTo>
                    <a:pt x="339" y="570"/>
                  </a:lnTo>
                  <a:lnTo>
                    <a:pt x="162" y="332"/>
                  </a:lnTo>
                  <a:lnTo>
                    <a:pt x="0" y="224"/>
                  </a:lnTo>
                  <a:lnTo>
                    <a:pt x="94" y="159"/>
                  </a:lnTo>
                  <a:lnTo>
                    <a:pt x="192" y="159"/>
                  </a:lnTo>
                  <a:lnTo>
                    <a:pt x="305" y="0"/>
                  </a:lnTo>
                  <a:lnTo>
                    <a:pt x="341" y="41"/>
                  </a:lnTo>
                  <a:lnTo>
                    <a:pt x="348" y="231"/>
                  </a:lnTo>
                  <a:lnTo>
                    <a:pt x="474" y="391"/>
                  </a:lnTo>
                  <a:lnTo>
                    <a:pt x="540" y="577"/>
                  </a:lnTo>
                  <a:lnTo>
                    <a:pt x="555" y="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14" name="Freeform 36">
              <a:extLst>
                <a:ext uri="{FF2B5EF4-FFF2-40B4-BE49-F238E27FC236}">
                  <a16:creationId xmlns:a16="http://schemas.microsoft.com/office/drawing/2014/main" xmlns="" id="{AF07A825-A3D6-434C-8875-6001AD5C0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923"/>
              <a:ext cx="268" cy="271"/>
            </a:xfrm>
            <a:custGeom>
              <a:avLst/>
              <a:gdLst>
                <a:gd name="T0" fmla="*/ 76 w 536"/>
                <a:gd name="T1" fmla="*/ 0 h 541"/>
                <a:gd name="T2" fmla="*/ 192 w 536"/>
                <a:gd name="T3" fmla="*/ 228 h 541"/>
                <a:gd name="T4" fmla="*/ 325 w 536"/>
                <a:gd name="T5" fmla="*/ 273 h 541"/>
                <a:gd name="T6" fmla="*/ 391 w 536"/>
                <a:gd name="T7" fmla="*/ 323 h 541"/>
                <a:gd name="T8" fmla="*/ 536 w 536"/>
                <a:gd name="T9" fmla="*/ 347 h 541"/>
                <a:gd name="T10" fmla="*/ 365 w 536"/>
                <a:gd name="T11" fmla="*/ 347 h 541"/>
                <a:gd name="T12" fmla="*/ 196 w 536"/>
                <a:gd name="T13" fmla="*/ 433 h 541"/>
                <a:gd name="T14" fmla="*/ 331 w 536"/>
                <a:gd name="T15" fmla="*/ 323 h 541"/>
                <a:gd name="T16" fmla="*/ 273 w 536"/>
                <a:gd name="T17" fmla="*/ 277 h 541"/>
                <a:gd name="T18" fmla="*/ 192 w 536"/>
                <a:gd name="T19" fmla="*/ 256 h 541"/>
                <a:gd name="T20" fmla="*/ 180 w 536"/>
                <a:gd name="T21" fmla="*/ 315 h 541"/>
                <a:gd name="T22" fmla="*/ 95 w 536"/>
                <a:gd name="T23" fmla="*/ 452 h 541"/>
                <a:gd name="T24" fmla="*/ 0 w 536"/>
                <a:gd name="T25" fmla="*/ 541 h 541"/>
                <a:gd name="T26" fmla="*/ 100 w 536"/>
                <a:gd name="T27" fmla="*/ 420 h 541"/>
                <a:gd name="T28" fmla="*/ 165 w 536"/>
                <a:gd name="T29" fmla="*/ 256 h 541"/>
                <a:gd name="T30" fmla="*/ 159 w 536"/>
                <a:gd name="T31" fmla="*/ 195 h 541"/>
                <a:gd name="T32" fmla="*/ 76 w 536"/>
                <a:gd name="T33" fmla="*/ 0 h 541"/>
                <a:gd name="T34" fmla="*/ 76 w 536"/>
                <a:gd name="T35" fmla="*/ 0 h 5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6"/>
                <a:gd name="T55" fmla="*/ 0 h 541"/>
                <a:gd name="T56" fmla="*/ 536 w 536"/>
                <a:gd name="T57" fmla="*/ 541 h 5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6" h="541">
                  <a:moveTo>
                    <a:pt x="76" y="0"/>
                  </a:moveTo>
                  <a:lnTo>
                    <a:pt x="192" y="228"/>
                  </a:lnTo>
                  <a:lnTo>
                    <a:pt x="325" y="273"/>
                  </a:lnTo>
                  <a:lnTo>
                    <a:pt x="391" y="323"/>
                  </a:lnTo>
                  <a:lnTo>
                    <a:pt x="536" y="347"/>
                  </a:lnTo>
                  <a:lnTo>
                    <a:pt x="365" y="347"/>
                  </a:lnTo>
                  <a:lnTo>
                    <a:pt x="196" y="433"/>
                  </a:lnTo>
                  <a:lnTo>
                    <a:pt x="331" y="323"/>
                  </a:lnTo>
                  <a:lnTo>
                    <a:pt x="273" y="277"/>
                  </a:lnTo>
                  <a:lnTo>
                    <a:pt x="192" y="256"/>
                  </a:lnTo>
                  <a:lnTo>
                    <a:pt x="180" y="315"/>
                  </a:lnTo>
                  <a:lnTo>
                    <a:pt x="95" y="452"/>
                  </a:lnTo>
                  <a:lnTo>
                    <a:pt x="0" y="541"/>
                  </a:lnTo>
                  <a:lnTo>
                    <a:pt x="100" y="420"/>
                  </a:lnTo>
                  <a:lnTo>
                    <a:pt x="165" y="256"/>
                  </a:lnTo>
                  <a:lnTo>
                    <a:pt x="159" y="19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15" name="Freeform 37">
              <a:extLst>
                <a:ext uri="{FF2B5EF4-FFF2-40B4-BE49-F238E27FC236}">
                  <a16:creationId xmlns:a16="http://schemas.microsoft.com/office/drawing/2014/main" xmlns="" id="{FC101E6A-81AB-4BD5-898C-19053E674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2007"/>
              <a:ext cx="625" cy="596"/>
            </a:xfrm>
            <a:custGeom>
              <a:avLst/>
              <a:gdLst>
                <a:gd name="T0" fmla="*/ 1250 w 1250"/>
                <a:gd name="T1" fmla="*/ 329 h 1192"/>
                <a:gd name="T2" fmla="*/ 1129 w 1250"/>
                <a:gd name="T3" fmla="*/ 232 h 1192"/>
                <a:gd name="T4" fmla="*/ 1011 w 1250"/>
                <a:gd name="T5" fmla="*/ 89 h 1192"/>
                <a:gd name="T6" fmla="*/ 859 w 1250"/>
                <a:gd name="T7" fmla="*/ 70 h 1192"/>
                <a:gd name="T8" fmla="*/ 559 w 1250"/>
                <a:gd name="T9" fmla="*/ 232 h 1192"/>
                <a:gd name="T10" fmla="*/ 555 w 1250"/>
                <a:gd name="T11" fmla="*/ 283 h 1192"/>
                <a:gd name="T12" fmla="*/ 646 w 1250"/>
                <a:gd name="T13" fmla="*/ 365 h 1192"/>
                <a:gd name="T14" fmla="*/ 361 w 1250"/>
                <a:gd name="T15" fmla="*/ 327 h 1192"/>
                <a:gd name="T16" fmla="*/ 465 w 1250"/>
                <a:gd name="T17" fmla="*/ 454 h 1192"/>
                <a:gd name="T18" fmla="*/ 465 w 1250"/>
                <a:gd name="T19" fmla="*/ 530 h 1192"/>
                <a:gd name="T20" fmla="*/ 509 w 1250"/>
                <a:gd name="T21" fmla="*/ 612 h 1192"/>
                <a:gd name="T22" fmla="*/ 355 w 1250"/>
                <a:gd name="T23" fmla="*/ 549 h 1192"/>
                <a:gd name="T24" fmla="*/ 304 w 1250"/>
                <a:gd name="T25" fmla="*/ 521 h 1192"/>
                <a:gd name="T26" fmla="*/ 237 w 1250"/>
                <a:gd name="T27" fmla="*/ 669 h 1192"/>
                <a:gd name="T28" fmla="*/ 207 w 1250"/>
                <a:gd name="T29" fmla="*/ 800 h 1192"/>
                <a:gd name="T30" fmla="*/ 237 w 1250"/>
                <a:gd name="T31" fmla="*/ 831 h 1192"/>
                <a:gd name="T32" fmla="*/ 425 w 1250"/>
                <a:gd name="T33" fmla="*/ 722 h 1192"/>
                <a:gd name="T34" fmla="*/ 551 w 1250"/>
                <a:gd name="T35" fmla="*/ 629 h 1192"/>
                <a:gd name="T36" fmla="*/ 435 w 1250"/>
                <a:gd name="T37" fmla="*/ 749 h 1192"/>
                <a:gd name="T38" fmla="*/ 226 w 1250"/>
                <a:gd name="T39" fmla="*/ 874 h 1192"/>
                <a:gd name="T40" fmla="*/ 116 w 1250"/>
                <a:gd name="T41" fmla="*/ 969 h 1192"/>
                <a:gd name="T42" fmla="*/ 24 w 1250"/>
                <a:gd name="T43" fmla="*/ 1013 h 1192"/>
                <a:gd name="T44" fmla="*/ 15 w 1250"/>
                <a:gd name="T45" fmla="*/ 1072 h 1192"/>
                <a:gd name="T46" fmla="*/ 49 w 1250"/>
                <a:gd name="T47" fmla="*/ 1192 h 1192"/>
                <a:gd name="T48" fmla="*/ 7 w 1250"/>
                <a:gd name="T49" fmla="*/ 1102 h 1192"/>
                <a:gd name="T50" fmla="*/ 0 w 1250"/>
                <a:gd name="T51" fmla="*/ 1009 h 1192"/>
                <a:gd name="T52" fmla="*/ 116 w 1250"/>
                <a:gd name="T53" fmla="*/ 891 h 1192"/>
                <a:gd name="T54" fmla="*/ 224 w 1250"/>
                <a:gd name="T55" fmla="*/ 583 h 1192"/>
                <a:gd name="T56" fmla="*/ 224 w 1250"/>
                <a:gd name="T57" fmla="*/ 462 h 1192"/>
                <a:gd name="T58" fmla="*/ 195 w 1250"/>
                <a:gd name="T59" fmla="*/ 386 h 1192"/>
                <a:gd name="T60" fmla="*/ 230 w 1250"/>
                <a:gd name="T61" fmla="*/ 296 h 1192"/>
                <a:gd name="T62" fmla="*/ 376 w 1250"/>
                <a:gd name="T63" fmla="*/ 213 h 1192"/>
                <a:gd name="T64" fmla="*/ 454 w 1250"/>
                <a:gd name="T65" fmla="*/ 144 h 1192"/>
                <a:gd name="T66" fmla="*/ 743 w 1250"/>
                <a:gd name="T67" fmla="*/ 23 h 1192"/>
                <a:gd name="T68" fmla="*/ 897 w 1250"/>
                <a:gd name="T69" fmla="*/ 0 h 1192"/>
                <a:gd name="T70" fmla="*/ 1057 w 1250"/>
                <a:gd name="T71" fmla="*/ 23 h 1192"/>
                <a:gd name="T72" fmla="*/ 1140 w 1250"/>
                <a:gd name="T73" fmla="*/ 23 h 1192"/>
                <a:gd name="T74" fmla="*/ 1076 w 1250"/>
                <a:gd name="T75" fmla="*/ 38 h 1192"/>
                <a:gd name="T76" fmla="*/ 1182 w 1250"/>
                <a:gd name="T77" fmla="*/ 243 h 1192"/>
                <a:gd name="T78" fmla="*/ 1250 w 1250"/>
                <a:gd name="T79" fmla="*/ 329 h 1192"/>
                <a:gd name="T80" fmla="*/ 1250 w 1250"/>
                <a:gd name="T81" fmla="*/ 329 h 11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50"/>
                <a:gd name="T124" fmla="*/ 0 h 1192"/>
                <a:gd name="T125" fmla="*/ 1250 w 1250"/>
                <a:gd name="T126" fmla="*/ 1192 h 11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50" h="1192">
                  <a:moveTo>
                    <a:pt x="1250" y="329"/>
                  </a:moveTo>
                  <a:lnTo>
                    <a:pt x="1129" y="232"/>
                  </a:lnTo>
                  <a:lnTo>
                    <a:pt x="1011" y="89"/>
                  </a:lnTo>
                  <a:lnTo>
                    <a:pt x="859" y="70"/>
                  </a:lnTo>
                  <a:lnTo>
                    <a:pt x="559" y="232"/>
                  </a:lnTo>
                  <a:lnTo>
                    <a:pt x="555" y="283"/>
                  </a:lnTo>
                  <a:lnTo>
                    <a:pt x="646" y="365"/>
                  </a:lnTo>
                  <a:lnTo>
                    <a:pt x="361" y="327"/>
                  </a:lnTo>
                  <a:lnTo>
                    <a:pt x="465" y="454"/>
                  </a:lnTo>
                  <a:lnTo>
                    <a:pt x="465" y="530"/>
                  </a:lnTo>
                  <a:lnTo>
                    <a:pt x="509" y="612"/>
                  </a:lnTo>
                  <a:lnTo>
                    <a:pt x="355" y="549"/>
                  </a:lnTo>
                  <a:lnTo>
                    <a:pt x="304" y="521"/>
                  </a:lnTo>
                  <a:lnTo>
                    <a:pt x="237" y="669"/>
                  </a:lnTo>
                  <a:lnTo>
                    <a:pt x="207" y="800"/>
                  </a:lnTo>
                  <a:lnTo>
                    <a:pt x="237" y="831"/>
                  </a:lnTo>
                  <a:lnTo>
                    <a:pt x="425" y="722"/>
                  </a:lnTo>
                  <a:lnTo>
                    <a:pt x="551" y="629"/>
                  </a:lnTo>
                  <a:lnTo>
                    <a:pt x="435" y="749"/>
                  </a:lnTo>
                  <a:lnTo>
                    <a:pt x="226" y="874"/>
                  </a:lnTo>
                  <a:lnTo>
                    <a:pt x="116" y="969"/>
                  </a:lnTo>
                  <a:lnTo>
                    <a:pt x="24" y="1013"/>
                  </a:lnTo>
                  <a:lnTo>
                    <a:pt x="15" y="1072"/>
                  </a:lnTo>
                  <a:lnTo>
                    <a:pt x="49" y="1192"/>
                  </a:lnTo>
                  <a:lnTo>
                    <a:pt x="7" y="1102"/>
                  </a:lnTo>
                  <a:lnTo>
                    <a:pt x="0" y="1009"/>
                  </a:lnTo>
                  <a:lnTo>
                    <a:pt x="116" y="891"/>
                  </a:lnTo>
                  <a:lnTo>
                    <a:pt x="224" y="583"/>
                  </a:lnTo>
                  <a:lnTo>
                    <a:pt x="224" y="462"/>
                  </a:lnTo>
                  <a:lnTo>
                    <a:pt x="195" y="386"/>
                  </a:lnTo>
                  <a:lnTo>
                    <a:pt x="230" y="296"/>
                  </a:lnTo>
                  <a:lnTo>
                    <a:pt x="376" y="213"/>
                  </a:lnTo>
                  <a:lnTo>
                    <a:pt x="454" y="144"/>
                  </a:lnTo>
                  <a:lnTo>
                    <a:pt x="743" y="23"/>
                  </a:lnTo>
                  <a:lnTo>
                    <a:pt x="897" y="0"/>
                  </a:lnTo>
                  <a:lnTo>
                    <a:pt x="1057" y="23"/>
                  </a:lnTo>
                  <a:lnTo>
                    <a:pt x="1140" y="23"/>
                  </a:lnTo>
                  <a:lnTo>
                    <a:pt x="1076" y="38"/>
                  </a:lnTo>
                  <a:lnTo>
                    <a:pt x="1182" y="243"/>
                  </a:lnTo>
                  <a:lnTo>
                    <a:pt x="1250" y="3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16" name="Freeform 38">
              <a:extLst>
                <a:ext uri="{FF2B5EF4-FFF2-40B4-BE49-F238E27FC236}">
                  <a16:creationId xmlns:a16="http://schemas.microsoft.com/office/drawing/2014/main" xmlns="" id="{900869B8-9510-4B97-BA3D-0D018F7DD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2639"/>
              <a:ext cx="145" cy="123"/>
            </a:xfrm>
            <a:custGeom>
              <a:avLst/>
              <a:gdLst>
                <a:gd name="T0" fmla="*/ 291 w 291"/>
                <a:gd name="T1" fmla="*/ 0 h 245"/>
                <a:gd name="T2" fmla="*/ 93 w 291"/>
                <a:gd name="T3" fmla="*/ 106 h 245"/>
                <a:gd name="T4" fmla="*/ 0 w 291"/>
                <a:gd name="T5" fmla="*/ 245 h 245"/>
                <a:gd name="T6" fmla="*/ 112 w 291"/>
                <a:gd name="T7" fmla="*/ 163 h 245"/>
                <a:gd name="T8" fmla="*/ 169 w 291"/>
                <a:gd name="T9" fmla="*/ 156 h 245"/>
                <a:gd name="T10" fmla="*/ 197 w 291"/>
                <a:gd name="T11" fmla="*/ 196 h 245"/>
                <a:gd name="T12" fmla="*/ 245 w 291"/>
                <a:gd name="T13" fmla="*/ 196 h 245"/>
                <a:gd name="T14" fmla="*/ 291 w 291"/>
                <a:gd name="T15" fmla="*/ 0 h 245"/>
                <a:gd name="T16" fmla="*/ 291 w 291"/>
                <a:gd name="T17" fmla="*/ 0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1"/>
                <a:gd name="T28" fmla="*/ 0 h 245"/>
                <a:gd name="T29" fmla="*/ 291 w 291"/>
                <a:gd name="T30" fmla="*/ 245 h 2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1" h="245">
                  <a:moveTo>
                    <a:pt x="291" y="0"/>
                  </a:moveTo>
                  <a:lnTo>
                    <a:pt x="93" y="106"/>
                  </a:lnTo>
                  <a:lnTo>
                    <a:pt x="0" y="245"/>
                  </a:lnTo>
                  <a:lnTo>
                    <a:pt x="112" y="163"/>
                  </a:lnTo>
                  <a:lnTo>
                    <a:pt x="169" y="156"/>
                  </a:lnTo>
                  <a:lnTo>
                    <a:pt x="197" y="196"/>
                  </a:lnTo>
                  <a:lnTo>
                    <a:pt x="245" y="196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17" name="Freeform 39">
              <a:extLst>
                <a:ext uri="{FF2B5EF4-FFF2-40B4-BE49-F238E27FC236}">
                  <a16:creationId xmlns:a16="http://schemas.microsoft.com/office/drawing/2014/main" xmlns="" id="{F58A02DF-2CCB-4FC3-ABA7-7ADEB94FF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495"/>
              <a:ext cx="315" cy="654"/>
            </a:xfrm>
            <a:custGeom>
              <a:avLst/>
              <a:gdLst>
                <a:gd name="T0" fmla="*/ 496 w 629"/>
                <a:gd name="T1" fmla="*/ 0 h 1308"/>
                <a:gd name="T2" fmla="*/ 118 w 629"/>
                <a:gd name="T3" fmla="*/ 315 h 1308"/>
                <a:gd name="T4" fmla="*/ 61 w 629"/>
                <a:gd name="T5" fmla="*/ 517 h 1308"/>
                <a:gd name="T6" fmla="*/ 74 w 629"/>
                <a:gd name="T7" fmla="*/ 762 h 1308"/>
                <a:gd name="T8" fmla="*/ 247 w 629"/>
                <a:gd name="T9" fmla="*/ 950 h 1308"/>
                <a:gd name="T10" fmla="*/ 492 w 629"/>
                <a:gd name="T11" fmla="*/ 736 h 1308"/>
                <a:gd name="T12" fmla="*/ 629 w 629"/>
                <a:gd name="T13" fmla="*/ 637 h 1308"/>
                <a:gd name="T14" fmla="*/ 496 w 629"/>
                <a:gd name="T15" fmla="*/ 756 h 1308"/>
                <a:gd name="T16" fmla="*/ 399 w 629"/>
                <a:gd name="T17" fmla="*/ 960 h 1308"/>
                <a:gd name="T18" fmla="*/ 466 w 629"/>
                <a:gd name="T19" fmla="*/ 1028 h 1308"/>
                <a:gd name="T20" fmla="*/ 582 w 629"/>
                <a:gd name="T21" fmla="*/ 918 h 1308"/>
                <a:gd name="T22" fmla="*/ 500 w 629"/>
                <a:gd name="T23" fmla="*/ 1308 h 1308"/>
                <a:gd name="T24" fmla="*/ 310 w 629"/>
                <a:gd name="T25" fmla="*/ 1161 h 1308"/>
                <a:gd name="T26" fmla="*/ 46 w 629"/>
                <a:gd name="T27" fmla="*/ 882 h 1308"/>
                <a:gd name="T28" fmla="*/ 0 w 629"/>
                <a:gd name="T29" fmla="*/ 646 h 1308"/>
                <a:gd name="T30" fmla="*/ 36 w 629"/>
                <a:gd name="T31" fmla="*/ 295 h 1308"/>
                <a:gd name="T32" fmla="*/ 129 w 629"/>
                <a:gd name="T33" fmla="*/ 200 h 1308"/>
                <a:gd name="T34" fmla="*/ 496 w 629"/>
                <a:gd name="T35" fmla="*/ 0 h 1308"/>
                <a:gd name="T36" fmla="*/ 496 w 629"/>
                <a:gd name="T37" fmla="*/ 0 h 13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9"/>
                <a:gd name="T58" fmla="*/ 0 h 1308"/>
                <a:gd name="T59" fmla="*/ 629 w 629"/>
                <a:gd name="T60" fmla="*/ 1308 h 13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9" h="1308">
                  <a:moveTo>
                    <a:pt x="496" y="0"/>
                  </a:moveTo>
                  <a:lnTo>
                    <a:pt x="118" y="315"/>
                  </a:lnTo>
                  <a:lnTo>
                    <a:pt x="61" y="517"/>
                  </a:lnTo>
                  <a:lnTo>
                    <a:pt x="74" y="762"/>
                  </a:lnTo>
                  <a:lnTo>
                    <a:pt x="247" y="950"/>
                  </a:lnTo>
                  <a:lnTo>
                    <a:pt x="492" y="736"/>
                  </a:lnTo>
                  <a:lnTo>
                    <a:pt x="629" y="637"/>
                  </a:lnTo>
                  <a:lnTo>
                    <a:pt x="496" y="756"/>
                  </a:lnTo>
                  <a:lnTo>
                    <a:pt x="399" y="960"/>
                  </a:lnTo>
                  <a:lnTo>
                    <a:pt x="466" y="1028"/>
                  </a:lnTo>
                  <a:lnTo>
                    <a:pt x="582" y="918"/>
                  </a:lnTo>
                  <a:lnTo>
                    <a:pt x="500" y="1308"/>
                  </a:lnTo>
                  <a:lnTo>
                    <a:pt x="310" y="1161"/>
                  </a:lnTo>
                  <a:lnTo>
                    <a:pt x="46" y="882"/>
                  </a:lnTo>
                  <a:lnTo>
                    <a:pt x="0" y="646"/>
                  </a:lnTo>
                  <a:lnTo>
                    <a:pt x="36" y="295"/>
                  </a:lnTo>
                  <a:lnTo>
                    <a:pt x="129" y="20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18" name="Freeform 40">
              <a:extLst>
                <a:ext uri="{FF2B5EF4-FFF2-40B4-BE49-F238E27FC236}">
                  <a16:creationId xmlns:a16="http://schemas.microsoft.com/office/drawing/2014/main" xmlns="" id="{1E3BC642-CFE5-4A42-BAF5-E94D06961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202"/>
              <a:ext cx="390" cy="64"/>
            </a:xfrm>
            <a:custGeom>
              <a:avLst/>
              <a:gdLst>
                <a:gd name="T0" fmla="*/ 0 w 781"/>
                <a:gd name="T1" fmla="*/ 87 h 129"/>
                <a:gd name="T2" fmla="*/ 177 w 781"/>
                <a:gd name="T3" fmla="*/ 0 h 129"/>
                <a:gd name="T4" fmla="*/ 299 w 781"/>
                <a:gd name="T5" fmla="*/ 0 h 129"/>
                <a:gd name="T6" fmla="*/ 781 w 781"/>
                <a:gd name="T7" fmla="*/ 129 h 129"/>
                <a:gd name="T8" fmla="*/ 299 w 781"/>
                <a:gd name="T9" fmla="*/ 19 h 129"/>
                <a:gd name="T10" fmla="*/ 198 w 781"/>
                <a:gd name="T11" fmla="*/ 19 h 129"/>
                <a:gd name="T12" fmla="*/ 0 w 781"/>
                <a:gd name="T13" fmla="*/ 87 h 129"/>
                <a:gd name="T14" fmla="*/ 0 w 781"/>
                <a:gd name="T15" fmla="*/ 87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1"/>
                <a:gd name="T25" fmla="*/ 0 h 129"/>
                <a:gd name="T26" fmla="*/ 781 w 781"/>
                <a:gd name="T27" fmla="*/ 129 h 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1" h="129">
                  <a:moveTo>
                    <a:pt x="0" y="87"/>
                  </a:moveTo>
                  <a:lnTo>
                    <a:pt x="177" y="0"/>
                  </a:lnTo>
                  <a:lnTo>
                    <a:pt x="299" y="0"/>
                  </a:lnTo>
                  <a:lnTo>
                    <a:pt x="781" y="129"/>
                  </a:lnTo>
                  <a:lnTo>
                    <a:pt x="299" y="19"/>
                  </a:lnTo>
                  <a:lnTo>
                    <a:pt x="198" y="19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19" name="Freeform 41">
              <a:extLst>
                <a:ext uri="{FF2B5EF4-FFF2-40B4-BE49-F238E27FC236}">
                  <a16:creationId xmlns:a16="http://schemas.microsoft.com/office/drawing/2014/main" xmlns="" id="{54413C1A-6BED-40C1-AC0E-7EE61EA62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" y="2908"/>
              <a:ext cx="369" cy="324"/>
            </a:xfrm>
            <a:custGeom>
              <a:avLst/>
              <a:gdLst>
                <a:gd name="T0" fmla="*/ 630 w 740"/>
                <a:gd name="T1" fmla="*/ 648 h 648"/>
                <a:gd name="T2" fmla="*/ 449 w 740"/>
                <a:gd name="T3" fmla="*/ 327 h 648"/>
                <a:gd name="T4" fmla="*/ 194 w 740"/>
                <a:gd name="T5" fmla="*/ 139 h 648"/>
                <a:gd name="T6" fmla="*/ 0 w 740"/>
                <a:gd name="T7" fmla="*/ 0 h 648"/>
                <a:gd name="T8" fmla="*/ 263 w 740"/>
                <a:gd name="T9" fmla="*/ 127 h 648"/>
                <a:gd name="T10" fmla="*/ 417 w 740"/>
                <a:gd name="T11" fmla="*/ 169 h 648"/>
                <a:gd name="T12" fmla="*/ 571 w 740"/>
                <a:gd name="T13" fmla="*/ 435 h 648"/>
                <a:gd name="T14" fmla="*/ 740 w 740"/>
                <a:gd name="T15" fmla="*/ 627 h 648"/>
                <a:gd name="T16" fmla="*/ 630 w 740"/>
                <a:gd name="T17" fmla="*/ 648 h 648"/>
                <a:gd name="T18" fmla="*/ 630 w 740"/>
                <a:gd name="T19" fmla="*/ 648 h 6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0"/>
                <a:gd name="T31" fmla="*/ 0 h 648"/>
                <a:gd name="T32" fmla="*/ 740 w 740"/>
                <a:gd name="T33" fmla="*/ 648 h 6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0" h="648">
                  <a:moveTo>
                    <a:pt x="630" y="648"/>
                  </a:moveTo>
                  <a:lnTo>
                    <a:pt x="449" y="327"/>
                  </a:lnTo>
                  <a:lnTo>
                    <a:pt x="194" y="139"/>
                  </a:lnTo>
                  <a:lnTo>
                    <a:pt x="0" y="0"/>
                  </a:lnTo>
                  <a:lnTo>
                    <a:pt x="263" y="127"/>
                  </a:lnTo>
                  <a:lnTo>
                    <a:pt x="417" y="169"/>
                  </a:lnTo>
                  <a:lnTo>
                    <a:pt x="571" y="435"/>
                  </a:lnTo>
                  <a:lnTo>
                    <a:pt x="740" y="627"/>
                  </a:lnTo>
                  <a:lnTo>
                    <a:pt x="630" y="6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20" name="Freeform 42">
              <a:extLst>
                <a:ext uri="{FF2B5EF4-FFF2-40B4-BE49-F238E27FC236}">
                  <a16:creationId xmlns:a16="http://schemas.microsoft.com/office/drawing/2014/main" xmlns="" id="{559A22BE-148C-4F1C-B100-61361CEDF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" y="2537"/>
              <a:ext cx="68" cy="456"/>
            </a:xfrm>
            <a:custGeom>
              <a:avLst/>
              <a:gdLst>
                <a:gd name="T0" fmla="*/ 0 w 135"/>
                <a:gd name="T1" fmla="*/ 0 h 910"/>
                <a:gd name="T2" fmla="*/ 0 w 135"/>
                <a:gd name="T3" fmla="*/ 186 h 910"/>
                <a:gd name="T4" fmla="*/ 59 w 135"/>
                <a:gd name="T5" fmla="*/ 347 h 910"/>
                <a:gd name="T6" fmla="*/ 40 w 135"/>
                <a:gd name="T7" fmla="*/ 539 h 910"/>
                <a:gd name="T8" fmla="*/ 72 w 135"/>
                <a:gd name="T9" fmla="*/ 682 h 910"/>
                <a:gd name="T10" fmla="*/ 131 w 135"/>
                <a:gd name="T11" fmla="*/ 828 h 910"/>
                <a:gd name="T12" fmla="*/ 131 w 135"/>
                <a:gd name="T13" fmla="*/ 910 h 910"/>
                <a:gd name="T14" fmla="*/ 135 w 135"/>
                <a:gd name="T15" fmla="*/ 823 h 910"/>
                <a:gd name="T16" fmla="*/ 78 w 135"/>
                <a:gd name="T17" fmla="*/ 650 h 910"/>
                <a:gd name="T18" fmla="*/ 67 w 135"/>
                <a:gd name="T19" fmla="*/ 323 h 910"/>
                <a:gd name="T20" fmla="*/ 23 w 135"/>
                <a:gd name="T21" fmla="*/ 135 h 910"/>
                <a:gd name="T22" fmla="*/ 4 w 135"/>
                <a:gd name="T23" fmla="*/ 39 h 910"/>
                <a:gd name="T24" fmla="*/ 0 w 135"/>
                <a:gd name="T25" fmla="*/ 0 h 910"/>
                <a:gd name="T26" fmla="*/ 0 w 135"/>
                <a:gd name="T27" fmla="*/ 0 h 9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5"/>
                <a:gd name="T43" fmla="*/ 0 h 910"/>
                <a:gd name="T44" fmla="*/ 135 w 135"/>
                <a:gd name="T45" fmla="*/ 910 h 9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5" h="910">
                  <a:moveTo>
                    <a:pt x="0" y="0"/>
                  </a:moveTo>
                  <a:lnTo>
                    <a:pt x="0" y="186"/>
                  </a:lnTo>
                  <a:lnTo>
                    <a:pt x="59" y="347"/>
                  </a:lnTo>
                  <a:lnTo>
                    <a:pt x="40" y="539"/>
                  </a:lnTo>
                  <a:lnTo>
                    <a:pt x="72" y="682"/>
                  </a:lnTo>
                  <a:lnTo>
                    <a:pt x="131" y="828"/>
                  </a:lnTo>
                  <a:lnTo>
                    <a:pt x="131" y="910"/>
                  </a:lnTo>
                  <a:lnTo>
                    <a:pt x="135" y="823"/>
                  </a:lnTo>
                  <a:lnTo>
                    <a:pt x="78" y="650"/>
                  </a:lnTo>
                  <a:lnTo>
                    <a:pt x="67" y="323"/>
                  </a:lnTo>
                  <a:lnTo>
                    <a:pt x="23" y="135"/>
                  </a:lnTo>
                  <a:lnTo>
                    <a:pt x="4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21" name="Freeform 43">
              <a:extLst>
                <a:ext uri="{FF2B5EF4-FFF2-40B4-BE49-F238E27FC236}">
                  <a16:creationId xmlns:a16="http://schemas.microsoft.com/office/drawing/2014/main" xmlns="" id="{C9381DEB-CB3D-48DE-9EDF-74E951703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2526"/>
              <a:ext cx="303" cy="209"/>
            </a:xfrm>
            <a:custGeom>
              <a:avLst/>
              <a:gdLst>
                <a:gd name="T0" fmla="*/ 604 w 606"/>
                <a:gd name="T1" fmla="*/ 0 h 418"/>
                <a:gd name="T2" fmla="*/ 562 w 606"/>
                <a:gd name="T3" fmla="*/ 97 h 418"/>
                <a:gd name="T4" fmla="*/ 578 w 606"/>
                <a:gd name="T5" fmla="*/ 254 h 418"/>
                <a:gd name="T6" fmla="*/ 606 w 606"/>
                <a:gd name="T7" fmla="*/ 338 h 418"/>
                <a:gd name="T8" fmla="*/ 585 w 606"/>
                <a:gd name="T9" fmla="*/ 418 h 418"/>
                <a:gd name="T10" fmla="*/ 522 w 606"/>
                <a:gd name="T11" fmla="*/ 418 h 418"/>
                <a:gd name="T12" fmla="*/ 410 w 606"/>
                <a:gd name="T13" fmla="*/ 374 h 418"/>
                <a:gd name="T14" fmla="*/ 251 w 606"/>
                <a:gd name="T15" fmla="*/ 180 h 418"/>
                <a:gd name="T16" fmla="*/ 119 w 606"/>
                <a:gd name="T17" fmla="*/ 55 h 418"/>
                <a:gd name="T18" fmla="*/ 49 w 606"/>
                <a:gd name="T19" fmla="*/ 43 h 418"/>
                <a:gd name="T20" fmla="*/ 0 w 606"/>
                <a:gd name="T21" fmla="*/ 70 h 418"/>
                <a:gd name="T22" fmla="*/ 9 w 606"/>
                <a:gd name="T23" fmla="*/ 47 h 418"/>
                <a:gd name="T24" fmla="*/ 49 w 606"/>
                <a:gd name="T25" fmla="*/ 34 h 418"/>
                <a:gd name="T26" fmla="*/ 125 w 606"/>
                <a:gd name="T27" fmla="*/ 43 h 418"/>
                <a:gd name="T28" fmla="*/ 199 w 606"/>
                <a:gd name="T29" fmla="*/ 112 h 418"/>
                <a:gd name="T30" fmla="*/ 291 w 606"/>
                <a:gd name="T31" fmla="*/ 215 h 418"/>
                <a:gd name="T32" fmla="*/ 414 w 606"/>
                <a:gd name="T33" fmla="*/ 361 h 418"/>
                <a:gd name="T34" fmla="*/ 543 w 606"/>
                <a:gd name="T35" fmla="*/ 405 h 418"/>
                <a:gd name="T36" fmla="*/ 555 w 606"/>
                <a:gd name="T37" fmla="*/ 329 h 418"/>
                <a:gd name="T38" fmla="*/ 547 w 606"/>
                <a:gd name="T39" fmla="*/ 281 h 418"/>
                <a:gd name="T40" fmla="*/ 530 w 606"/>
                <a:gd name="T41" fmla="*/ 173 h 418"/>
                <a:gd name="T42" fmla="*/ 526 w 606"/>
                <a:gd name="T43" fmla="*/ 82 h 418"/>
                <a:gd name="T44" fmla="*/ 566 w 606"/>
                <a:gd name="T45" fmla="*/ 15 h 418"/>
                <a:gd name="T46" fmla="*/ 604 w 606"/>
                <a:gd name="T47" fmla="*/ 0 h 418"/>
                <a:gd name="T48" fmla="*/ 604 w 606"/>
                <a:gd name="T49" fmla="*/ 0 h 4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6"/>
                <a:gd name="T76" fmla="*/ 0 h 418"/>
                <a:gd name="T77" fmla="*/ 606 w 606"/>
                <a:gd name="T78" fmla="*/ 418 h 4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6" h="418">
                  <a:moveTo>
                    <a:pt x="604" y="0"/>
                  </a:moveTo>
                  <a:lnTo>
                    <a:pt x="562" y="97"/>
                  </a:lnTo>
                  <a:lnTo>
                    <a:pt x="578" y="254"/>
                  </a:lnTo>
                  <a:lnTo>
                    <a:pt x="606" y="338"/>
                  </a:lnTo>
                  <a:lnTo>
                    <a:pt x="585" y="418"/>
                  </a:lnTo>
                  <a:lnTo>
                    <a:pt x="522" y="418"/>
                  </a:lnTo>
                  <a:lnTo>
                    <a:pt x="410" y="374"/>
                  </a:lnTo>
                  <a:lnTo>
                    <a:pt x="251" y="180"/>
                  </a:lnTo>
                  <a:lnTo>
                    <a:pt x="119" y="55"/>
                  </a:lnTo>
                  <a:lnTo>
                    <a:pt x="49" y="43"/>
                  </a:lnTo>
                  <a:lnTo>
                    <a:pt x="0" y="70"/>
                  </a:lnTo>
                  <a:lnTo>
                    <a:pt x="9" y="47"/>
                  </a:lnTo>
                  <a:lnTo>
                    <a:pt x="49" y="34"/>
                  </a:lnTo>
                  <a:lnTo>
                    <a:pt x="125" y="43"/>
                  </a:lnTo>
                  <a:lnTo>
                    <a:pt x="199" y="112"/>
                  </a:lnTo>
                  <a:lnTo>
                    <a:pt x="291" y="215"/>
                  </a:lnTo>
                  <a:lnTo>
                    <a:pt x="414" y="361"/>
                  </a:lnTo>
                  <a:lnTo>
                    <a:pt x="543" y="405"/>
                  </a:lnTo>
                  <a:lnTo>
                    <a:pt x="555" y="329"/>
                  </a:lnTo>
                  <a:lnTo>
                    <a:pt x="547" y="281"/>
                  </a:lnTo>
                  <a:lnTo>
                    <a:pt x="530" y="173"/>
                  </a:lnTo>
                  <a:lnTo>
                    <a:pt x="526" y="82"/>
                  </a:lnTo>
                  <a:lnTo>
                    <a:pt x="566" y="15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22" name="Freeform 44">
              <a:extLst>
                <a:ext uri="{FF2B5EF4-FFF2-40B4-BE49-F238E27FC236}">
                  <a16:creationId xmlns:a16="http://schemas.microsoft.com/office/drawing/2014/main" xmlns="" id="{B0AC2D60-F378-4775-8B4D-0748901D4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555"/>
              <a:ext cx="222" cy="250"/>
            </a:xfrm>
            <a:custGeom>
              <a:avLst/>
              <a:gdLst>
                <a:gd name="T0" fmla="*/ 76 w 445"/>
                <a:gd name="T1" fmla="*/ 0 h 500"/>
                <a:gd name="T2" fmla="*/ 76 w 445"/>
                <a:gd name="T3" fmla="*/ 38 h 500"/>
                <a:gd name="T4" fmla="*/ 100 w 445"/>
                <a:gd name="T5" fmla="*/ 106 h 500"/>
                <a:gd name="T6" fmla="*/ 0 w 445"/>
                <a:gd name="T7" fmla="*/ 3 h 500"/>
                <a:gd name="T8" fmla="*/ 106 w 445"/>
                <a:gd name="T9" fmla="*/ 123 h 500"/>
                <a:gd name="T10" fmla="*/ 188 w 445"/>
                <a:gd name="T11" fmla="*/ 224 h 500"/>
                <a:gd name="T12" fmla="*/ 235 w 445"/>
                <a:gd name="T13" fmla="*/ 294 h 500"/>
                <a:gd name="T14" fmla="*/ 389 w 445"/>
                <a:gd name="T15" fmla="*/ 437 h 500"/>
                <a:gd name="T16" fmla="*/ 445 w 445"/>
                <a:gd name="T17" fmla="*/ 500 h 500"/>
                <a:gd name="T18" fmla="*/ 382 w 445"/>
                <a:gd name="T19" fmla="*/ 387 h 500"/>
                <a:gd name="T20" fmla="*/ 247 w 445"/>
                <a:gd name="T21" fmla="*/ 176 h 500"/>
                <a:gd name="T22" fmla="*/ 188 w 445"/>
                <a:gd name="T23" fmla="*/ 97 h 500"/>
                <a:gd name="T24" fmla="*/ 93 w 445"/>
                <a:gd name="T25" fmla="*/ 15 h 500"/>
                <a:gd name="T26" fmla="*/ 76 w 445"/>
                <a:gd name="T27" fmla="*/ 0 h 500"/>
                <a:gd name="T28" fmla="*/ 76 w 445"/>
                <a:gd name="T29" fmla="*/ 0 h 5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5"/>
                <a:gd name="T46" fmla="*/ 0 h 500"/>
                <a:gd name="T47" fmla="*/ 445 w 445"/>
                <a:gd name="T48" fmla="*/ 500 h 5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5" h="500">
                  <a:moveTo>
                    <a:pt x="76" y="0"/>
                  </a:moveTo>
                  <a:lnTo>
                    <a:pt x="76" y="38"/>
                  </a:lnTo>
                  <a:lnTo>
                    <a:pt x="100" y="106"/>
                  </a:lnTo>
                  <a:lnTo>
                    <a:pt x="0" y="3"/>
                  </a:lnTo>
                  <a:lnTo>
                    <a:pt x="106" y="123"/>
                  </a:lnTo>
                  <a:lnTo>
                    <a:pt x="188" y="224"/>
                  </a:lnTo>
                  <a:lnTo>
                    <a:pt x="235" y="294"/>
                  </a:lnTo>
                  <a:lnTo>
                    <a:pt x="389" y="437"/>
                  </a:lnTo>
                  <a:lnTo>
                    <a:pt x="445" y="500"/>
                  </a:lnTo>
                  <a:lnTo>
                    <a:pt x="382" y="387"/>
                  </a:lnTo>
                  <a:lnTo>
                    <a:pt x="247" y="176"/>
                  </a:lnTo>
                  <a:lnTo>
                    <a:pt x="188" y="97"/>
                  </a:lnTo>
                  <a:lnTo>
                    <a:pt x="93" y="1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23" name="Freeform 45">
              <a:extLst>
                <a:ext uri="{FF2B5EF4-FFF2-40B4-BE49-F238E27FC236}">
                  <a16:creationId xmlns:a16="http://schemas.microsoft.com/office/drawing/2014/main" xmlns="" id="{5461AF22-81A3-414B-8C2F-50F87F5E8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2553"/>
              <a:ext cx="278" cy="380"/>
            </a:xfrm>
            <a:custGeom>
              <a:avLst/>
              <a:gdLst>
                <a:gd name="T0" fmla="*/ 141 w 555"/>
                <a:gd name="T1" fmla="*/ 7 h 758"/>
                <a:gd name="T2" fmla="*/ 110 w 555"/>
                <a:gd name="T3" fmla="*/ 7 h 758"/>
                <a:gd name="T4" fmla="*/ 91 w 555"/>
                <a:gd name="T5" fmla="*/ 27 h 758"/>
                <a:gd name="T6" fmla="*/ 190 w 555"/>
                <a:gd name="T7" fmla="*/ 127 h 758"/>
                <a:gd name="T8" fmla="*/ 203 w 555"/>
                <a:gd name="T9" fmla="*/ 161 h 758"/>
                <a:gd name="T10" fmla="*/ 369 w 555"/>
                <a:gd name="T11" fmla="*/ 367 h 758"/>
                <a:gd name="T12" fmla="*/ 479 w 555"/>
                <a:gd name="T13" fmla="*/ 538 h 758"/>
                <a:gd name="T14" fmla="*/ 521 w 555"/>
                <a:gd name="T15" fmla="*/ 659 h 758"/>
                <a:gd name="T16" fmla="*/ 555 w 555"/>
                <a:gd name="T17" fmla="*/ 722 h 758"/>
                <a:gd name="T18" fmla="*/ 502 w 555"/>
                <a:gd name="T19" fmla="*/ 709 h 758"/>
                <a:gd name="T20" fmla="*/ 473 w 555"/>
                <a:gd name="T21" fmla="*/ 686 h 758"/>
                <a:gd name="T22" fmla="*/ 462 w 555"/>
                <a:gd name="T23" fmla="*/ 602 h 758"/>
                <a:gd name="T24" fmla="*/ 239 w 555"/>
                <a:gd name="T25" fmla="*/ 291 h 758"/>
                <a:gd name="T26" fmla="*/ 68 w 555"/>
                <a:gd name="T27" fmla="*/ 118 h 758"/>
                <a:gd name="T28" fmla="*/ 27 w 555"/>
                <a:gd name="T29" fmla="*/ 148 h 758"/>
                <a:gd name="T30" fmla="*/ 80 w 555"/>
                <a:gd name="T31" fmla="*/ 249 h 758"/>
                <a:gd name="T32" fmla="*/ 198 w 555"/>
                <a:gd name="T33" fmla="*/ 382 h 758"/>
                <a:gd name="T34" fmla="*/ 327 w 555"/>
                <a:gd name="T35" fmla="*/ 629 h 758"/>
                <a:gd name="T36" fmla="*/ 306 w 555"/>
                <a:gd name="T37" fmla="*/ 646 h 758"/>
                <a:gd name="T38" fmla="*/ 308 w 555"/>
                <a:gd name="T39" fmla="*/ 758 h 758"/>
                <a:gd name="T40" fmla="*/ 276 w 555"/>
                <a:gd name="T41" fmla="*/ 646 h 758"/>
                <a:gd name="T42" fmla="*/ 287 w 555"/>
                <a:gd name="T43" fmla="*/ 614 h 758"/>
                <a:gd name="T44" fmla="*/ 173 w 555"/>
                <a:gd name="T45" fmla="*/ 464 h 758"/>
                <a:gd name="T46" fmla="*/ 30 w 555"/>
                <a:gd name="T47" fmla="*/ 241 h 758"/>
                <a:gd name="T48" fmla="*/ 0 w 555"/>
                <a:gd name="T49" fmla="*/ 154 h 758"/>
                <a:gd name="T50" fmla="*/ 15 w 555"/>
                <a:gd name="T51" fmla="*/ 125 h 758"/>
                <a:gd name="T52" fmla="*/ 36 w 555"/>
                <a:gd name="T53" fmla="*/ 101 h 758"/>
                <a:gd name="T54" fmla="*/ 63 w 555"/>
                <a:gd name="T55" fmla="*/ 101 h 758"/>
                <a:gd name="T56" fmla="*/ 61 w 555"/>
                <a:gd name="T57" fmla="*/ 42 h 758"/>
                <a:gd name="T58" fmla="*/ 80 w 555"/>
                <a:gd name="T59" fmla="*/ 0 h 758"/>
                <a:gd name="T60" fmla="*/ 116 w 555"/>
                <a:gd name="T61" fmla="*/ 0 h 758"/>
                <a:gd name="T62" fmla="*/ 141 w 555"/>
                <a:gd name="T63" fmla="*/ 7 h 758"/>
                <a:gd name="T64" fmla="*/ 141 w 555"/>
                <a:gd name="T65" fmla="*/ 7 h 7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5"/>
                <a:gd name="T100" fmla="*/ 0 h 758"/>
                <a:gd name="T101" fmla="*/ 555 w 555"/>
                <a:gd name="T102" fmla="*/ 758 h 7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5" h="758">
                  <a:moveTo>
                    <a:pt x="141" y="7"/>
                  </a:moveTo>
                  <a:lnTo>
                    <a:pt x="110" y="7"/>
                  </a:lnTo>
                  <a:lnTo>
                    <a:pt x="91" y="27"/>
                  </a:lnTo>
                  <a:lnTo>
                    <a:pt x="190" y="127"/>
                  </a:lnTo>
                  <a:lnTo>
                    <a:pt x="203" y="161"/>
                  </a:lnTo>
                  <a:lnTo>
                    <a:pt x="369" y="367"/>
                  </a:lnTo>
                  <a:lnTo>
                    <a:pt x="479" y="538"/>
                  </a:lnTo>
                  <a:lnTo>
                    <a:pt x="521" y="659"/>
                  </a:lnTo>
                  <a:lnTo>
                    <a:pt x="555" y="722"/>
                  </a:lnTo>
                  <a:lnTo>
                    <a:pt x="502" y="709"/>
                  </a:lnTo>
                  <a:lnTo>
                    <a:pt x="473" y="686"/>
                  </a:lnTo>
                  <a:lnTo>
                    <a:pt x="462" y="602"/>
                  </a:lnTo>
                  <a:lnTo>
                    <a:pt x="239" y="291"/>
                  </a:lnTo>
                  <a:lnTo>
                    <a:pt x="68" y="118"/>
                  </a:lnTo>
                  <a:lnTo>
                    <a:pt x="27" y="148"/>
                  </a:lnTo>
                  <a:lnTo>
                    <a:pt x="80" y="249"/>
                  </a:lnTo>
                  <a:lnTo>
                    <a:pt x="198" y="382"/>
                  </a:lnTo>
                  <a:lnTo>
                    <a:pt x="327" y="629"/>
                  </a:lnTo>
                  <a:lnTo>
                    <a:pt x="306" y="646"/>
                  </a:lnTo>
                  <a:lnTo>
                    <a:pt x="308" y="758"/>
                  </a:lnTo>
                  <a:lnTo>
                    <a:pt x="276" y="646"/>
                  </a:lnTo>
                  <a:lnTo>
                    <a:pt x="287" y="614"/>
                  </a:lnTo>
                  <a:lnTo>
                    <a:pt x="173" y="464"/>
                  </a:lnTo>
                  <a:lnTo>
                    <a:pt x="30" y="241"/>
                  </a:lnTo>
                  <a:lnTo>
                    <a:pt x="0" y="154"/>
                  </a:lnTo>
                  <a:lnTo>
                    <a:pt x="15" y="125"/>
                  </a:lnTo>
                  <a:lnTo>
                    <a:pt x="36" y="101"/>
                  </a:lnTo>
                  <a:lnTo>
                    <a:pt x="63" y="101"/>
                  </a:lnTo>
                  <a:lnTo>
                    <a:pt x="61" y="42"/>
                  </a:lnTo>
                  <a:lnTo>
                    <a:pt x="80" y="0"/>
                  </a:lnTo>
                  <a:lnTo>
                    <a:pt x="116" y="0"/>
                  </a:lnTo>
                  <a:lnTo>
                    <a:pt x="14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24" name="Freeform 46">
              <a:extLst>
                <a:ext uri="{FF2B5EF4-FFF2-40B4-BE49-F238E27FC236}">
                  <a16:creationId xmlns:a16="http://schemas.microsoft.com/office/drawing/2014/main" xmlns="" id="{A095BDEE-FD2C-4399-A383-3E424D1B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703"/>
              <a:ext cx="469" cy="368"/>
            </a:xfrm>
            <a:custGeom>
              <a:avLst/>
              <a:gdLst>
                <a:gd name="T0" fmla="*/ 48 w 937"/>
                <a:gd name="T1" fmla="*/ 0 h 738"/>
                <a:gd name="T2" fmla="*/ 4 w 937"/>
                <a:gd name="T3" fmla="*/ 2 h 738"/>
                <a:gd name="T4" fmla="*/ 0 w 937"/>
                <a:gd name="T5" fmla="*/ 40 h 738"/>
                <a:gd name="T6" fmla="*/ 29 w 937"/>
                <a:gd name="T7" fmla="*/ 112 h 738"/>
                <a:gd name="T8" fmla="*/ 141 w 937"/>
                <a:gd name="T9" fmla="*/ 348 h 738"/>
                <a:gd name="T10" fmla="*/ 281 w 937"/>
                <a:gd name="T11" fmla="*/ 514 h 738"/>
                <a:gd name="T12" fmla="*/ 371 w 937"/>
                <a:gd name="T13" fmla="*/ 565 h 738"/>
                <a:gd name="T14" fmla="*/ 719 w 937"/>
                <a:gd name="T15" fmla="*/ 738 h 738"/>
                <a:gd name="T16" fmla="*/ 865 w 937"/>
                <a:gd name="T17" fmla="*/ 717 h 738"/>
                <a:gd name="T18" fmla="*/ 914 w 937"/>
                <a:gd name="T19" fmla="*/ 675 h 738"/>
                <a:gd name="T20" fmla="*/ 937 w 937"/>
                <a:gd name="T21" fmla="*/ 616 h 738"/>
                <a:gd name="T22" fmla="*/ 865 w 937"/>
                <a:gd name="T23" fmla="*/ 388 h 738"/>
                <a:gd name="T24" fmla="*/ 857 w 937"/>
                <a:gd name="T25" fmla="*/ 287 h 738"/>
                <a:gd name="T26" fmla="*/ 726 w 937"/>
                <a:gd name="T27" fmla="*/ 263 h 738"/>
                <a:gd name="T28" fmla="*/ 607 w 937"/>
                <a:gd name="T29" fmla="*/ 223 h 738"/>
                <a:gd name="T30" fmla="*/ 622 w 937"/>
                <a:gd name="T31" fmla="*/ 282 h 738"/>
                <a:gd name="T32" fmla="*/ 593 w 937"/>
                <a:gd name="T33" fmla="*/ 344 h 738"/>
                <a:gd name="T34" fmla="*/ 553 w 937"/>
                <a:gd name="T35" fmla="*/ 367 h 738"/>
                <a:gd name="T36" fmla="*/ 494 w 937"/>
                <a:gd name="T37" fmla="*/ 348 h 738"/>
                <a:gd name="T38" fmla="*/ 491 w 937"/>
                <a:gd name="T39" fmla="*/ 436 h 738"/>
                <a:gd name="T40" fmla="*/ 420 w 937"/>
                <a:gd name="T41" fmla="*/ 445 h 738"/>
                <a:gd name="T42" fmla="*/ 348 w 937"/>
                <a:gd name="T43" fmla="*/ 415 h 738"/>
                <a:gd name="T44" fmla="*/ 297 w 937"/>
                <a:gd name="T45" fmla="*/ 445 h 738"/>
                <a:gd name="T46" fmla="*/ 245 w 937"/>
                <a:gd name="T47" fmla="*/ 439 h 738"/>
                <a:gd name="T48" fmla="*/ 152 w 937"/>
                <a:gd name="T49" fmla="*/ 333 h 738"/>
                <a:gd name="T50" fmla="*/ 17 w 937"/>
                <a:gd name="T51" fmla="*/ 65 h 738"/>
                <a:gd name="T52" fmla="*/ 17 w 937"/>
                <a:gd name="T53" fmla="*/ 25 h 738"/>
                <a:gd name="T54" fmla="*/ 32 w 937"/>
                <a:gd name="T55" fmla="*/ 8 h 738"/>
                <a:gd name="T56" fmla="*/ 48 w 937"/>
                <a:gd name="T57" fmla="*/ 0 h 738"/>
                <a:gd name="T58" fmla="*/ 48 w 937"/>
                <a:gd name="T59" fmla="*/ 0 h 7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37"/>
                <a:gd name="T91" fmla="*/ 0 h 738"/>
                <a:gd name="T92" fmla="*/ 937 w 937"/>
                <a:gd name="T93" fmla="*/ 738 h 7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37" h="738">
                  <a:moveTo>
                    <a:pt x="48" y="0"/>
                  </a:moveTo>
                  <a:lnTo>
                    <a:pt x="4" y="2"/>
                  </a:lnTo>
                  <a:lnTo>
                    <a:pt x="0" y="40"/>
                  </a:lnTo>
                  <a:lnTo>
                    <a:pt x="29" y="112"/>
                  </a:lnTo>
                  <a:lnTo>
                    <a:pt x="141" y="348"/>
                  </a:lnTo>
                  <a:lnTo>
                    <a:pt x="281" y="514"/>
                  </a:lnTo>
                  <a:lnTo>
                    <a:pt x="371" y="565"/>
                  </a:lnTo>
                  <a:lnTo>
                    <a:pt x="719" y="738"/>
                  </a:lnTo>
                  <a:lnTo>
                    <a:pt x="865" y="717"/>
                  </a:lnTo>
                  <a:lnTo>
                    <a:pt x="914" y="675"/>
                  </a:lnTo>
                  <a:lnTo>
                    <a:pt x="937" y="616"/>
                  </a:lnTo>
                  <a:lnTo>
                    <a:pt x="865" y="388"/>
                  </a:lnTo>
                  <a:lnTo>
                    <a:pt x="857" y="287"/>
                  </a:lnTo>
                  <a:lnTo>
                    <a:pt x="726" y="263"/>
                  </a:lnTo>
                  <a:lnTo>
                    <a:pt x="607" y="223"/>
                  </a:lnTo>
                  <a:lnTo>
                    <a:pt x="622" y="282"/>
                  </a:lnTo>
                  <a:lnTo>
                    <a:pt x="593" y="344"/>
                  </a:lnTo>
                  <a:lnTo>
                    <a:pt x="553" y="367"/>
                  </a:lnTo>
                  <a:lnTo>
                    <a:pt x="494" y="348"/>
                  </a:lnTo>
                  <a:lnTo>
                    <a:pt x="491" y="436"/>
                  </a:lnTo>
                  <a:lnTo>
                    <a:pt x="420" y="445"/>
                  </a:lnTo>
                  <a:lnTo>
                    <a:pt x="348" y="415"/>
                  </a:lnTo>
                  <a:lnTo>
                    <a:pt x="297" y="445"/>
                  </a:lnTo>
                  <a:lnTo>
                    <a:pt x="245" y="439"/>
                  </a:lnTo>
                  <a:lnTo>
                    <a:pt x="152" y="333"/>
                  </a:lnTo>
                  <a:lnTo>
                    <a:pt x="17" y="65"/>
                  </a:lnTo>
                  <a:lnTo>
                    <a:pt x="17" y="25"/>
                  </a:lnTo>
                  <a:lnTo>
                    <a:pt x="32" y="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25" name="Freeform 47">
              <a:extLst>
                <a:ext uri="{FF2B5EF4-FFF2-40B4-BE49-F238E27FC236}">
                  <a16:creationId xmlns:a16="http://schemas.microsoft.com/office/drawing/2014/main" xmlns="" id="{084E1198-A275-4E10-8925-29B9A883C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" y="3050"/>
              <a:ext cx="113" cy="161"/>
            </a:xfrm>
            <a:custGeom>
              <a:avLst/>
              <a:gdLst>
                <a:gd name="T0" fmla="*/ 0 w 226"/>
                <a:gd name="T1" fmla="*/ 0 h 323"/>
                <a:gd name="T2" fmla="*/ 0 w 226"/>
                <a:gd name="T3" fmla="*/ 48 h 323"/>
                <a:gd name="T4" fmla="*/ 190 w 226"/>
                <a:gd name="T5" fmla="*/ 280 h 323"/>
                <a:gd name="T6" fmla="*/ 226 w 226"/>
                <a:gd name="T7" fmla="*/ 323 h 323"/>
                <a:gd name="T8" fmla="*/ 163 w 226"/>
                <a:gd name="T9" fmla="*/ 205 h 323"/>
                <a:gd name="T10" fmla="*/ 57 w 226"/>
                <a:gd name="T11" fmla="*/ 53 h 323"/>
                <a:gd name="T12" fmla="*/ 41 w 226"/>
                <a:gd name="T13" fmla="*/ 0 h 323"/>
                <a:gd name="T14" fmla="*/ 0 w 226"/>
                <a:gd name="T15" fmla="*/ 0 h 323"/>
                <a:gd name="T16" fmla="*/ 0 w 226"/>
                <a:gd name="T17" fmla="*/ 0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"/>
                <a:gd name="T28" fmla="*/ 0 h 323"/>
                <a:gd name="T29" fmla="*/ 226 w 226"/>
                <a:gd name="T30" fmla="*/ 323 h 3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" h="323">
                  <a:moveTo>
                    <a:pt x="0" y="0"/>
                  </a:moveTo>
                  <a:lnTo>
                    <a:pt x="0" y="48"/>
                  </a:lnTo>
                  <a:lnTo>
                    <a:pt x="190" y="280"/>
                  </a:lnTo>
                  <a:lnTo>
                    <a:pt x="226" y="323"/>
                  </a:lnTo>
                  <a:lnTo>
                    <a:pt x="163" y="205"/>
                  </a:lnTo>
                  <a:lnTo>
                    <a:pt x="57" y="53"/>
                  </a:ln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26" name="Freeform 48">
              <a:extLst>
                <a:ext uri="{FF2B5EF4-FFF2-40B4-BE49-F238E27FC236}">
                  <a16:creationId xmlns:a16="http://schemas.microsoft.com/office/drawing/2014/main" xmlns="" id="{480B45E2-5C94-4181-A289-E91ED8178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2134"/>
              <a:ext cx="1849" cy="236"/>
            </a:xfrm>
            <a:custGeom>
              <a:avLst/>
              <a:gdLst>
                <a:gd name="T0" fmla="*/ 108 w 3697"/>
                <a:gd name="T1" fmla="*/ 351 h 471"/>
                <a:gd name="T2" fmla="*/ 91 w 3697"/>
                <a:gd name="T3" fmla="*/ 216 h 471"/>
                <a:gd name="T4" fmla="*/ 74 w 3697"/>
                <a:gd name="T5" fmla="*/ 148 h 471"/>
                <a:gd name="T6" fmla="*/ 810 w 3697"/>
                <a:gd name="T7" fmla="*/ 241 h 471"/>
                <a:gd name="T8" fmla="*/ 1492 w 3697"/>
                <a:gd name="T9" fmla="*/ 287 h 471"/>
                <a:gd name="T10" fmla="*/ 1975 w 3697"/>
                <a:gd name="T11" fmla="*/ 287 h 471"/>
                <a:gd name="T12" fmla="*/ 1939 w 3697"/>
                <a:gd name="T13" fmla="*/ 349 h 471"/>
                <a:gd name="T14" fmla="*/ 1946 w 3697"/>
                <a:gd name="T15" fmla="*/ 418 h 471"/>
                <a:gd name="T16" fmla="*/ 2020 w 3697"/>
                <a:gd name="T17" fmla="*/ 471 h 471"/>
                <a:gd name="T18" fmla="*/ 2034 w 3697"/>
                <a:gd name="T19" fmla="*/ 389 h 471"/>
                <a:gd name="T20" fmla="*/ 2083 w 3697"/>
                <a:gd name="T21" fmla="*/ 340 h 471"/>
                <a:gd name="T22" fmla="*/ 2157 w 3697"/>
                <a:gd name="T23" fmla="*/ 344 h 471"/>
                <a:gd name="T24" fmla="*/ 3697 w 3697"/>
                <a:gd name="T25" fmla="*/ 45 h 471"/>
                <a:gd name="T26" fmla="*/ 3672 w 3697"/>
                <a:gd name="T27" fmla="*/ 19 h 471"/>
                <a:gd name="T28" fmla="*/ 3573 w 3697"/>
                <a:gd name="T29" fmla="*/ 36 h 471"/>
                <a:gd name="T30" fmla="*/ 3591 w 3697"/>
                <a:gd name="T31" fmla="*/ 0 h 471"/>
                <a:gd name="T32" fmla="*/ 3503 w 3697"/>
                <a:gd name="T33" fmla="*/ 36 h 471"/>
                <a:gd name="T34" fmla="*/ 3393 w 3697"/>
                <a:gd name="T35" fmla="*/ 64 h 471"/>
                <a:gd name="T36" fmla="*/ 3233 w 3697"/>
                <a:gd name="T37" fmla="*/ 85 h 471"/>
                <a:gd name="T38" fmla="*/ 3003 w 3697"/>
                <a:gd name="T39" fmla="*/ 93 h 471"/>
                <a:gd name="T40" fmla="*/ 2756 w 3697"/>
                <a:gd name="T41" fmla="*/ 64 h 471"/>
                <a:gd name="T42" fmla="*/ 2518 w 3697"/>
                <a:gd name="T43" fmla="*/ 43 h 471"/>
                <a:gd name="T44" fmla="*/ 2363 w 3697"/>
                <a:gd name="T45" fmla="*/ 43 h 471"/>
                <a:gd name="T46" fmla="*/ 2231 w 3697"/>
                <a:gd name="T47" fmla="*/ 74 h 471"/>
                <a:gd name="T48" fmla="*/ 2133 w 3697"/>
                <a:gd name="T49" fmla="*/ 131 h 471"/>
                <a:gd name="T50" fmla="*/ 2091 w 3697"/>
                <a:gd name="T51" fmla="*/ 192 h 471"/>
                <a:gd name="T52" fmla="*/ 2098 w 3697"/>
                <a:gd name="T53" fmla="*/ 304 h 471"/>
                <a:gd name="T54" fmla="*/ 2009 w 3697"/>
                <a:gd name="T55" fmla="*/ 251 h 471"/>
                <a:gd name="T56" fmla="*/ 1545 w 3697"/>
                <a:gd name="T57" fmla="*/ 266 h 471"/>
                <a:gd name="T58" fmla="*/ 792 w 3697"/>
                <a:gd name="T59" fmla="*/ 216 h 471"/>
                <a:gd name="T60" fmla="*/ 40 w 3697"/>
                <a:gd name="T61" fmla="*/ 108 h 471"/>
                <a:gd name="T62" fmla="*/ 36 w 3697"/>
                <a:gd name="T63" fmla="*/ 175 h 471"/>
                <a:gd name="T64" fmla="*/ 0 w 3697"/>
                <a:gd name="T65" fmla="*/ 328 h 471"/>
                <a:gd name="T66" fmla="*/ 108 w 3697"/>
                <a:gd name="T67" fmla="*/ 351 h 471"/>
                <a:gd name="T68" fmla="*/ 108 w 3697"/>
                <a:gd name="T69" fmla="*/ 351 h 4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97"/>
                <a:gd name="T106" fmla="*/ 0 h 471"/>
                <a:gd name="T107" fmla="*/ 3697 w 3697"/>
                <a:gd name="T108" fmla="*/ 471 h 4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97" h="471">
                  <a:moveTo>
                    <a:pt x="108" y="351"/>
                  </a:moveTo>
                  <a:lnTo>
                    <a:pt x="91" y="216"/>
                  </a:lnTo>
                  <a:lnTo>
                    <a:pt x="74" y="148"/>
                  </a:lnTo>
                  <a:lnTo>
                    <a:pt x="810" y="241"/>
                  </a:lnTo>
                  <a:lnTo>
                    <a:pt x="1492" y="287"/>
                  </a:lnTo>
                  <a:lnTo>
                    <a:pt x="1975" y="287"/>
                  </a:lnTo>
                  <a:lnTo>
                    <a:pt x="1939" y="349"/>
                  </a:lnTo>
                  <a:lnTo>
                    <a:pt x="1946" y="418"/>
                  </a:lnTo>
                  <a:lnTo>
                    <a:pt x="2020" y="471"/>
                  </a:lnTo>
                  <a:lnTo>
                    <a:pt x="2034" y="389"/>
                  </a:lnTo>
                  <a:lnTo>
                    <a:pt x="2083" y="340"/>
                  </a:lnTo>
                  <a:lnTo>
                    <a:pt x="2157" y="344"/>
                  </a:lnTo>
                  <a:lnTo>
                    <a:pt x="3697" y="45"/>
                  </a:lnTo>
                  <a:lnTo>
                    <a:pt x="3672" y="19"/>
                  </a:lnTo>
                  <a:lnTo>
                    <a:pt x="3573" y="36"/>
                  </a:lnTo>
                  <a:lnTo>
                    <a:pt x="3591" y="0"/>
                  </a:lnTo>
                  <a:lnTo>
                    <a:pt x="3503" y="36"/>
                  </a:lnTo>
                  <a:lnTo>
                    <a:pt x="3393" y="64"/>
                  </a:lnTo>
                  <a:lnTo>
                    <a:pt x="3233" y="85"/>
                  </a:lnTo>
                  <a:lnTo>
                    <a:pt x="3003" y="93"/>
                  </a:lnTo>
                  <a:lnTo>
                    <a:pt x="2756" y="64"/>
                  </a:lnTo>
                  <a:lnTo>
                    <a:pt x="2518" y="43"/>
                  </a:lnTo>
                  <a:lnTo>
                    <a:pt x="2363" y="43"/>
                  </a:lnTo>
                  <a:lnTo>
                    <a:pt x="2231" y="74"/>
                  </a:lnTo>
                  <a:lnTo>
                    <a:pt x="2133" y="131"/>
                  </a:lnTo>
                  <a:lnTo>
                    <a:pt x="2091" y="192"/>
                  </a:lnTo>
                  <a:lnTo>
                    <a:pt x="2098" y="304"/>
                  </a:lnTo>
                  <a:lnTo>
                    <a:pt x="2009" y="251"/>
                  </a:lnTo>
                  <a:lnTo>
                    <a:pt x="1545" y="266"/>
                  </a:lnTo>
                  <a:lnTo>
                    <a:pt x="792" y="216"/>
                  </a:lnTo>
                  <a:lnTo>
                    <a:pt x="40" y="108"/>
                  </a:lnTo>
                  <a:lnTo>
                    <a:pt x="36" y="175"/>
                  </a:lnTo>
                  <a:lnTo>
                    <a:pt x="0" y="328"/>
                  </a:lnTo>
                  <a:lnTo>
                    <a:pt x="108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27" name="Freeform 49">
              <a:extLst>
                <a:ext uri="{FF2B5EF4-FFF2-40B4-BE49-F238E27FC236}">
                  <a16:creationId xmlns:a16="http://schemas.microsoft.com/office/drawing/2014/main" xmlns="" id="{9A3E18F8-6C88-40A5-9575-525D6C9A9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2085"/>
              <a:ext cx="878" cy="184"/>
            </a:xfrm>
            <a:custGeom>
              <a:avLst/>
              <a:gdLst>
                <a:gd name="T0" fmla="*/ 0 w 1757"/>
                <a:gd name="T1" fmla="*/ 369 h 369"/>
                <a:gd name="T2" fmla="*/ 4 w 1757"/>
                <a:gd name="T3" fmla="*/ 230 h 369"/>
                <a:gd name="T4" fmla="*/ 16 w 1757"/>
                <a:gd name="T5" fmla="*/ 148 h 369"/>
                <a:gd name="T6" fmla="*/ 78 w 1757"/>
                <a:gd name="T7" fmla="*/ 57 h 369"/>
                <a:gd name="T8" fmla="*/ 152 w 1757"/>
                <a:gd name="T9" fmla="*/ 34 h 369"/>
                <a:gd name="T10" fmla="*/ 468 w 1757"/>
                <a:gd name="T11" fmla="*/ 0 h 369"/>
                <a:gd name="T12" fmla="*/ 747 w 1757"/>
                <a:gd name="T13" fmla="*/ 7 h 369"/>
                <a:gd name="T14" fmla="*/ 1105 w 1757"/>
                <a:gd name="T15" fmla="*/ 106 h 369"/>
                <a:gd name="T16" fmla="*/ 1293 w 1757"/>
                <a:gd name="T17" fmla="*/ 135 h 369"/>
                <a:gd name="T18" fmla="*/ 1502 w 1757"/>
                <a:gd name="T19" fmla="*/ 135 h 369"/>
                <a:gd name="T20" fmla="*/ 1757 w 1757"/>
                <a:gd name="T21" fmla="*/ 99 h 369"/>
                <a:gd name="T22" fmla="*/ 1534 w 1757"/>
                <a:gd name="T23" fmla="*/ 148 h 369"/>
                <a:gd name="T24" fmla="*/ 1318 w 1757"/>
                <a:gd name="T25" fmla="*/ 156 h 369"/>
                <a:gd name="T26" fmla="*/ 1112 w 1757"/>
                <a:gd name="T27" fmla="*/ 135 h 369"/>
                <a:gd name="T28" fmla="*/ 780 w 1757"/>
                <a:gd name="T29" fmla="*/ 40 h 369"/>
                <a:gd name="T30" fmla="*/ 436 w 1757"/>
                <a:gd name="T31" fmla="*/ 15 h 369"/>
                <a:gd name="T32" fmla="*/ 126 w 1757"/>
                <a:gd name="T33" fmla="*/ 57 h 369"/>
                <a:gd name="T34" fmla="*/ 73 w 1757"/>
                <a:gd name="T35" fmla="*/ 106 h 369"/>
                <a:gd name="T36" fmla="*/ 40 w 1757"/>
                <a:gd name="T37" fmla="*/ 180 h 369"/>
                <a:gd name="T38" fmla="*/ 69 w 1757"/>
                <a:gd name="T39" fmla="*/ 266 h 369"/>
                <a:gd name="T40" fmla="*/ 168 w 1757"/>
                <a:gd name="T41" fmla="*/ 369 h 369"/>
                <a:gd name="T42" fmla="*/ 0 w 1757"/>
                <a:gd name="T43" fmla="*/ 369 h 369"/>
                <a:gd name="T44" fmla="*/ 0 w 1757"/>
                <a:gd name="T45" fmla="*/ 369 h 3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7"/>
                <a:gd name="T70" fmla="*/ 0 h 369"/>
                <a:gd name="T71" fmla="*/ 1757 w 1757"/>
                <a:gd name="T72" fmla="*/ 369 h 36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7" h="369">
                  <a:moveTo>
                    <a:pt x="0" y="369"/>
                  </a:moveTo>
                  <a:lnTo>
                    <a:pt x="4" y="230"/>
                  </a:lnTo>
                  <a:lnTo>
                    <a:pt x="16" y="148"/>
                  </a:lnTo>
                  <a:lnTo>
                    <a:pt x="78" y="57"/>
                  </a:lnTo>
                  <a:lnTo>
                    <a:pt x="152" y="34"/>
                  </a:lnTo>
                  <a:lnTo>
                    <a:pt x="468" y="0"/>
                  </a:lnTo>
                  <a:lnTo>
                    <a:pt x="747" y="7"/>
                  </a:lnTo>
                  <a:lnTo>
                    <a:pt x="1105" y="106"/>
                  </a:lnTo>
                  <a:lnTo>
                    <a:pt x="1293" y="135"/>
                  </a:lnTo>
                  <a:lnTo>
                    <a:pt x="1502" y="135"/>
                  </a:lnTo>
                  <a:lnTo>
                    <a:pt x="1757" y="99"/>
                  </a:lnTo>
                  <a:lnTo>
                    <a:pt x="1534" y="148"/>
                  </a:lnTo>
                  <a:lnTo>
                    <a:pt x="1318" y="156"/>
                  </a:lnTo>
                  <a:lnTo>
                    <a:pt x="1112" y="135"/>
                  </a:lnTo>
                  <a:lnTo>
                    <a:pt x="780" y="40"/>
                  </a:lnTo>
                  <a:lnTo>
                    <a:pt x="436" y="15"/>
                  </a:lnTo>
                  <a:lnTo>
                    <a:pt x="126" y="57"/>
                  </a:lnTo>
                  <a:lnTo>
                    <a:pt x="73" y="106"/>
                  </a:lnTo>
                  <a:lnTo>
                    <a:pt x="40" y="180"/>
                  </a:lnTo>
                  <a:lnTo>
                    <a:pt x="69" y="266"/>
                  </a:lnTo>
                  <a:lnTo>
                    <a:pt x="168" y="369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28" name="Freeform 50">
              <a:extLst>
                <a:ext uri="{FF2B5EF4-FFF2-40B4-BE49-F238E27FC236}">
                  <a16:creationId xmlns:a16="http://schemas.microsoft.com/office/drawing/2014/main" xmlns="" id="{DB64A1EB-C1AD-480B-B1CE-8F52083C1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2290"/>
              <a:ext cx="1250" cy="933"/>
            </a:xfrm>
            <a:custGeom>
              <a:avLst/>
              <a:gdLst>
                <a:gd name="T0" fmla="*/ 2300 w 2499"/>
                <a:gd name="T1" fmla="*/ 776 h 1867"/>
                <a:gd name="T2" fmla="*/ 2499 w 2499"/>
                <a:gd name="T3" fmla="*/ 149 h 1867"/>
                <a:gd name="T4" fmla="*/ 2452 w 2499"/>
                <a:gd name="T5" fmla="*/ 92 h 1867"/>
                <a:gd name="T6" fmla="*/ 2431 w 2499"/>
                <a:gd name="T7" fmla="*/ 135 h 1867"/>
                <a:gd name="T8" fmla="*/ 1627 w 2499"/>
                <a:gd name="T9" fmla="*/ 124 h 1867"/>
                <a:gd name="T10" fmla="*/ 384 w 2499"/>
                <a:gd name="T11" fmla="*/ 0 h 1867"/>
                <a:gd name="T12" fmla="*/ 355 w 2499"/>
                <a:gd name="T13" fmla="*/ 19 h 1867"/>
                <a:gd name="T14" fmla="*/ 0 w 2499"/>
                <a:gd name="T15" fmla="*/ 1694 h 1867"/>
                <a:gd name="T16" fmla="*/ 0 w 2499"/>
                <a:gd name="T17" fmla="*/ 1738 h 1867"/>
                <a:gd name="T18" fmla="*/ 663 w 2499"/>
                <a:gd name="T19" fmla="*/ 1821 h 1867"/>
                <a:gd name="T20" fmla="*/ 1344 w 2499"/>
                <a:gd name="T21" fmla="*/ 1854 h 1867"/>
                <a:gd name="T22" fmla="*/ 1956 w 2499"/>
                <a:gd name="T23" fmla="*/ 1867 h 1867"/>
                <a:gd name="T24" fmla="*/ 1982 w 2499"/>
                <a:gd name="T25" fmla="*/ 1846 h 1867"/>
                <a:gd name="T26" fmla="*/ 2039 w 2499"/>
                <a:gd name="T27" fmla="*/ 1654 h 1867"/>
                <a:gd name="T28" fmla="*/ 2399 w 2499"/>
                <a:gd name="T29" fmla="*/ 1578 h 1867"/>
                <a:gd name="T30" fmla="*/ 2399 w 2499"/>
                <a:gd name="T31" fmla="*/ 1559 h 1867"/>
                <a:gd name="T32" fmla="*/ 2054 w 2499"/>
                <a:gd name="T33" fmla="*/ 1610 h 1867"/>
                <a:gd name="T34" fmla="*/ 2123 w 2499"/>
                <a:gd name="T35" fmla="*/ 1371 h 1867"/>
                <a:gd name="T36" fmla="*/ 2072 w 2499"/>
                <a:gd name="T37" fmla="*/ 1363 h 1867"/>
                <a:gd name="T38" fmla="*/ 1992 w 2499"/>
                <a:gd name="T39" fmla="*/ 1534 h 1867"/>
                <a:gd name="T40" fmla="*/ 1167 w 2499"/>
                <a:gd name="T41" fmla="*/ 1821 h 1867"/>
                <a:gd name="T42" fmla="*/ 526 w 2499"/>
                <a:gd name="T43" fmla="*/ 1778 h 1867"/>
                <a:gd name="T44" fmla="*/ 34 w 2499"/>
                <a:gd name="T45" fmla="*/ 1711 h 1867"/>
                <a:gd name="T46" fmla="*/ 298 w 2499"/>
                <a:gd name="T47" fmla="*/ 515 h 1867"/>
                <a:gd name="T48" fmla="*/ 1262 w 2499"/>
                <a:gd name="T49" fmla="*/ 124 h 1867"/>
                <a:gd name="T50" fmla="*/ 1688 w 2499"/>
                <a:gd name="T51" fmla="*/ 156 h 1867"/>
                <a:gd name="T52" fmla="*/ 2456 w 2499"/>
                <a:gd name="T53" fmla="*/ 160 h 1867"/>
                <a:gd name="T54" fmla="*/ 2267 w 2499"/>
                <a:gd name="T55" fmla="*/ 744 h 1867"/>
                <a:gd name="T56" fmla="*/ 2300 w 2499"/>
                <a:gd name="T57" fmla="*/ 776 h 1867"/>
                <a:gd name="T58" fmla="*/ 2300 w 2499"/>
                <a:gd name="T59" fmla="*/ 776 h 18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99"/>
                <a:gd name="T91" fmla="*/ 0 h 1867"/>
                <a:gd name="T92" fmla="*/ 2499 w 2499"/>
                <a:gd name="T93" fmla="*/ 1867 h 186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99" h="1867">
                  <a:moveTo>
                    <a:pt x="2300" y="776"/>
                  </a:moveTo>
                  <a:lnTo>
                    <a:pt x="2499" y="149"/>
                  </a:lnTo>
                  <a:lnTo>
                    <a:pt x="2452" y="92"/>
                  </a:lnTo>
                  <a:lnTo>
                    <a:pt x="2431" y="135"/>
                  </a:lnTo>
                  <a:lnTo>
                    <a:pt x="1627" y="124"/>
                  </a:lnTo>
                  <a:lnTo>
                    <a:pt x="384" y="0"/>
                  </a:lnTo>
                  <a:lnTo>
                    <a:pt x="355" y="19"/>
                  </a:lnTo>
                  <a:lnTo>
                    <a:pt x="0" y="1694"/>
                  </a:lnTo>
                  <a:lnTo>
                    <a:pt x="0" y="1738"/>
                  </a:lnTo>
                  <a:lnTo>
                    <a:pt x="663" y="1821"/>
                  </a:lnTo>
                  <a:lnTo>
                    <a:pt x="1344" y="1854"/>
                  </a:lnTo>
                  <a:lnTo>
                    <a:pt x="1956" y="1867"/>
                  </a:lnTo>
                  <a:lnTo>
                    <a:pt x="1982" y="1846"/>
                  </a:lnTo>
                  <a:lnTo>
                    <a:pt x="2039" y="1654"/>
                  </a:lnTo>
                  <a:lnTo>
                    <a:pt x="2399" y="1578"/>
                  </a:lnTo>
                  <a:lnTo>
                    <a:pt x="2399" y="1559"/>
                  </a:lnTo>
                  <a:lnTo>
                    <a:pt x="2054" y="1610"/>
                  </a:lnTo>
                  <a:lnTo>
                    <a:pt x="2123" y="1371"/>
                  </a:lnTo>
                  <a:lnTo>
                    <a:pt x="2072" y="1363"/>
                  </a:lnTo>
                  <a:lnTo>
                    <a:pt x="1992" y="1534"/>
                  </a:lnTo>
                  <a:lnTo>
                    <a:pt x="1167" y="1821"/>
                  </a:lnTo>
                  <a:lnTo>
                    <a:pt x="526" y="1778"/>
                  </a:lnTo>
                  <a:lnTo>
                    <a:pt x="34" y="1711"/>
                  </a:lnTo>
                  <a:lnTo>
                    <a:pt x="298" y="515"/>
                  </a:lnTo>
                  <a:lnTo>
                    <a:pt x="1262" y="124"/>
                  </a:lnTo>
                  <a:lnTo>
                    <a:pt x="1688" y="156"/>
                  </a:lnTo>
                  <a:lnTo>
                    <a:pt x="2456" y="160"/>
                  </a:lnTo>
                  <a:lnTo>
                    <a:pt x="2267" y="744"/>
                  </a:lnTo>
                  <a:lnTo>
                    <a:pt x="2300" y="7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629" name="Freeform 51">
              <a:extLst>
                <a:ext uri="{FF2B5EF4-FFF2-40B4-BE49-F238E27FC236}">
                  <a16:creationId xmlns:a16="http://schemas.microsoft.com/office/drawing/2014/main" xmlns="" id="{F62A0D6D-9278-43D7-AB47-58EF6BFC9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167"/>
              <a:ext cx="541" cy="843"/>
            </a:xfrm>
            <a:custGeom>
              <a:avLst/>
              <a:gdLst>
                <a:gd name="T0" fmla="*/ 0 w 1082"/>
                <a:gd name="T1" fmla="*/ 1644 h 1686"/>
                <a:gd name="T2" fmla="*/ 300 w 1082"/>
                <a:gd name="T3" fmla="*/ 1576 h 1686"/>
                <a:gd name="T4" fmla="*/ 1082 w 1082"/>
                <a:gd name="T5" fmla="*/ 0 h 1686"/>
                <a:gd name="T6" fmla="*/ 325 w 1082"/>
                <a:gd name="T7" fmla="*/ 1608 h 1686"/>
                <a:gd name="T8" fmla="*/ 4 w 1082"/>
                <a:gd name="T9" fmla="*/ 1686 h 1686"/>
                <a:gd name="T10" fmla="*/ 0 w 1082"/>
                <a:gd name="T11" fmla="*/ 1644 h 1686"/>
                <a:gd name="T12" fmla="*/ 0 w 1082"/>
                <a:gd name="T13" fmla="*/ 1644 h 1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2"/>
                <a:gd name="T22" fmla="*/ 0 h 1686"/>
                <a:gd name="T23" fmla="*/ 1082 w 1082"/>
                <a:gd name="T24" fmla="*/ 1686 h 16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2" h="1686">
                  <a:moveTo>
                    <a:pt x="0" y="1644"/>
                  </a:moveTo>
                  <a:lnTo>
                    <a:pt x="300" y="1576"/>
                  </a:lnTo>
                  <a:lnTo>
                    <a:pt x="1082" y="0"/>
                  </a:lnTo>
                  <a:lnTo>
                    <a:pt x="325" y="1608"/>
                  </a:lnTo>
                  <a:lnTo>
                    <a:pt x="4" y="1686"/>
                  </a:lnTo>
                  <a:lnTo>
                    <a:pt x="0" y="16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sp>
        <p:nvSpPr>
          <p:cNvPr id="217141" name="AutoShape 53">
            <a:extLst>
              <a:ext uri="{FF2B5EF4-FFF2-40B4-BE49-F238E27FC236}">
                <a16:creationId xmlns:a16="http://schemas.microsoft.com/office/drawing/2014/main" xmlns="" id="{C1BB9C44-5064-44D2-BFC3-0EACF23BA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495" y="1690255"/>
            <a:ext cx="6825224" cy="1828800"/>
          </a:xfrm>
          <a:prstGeom prst="wedgeRoundRectCallout">
            <a:avLst>
              <a:gd name="adj1" fmla="val -44194"/>
              <a:gd name="adj2" fmla="val 6580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just">
              <a:defRPr/>
            </a:pP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ditagih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dibebankan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142" name="Text Box 54">
            <a:extLst>
              <a:ext uri="{FF2B5EF4-FFF2-40B4-BE49-F238E27FC236}">
                <a16:creationId xmlns:a16="http://schemas.microsoft.com/office/drawing/2014/main" xmlns="" id="{8F682401-3C38-4F2B-B8B9-D4CCA977E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733800"/>
            <a:ext cx="4953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5000"/>
              </a:spcBef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id-ID" altLang="en-US" dirty="0"/>
              <a:t>Gaji dan Komisi bagian Penjualan</a:t>
            </a:r>
            <a:r>
              <a:rPr lang="en-US" altLang="en-US" dirty="0"/>
              <a:t> (marketing)</a:t>
            </a:r>
          </a:p>
          <a:p>
            <a:pPr algn="just">
              <a:spcBef>
                <a:spcPct val="25000"/>
              </a:spcBef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id-ID" altLang="en-US" dirty="0"/>
              <a:t>Beban Iklan </a:t>
            </a:r>
            <a:r>
              <a:rPr lang="en-US" altLang="en-US" dirty="0"/>
              <a:t>(marketing)</a:t>
            </a:r>
          </a:p>
          <a:p>
            <a:pPr algn="just">
              <a:spcBef>
                <a:spcPct val="25000"/>
              </a:spcBef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id-ID" altLang="en-US" dirty="0"/>
              <a:t>Biaya Legalitas</a:t>
            </a:r>
            <a:r>
              <a:rPr lang="en-US" altLang="en-US" dirty="0"/>
              <a:t> (administrative)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14</a:t>
            </a:fld>
            <a:endParaRPr lang="en-ID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4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 descr="White marble">
            <a:extLst>
              <a:ext uri="{FF2B5EF4-FFF2-40B4-BE49-F238E27FC236}">
                <a16:creationId xmlns:a16="http://schemas.microsoft.com/office/drawing/2014/main" xmlns="" id="{88BF7849-1BB3-40D0-8CA9-4640FEEC5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7100" y="685801"/>
            <a:ext cx="52578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ID" sz="44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Production Costs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xmlns="" id="{60757456-590D-43C1-ADA1-990EC33D1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636" y="1828799"/>
            <a:ext cx="9836728" cy="39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15000"/>
              </a:spcBef>
              <a:buClr>
                <a:schemeClr val="tx2"/>
              </a:buClr>
              <a:buSzPct val="85000"/>
              <a:buFont typeface="Monotype Sorts" pitchFamily="2" charset="2"/>
              <a:buNone/>
            </a:pPr>
            <a:r>
              <a:rPr lang="en-US" altLang="en-US" sz="3200" b="1" i="1" dirty="0">
                <a:solidFill>
                  <a:srgbClr val="006600"/>
                </a:solidFill>
              </a:rPr>
              <a:t>Prime Cost</a:t>
            </a:r>
            <a:r>
              <a:rPr lang="id-ID" altLang="en-US" sz="3200" b="1" i="1" dirty="0">
                <a:solidFill>
                  <a:srgbClr val="006600"/>
                </a:solidFill>
              </a:rPr>
              <a:t>/Biaya Utama</a:t>
            </a:r>
            <a:r>
              <a:rPr lang="en-US" altLang="en-US" sz="3200" b="1" i="1" dirty="0">
                <a:solidFill>
                  <a:srgbClr val="006600"/>
                </a:solidFill>
              </a:rPr>
              <a:t> :</a:t>
            </a:r>
          </a:p>
          <a:p>
            <a:pPr algn="l">
              <a:spcBef>
                <a:spcPct val="15000"/>
              </a:spcBef>
              <a:buClr>
                <a:schemeClr val="tx2"/>
              </a:buClr>
              <a:buSzPct val="85000"/>
              <a:buFont typeface="Monotype Sorts" pitchFamily="2" charset="2"/>
              <a:buNone/>
            </a:pPr>
            <a:r>
              <a:rPr lang="en-US" altLang="en-US" sz="3200" b="1" i="1" dirty="0">
                <a:solidFill>
                  <a:schemeClr val="tx2"/>
                </a:solidFill>
              </a:rPr>
              <a:t>		</a:t>
            </a:r>
            <a:r>
              <a:rPr lang="en-US" altLang="en-US" sz="3200" b="1" dirty="0">
                <a:solidFill>
                  <a:schemeClr val="tx2"/>
                </a:solidFill>
              </a:rPr>
              <a:t>Direct Materials Costs + Direct Labor Costs</a:t>
            </a:r>
          </a:p>
          <a:p>
            <a:pPr algn="l">
              <a:spcBef>
                <a:spcPct val="15000"/>
              </a:spcBef>
              <a:buClr>
                <a:schemeClr val="tx2"/>
              </a:buClr>
              <a:buSzPct val="85000"/>
              <a:buFont typeface="Monotype Sorts" pitchFamily="2" charset="2"/>
              <a:buNone/>
            </a:pPr>
            <a:endParaRPr lang="en-US" altLang="en-US" sz="3200" b="1" i="1" dirty="0">
              <a:solidFill>
                <a:schemeClr val="tx2"/>
              </a:solidFill>
            </a:endParaRPr>
          </a:p>
          <a:p>
            <a:pPr algn="l">
              <a:spcBef>
                <a:spcPct val="15000"/>
              </a:spcBef>
              <a:buClr>
                <a:schemeClr val="tx2"/>
              </a:buClr>
              <a:buSzPct val="85000"/>
              <a:buFont typeface="Monotype Sorts" pitchFamily="2" charset="2"/>
              <a:buNone/>
            </a:pPr>
            <a:r>
              <a:rPr lang="en-US" altLang="en-US" sz="3200" b="1" i="1" dirty="0">
                <a:solidFill>
                  <a:srgbClr val="006600"/>
                </a:solidFill>
              </a:rPr>
              <a:t>Conversion Cost</a:t>
            </a:r>
            <a:r>
              <a:rPr lang="id-ID" altLang="en-US" sz="3200" b="1" i="1" dirty="0">
                <a:solidFill>
                  <a:srgbClr val="006600"/>
                </a:solidFill>
              </a:rPr>
              <a:t>/Biaya Konversi</a:t>
            </a:r>
            <a:r>
              <a:rPr lang="en-US" altLang="en-US" sz="3200" b="1" i="1" dirty="0">
                <a:solidFill>
                  <a:srgbClr val="006600"/>
                </a:solidFill>
              </a:rPr>
              <a:t>:</a:t>
            </a:r>
          </a:p>
          <a:p>
            <a:pPr algn="l">
              <a:spcBef>
                <a:spcPct val="15000"/>
              </a:spcBef>
              <a:buClr>
                <a:schemeClr val="tx2"/>
              </a:buClr>
              <a:buSzPct val="85000"/>
              <a:buFont typeface="Monotype Sorts" pitchFamily="2" charset="2"/>
              <a:buNone/>
            </a:pPr>
            <a:r>
              <a:rPr lang="en-US" altLang="en-US" sz="3200" b="1" i="1" dirty="0">
                <a:solidFill>
                  <a:schemeClr val="hlink"/>
                </a:solidFill>
              </a:rPr>
              <a:t>		</a:t>
            </a:r>
            <a:r>
              <a:rPr lang="en-US" altLang="en-US" sz="3200" b="1" dirty="0">
                <a:solidFill>
                  <a:schemeClr val="tx2"/>
                </a:solidFill>
              </a:rPr>
              <a:t>Direct Labor Costs + Overhead Costs</a:t>
            </a:r>
            <a:endParaRPr lang="en-US" altLang="en-US" sz="3200" b="1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15</a:t>
            </a:fld>
            <a:endParaRPr lang="en-ID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09">
            <a:extLst>
              <a:ext uri="{FF2B5EF4-FFF2-40B4-BE49-F238E27FC236}">
                <a16:creationId xmlns:a16="http://schemas.microsoft.com/office/drawing/2014/main" xmlns="" id="{583DEFA7-8485-4DD8-AA05-78398B4CF121}"/>
              </a:ext>
            </a:extLst>
          </p:cNvPr>
          <p:cNvGrpSpPr>
            <a:grpSpLocks/>
          </p:cNvGrpSpPr>
          <p:nvPr/>
        </p:nvGrpSpPr>
        <p:grpSpPr bwMode="auto">
          <a:xfrm>
            <a:off x="4305300" y="533400"/>
            <a:ext cx="3581400" cy="5867400"/>
            <a:chOff x="2281" y="1081"/>
            <a:chExt cx="1179" cy="2152"/>
          </a:xfrm>
        </p:grpSpPr>
        <p:sp>
          <p:nvSpPr>
            <p:cNvPr id="26628" name="Freeform 4">
              <a:extLst>
                <a:ext uri="{FF2B5EF4-FFF2-40B4-BE49-F238E27FC236}">
                  <a16:creationId xmlns:a16="http://schemas.microsoft.com/office/drawing/2014/main" xmlns="" id="{17BDFF45-521B-455D-880C-57FBB61D1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526"/>
              <a:ext cx="13" cy="28"/>
            </a:xfrm>
            <a:custGeom>
              <a:avLst/>
              <a:gdLst>
                <a:gd name="T0" fmla="*/ 17 w 27"/>
                <a:gd name="T1" fmla="*/ 2 h 55"/>
                <a:gd name="T2" fmla="*/ 27 w 27"/>
                <a:gd name="T3" fmla="*/ 29 h 55"/>
                <a:gd name="T4" fmla="*/ 0 w 27"/>
                <a:gd name="T5" fmla="*/ 55 h 55"/>
                <a:gd name="T6" fmla="*/ 8 w 27"/>
                <a:gd name="T7" fmla="*/ 0 h 55"/>
                <a:gd name="T8" fmla="*/ 17 w 27"/>
                <a:gd name="T9" fmla="*/ 2 h 55"/>
                <a:gd name="T10" fmla="*/ 17 w 27"/>
                <a:gd name="T11" fmla="*/ 2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55"/>
                <a:gd name="T20" fmla="*/ 27 w 27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55">
                  <a:moveTo>
                    <a:pt x="17" y="2"/>
                  </a:moveTo>
                  <a:lnTo>
                    <a:pt x="27" y="29"/>
                  </a:lnTo>
                  <a:lnTo>
                    <a:pt x="0" y="55"/>
                  </a:lnTo>
                  <a:lnTo>
                    <a:pt x="8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29" name="Freeform 5">
              <a:extLst>
                <a:ext uri="{FF2B5EF4-FFF2-40B4-BE49-F238E27FC236}">
                  <a16:creationId xmlns:a16="http://schemas.microsoft.com/office/drawing/2014/main" xmlns="" id="{2F000369-6B5D-4C50-A611-FB2370FB7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454"/>
              <a:ext cx="36" cy="80"/>
            </a:xfrm>
            <a:custGeom>
              <a:avLst/>
              <a:gdLst>
                <a:gd name="T0" fmla="*/ 72 w 72"/>
                <a:gd name="T1" fmla="*/ 119 h 159"/>
                <a:gd name="T2" fmla="*/ 13 w 72"/>
                <a:gd name="T3" fmla="*/ 159 h 159"/>
                <a:gd name="T4" fmla="*/ 0 w 72"/>
                <a:gd name="T5" fmla="*/ 146 h 159"/>
                <a:gd name="T6" fmla="*/ 6 w 72"/>
                <a:gd name="T7" fmla="*/ 43 h 159"/>
                <a:gd name="T8" fmla="*/ 15 w 72"/>
                <a:gd name="T9" fmla="*/ 0 h 159"/>
                <a:gd name="T10" fmla="*/ 69 w 72"/>
                <a:gd name="T11" fmla="*/ 72 h 159"/>
                <a:gd name="T12" fmla="*/ 72 w 72"/>
                <a:gd name="T13" fmla="*/ 119 h 159"/>
                <a:gd name="T14" fmla="*/ 72 w 72"/>
                <a:gd name="T15" fmla="*/ 119 h 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159"/>
                <a:gd name="T26" fmla="*/ 72 w 72"/>
                <a:gd name="T27" fmla="*/ 159 h 1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159">
                  <a:moveTo>
                    <a:pt x="72" y="119"/>
                  </a:moveTo>
                  <a:lnTo>
                    <a:pt x="13" y="159"/>
                  </a:lnTo>
                  <a:lnTo>
                    <a:pt x="0" y="146"/>
                  </a:lnTo>
                  <a:lnTo>
                    <a:pt x="6" y="43"/>
                  </a:lnTo>
                  <a:lnTo>
                    <a:pt x="15" y="0"/>
                  </a:lnTo>
                  <a:lnTo>
                    <a:pt x="69" y="72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30" name="Freeform 6">
              <a:extLst>
                <a:ext uri="{FF2B5EF4-FFF2-40B4-BE49-F238E27FC236}">
                  <a16:creationId xmlns:a16="http://schemas.microsoft.com/office/drawing/2014/main" xmlns="" id="{EA1B03CC-5F2F-4BEF-99F8-F7ACB7EC0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1514"/>
              <a:ext cx="25" cy="33"/>
            </a:xfrm>
            <a:custGeom>
              <a:avLst/>
              <a:gdLst>
                <a:gd name="T0" fmla="*/ 15 w 49"/>
                <a:gd name="T1" fmla="*/ 0 h 67"/>
                <a:gd name="T2" fmla="*/ 0 w 49"/>
                <a:gd name="T3" fmla="*/ 57 h 67"/>
                <a:gd name="T4" fmla="*/ 49 w 49"/>
                <a:gd name="T5" fmla="*/ 67 h 67"/>
                <a:gd name="T6" fmla="*/ 42 w 49"/>
                <a:gd name="T7" fmla="*/ 6 h 67"/>
                <a:gd name="T8" fmla="*/ 15 w 49"/>
                <a:gd name="T9" fmla="*/ 0 h 67"/>
                <a:gd name="T10" fmla="*/ 15 w 49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67"/>
                <a:gd name="T20" fmla="*/ 49 w 49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67">
                  <a:moveTo>
                    <a:pt x="15" y="0"/>
                  </a:moveTo>
                  <a:lnTo>
                    <a:pt x="0" y="57"/>
                  </a:lnTo>
                  <a:lnTo>
                    <a:pt x="49" y="67"/>
                  </a:lnTo>
                  <a:lnTo>
                    <a:pt x="42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31" name="Freeform 7">
              <a:extLst>
                <a:ext uri="{FF2B5EF4-FFF2-40B4-BE49-F238E27FC236}">
                  <a16:creationId xmlns:a16="http://schemas.microsoft.com/office/drawing/2014/main" xmlns="" id="{E18C8F63-64A6-40F0-9859-F6A2838DA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1631"/>
              <a:ext cx="326" cy="262"/>
            </a:xfrm>
            <a:custGeom>
              <a:avLst/>
              <a:gdLst>
                <a:gd name="T0" fmla="*/ 91 w 652"/>
                <a:gd name="T1" fmla="*/ 0 h 525"/>
                <a:gd name="T2" fmla="*/ 5 w 652"/>
                <a:gd name="T3" fmla="*/ 78 h 525"/>
                <a:gd name="T4" fmla="*/ 0 w 652"/>
                <a:gd name="T5" fmla="*/ 504 h 525"/>
                <a:gd name="T6" fmla="*/ 100 w 652"/>
                <a:gd name="T7" fmla="*/ 512 h 525"/>
                <a:gd name="T8" fmla="*/ 203 w 652"/>
                <a:gd name="T9" fmla="*/ 517 h 525"/>
                <a:gd name="T10" fmla="*/ 321 w 652"/>
                <a:gd name="T11" fmla="*/ 523 h 525"/>
                <a:gd name="T12" fmla="*/ 544 w 652"/>
                <a:gd name="T13" fmla="*/ 525 h 525"/>
                <a:gd name="T14" fmla="*/ 618 w 652"/>
                <a:gd name="T15" fmla="*/ 519 h 525"/>
                <a:gd name="T16" fmla="*/ 637 w 652"/>
                <a:gd name="T17" fmla="*/ 513 h 525"/>
                <a:gd name="T18" fmla="*/ 644 w 652"/>
                <a:gd name="T19" fmla="*/ 504 h 525"/>
                <a:gd name="T20" fmla="*/ 646 w 652"/>
                <a:gd name="T21" fmla="*/ 428 h 525"/>
                <a:gd name="T22" fmla="*/ 648 w 652"/>
                <a:gd name="T23" fmla="*/ 312 h 525"/>
                <a:gd name="T24" fmla="*/ 650 w 652"/>
                <a:gd name="T25" fmla="*/ 204 h 525"/>
                <a:gd name="T26" fmla="*/ 652 w 652"/>
                <a:gd name="T27" fmla="*/ 156 h 525"/>
                <a:gd name="T28" fmla="*/ 509 w 652"/>
                <a:gd name="T29" fmla="*/ 29 h 525"/>
                <a:gd name="T30" fmla="*/ 91 w 652"/>
                <a:gd name="T31" fmla="*/ 0 h 525"/>
                <a:gd name="T32" fmla="*/ 91 w 652"/>
                <a:gd name="T33" fmla="*/ 0 h 5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2"/>
                <a:gd name="T52" fmla="*/ 0 h 525"/>
                <a:gd name="T53" fmla="*/ 652 w 652"/>
                <a:gd name="T54" fmla="*/ 525 h 5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2" h="525">
                  <a:moveTo>
                    <a:pt x="91" y="0"/>
                  </a:moveTo>
                  <a:lnTo>
                    <a:pt x="5" y="78"/>
                  </a:lnTo>
                  <a:lnTo>
                    <a:pt x="0" y="504"/>
                  </a:lnTo>
                  <a:lnTo>
                    <a:pt x="100" y="512"/>
                  </a:lnTo>
                  <a:lnTo>
                    <a:pt x="203" y="517"/>
                  </a:lnTo>
                  <a:lnTo>
                    <a:pt x="321" y="523"/>
                  </a:lnTo>
                  <a:lnTo>
                    <a:pt x="544" y="525"/>
                  </a:lnTo>
                  <a:lnTo>
                    <a:pt x="618" y="519"/>
                  </a:lnTo>
                  <a:lnTo>
                    <a:pt x="637" y="513"/>
                  </a:lnTo>
                  <a:lnTo>
                    <a:pt x="644" y="504"/>
                  </a:lnTo>
                  <a:lnTo>
                    <a:pt x="646" y="428"/>
                  </a:lnTo>
                  <a:lnTo>
                    <a:pt x="648" y="312"/>
                  </a:lnTo>
                  <a:lnTo>
                    <a:pt x="650" y="204"/>
                  </a:lnTo>
                  <a:lnTo>
                    <a:pt x="652" y="156"/>
                  </a:lnTo>
                  <a:lnTo>
                    <a:pt x="509" y="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32" name="Freeform 8">
              <a:extLst>
                <a:ext uri="{FF2B5EF4-FFF2-40B4-BE49-F238E27FC236}">
                  <a16:creationId xmlns:a16="http://schemas.microsoft.com/office/drawing/2014/main" xmlns="" id="{4D16FFB8-2217-4CB6-B609-6FD2B6097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640"/>
              <a:ext cx="1175" cy="1084"/>
            </a:xfrm>
            <a:custGeom>
              <a:avLst/>
              <a:gdLst>
                <a:gd name="T0" fmla="*/ 633 w 2350"/>
                <a:gd name="T1" fmla="*/ 247 h 2167"/>
                <a:gd name="T2" fmla="*/ 45 w 2350"/>
                <a:gd name="T3" fmla="*/ 610 h 2167"/>
                <a:gd name="T4" fmla="*/ 0 w 2350"/>
                <a:gd name="T5" fmla="*/ 913 h 2167"/>
                <a:gd name="T6" fmla="*/ 287 w 2350"/>
                <a:gd name="T7" fmla="*/ 2063 h 2167"/>
                <a:gd name="T8" fmla="*/ 585 w 2350"/>
                <a:gd name="T9" fmla="*/ 2087 h 2167"/>
                <a:gd name="T10" fmla="*/ 812 w 2350"/>
                <a:gd name="T11" fmla="*/ 2061 h 2167"/>
                <a:gd name="T12" fmla="*/ 1000 w 2350"/>
                <a:gd name="T13" fmla="*/ 2038 h 2167"/>
                <a:gd name="T14" fmla="*/ 1207 w 2350"/>
                <a:gd name="T15" fmla="*/ 2013 h 2167"/>
                <a:gd name="T16" fmla="*/ 1418 w 2350"/>
                <a:gd name="T17" fmla="*/ 1987 h 2167"/>
                <a:gd name="T18" fmla="*/ 1622 w 2350"/>
                <a:gd name="T19" fmla="*/ 1962 h 2167"/>
                <a:gd name="T20" fmla="*/ 1799 w 2350"/>
                <a:gd name="T21" fmla="*/ 1937 h 2167"/>
                <a:gd name="T22" fmla="*/ 1970 w 2350"/>
                <a:gd name="T23" fmla="*/ 1912 h 2167"/>
                <a:gd name="T24" fmla="*/ 2038 w 2350"/>
                <a:gd name="T25" fmla="*/ 1888 h 2167"/>
                <a:gd name="T26" fmla="*/ 2052 w 2350"/>
                <a:gd name="T27" fmla="*/ 1863 h 2167"/>
                <a:gd name="T28" fmla="*/ 2067 w 2350"/>
                <a:gd name="T29" fmla="*/ 1838 h 2167"/>
                <a:gd name="T30" fmla="*/ 2080 w 2350"/>
                <a:gd name="T31" fmla="*/ 1817 h 2167"/>
                <a:gd name="T32" fmla="*/ 2093 w 2350"/>
                <a:gd name="T33" fmla="*/ 1795 h 2167"/>
                <a:gd name="T34" fmla="*/ 2109 w 2350"/>
                <a:gd name="T35" fmla="*/ 1770 h 2167"/>
                <a:gd name="T36" fmla="*/ 2126 w 2350"/>
                <a:gd name="T37" fmla="*/ 1743 h 2167"/>
                <a:gd name="T38" fmla="*/ 2143 w 2350"/>
                <a:gd name="T39" fmla="*/ 1717 h 2167"/>
                <a:gd name="T40" fmla="*/ 2160 w 2350"/>
                <a:gd name="T41" fmla="*/ 1690 h 2167"/>
                <a:gd name="T42" fmla="*/ 2177 w 2350"/>
                <a:gd name="T43" fmla="*/ 1663 h 2167"/>
                <a:gd name="T44" fmla="*/ 2196 w 2350"/>
                <a:gd name="T45" fmla="*/ 1637 h 2167"/>
                <a:gd name="T46" fmla="*/ 2211 w 2350"/>
                <a:gd name="T47" fmla="*/ 1610 h 2167"/>
                <a:gd name="T48" fmla="*/ 2227 w 2350"/>
                <a:gd name="T49" fmla="*/ 1585 h 2167"/>
                <a:gd name="T50" fmla="*/ 2242 w 2350"/>
                <a:gd name="T51" fmla="*/ 1563 h 2167"/>
                <a:gd name="T52" fmla="*/ 2255 w 2350"/>
                <a:gd name="T53" fmla="*/ 1544 h 2167"/>
                <a:gd name="T54" fmla="*/ 2268 w 2350"/>
                <a:gd name="T55" fmla="*/ 1519 h 2167"/>
                <a:gd name="T56" fmla="*/ 2282 w 2350"/>
                <a:gd name="T57" fmla="*/ 1496 h 2167"/>
                <a:gd name="T58" fmla="*/ 2291 w 2350"/>
                <a:gd name="T59" fmla="*/ 1451 h 2167"/>
                <a:gd name="T60" fmla="*/ 2306 w 2350"/>
                <a:gd name="T61" fmla="*/ 1374 h 2167"/>
                <a:gd name="T62" fmla="*/ 2324 w 2350"/>
                <a:gd name="T63" fmla="*/ 1281 h 2167"/>
                <a:gd name="T64" fmla="*/ 2341 w 2350"/>
                <a:gd name="T65" fmla="*/ 1198 h 2167"/>
                <a:gd name="T66" fmla="*/ 2350 w 2350"/>
                <a:gd name="T67" fmla="*/ 1146 h 2167"/>
                <a:gd name="T68" fmla="*/ 2116 w 2350"/>
                <a:gd name="T69" fmla="*/ 259 h 2167"/>
                <a:gd name="T70" fmla="*/ 1363 w 2350"/>
                <a:gd name="T71" fmla="*/ 33 h 2167"/>
                <a:gd name="T72" fmla="*/ 1358 w 2350"/>
                <a:gd name="T73" fmla="*/ 466 h 2167"/>
                <a:gd name="T74" fmla="*/ 1084 w 2350"/>
                <a:gd name="T75" fmla="*/ 487 h 2167"/>
                <a:gd name="T76" fmla="*/ 907 w 2350"/>
                <a:gd name="T77" fmla="*/ 481 h 2167"/>
                <a:gd name="T78" fmla="*/ 899 w 2350"/>
                <a:gd name="T79" fmla="*/ 458 h 2167"/>
                <a:gd name="T80" fmla="*/ 892 w 2350"/>
                <a:gd name="T81" fmla="*/ 430 h 2167"/>
                <a:gd name="T82" fmla="*/ 884 w 2350"/>
                <a:gd name="T83" fmla="*/ 405 h 2167"/>
                <a:gd name="T84" fmla="*/ 880 w 2350"/>
                <a:gd name="T85" fmla="*/ 386 h 2167"/>
                <a:gd name="T86" fmla="*/ 875 w 2350"/>
                <a:gd name="T87" fmla="*/ 365 h 2167"/>
                <a:gd name="T88" fmla="*/ 869 w 2350"/>
                <a:gd name="T89" fmla="*/ 344 h 2167"/>
                <a:gd name="T90" fmla="*/ 865 w 2350"/>
                <a:gd name="T91" fmla="*/ 323 h 2167"/>
                <a:gd name="T92" fmla="*/ 859 w 2350"/>
                <a:gd name="T93" fmla="*/ 302 h 2167"/>
                <a:gd name="T94" fmla="*/ 854 w 2350"/>
                <a:gd name="T95" fmla="*/ 274 h 2167"/>
                <a:gd name="T96" fmla="*/ 848 w 2350"/>
                <a:gd name="T97" fmla="*/ 255 h 2167"/>
                <a:gd name="T98" fmla="*/ 842 w 2350"/>
                <a:gd name="T99" fmla="*/ 230 h 2167"/>
                <a:gd name="T100" fmla="*/ 835 w 2350"/>
                <a:gd name="T101" fmla="*/ 198 h 2167"/>
                <a:gd name="T102" fmla="*/ 829 w 2350"/>
                <a:gd name="T103" fmla="*/ 175 h 2167"/>
                <a:gd name="T104" fmla="*/ 859 w 2350"/>
                <a:gd name="T105" fmla="*/ 0 h 21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50"/>
                <a:gd name="T160" fmla="*/ 0 h 2167"/>
                <a:gd name="T161" fmla="*/ 2350 w 2350"/>
                <a:gd name="T162" fmla="*/ 2167 h 21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50" h="2167">
                  <a:moveTo>
                    <a:pt x="859" y="0"/>
                  </a:moveTo>
                  <a:lnTo>
                    <a:pt x="766" y="158"/>
                  </a:lnTo>
                  <a:lnTo>
                    <a:pt x="633" y="247"/>
                  </a:lnTo>
                  <a:lnTo>
                    <a:pt x="222" y="428"/>
                  </a:lnTo>
                  <a:lnTo>
                    <a:pt x="45" y="529"/>
                  </a:lnTo>
                  <a:lnTo>
                    <a:pt x="45" y="610"/>
                  </a:lnTo>
                  <a:lnTo>
                    <a:pt x="17" y="795"/>
                  </a:lnTo>
                  <a:lnTo>
                    <a:pt x="25" y="863"/>
                  </a:lnTo>
                  <a:lnTo>
                    <a:pt x="0" y="913"/>
                  </a:lnTo>
                  <a:lnTo>
                    <a:pt x="78" y="1283"/>
                  </a:lnTo>
                  <a:lnTo>
                    <a:pt x="110" y="1812"/>
                  </a:lnTo>
                  <a:lnTo>
                    <a:pt x="287" y="2063"/>
                  </a:lnTo>
                  <a:lnTo>
                    <a:pt x="395" y="2167"/>
                  </a:lnTo>
                  <a:lnTo>
                    <a:pt x="521" y="2095"/>
                  </a:lnTo>
                  <a:lnTo>
                    <a:pt x="585" y="2087"/>
                  </a:lnTo>
                  <a:lnTo>
                    <a:pt x="660" y="2078"/>
                  </a:lnTo>
                  <a:lnTo>
                    <a:pt x="757" y="2066"/>
                  </a:lnTo>
                  <a:lnTo>
                    <a:pt x="812" y="2061"/>
                  </a:lnTo>
                  <a:lnTo>
                    <a:pt x="873" y="2053"/>
                  </a:lnTo>
                  <a:lnTo>
                    <a:pt x="935" y="2045"/>
                  </a:lnTo>
                  <a:lnTo>
                    <a:pt x="1000" y="2038"/>
                  </a:lnTo>
                  <a:lnTo>
                    <a:pt x="1067" y="2030"/>
                  </a:lnTo>
                  <a:lnTo>
                    <a:pt x="1137" y="2021"/>
                  </a:lnTo>
                  <a:lnTo>
                    <a:pt x="1207" y="2013"/>
                  </a:lnTo>
                  <a:lnTo>
                    <a:pt x="1278" y="2004"/>
                  </a:lnTo>
                  <a:lnTo>
                    <a:pt x="1348" y="1996"/>
                  </a:lnTo>
                  <a:lnTo>
                    <a:pt x="1418" y="1987"/>
                  </a:lnTo>
                  <a:lnTo>
                    <a:pt x="1489" y="1979"/>
                  </a:lnTo>
                  <a:lnTo>
                    <a:pt x="1557" y="1969"/>
                  </a:lnTo>
                  <a:lnTo>
                    <a:pt x="1622" y="1962"/>
                  </a:lnTo>
                  <a:lnTo>
                    <a:pt x="1685" y="1952"/>
                  </a:lnTo>
                  <a:lnTo>
                    <a:pt x="1744" y="1945"/>
                  </a:lnTo>
                  <a:lnTo>
                    <a:pt x="1799" y="1937"/>
                  </a:lnTo>
                  <a:lnTo>
                    <a:pt x="1850" y="1930"/>
                  </a:lnTo>
                  <a:lnTo>
                    <a:pt x="1896" y="1924"/>
                  </a:lnTo>
                  <a:lnTo>
                    <a:pt x="1970" y="1912"/>
                  </a:lnTo>
                  <a:lnTo>
                    <a:pt x="2036" y="1897"/>
                  </a:lnTo>
                  <a:lnTo>
                    <a:pt x="2036" y="1893"/>
                  </a:lnTo>
                  <a:lnTo>
                    <a:pt x="2038" y="1888"/>
                  </a:lnTo>
                  <a:lnTo>
                    <a:pt x="2042" y="1882"/>
                  </a:lnTo>
                  <a:lnTo>
                    <a:pt x="2046" y="1873"/>
                  </a:lnTo>
                  <a:lnTo>
                    <a:pt x="2052" y="1863"/>
                  </a:lnTo>
                  <a:lnTo>
                    <a:pt x="2059" y="1852"/>
                  </a:lnTo>
                  <a:lnTo>
                    <a:pt x="2063" y="1846"/>
                  </a:lnTo>
                  <a:lnTo>
                    <a:pt x="2067" y="1838"/>
                  </a:lnTo>
                  <a:lnTo>
                    <a:pt x="2071" y="1833"/>
                  </a:lnTo>
                  <a:lnTo>
                    <a:pt x="2074" y="1825"/>
                  </a:lnTo>
                  <a:lnTo>
                    <a:pt x="2080" y="1817"/>
                  </a:lnTo>
                  <a:lnTo>
                    <a:pt x="2084" y="1810"/>
                  </a:lnTo>
                  <a:lnTo>
                    <a:pt x="2088" y="1802"/>
                  </a:lnTo>
                  <a:lnTo>
                    <a:pt x="2093" y="1795"/>
                  </a:lnTo>
                  <a:lnTo>
                    <a:pt x="2099" y="1787"/>
                  </a:lnTo>
                  <a:lnTo>
                    <a:pt x="2103" y="1777"/>
                  </a:lnTo>
                  <a:lnTo>
                    <a:pt x="2109" y="1770"/>
                  </a:lnTo>
                  <a:lnTo>
                    <a:pt x="2114" y="1762"/>
                  </a:lnTo>
                  <a:lnTo>
                    <a:pt x="2120" y="1753"/>
                  </a:lnTo>
                  <a:lnTo>
                    <a:pt x="2126" y="1743"/>
                  </a:lnTo>
                  <a:lnTo>
                    <a:pt x="2131" y="1736"/>
                  </a:lnTo>
                  <a:lnTo>
                    <a:pt x="2137" y="1726"/>
                  </a:lnTo>
                  <a:lnTo>
                    <a:pt x="2143" y="1717"/>
                  </a:lnTo>
                  <a:lnTo>
                    <a:pt x="2149" y="1707"/>
                  </a:lnTo>
                  <a:lnTo>
                    <a:pt x="2154" y="1700"/>
                  </a:lnTo>
                  <a:lnTo>
                    <a:pt x="2160" y="1690"/>
                  </a:lnTo>
                  <a:lnTo>
                    <a:pt x="2166" y="1681"/>
                  </a:lnTo>
                  <a:lnTo>
                    <a:pt x="2171" y="1671"/>
                  </a:lnTo>
                  <a:lnTo>
                    <a:pt x="2177" y="1663"/>
                  </a:lnTo>
                  <a:lnTo>
                    <a:pt x="2185" y="1654"/>
                  </a:lnTo>
                  <a:lnTo>
                    <a:pt x="2190" y="1644"/>
                  </a:lnTo>
                  <a:lnTo>
                    <a:pt x="2196" y="1637"/>
                  </a:lnTo>
                  <a:lnTo>
                    <a:pt x="2200" y="1627"/>
                  </a:lnTo>
                  <a:lnTo>
                    <a:pt x="2206" y="1620"/>
                  </a:lnTo>
                  <a:lnTo>
                    <a:pt x="2211" y="1610"/>
                  </a:lnTo>
                  <a:lnTo>
                    <a:pt x="2217" y="1603"/>
                  </a:lnTo>
                  <a:lnTo>
                    <a:pt x="2223" y="1593"/>
                  </a:lnTo>
                  <a:lnTo>
                    <a:pt x="2227" y="1585"/>
                  </a:lnTo>
                  <a:lnTo>
                    <a:pt x="2232" y="1578"/>
                  </a:lnTo>
                  <a:lnTo>
                    <a:pt x="2238" y="1570"/>
                  </a:lnTo>
                  <a:lnTo>
                    <a:pt x="2242" y="1563"/>
                  </a:lnTo>
                  <a:lnTo>
                    <a:pt x="2247" y="1557"/>
                  </a:lnTo>
                  <a:lnTo>
                    <a:pt x="2251" y="1549"/>
                  </a:lnTo>
                  <a:lnTo>
                    <a:pt x="2255" y="1544"/>
                  </a:lnTo>
                  <a:lnTo>
                    <a:pt x="2259" y="1536"/>
                  </a:lnTo>
                  <a:lnTo>
                    <a:pt x="2263" y="1530"/>
                  </a:lnTo>
                  <a:lnTo>
                    <a:pt x="2268" y="1519"/>
                  </a:lnTo>
                  <a:lnTo>
                    <a:pt x="2274" y="1511"/>
                  </a:lnTo>
                  <a:lnTo>
                    <a:pt x="2280" y="1502"/>
                  </a:lnTo>
                  <a:lnTo>
                    <a:pt x="2282" y="1496"/>
                  </a:lnTo>
                  <a:lnTo>
                    <a:pt x="2286" y="1489"/>
                  </a:lnTo>
                  <a:lnTo>
                    <a:pt x="2287" y="1470"/>
                  </a:lnTo>
                  <a:lnTo>
                    <a:pt x="2291" y="1451"/>
                  </a:lnTo>
                  <a:lnTo>
                    <a:pt x="2295" y="1430"/>
                  </a:lnTo>
                  <a:lnTo>
                    <a:pt x="2301" y="1403"/>
                  </a:lnTo>
                  <a:lnTo>
                    <a:pt x="2306" y="1374"/>
                  </a:lnTo>
                  <a:lnTo>
                    <a:pt x="2312" y="1342"/>
                  </a:lnTo>
                  <a:lnTo>
                    <a:pt x="2318" y="1312"/>
                  </a:lnTo>
                  <a:lnTo>
                    <a:pt x="2324" y="1281"/>
                  </a:lnTo>
                  <a:lnTo>
                    <a:pt x="2329" y="1251"/>
                  </a:lnTo>
                  <a:lnTo>
                    <a:pt x="2335" y="1222"/>
                  </a:lnTo>
                  <a:lnTo>
                    <a:pt x="2341" y="1198"/>
                  </a:lnTo>
                  <a:lnTo>
                    <a:pt x="2344" y="1177"/>
                  </a:lnTo>
                  <a:lnTo>
                    <a:pt x="2346" y="1160"/>
                  </a:lnTo>
                  <a:lnTo>
                    <a:pt x="2350" y="1146"/>
                  </a:lnTo>
                  <a:lnTo>
                    <a:pt x="2282" y="711"/>
                  </a:lnTo>
                  <a:lnTo>
                    <a:pt x="2206" y="470"/>
                  </a:lnTo>
                  <a:lnTo>
                    <a:pt x="2116" y="259"/>
                  </a:lnTo>
                  <a:lnTo>
                    <a:pt x="1861" y="183"/>
                  </a:lnTo>
                  <a:lnTo>
                    <a:pt x="1472" y="147"/>
                  </a:lnTo>
                  <a:lnTo>
                    <a:pt x="1363" y="33"/>
                  </a:lnTo>
                  <a:lnTo>
                    <a:pt x="1422" y="234"/>
                  </a:lnTo>
                  <a:lnTo>
                    <a:pt x="1439" y="456"/>
                  </a:lnTo>
                  <a:lnTo>
                    <a:pt x="1358" y="466"/>
                  </a:lnTo>
                  <a:lnTo>
                    <a:pt x="1276" y="474"/>
                  </a:lnTo>
                  <a:lnTo>
                    <a:pt x="1179" y="481"/>
                  </a:lnTo>
                  <a:lnTo>
                    <a:pt x="1084" y="487"/>
                  </a:lnTo>
                  <a:lnTo>
                    <a:pt x="998" y="491"/>
                  </a:lnTo>
                  <a:lnTo>
                    <a:pt x="935" y="489"/>
                  </a:lnTo>
                  <a:lnTo>
                    <a:pt x="907" y="481"/>
                  </a:lnTo>
                  <a:lnTo>
                    <a:pt x="903" y="472"/>
                  </a:lnTo>
                  <a:lnTo>
                    <a:pt x="901" y="466"/>
                  </a:lnTo>
                  <a:lnTo>
                    <a:pt x="899" y="458"/>
                  </a:lnTo>
                  <a:lnTo>
                    <a:pt x="897" y="449"/>
                  </a:lnTo>
                  <a:lnTo>
                    <a:pt x="894" y="439"/>
                  </a:lnTo>
                  <a:lnTo>
                    <a:pt x="892" y="430"/>
                  </a:lnTo>
                  <a:lnTo>
                    <a:pt x="888" y="418"/>
                  </a:lnTo>
                  <a:lnTo>
                    <a:pt x="886" y="411"/>
                  </a:lnTo>
                  <a:lnTo>
                    <a:pt x="884" y="405"/>
                  </a:lnTo>
                  <a:lnTo>
                    <a:pt x="884" y="399"/>
                  </a:lnTo>
                  <a:lnTo>
                    <a:pt x="882" y="394"/>
                  </a:lnTo>
                  <a:lnTo>
                    <a:pt x="880" y="386"/>
                  </a:lnTo>
                  <a:lnTo>
                    <a:pt x="878" y="380"/>
                  </a:lnTo>
                  <a:lnTo>
                    <a:pt x="876" y="373"/>
                  </a:lnTo>
                  <a:lnTo>
                    <a:pt x="875" y="365"/>
                  </a:lnTo>
                  <a:lnTo>
                    <a:pt x="873" y="359"/>
                  </a:lnTo>
                  <a:lnTo>
                    <a:pt x="871" y="352"/>
                  </a:lnTo>
                  <a:lnTo>
                    <a:pt x="869" y="344"/>
                  </a:lnTo>
                  <a:lnTo>
                    <a:pt x="869" y="339"/>
                  </a:lnTo>
                  <a:lnTo>
                    <a:pt x="867" y="331"/>
                  </a:lnTo>
                  <a:lnTo>
                    <a:pt x="865" y="323"/>
                  </a:lnTo>
                  <a:lnTo>
                    <a:pt x="863" y="316"/>
                  </a:lnTo>
                  <a:lnTo>
                    <a:pt x="861" y="310"/>
                  </a:lnTo>
                  <a:lnTo>
                    <a:pt x="859" y="302"/>
                  </a:lnTo>
                  <a:lnTo>
                    <a:pt x="857" y="295"/>
                  </a:lnTo>
                  <a:lnTo>
                    <a:pt x="854" y="282"/>
                  </a:lnTo>
                  <a:lnTo>
                    <a:pt x="854" y="274"/>
                  </a:lnTo>
                  <a:lnTo>
                    <a:pt x="852" y="268"/>
                  </a:lnTo>
                  <a:lnTo>
                    <a:pt x="850" y="261"/>
                  </a:lnTo>
                  <a:lnTo>
                    <a:pt x="848" y="255"/>
                  </a:lnTo>
                  <a:lnTo>
                    <a:pt x="846" y="249"/>
                  </a:lnTo>
                  <a:lnTo>
                    <a:pt x="846" y="242"/>
                  </a:lnTo>
                  <a:lnTo>
                    <a:pt x="842" y="230"/>
                  </a:lnTo>
                  <a:lnTo>
                    <a:pt x="840" y="219"/>
                  </a:lnTo>
                  <a:lnTo>
                    <a:pt x="837" y="207"/>
                  </a:lnTo>
                  <a:lnTo>
                    <a:pt x="835" y="198"/>
                  </a:lnTo>
                  <a:lnTo>
                    <a:pt x="833" y="188"/>
                  </a:lnTo>
                  <a:lnTo>
                    <a:pt x="831" y="181"/>
                  </a:lnTo>
                  <a:lnTo>
                    <a:pt x="829" y="175"/>
                  </a:lnTo>
                  <a:lnTo>
                    <a:pt x="827" y="166"/>
                  </a:lnTo>
                  <a:lnTo>
                    <a:pt x="827" y="162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33" name="Freeform 9">
              <a:extLst>
                <a:ext uri="{FF2B5EF4-FFF2-40B4-BE49-F238E27FC236}">
                  <a16:creationId xmlns:a16="http://schemas.microsoft.com/office/drawing/2014/main" xmlns="" id="{521C8650-A1D6-4F3B-A1C6-A490825FC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870"/>
              <a:ext cx="738" cy="584"/>
            </a:xfrm>
            <a:custGeom>
              <a:avLst/>
              <a:gdLst>
                <a:gd name="T0" fmla="*/ 3 w 1475"/>
                <a:gd name="T1" fmla="*/ 53 h 1167"/>
                <a:gd name="T2" fmla="*/ 0 w 1475"/>
                <a:gd name="T3" fmla="*/ 283 h 1167"/>
                <a:gd name="T4" fmla="*/ 61 w 1475"/>
                <a:gd name="T5" fmla="*/ 1167 h 1167"/>
                <a:gd name="T6" fmla="*/ 1475 w 1475"/>
                <a:gd name="T7" fmla="*/ 1122 h 1167"/>
                <a:gd name="T8" fmla="*/ 1447 w 1475"/>
                <a:gd name="T9" fmla="*/ 0 h 1167"/>
                <a:gd name="T10" fmla="*/ 3 w 1475"/>
                <a:gd name="T11" fmla="*/ 53 h 1167"/>
                <a:gd name="T12" fmla="*/ 3 w 1475"/>
                <a:gd name="T13" fmla="*/ 53 h 1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5"/>
                <a:gd name="T22" fmla="*/ 0 h 1167"/>
                <a:gd name="T23" fmla="*/ 1475 w 1475"/>
                <a:gd name="T24" fmla="*/ 1167 h 1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5" h="1167">
                  <a:moveTo>
                    <a:pt x="3" y="53"/>
                  </a:moveTo>
                  <a:lnTo>
                    <a:pt x="0" y="283"/>
                  </a:lnTo>
                  <a:lnTo>
                    <a:pt x="61" y="1167"/>
                  </a:lnTo>
                  <a:lnTo>
                    <a:pt x="1475" y="1122"/>
                  </a:lnTo>
                  <a:lnTo>
                    <a:pt x="1447" y="0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34" name="Freeform 10">
              <a:extLst>
                <a:ext uri="{FF2B5EF4-FFF2-40B4-BE49-F238E27FC236}">
                  <a16:creationId xmlns:a16="http://schemas.microsoft.com/office/drawing/2014/main" xmlns="" id="{D5DC65AC-B5C0-479E-94AF-2C9E1863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491"/>
              <a:ext cx="712" cy="742"/>
            </a:xfrm>
            <a:custGeom>
              <a:avLst/>
              <a:gdLst>
                <a:gd name="T0" fmla="*/ 159 w 1424"/>
                <a:gd name="T1" fmla="*/ 0 h 1485"/>
                <a:gd name="T2" fmla="*/ 0 w 1424"/>
                <a:gd name="T3" fmla="*/ 1226 h 1485"/>
                <a:gd name="T4" fmla="*/ 1053 w 1424"/>
                <a:gd name="T5" fmla="*/ 1462 h 1485"/>
                <a:gd name="T6" fmla="*/ 1070 w 1424"/>
                <a:gd name="T7" fmla="*/ 1464 h 1485"/>
                <a:gd name="T8" fmla="*/ 1112 w 1424"/>
                <a:gd name="T9" fmla="*/ 1472 h 1485"/>
                <a:gd name="T10" fmla="*/ 1173 w 1424"/>
                <a:gd name="T11" fmla="*/ 1479 h 1485"/>
                <a:gd name="T12" fmla="*/ 1239 w 1424"/>
                <a:gd name="T13" fmla="*/ 1485 h 1485"/>
                <a:gd name="T14" fmla="*/ 1308 w 1424"/>
                <a:gd name="T15" fmla="*/ 1485 h 1485"/>
                <a:gd name="T16" fmla="*/ 1367 w 1424"/>
                <a:gd name="T17" fmla="*/ 1475 h 1485"/>
                <a:gd name="T18" fmla="*/ 1409 w 1424"/>
                <a:gd name="T19" fmla="*/ 1455 h 1485"/>
                <a:gd name="T20" fmla="*/ 1420 w 1424"/>
                <a:gd name="T21" fmla="*/ 1439 h 1485"/>
                <a:gd name="T22" fmla="*/ 1424 w 1424"/>
                <a:gd name="T23" fmla="*/ 1418 h 1485"/>
                <a:gd name="T24" fmla="*/ 1422 w 1424"/>
                <a:gd name="T25" fmla="*/ 1342 h 1485"/>
                <a:gd name="T26" fmla="*/ 1418 w 1424"/>
                <a:gd name="T27" fmla="*/ 1285 h 1485"/>
                <a:gd name="T28" fmla="*/ 1416 w 1424"/>
                <a:gd name="T29" fmla="*/ 1215 h 1485"/>
                <a:gd name="T30" fmla="*/ 1412 w 1424"/>
                <a:gd name="T31" fmla="*/ 1139 h 1485"/>
                <a:gd name="T32" fmla="*/ 1409 w 1424"/>
                <a:gd name="T33" fmla="*/ 1055 h 1485"/>
                <a:gd name="T34" fmla="*/ 1405 w 1424"/>
                <a:gd name="T35" fmla="*/ 968 h 1485"/>
                <a:gd name="T36" fmla="*/ 1401 w 1424"/>
                <a:gd name="T37" fmla="*/ 881 h 1485"/>
                <a:gd name="T38" fmla="*/ 1397 w 1424"/>
                <a:gd name="T39" fmla="*/ 795 h 1485"/>
                <a:gd name="T40" fmla="*/ 1393 w 1424"/>
                <a:gd name="T41" fmla="*/ 713 h 1485"/>
                <a:gd name="T42" fmla="*/ 1390 w 1424"/>
                <a:gd name="T43" fmla="*/ 637 h 1485"/>
                <a:gd name="T44" fmla="*/ 1386 w 1424"/>
                <a:gd name="T45" fmla="*/ 569 h 1485"/>
                <a:gd name="T46" fmla="*/ 1380 w 1424"/>
                <a:gd name="T47" fmla="*/ 468 h 1485"/>
                <a:gd name="T48" fmla="*/ 1378 w 1424"/>
                <a:gd name="T49" fmla="*/ 430 h 1485"/>
                <a:gd name="T50" fmla="*/ 1346 w 1424"/>
                <a:gd name="T51" fmla="*/ 249 h 1485"/>
                <a:gd name="T52" fmla="*/ 954 w 1424"/>
                <a:gd name="T53" fmla="*/ 213 h 1485"/>
                <a:gd name="T54" fmla="*/ 743 w 1424"/>
                <a:gd name="T55" fmla="*/ 244 h 1485"/>
                <a:gd name="T56" fmla="*/ 418 w 1424"/>
                <a:gd name="T57" fmla="*/ 6 h 1485"/>
                <a:gd name="T58" fmla="*/ 159 w 1424"/>
                <a:gd name="T59" fmla="*/ 0 h 1485"/>
                <a:gd name="T60" fmla="*/ 159 w 1424"/>
                <a:gd name="T61" fmla="*/ 0 h 14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24"/>
                <a:gd name="T94" fmla="*/ 0 h 1485"/>
                <a:gd name="T95" fmla="*/ 1424 w 1424"/>
                <a:gd name="T96" fmla="*/ 1485 h 14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24" h="1485">
                  <a:moveTo>
                    <a:pt x="159" y="0"/>
                  </a:moveTo>
                  <a:lnTo>
                    <a:pt x="0" y="1226"/>
                  </a:lnTo>
                  <a:lnTo>
                    <a:pt x="1053" y="1462"/>
                  </a:lnTo>
                  <a:lnTo>
                    <a:pt x="1070" y="1464"/>
                  </a:lnTo>
                  <a:lnTo>
                    <a:pt x="1112" y="1472"/>
                  </a:lnTo>
                  <a:lnTo>
                    <a:pt x="1173" y="1479"/>
                  </a:lnTo>
                  <a:lnTo>
                    <a:pt x="1239" y="1485"/>
                  </a:lnTo>
                  <a:lnTo>
                    <a:pt x="1308" y="1485"/>
                  </a:lnTo>
                  <a:lnTo>
                    <a:pt x="1367" y="1475"/>
                  </a:lnTo>
                  <a:lnTo>
                    <a:pt x="1409" y="1455"/>
                  </a:lnTo>
                  <a:lnTo>
                    <a:pt x="1420" y="1439"/>
                  </a:lnTo>
                  <a:lnTo>
                    <a:pt x="1424" y="1418"/>
                  </a:lnTo>
                  <a:lnTo>
                    <a:pt x="1422" y="1342"/>
                  </a:lnTo>
                  <a:lnTo>
                    <a:pt x="1418" y="1285"/>
                  </a:lnTo>
                  <a:lnTo>
                    <a:pt x="1416" y="1215"/>
                  </a:lnTo>
                  <a:lnTo>
                    <a:pt x="1412" y="1139"/>
                  </a:lnTo>
                  <a:lnTo>
                    <a:pt x="1409" y="1055"/>
                  </a:lnTo>
                  <a:lnTo>
                    <a:pt x="1405" y="968"/>
                  </a:lnTo>
                  <a:lnTo>
                    <a:pt x="1401" y="881"/>
                  </a:lnTo>
                  <a:lnTo>
                    <a:pt x="1397" y="795"/>
                  </a:lnTo>
                  <a:lnTo>
                    <a:pt x="1393" y="713"/>
                  </a:lnTo>
                  <a:lnTo>
                    <a:pt x="1390" y="637"/>
                  </a:lnTo>
                  <a:lnTo>
                    <a:pt x="1386" y="569"/>
                  </a:lnTo>
                  <a:lnTo>
                    <a:pt x="1380" y="468"/>
                  </a:lnTo>
                  <a:lnTo>
                    <a:pt x="1378" y="430"/>
                  </a:lnTo>
                  <a:lnTo>
                    <a:pt x="1346" y="249"/>
                  </a:lnTo>
                  <a:lnTo>
                    <a:pt x="954" y="213"/>
                  </a:lnTo>
                  <a:lnTo>
                    <a:pt x="743" y="244"/>
                  </a:lnTo>
                  <a:lnTo>
                    <a:pt x="418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35" name="Freeform 11">
              <a:extLst>
                <a:ext uri="{FF2B5EF4-FFF2-40B4-BE49-F238E27FC236}">
                  <a16:creationId xmlns:a16="http://schemas.microsoft.com/office/drawing/2014/main" xmlns="" id="{32EE9A2F-471E-4CD2-9471-406DCCCDC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432"/>
              <a:ext cx="681" cy="772"/>
            </a:xfrm>
            <a:custGeom>
              <a:avLst/>
              <a:gdLst>
                <a:gd name="T0" fmla="*/ 831 w 1364"/>
                <a:gd name="T1" fmla="*/ 1136 h 1543"/>
                <a:gd name="T2" fmla="*/ 1001 w 1364"/>
                <a:gd name="T3" fmla="*/ 998 h 1543"/>
                <a:gd name="T4" fmla="*/ 989 w 1364"/>
                <a:gd name="T5" fmla="*/ 1093 h 1543"/>
                <a:gd name="T6" fmla="*/ 974 w 1364"/>
                <a:gd name="T7" fmla="*/ 1207 h 1543"/>
                <a:gd name="T8" fmla="*/ 957 w 1364"/>
                <a:gd name="T9" fmla="*/ 1324 h 1543"/>
                <a:gd name="T10" fmla="*/ 942 w 1364"/>
                <a:gd name="T11" fmla="*/ 1429 h 1543"/>
                <a:gd name="T12" fmla="*/ 928 w 1364"/>
                <a:gd name="T13" fmla="*/ 1520 h 1543"/>
                <a:gd name="T14" fmla="*/ 928 w 1364"/>
                <a:gd name="T15" fmla="*/ 1526 h 1543"/>
                <a:gd name="T16" fmla="*/ 936 w 1364"/>
                <a:gd name="T17" fmla="*/ 1494 h 1543"/>
                <a:gd name="T18" fmla="*/ 945 w 1364"/>
                <a:gd name="T19" fmla="*/ 1459 h 1543"/>
                <a:gd name="T20" fmla="*/ 959 w 1364"/>
                <a:gd name="T21" fmla="*/ 1418 h 1543"/>
                <a:gd name="T22" fmla="*/ 968 w 1364"/>
                <a:gd name="T23" fmla="*/ 1383 h 1543"/>
                <a:gd name="T24" fmla="*/ 976 w 1364"/>
                <a:gd name="T25" fmla="*/ 1359 h 1543"/>
                <a:gd name="T26" fmla="*/ 985 w 1364"/>
                <a:gd name="T27" fmla="*/ 1328 h 1543"/>
                <a:gd name="T28" fmla="*/ 995 w 1364"/>
                <a:gd name="T29" fmla="*/ 1296 h 1543"/>
                <a:gd name="T30" fmla="*/ 1004 w 1364"/>
                <a:gd name="T31" fmla="*/ 1264 h 1543"/>
                <a:gd name="T32" fmla="*/ 1014 w 1364"/>
                <a:gd name="T33" fmla="*/ 1231 h 1543"/>
                <a:gd name="T34" fmla="*/ 1022 w 1364"/>
                <a:gd name="T35" fmla="*/ 1207 h 1543"/>
                <a:gd name="T36" fmla="*/ 1033 w 1364"/>
                <a:gd name="T37" fmla="*/ 1169 h 1543"/>
                <a:gd name="T38" fmla="*/ 1041 w 1364"/>
                <a:gd name="T39" fmla="*/ 1146 h 1543"/>
                <a:gd name="T40" fmla="*/ 1054 w 1364"/>
                <a:gd name="T41" fmla="*/ 1100 h 1543"/>
                <a:gd name="T42" fmla="*/ 1067 w 1364"/>
                <a:gd name="T43" fmla="*/ 1060 h 1543"/>
                <a:gd name="T44" fmla="*/ 1077 w 1364"/>
                <a:gd name="T45" fmla="*/ 1028 h 1543"/>
                <a:gd name="T46" fmla="*/ 1088 w 1364"/>
                <a:gd name="T47" fmla="*/ 992 h 1543"/>
                <a:gd name="T48" fmla="*/ 1096 w 1364"/>
                <a:gd name="T49" fmla="*/ 1248 h 1543"/>
                <a:gd name="T50" fmla="*/ 1107 w 1364"/>
                <a:gd name="T51" fmla="*/ 1459 h 1543"/>
                <a:gd name="T52" fmla="*/ 1118 w 1364"/>
                <a:gd name="T53" fmla="*/ 1368 h 1543"/>
                <a:gd name="T54" fmla="*/ 1134 w 1364"/>
                <a:gd name="T55" fmla="*/ 1243 h 1543"/>
                <a:gd name="T56" fmla="*/ 1147 w 1364"/>
                <a:gd name="T57" fmla="*/ 1155 h 1543"/>
                <a:gd name="T58" fmla="*/ 1157 w 1364"/>
                <a:gd name="T59" fmla="*/ 1083 h 1543"/>
                <a:gd name="T60" fmla="*/ 1166 w 1364"/>
                <a:gd name="T61" fmla="*/ 1013 h 1543"/>
                <a:gd name="T62" fmla="*/ 1181 w 1364"/>
                <a:gd name="T63" fmla="*/ 897 h 1543"/>
                <a:gd name="T64" fmla="*/ 1195 w 1364"/>
                <a:gd name="T65" fmla="*/ 790 h 1543"/>
                <a:gd name="T66" fmla="*/ 1204 w 1364"/>
                <a:gd name="T67" fmla="*/ 720 h 1543"/>
                <a:gd name="T68" fmla="*/ 1141 w 1364"/>
                <a:gd name="T69" fmla="*/ 285 h 1543"/>
                <a:gd name="T70" fmla="*/ 1048 w 1364"/>
                <a:gd name="T71" fmla="*/ 98 h 1543"/>
                <a:gd name="T72" fmla="*/ 451 w 1364"/>
                <a:gd name="T73" fmla="*/ 104 h 1543"/>
                <a:gd name="T74" fmla="*/ 105 w 1364"/>
                <a:gd name="T75" fmla="*/ 363 h 1543"/>
                <a:gd name="T76" fmla="*/ 120 w 1364"/>
                <a:gd name="T77" fmla="*/ 460 h 1543"/>
                <a:gd name="T78" fmla="*/ 128 w 1364"/>
                <a:gd name="T79" fmla="*/ 595 h 1543"/>
                <a:gd name="T80" fmla="*/ 107 w 1364"/>
                <a:gd name="T81" fmla="*/ 631 h 1543"/>
                <a:gd name="T82" fmla="*/ 88 w 1364"/>
                <a:gd name="T83" fmla="*/ 663 h 1543"/>
                <a:gd name="T84" fmla="*/ 73 w 1364"/>
                <a:gd name="T85" fmla="*/ 693 h 1543"/>
                <a:gd name="T86" fmla="*/ 57 w 1364"/>
                <a:gd name="T87" fmla="*/ 724 h 1543"/>
                <a:gd name="T88" fmla="*/ 44 w 1364"/>
                <a:gd name="T89" fmla="*/ 752 h 1543"/>
                <a:gd name="T90" fmla="*/ 31 w 1364"/>
                <a:gd name="T91" fmla="*/ 783 h 1543"/>
                <a:gd name="T92" fmla="*/ 717 w 1364"/>
                <a:gd name="T93" fmla="*/ 864 h 1543"/>
                <a:gd name="T94" fmla="*/ 476 w 1364"/>
                <a:gd name="T95" fmla="*/ 642 h 15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64"/>
                <a:gd name="T145" fmla="*/ 0 h 1543"/>
                <a:gd name="T146" fmla="*/ 1364 w 1364"/>
                <a:gd name="T147" fmla="*/ 1543 h 15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64" h="1543">
                  <a:moveTo>
                    <a:pt x="301" y="365"/>
                  </a:moveTo>
                  <a:lnTo>
                    <a:pt x="1033" y="642"/>
                  </a:lnTo>
                  <a:lnTo>
                    <a:pt x="972" y="693"/>
                  </a:lnTo>
                  <a:lnTo>
                    <a:pt x="831" y="1136"/>
                  </a:lnTo>
                  <a:lnTo>
                    <a:pt x="1012" y="920"/>
                  </a:lnTo>
                  <a:lnTo>
                    <a:pt x="1008" y="946"/>
                  </a:lnTo>
                  <a:lnTo>
                    <a:pt x="1004" y="977"/>
                  </a:lnTo>
                  <a:lnTo>
                    <a:pt x="1001" y="998"/>
                  </a:lnTo>
                  <a:lnTo>
                    <a:pt x="999" y="1018"/>
                  </a:lnTo>
                  <a:lnTo>
                    <a:pt x="995" y="1041"/>
                  </a:lnTo>
                  <a:lnTo>
                    <a:pt x="993" y="1066"/>
                  </a:lnTo>
                  <a:lnTo>
                    <a:pt x="989" y="1093"/>
                  </a:lnTo>
                  <a:lnTo>
                    <a:pt x="985" y="1119"/>
                  </a:lnTo>
                  <a:lnTo>
                    <a:pt x="982" y="1148"/>
                  </a:lnTo>
                  <a:lnTo>
                    <a:pt x="978" y="1178"/>
                  </a:lnTo>
                  <a:lnTo>
                    <a:pt x="974" y="1207"/>
                  </a:lnTo>
                  <a:lnTo>
                    <a:pt x="970" y="1237"/>
                  </a:lnTo>
                  <a:lnTo>
                    <a:pt x="964" y="1266"/>
                  </a:lnTo>
                  <a:lnTo>
                    <a:pt x="961" y="1296"/>
                  </a:lnTo>
                  <a:lnTo>
                    <a:pt x="957" y="1324"/>
                  </a:lnTo>
                  <a:lnTo>
                    <a:pt x="953" y="1351"/>
                  </a:lnTo>
                  <a:lnTo>
                    <a:pt x="949" y="1380"/>
                  </a:lnTo>
                  <a:lnTo>
                    <a:pt x="945" y="1404"/>
                  </a:lnTo>
                  <a:lnTo>
                    <a:pt x="942" y="1429"/>
                  </a:lnTo>
                  <a:lnTo>
                    <a:pt x="940" y="1452"/>
                  </a:lnTo>
                  <a:lnTo>
                    <a:pt x="936" y="1473"/>
                  </a:lnTo>
                  <a:lnTo>
                    <a:pt x="934" y="1490"/>
                  </a:lnTo>
                  <a:lnTo>
                    <a:pt x="928" y="1520"/>
                  </a:lnTo>
                  <a:lnTo>
                    <a:pt x="926" y="1537"/>
                  </a:lnTo>
                  <a:lnTo>
                    <a:pt x="925" y="1543"/>
                  </a:lnTo>
                  <a:lnTo>
                    <a:pt x="926" y="1534"/>
                  </a:lnTo>
                  <a:lnTo>
                    <a:pt x="928" y="1526"/>
                  </a:lnTo>
                  <a:lnTo>
                    <a:pt x="930" y="1515"/>
                  </a:lnTo>
                  <a:lnTo>
                    <a:pt x="932" y="1507"/>
                  </a:lnTo>
                  <a:lnTo>
                    <a:pt x="934" y="1501"/>
                  </a:lnTo>
                  <a:lnTo>
                    <a:pt x="936" y="1494"/>
                  </a:lnTo>
                  <a:lnTo>
                    <a:pt x="938" y="1486"/>
                  </a:lnTo>
                  <a:lnTo>
                    <a:pt x="942" y="1477"/>
                  </a:lnTo>
                  <a:lnTo>
                    <a:pt x="944" y="1469"/>
                  </a:lnTo>
                  <a:lnTo>
                    <a:pt x="945" y="1459"/>
                  </a:lnTo>
                  <a:lnTo>
                    <a:pt x="949" y="1448"/>
                  </a:lnTo>
                  <a:lnTo>
                    <a:pt x="951" y="1439"/>
                  </a:lnTo>
                  <a:lnTo>
                    <a:pt x="955" y="1429"/>
                  </a:lnTo>
                  <a:lnTo>
                    <a:pt x="959" y="1418"/>
                  </a:lnTo>
                  <a:lnTo>
                    <a:pt x="963" y="1406"/>
                  </a:lnTo>
                  <a:lnTo>
                    <a:pt x="964" y="1395"/>
                  </a:lnTo>
                  <a:lnTo>
                    <a:pt x="966" y="1389"/>
                  </a:lnTo>
                  <a:lnTo>
                    <a:pt x="968" y="1383"/>
                  </a:lnTo>
                  <a:lnTo>
                    <a:pt x="970" y="1378"/>
                  </a:lnTo>
                  <a:lnTo>
                    <a:pt x="972" y="1372"/>
                  </a:lnTo>
                  <a:lnTo>
                    <a:pt x="974" y="1366"/>
                  </a:lnTo>
                  <a:lnTo>
                    <a:pt x="976" y="1359"/>
                  </a:lnTo>
                  <a:lnTo>
                    <a:pt x="980" y="1347"/>
                  </a:lnTo>
                  <a:lnTo>
                    <a:pt x="982" y="1342"/>
                  </a:lnTo>
                  <a:lnTo>
                    <a:pt x="983" y="1334"/>
                  </a:lnTo>
                  <a:lnTo>
                    <a:pt x="985" y="1328"/>
                  </a:lnTo>
                  <a:lnTo>
                    <a:pt x="987" y="1323"/>
                  </a:lnTo>
                  <a:lnTo>
                    <a:pt x="991" y="1309"/>
                  </a:lnTo>
                  <a:lnTo>
                    <a:pt x="993" y="1304"/>
                  </a:lnTo>
                  <a:lnTo>
                    <a:pt x="995" y="1296"/>
                  </a:lnTo>
                  <a:lnTo>
                    <a:pt x="997" y="1290"/>
                  </a:lnTo>
                  <a:lnTo>
                    <a:pt x="999" y="1285"/>
                  </a:lnTo>
                  <a:lnTo>
                    <a:pt x="1002" y="1271"/>
                  </a:lnTo>
                  <a:lnTo>
                    <a:pt x="1004" y="1264"/>
                  </a:lnTo>
                  <a:lnTo>
                    <a:pt x="1006" y="1258"/>
                  </a:lnTo>
                  <a:lnTo>
                    <a:pt x="1008" y="1252"/>
                  </a:lnTo>
                  <a:lnTo>
                    <a:pt x="1010" y="1245"/>
                  </a:lnTo>
                  <a:lnTo>
                    <a:pt x="1014" y="1231"/>
                  </a:lnTo>
                  <a:lnTo>
                    <a:pt x="1016" y="1226"/>
                  </a:lnTo>
                  <a:lnTo>
                    <a:pt x="1018" y="1220"/>
                  </a:lnTo>
                  <a:lnTo>
                    <a:pt x="1020" y="1212"/>
                  </a:lnTo>
                  <a:lnTo>
                    <a:pt x="1022" y="1207"/>
                  </a:lnTo>
                  <a:lnTo>
                    <a:pt x="1025" y="1193"/>
                  </a:lnTo>
                  <a:lnTo>
                    <a:pt x="1027" y="1188"/>
                  </a:lnTo>
                  <a:lnTo>
                    <a:pt x="1029" y="1182"/>
                  </a:lnTo>
                  <a:lnTo>
                    <a:pt x="1033" y="1169"/>
                  </a:lnTo>
                  <a:lnTo>
                    <a:pt x="1035" y="1163"/>
                  </a:lnTo>
                  <a:lnTo>
                    <a:pt x="1037" y="1157"/>
                  </a:lnTo>
                  <a:lnTo>
                    <a:pt x="1039" y="1151"/>
                  </a:lnTo>
                  <a:lnTo>
                    <a:pt x="1041" y="1146"/>
                  </a:lnTo>
                  <a:lnTo>
                    <a:pt x="1044" y="1134"/>
                  </a:lnTo>
                  <a:lnTo>
                    <a:pt x="1048" y="1123"/>
                  </a:lnTo>
                  <a:lnTo>
                    <a:pt x="1052" y="1112"/>
                  </a:lnTo>
                  <a:lnTo>
                    <a:pt x="1054" y="1100"/>
                  </a:lnTo>
                  <a:lnTo>
                    <a:pt x="1058" y="1091"/>
                  </a:lnTo>
                  <a:lnTo>
                    <a:pt x="1061" y="1079"/>
                  </a:lnTo>
                  <a:lnTo>
                    <a:pt x="1063" y="1070"/>
                  </a:lnTo>
                  <a:lnTo>
                    <a:pt x="1067" y="1060"/>
                  </a:lnTo>
                  <a:lnTo>
                    <a:pt x="1069" y="1051"/>
                  </a:lnTo>
                  <a:lnTo>
                    <a:pt x="1073" y="1043"/>
                  </a:lnTo>
                  <a:lnTo>
                    <a:pt x="1075" y="1036"/>
                  </a:lnTo>
                  <a:lnTo>
                    <a:pt x="1077" y="1028"/>
                  </a:lnTo>
                  <a:lnTo>
                    <a:pt x="1079" y="1020"/>
                  </a:lnTo>
                  <a:lnTo>
                    <a:pt x="1082" y="1009"/>
                  </a:lnTo>
                  <a:lnTo>
                    <a:pt x="1086" y="998"/>
                  </a:lnTo>
                  <a:lnTo>
                    <a:pt x="1088" y="992"/>
                  </a:lnTo>
                  <a:lnTo>
                    <a:pt x="1090" y="984"/>
                  </a:lnTo>
                  <a:lnTo>
                    <a:pt x="1092" y="1068"/>
                  </a:lnTo>
                  <a:lnTo>
                    <a:pt x="1094" y="1151"/>
                  </a:lnTo>
                  <a:lnTo>
                    <a:pt x="1096" y="1248"/>
                  </a:lnTo>
                  <a:lnTo>
                    <a:pt x="1099" y="1425"/>
                  </a:lnTo>
                  <a:lnTo>
                    <a:pt x="1101" y="1497"/>
                  </a:lnTo>
                  <a:lnTo>
                    <a:pt x="1103" y="1486"/>
                  </a:lnTo>
                  <a:lnTo>
                    <a:pt x="1107" y="1459"/>
                  </a:lnTo>
                  <a:lnTo>
                    <a:pt x="1109" y="1440"/>
                  </a:lnTo>
                  <a:lnTo>
                    <a:pt x="1111" y="1420"/>
                  </a:lnTo>
                  <a:lnTo>
                    <a:pt x="1115" y="1395"/>
                  </a:lnTo>
                  <a:lnTo>
                    <a:pt x="1118" y="1368"/>
                  </a:lnTo>
                  <a:lnTo>
                    <a:pt x="1122" y="1340"/>
                  </a:lnTo>
                  <a:lnTo>
                    <a:pt x="1126" y="1309"/>
                  </a:lnTo>
                  <a:lnTo>
                    <a:pt x="1130" y="1277"/>
                  </a:lnTo>
                  <a:lnTo>
                    <a:pt x="1134" y="1243"/>
                  </a:lnTo>
                  <a:lnTo>
                    <a:pt x="1139" y="1209"/>
                  </a:lnTo>
                  <a:lnTo>
                    <a:pt x="1141" y="1191"/>
                  </a:lnTo>
                  <a:lnTo>
                    <a:pt x="1143" y="1174"/>
                  </a:lnTo>
                  <a:lnTo>
                    <a:pt x="1147" y="1155"/>
                  </a:lnTo>
                  <a:lnTo>
                    <a:pt x="1149" y="1138"/>
                  </a:lnTo>
                  <a:lnTo>
                    <a:pt x="1151" y="1119"/>
                  </a:lnTo>
                  <a:lnTo>
                    <a:pt x="1153" y="1102"/>
                  </a:lnTo>
                  <a:lnTo>
                    <a:pt x="1157" y="1083"/>
                  </a:lnTo>
                  <a:lnTo>
                    <a:pt x="1158" y="1066"/>
                  </a:lnTo>
                  <a:lnTo>
                    <a:pt x="1160" y="1047"/>
                  </a:lnTo>
                  <a:lnTo>
                    <a:pt x="1162" y="1030"/>
                  </a:lnTo>
                  <a:lnTo>
                    <a:pt x="1166" y="1013"/>
                  </a:lnTo>
                  <a:lnTo>
                    <a:pt x="1168" y="996"/>
                  </a:lnTo>
                  <a:lnTo>
                    <a:pt x="1172" y="961"/>
                  </a:lnTo>
                  <a:lnTo>
                    <a:pt x="1176" y="927"/>
                  </a:lnTo>
                  <a:lnTo>
                    <a:pt x="1181" y="897"/>
                  </a:lnTo>
                  <a:lnTo>
                    <a:pt x="1185" y="866"/>
                  </a:lnTo>
                  <a:lnTo>
                    <a:pt x="1189" y="838"/>
                  </a:lnTo>
                  <a:lnTo>
                    <a:pt x="1193" y="813"/>
                  </a:lnTo>
                  <a:lnTo>
                    <a:pt x="1195" y="790"/>
                  </a:lnTo>
                  <a:lnTo>
                    <a:pt x="1198" y="769"/>
                  </a:lnTo>
                  <a:lnTo>
                    <a:pt x="1200" y="752"/>
                  </a:lnTo>
                  <a:lnTo>
                    <a:pt x="1204" y="728"/>
                  </a:lnTo>
                  <a:lnTo>
                    <a:pt x="1204" y="720"/>
                  </a:lnTo>
                  <a:lnTo>
                    <a:pt x="1204" y="629"/>
                  </a:lnTo>
                  <a:lnTo>
                    <a:pt x="1364" y="479"/>
                  </a:lnTo>
                  <a:lnTo>
                    <a:pt x="1318" y="346"/>
                  </a:lnTo>
                  <a:lnTo>
                    <a:pt x="1141" y="285"/>
                  </a:lnTo>
                  <a:lnTo>
                    <a:pt x="1177" y="0"/>
                  </a:lnTo>
                  <a:lnTo>
                    <a:pt x="1126" y="0"/>
                  </a:lnTo>
                  <a:lnTo>
                    <a:pt x="1096" y="66"/>
                  </a:lnTo>
                  <a:lnTo>
                    <a:pt x="1048" y="98"/>
                  </a:lnTo>
                  <a:lnTo>
                    <a:pt x="993" y="62"/>
                  </a:lnTo>
                  <a:lnTo>
                    <a:pt x="890" y="104"/>
                  </a:lnTo>
                  <a:lnTo>
                    <a:pt x="740" y="186"/>
                  </a:lnTo>
                  <a:lnTo>
                    <a:pt x="451" y="104"/>
                  </a:lnTo>
                  <a:lnTo>
                    <a:pt x="183" y="171"/>
                  </a:lnTo>
                  <a:lnTo>
                    <a:pt x="99" y="319"/>
                  </a:lnTo>
                  <a:lnTo>
                    <a:pt x="101" y="330"/>
                  </a:lnTo>
                  <a:lnTo>
                    <a:pt x="105" y="363"/>
                  </a:lnTo>
                  <a:lnTo>
                    <a:pt x="109" y="384"/>
                  </a:lnTo>
                  <a:lnTo>
                    <a:pt x="113" y="408"/>
                  </a:lnTo>
                  <a:lnTo>
                    <a:pt x="116" y="433"/>
                  </a:lnTo>
                  <a:lnTo>
                    <a:pt x="120" y="460"/>
                  </a:lnTo>
                  <a:lnTo>
                    <a:pt x="122" y="488"/>
                  </a:lnTo>
                  <a:lnTo>
                    <a:pt x="126" y="513"/>
                  </a:lnTo>
                  <a:lnTo>
                    <a:pt x="128" y="560"/>
                  </a:lnTo>
                  <a:lnTo>
                    <a:pt x="128" y="595"/>
                  </a:lnTo>
                  <a:lnTo>
                    <a:pt x="126" y="606"/>
                  </a:lnTo>
                  <a:lnTo>
                    <a:pt x="124" y="612"/>
                  </a:lnTo>
                  <a:lnTo>
                    <a:pt x="113" y="621"/>
                  </a:lnTo>
                  <a:lnTo>
                    <a:pt x="107" y="631"/>
                  </a:lnTo>
                  <a:lnTo>
                    <a:pt x="99" y="642"/>
                  </a:lnTo>
                  <a:lnTo>
                    <a:pt x="95" y="650"/>
                  </a:lnTo>
                  <a:lnTo>
                    <a:pt x="92" y="657"/>
                  </a:lnTo>
                  <a:lnTo>
                    <a:pt x="88" y="663"/>
                  </a:lnTo>
                  <a:lnTo>
                    <a:pt x="84" y="671"/>
                  </a:lnTo>
                  <a:lnTo>
                    <a:pt x="80" y="678"/>
                  </a:lnTo>
                  <a:lnTo>
                    <a:pt x="76" y="686"/>
                  </a:lnTo>
                  <a:lnTo>
                    <a:pt x="73" y="693"/>
                  </a:lnTo>
                  <a:lnTo>
                    <a:pt x="69" y="701"/>
                  </a:lnTo>
                  <a:lnTo>
                    <a:pt x="65" y="709"/>
                  </a:lnTo>
                  <a:lnTo>
                    <a:pt x="61" y="716"/>
                  </a:lnTo>
                  <a:lnTo>
                    <a:pt x="57" y="724"/>
                  </a:lnTo>
                  <a:lnTo>
                    <a:pt x="54" y="731"/>
                  </a:lnTo>
                  <a:lnTo>
                    <a:pt x="50" y="739"/>
                  </a:lnTo>
                  <a:lnTo>
                    <a:pt x="48" y="745"/>
                  </a:lnTo>
                  <a:lnTo>
                    <a:pt x="44" y="752"/>
                  </a:lnTo>
                  <a:lnTo>
                    <a:pt x="42" y="758"/>
                  </a:lnTo>
                  <a:lnTo>
                    <a:pt x="36" y="768"/>
                  </a:lnTo>
                  <a:lnTo>
                    <a:pt x="33" y="775"/>
                  </a:lnTo>
                  <a:lnTo>
                    <a:pt x="31" y="783"/>
                  </a:lnTo>
                  <a:lnTo>
                    <a:pt x="0" y="948"/>
                  </a:lnTo>
                  <a:lnTo>
                    <a:pt x="21" y="1359"/>
                  </a:lnTo>
                  <a:lnTo>
                    <a:pt x="440" y="1229"/>
                  </a:lnTo>
                  <a:lnTo>
                    <a:pt x="717" y="864"/>
                  </a:lnTo>
                  <a:lnTo>
                    <a:pt x="481" y="861"/>
                  </a:lnTo>
                  <a:lnTo>
                    <a:pt x="516" y="695"/>
                  </a:lnTo>
                  <a:lnTo>
                    <a:pt x="400" y="695"/>
                  </a:lnTo>
                  <a:lnTo>
                    <a:pt x="476" y="642"/>
                  </a:lnTo>
                  <a:lnTo>
                    <a:pt x="301" y="36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36" name="Freeform 12">
              <a:extLst>
                <a:ext uri="{FF2B5EF4-FFF2-40B4-BE49-F238E27FC236}">
                  <a16:creationId xmlns:a16="http://schemas.microsoft.com/office/drawing/2014/main" xmlns="" id="{EAD5BA0B-9826-4CFD-A06A-62E528EF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2393"/>
              <a:ext cx="239" cy="109"/>
            </a:xfrm>
            <a:custGeom>
              <a:avLst/>
              <a:gdLst>
                <a:gd name="T0" fmla="*/ 477 w 477"/>
                <a:gd name="T1" fmla="*/ 74 h 218"/>
                <a:gd name="T2" fmla="*/ 426 w 477"/>
                <a:gd name="T3" fmla="*/ 87 h 218"/>
                <a:gd name="T4" fmla="*/ 416 w 477"/>
                <a:gd name="T5" fmla="*/ 79 h 218"/>
                <a:gd name="T6" fmla="*/ 409 w 477"/>
                <a:gd name="T7" fmla="*/ 74 h 218"/>
                <a:gd name="T8" fmla="*/ 397 w 477"/>
                <a:gd name="T9" fmla="*/ 66 h 218"/>
                <a:gd name="T10" fmla="*/ 388 w 477"/>
                <a:gd name="T11" fmla="*/ 57 h 218"/>
                <a:gd name="T12" fmla="*/ 376 w 477"/>
                <a:gd name="T13" fmla="*/ 49 h 218"/>
                <a:gd name="T14" fmla="*/ 369 w 477"/>
                <a:gd name="T15" fmla="*/ 41 h 218"/>
                <a:gd name="T16" fmla="*/ 361 w 477"/>
                <a:gd name="T17" fmla="*/ 36 h 218"/>
                <a:gd name="T18" fmla="*/ 355 w 477"/>
                <a:gd name="T19" fmla="*/ 30 h 218"/>
                <a:gd name="T20" fmla="*/ 350 w 477"/>
                <a:gd name="T21" fmla="*/ 24 h 218"/>
                <a:gd name="T22" fmla="*/ 340 w 477"/>
                <a:gd name="T23" fmla="*/ 19 h 218"/>
                <a:gd name="T24" fmla="*/ 332 w 477"/>
                <a:gd name="T25" fmla="*/ 13 h 218"/>
                <a:gd name="T26" fmla="*/ 319 w 477"/>
                <a:gd name="T27" fmla="*/ 3 h 218"/>
                <a:gd name="T28" fmla="*/ 313 w 477"/>
                <a:gd name="T29" fmla="*/ 0 h 218"/>
                <a:gd name="T30" fmla="*/ 277 w 477"/>
                <a:gd name="T31" fmla="*/ 0 h 218"/>
                <a:gd name="T32" fmla="*/ 256 w 477"/>
                <a:gd name="T33" fmla="*/ 32 h 218"/>
                <a:gd name="T34" fmla="*/ 266 w 477"/>
                <a:gd name="T35" fmla="*/ 68 h 218"/>
                <a:gd name="T36" fmla="*/ 194 w 477"/>
                <a:gd name="T37" fmla="*/ 26 h 218"/>
                <a:gd name="T38" fmla="*/ 158 w 477"/>
                <a:gd name="T39" fmla="*/ 22 h 218"/>
                <a:gd name="T40" fmla="*/ 133 w 477"/>
                <a:gd name="T41" fmla="*/ 32 h 218"/>
                <a:gd name="T42" fmla="*/ 123 w 477"/>
                <a:gd name="T43" fmla="*/ 68 h 218"/>
                <a:gd name="T44" fmla="*/ 87 w 477"/>
                <a:gd name="T45" fmla="*/ 59 h 218"/>
                <a:gd name="T46" fmla="*/ 51 w 477"/>
                <a:gd name="T47" fmla="*/ 83 h 218"/>
                <a:gd name="T48" fmla="*/ 13 w 477"/>
                <a:gd name="T49" fmla="*/ 79 h 218"/>
                <a:gd name="T50" fmla="*/ 0 w 477"/>
                <a:gd name="T51" fmla="*/ 116 h 218"/>
                <a:gd name="T52" fmla="*/ 57 w 477"/>
                <a:gd name="T53" fmla="*/ 201 h 218"/>
                <a:gd name="T54" fmla="*/ 158 w 477"/>
                <a:gd name="T55" fmla="*/ 218 h 218"/>
                <a:gd name="T56" fmla="*/ 253 w 477"/>
                <a:gd name="T57" fmla="*/ 197 h 218"/>
                <a:gd name="T58" fmla="*/ 359 w 477"/>
                <a:gd name="T59" fmla="*/ 144 h 218"/>
                <a:gd name="T60" fmla="*/ 405 w 477"/>
                <a:gd name="T61" fmla="*/ 176 h 218"/>
                <a:gd name="T62" fmla="*/ 428 w 477"/>
                <a:gd name="T63" fmla="*/ 176 h 218"/>
                <a:gd name="T64" fmla="*/ 469 w 477"/>
                <a:gd name="T65" fmla="*/ 125 h 218"/>
                <a:gd name="T66" fmla="*/ 477 w 477"/>
                <a:gd name="T67" fmla="*/ 74 h 218"/>
                <a:gd name="T68" fmla="*/ 477 w 477"/>
                <a:gd name="T69" fmla="*/ 74 h 2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7"/>
                <a:gd name="T106" fmla="*/ 0 h 218"/>
                <a:gd name="T107" fmla="*/ 477 w 477"/>
                <a:gd name="T108" fmla="*/ 218 h 2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7" h="218">
                  <a:moveTo>
                    <a:pt x="477" y="74"/>
                  </a:moveTo>
                  <a:lnTo>
                    <a:pt x="426" y="87"/>
                  </a:lnTo>
                  <a:lnTo>
                    <a:pt x="416" y="79"/>
                  </a:lnTo>
                  <a:lnTo>
                    <a:pt x="409" y="74"/>
                  </a:lnTo>
                  <a:lnTo>
                    <a:pt x="397" y="66"/>
                  </a:lnTo>
                  <a:lnTo>
                    <a:pt x="388" y="57"/>
                  </a:lnTo>
                  <a:lnTo>
                    <a:pt x="376" y="49"/>
                  </a:lnTo>
                  <a:lnTo>
                    <a:pt x="369" y="41"/>
                  </a:lnTo>
                  <a:lnTo>
                    <a:pt x="361" y="36"/>
                  </a:lnTo>
                  <a:lnTo>
                    <a:pt x="355" y="30"/>
                  </a:lnTo>
                  <a:lnTo>
                    <a:pt x="350" y="24"/>
                  </a:lnTo>
                  <a:lnTo>
                    <a:pt x="340" y="19"/>
                  </a:lnTo>
                  <a:lnTo>
                    <a:pt x="332" y="13"/>
                  </a:lnTo>
                  <a:lnTo>
                    <a:pt x="319" y="3"/>
                  </a:lnTo>
                  <a:lnTo>
                    <a:pt x="313" y="0"/>
                  </a:lnTo>
                  <a:lnTo>
                    <a:pt x="277" y="0"/>
                  </a:lnTo>
                  <a:lnTo>
                    <a:pt x="256" y="32"/>
                  </a:lnTo>
                  <a:lnTo>
                    <a:pt x="266" y="68"/>
                  </a:lnTo>
                  <a:lnTo>
                    <a:pt x="194" y="26"/>
                  </a:lnTo>
                  <a:lnTo>
                    <a:pt x="158" y="22"/>
                  </a:lnTo>
                  <a:lnTo>
                    <a:pt x="133" y="32"/>
                  </a:lnTo>
                  <a:lnTo>
                    <a:pt x="123" y="68"/>
                  </a:lnTo>
                  <a:lnTo>
                    <a:pt x="87" y="59"/>
                  </a:lnTo>
                  <a:lnTo>
                    <a:pt x="51" y="83"/>
                  </a:lnTo>
                  <a:lnTo>
                    <a:pt x="13" y="79"/>
                  </a:lnTo>
                  <a:lnTo>
                    <a:pt x="0" y="116"/>
                  </a:lnTo>
                  <a:lnTo>
                    <a:pt x="57" y="201"/>
                  </a:lnTo>
                  <a:lnTo>
                    <a:pt x="158" y="218"/>
                  </a:lnTo>
                  <a:lnTo>
                    <a:pt x="253" y="197"/>
                  </a:lnTo>
                  <a:lnTo>
                    <a:pt x="359" y="144"/>
                  </a:lnTo>
                  <a:lnTo>
                    <a:pt x="405" y="176"/>
                  </a:lnTo>
                  <a:lnTo>
                    <a:pt x="428" y="176"/>
                  </a:lnTo>
                  <a:lnTo>
                    <a:pt x="469" y="125"/>
                  </a:lnTo>
                  <a:lnTo>
                    <a:pt x="477" y="7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37" name="Freeform 13">
              <a:extLst>
                <a:ext uri="{FF2B5EF4-FFF2-40B4-BE49-F238E27FC236}">
                  <a16:creationId xmlns:a16="http://schemas.microsoft.com/office/drawing/2014/main" xmlns="" id="{2C0FA721-A8F4-4DDE-91C9-56CF692CA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013"/>
              <a:ext cx="150" cy="267"/>
            </a:xfrm>
            <a:custGeom>
              <a:avLst/>
              <a:gdLst>
                <a:gd name="T0" fmla="*/ 247 w 298"/>
                <a:gd name="T1" fmla="*/ 0 h 534"/>
                <a:gd name="T2" fmla="*/ 66 w 298"/>
                <a:gd name="T3" fmla="*/ 6 h 534"/>
                <a:gd name="T4" fmla="*/ 43 w 298"/>
                <a:gd name="T5" fmla="*/ 48 h 534"/>
                <a:gd name="T6" fmla="*/ 49 w 298"/>
                <a:gd name="T7" fmla="*/ 112 h 534"/>
                <a:gd name="T8" fmla="*/ 0 w 298"/>
                <a:gd name="T9" fmla="*/ 145 h 534"/>
                <a:gd name="T10" fmla="*/ 17 w 298"/>
                <a:gd name="T11" fmla="*/ 325 h 534"/>
                <a:gd name="T12" fmla="*/ 123 w 298"/>
                <a:gd name="T13" fmla="*/ 462 h 534"/>
                <a:gd name="T14" fmla="*/ 258 w 298"/>
                <a:gd name="T15" fmla="*/ 534 h 534"/>
                <a:gd name="T16" fmla="*/ 251 w 298"/>
                <a:gd name="T17" fmla="*/ 354 h 534"/>
                <a:gd name="T18" fmla="*/ 289 w 298"/>
                <a:gd name="T19" fmla="*/ 331 h 534"/>
                <a:gd name="T20" fmla="*/ 298 w 298"/>
                <a:gd name="T21" fmla="*/ 297 h 534"/>
                <a:gd name="T22" fmla="*/ 253 w 298"/>
                <a:gd name="T23" fmla="*/ 270 h 534"/>
                <a:gd name="T24" fmla="*/ 293 w 298"/>
                <a:gd name="T25" fmla="*/ 223 h 534"/>
                <a:gd name="T26" fmla="*/ 293 w 298"/>
                <a:gd name="T27" fmla="*/ 194 h 534"/>
                <a:gd name="T28" fmla="*/ 262 w 298"/>
                <a:gd name="T29" fmla="*/ 168 h 534"/>
                <a:gd name="T30" fmla="*/ 296 w 298"/>
                <a:gd name="T31" fmla="*/ 131 h 534"/>
                <a:gd name="T32" fmla="*/ 274 w 298"/>
                <a:gd name="T33" fmla="*/ 84 h 534"/>
                <a:gd name="T34" fmla="*/ 291 w 298"/>
                <a:gd name="T35" fmla="*/ 52 h 534"/>
                <a:gd name="T36" fmla="*/ 283 w 298"/>
                <a:gd name="T37" fmla="*/ 19 h 534"/>
                <a:gd name="T38" fmla="*/ 247 w 298"/>
                <a:gd name="T39" fmla="*/ 0 h 534"/>
                <a:gd name="T40" fmla="*/ 247 w 298"/>
                <a:gd name="T41" fmla="*/ 0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8"/>
                <a:gd name="T64" fmla="*/ 0 h 534"/>
                <a:gd name="T65" fmla="*/ 298 w 298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8" h="534">
                  <a:moveTo>
                    <a:pt x="247" y="0"/>
                  </a:moveTo>
                  <a:lnTo>
                    <a:pt x="66" y="6"/>
                  </a:lnTo>
                  <a:lnTo>
                    <a:pt x="43" y="48"/>
                  </a:lnTo>
                  <a:lnTo>
                    <a:pt x="49" y="112"/>
                  </a:lnTo>
                  <a:lnTo>
                    <a:pt x="0" y="145"/>
                  </a:lnTo>
                  <a:lnTo>
                    <a:pt x="17" y="325"/>
                  </a:lnTo>
                  <a:lnTo>
                    <a:pt x="123" y="462"/>
                  </a:lnTo>
                  <a:lnTo>
                    <a:pt x="258" y="534"/>
                  </a:lnTo>
                  <a:lnTo>
                    <a:pt x="251" y="354"/>
                  </a:lnTo>
                  <a:lnTo>
                    <a:pt x="289" y="331"/>
                  </a:lnTo>
                  <a:lnTo>
                    <a:pt x="298" y="297"/>
                  </a:lnTo>
                  <a:lnTo>
                    <a:pt x="253" y="270"/>
                  </a:lnTo>
                  <a:lnTo>
                    <a:pt x="293" y="223"/>
                  </a:lnTo>
                  <a:lnTo>
                    <a:pt x="293" y="194"/>
                  </a:lnTo>
                  <a:lnTo>
                    <a:pt x="262" y="168"/>
                  </a:lnTo>
                  <a:lnTo>
                    <a:pt x="296" y="131"/>
                  </a:lnTo>
                  <a:lnTo>
                    <a:pt x="274" y="84"/>
                  </a:lnTo>
                  <a:lnTo>
                    <a:pt x="291" y="52"/>
                  </a:lnTo>
                  <a:lnTo>
                    <a:pt x="283" y="1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38" name="Freeform 14">
              <a:extLst>
                <a:ext uri="{FF2B5EF4-FFF2-40B4-BE49-F238E27FC236}">
                  <a16:creationId xmlns:a16="http://schemas.microsoft.com/office/drawing/2014/main" xmlns="" id="{48A4D39D-3762-4526-BC55-ABC23D43A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1101"/>
              <a:ext cx="550" cy="403"/>
            </a:xfrm>
            <a:custGeom>
              <a:avLst/>
              <a:gdLst>
                <a:gd name="T0" fmla="*/ 226 w 1099"/>
                <a:gd name="T1" fmla="*/ 555 h 806"/>
                <a:gd name="T2" fmla="*/ 304 w 1099"/>
                <a:gd name="T3" fmla="*/ 350 h 806"/>
                <a:gd name="T4" fmla="*/ 340 w 1099"/>
                <a:gd name="T5" fmla="*/ 333 h 806"/>
                <a:gd name="T6" fmla="*/ 376 w 1099"/>
                <a:gd name="T7" fmla="*/ 316 h 806"/>
                <a:gd name="T8" fmla="*/ 405 w 1099"/>
                <a:gd name="T9" fmla="*/ 318 h 806"/>
                <a:gd name="T10" fmla="*/ 429 w 1099"/>
                <a:gd name="T11" fmla="*/ 335 h 806"/>
                <a:gd name="T12" fmla="*/ 458 w 1099"/>
                <a:gd name="T13" fmla="*/ 356 h 806"/>
                <a:gd name="T14" fmla="*/ 483 w 1099"/>
                <a:gd name="T15" fmla="*/ 371 h 806"/>
                <a:gd name="T16" fmla="*/ 711 w 1099"/>
                <a:gd name="T17" fmla="*/ 333 h 806"/>
                <a:gd name="T18" fmla="*/ 867 w 1099"/>
                <a:gd name="T19" fmla="*/ 455 h 806"/>
                <a:gd name="T20" fmla="*/ 1046 w 1099"/>
                <a:gd name="T21" fmla="*/ 711 h 806"/>
                <a:gd name="T22" fmla="*/ 1051 w 1099"/>
                <a:gd name="T23" fmla="*/ 696 h 806"/>
                <a:gd name="T24" fmla="*/ 1059 w 1099"/>
                <a:gd name="T25" fmla="*/ 681 h 806"/>
                <a:gd name="T26" fmla="*/ 1063 w 1099"/>
                <a:gd name="T27" fmla="*/ 668 h 806"/>
                <a:gd name="T28" fmla="*/ 1070 w 1099"/>
                <a:gd name="T29" fmla="*/ 649 h 806"/>
                <a:gd name="T30" fmla="*/ 1076 w 1099"/>
                <a:gd name="T31" fmla="*/ 635 h 806"/>
                <a:gd name="T32" fmla="*/ 1082 w 1099"/>
                <a:gd name="T33" fmla="*/ 624 h 806"/>
                <a:gd name="T34" fmla="*/ 1089 w 1099"/>
                <a:gd name="T35" fmla="*/ 599 h 806"/>
                <a:gd name="T36" fmla="*/ 1097 w 1099"/>
                <a:gd name="T37" fmla="*/ 582 h 806"/>
                <a:gd name="T38" fmla="*/ 1099 w 1099"/>
                <a:gd name="T39" fmla="*/ 552 h 806"/>
                <a:gd name="T40" fmla="*/ 1093 w 1099"/>
                <a:gd name="T41" fmla="*/ 485 h 806"/>
                <a:gd name="T42" fmla="*/ 1028 w 1099"/>
                <a:gd name="T43" fmla="*/ 287 h 806"/>
                <a:gd name="T44" fmla="*/ 912 w 1099"/>
                <a:gd name="T45" fmla="*/ 179 h 806"/>
                <a:gd name="T46" fmla="*/ 901 w 1099"/>
                <a:gd name="T47" fmla="*/ 164 h 806"/>
                <a:gd name="T48" fmla="*/ 890 w 1099"/>
                <a:gd name="T49" fmla="*/ 151 h 806"/>
                <a:gd name="T50" fmla="*/ 876 w 1099"/>
                <a:gd name="T51" fmla="*/ 135 h 806"/>
                <a:gd name="T52" fmla="*/ 865 w 1099"/>
                <a:gd name="T53" fmla="*/ 122 h 806"/>
                <a:gd name="T54" fmla="*/ 850 w 1099"/>
                <a:gd name="T55" fmla="*/ 107 h 806"/>
                <a:gd name="T56" fmla="*/ 798 w 1099"/>
                <a:gd name="T57" fmla="*/ 94 h 806"/>
                <a:gd name="T58" fmla="*/ 738 w 1099"/>
                <a:gd name="T59" fmla="*/ 76 h 806"/>
                <a:gd name="T60" fmla="*/ 692 w 1099"/>
                <a:gd name="T61" fmla="*/ 65 h 806"/>
                <a:gd name="T62" fmla="*/ 633 w 1099"/>
                <a:gd name="T63" fmla="*/ 48 h 806"/>
                <a:gd name="T64" fmla="*/ 595 w 1099"/>
                <a:gd name="T65" fmla="*/ 37 h 806"/>
                <a:gd name="T66" fmla="*/ 275 w 1099"/>
                <a:gd name="T67" fmla="*/ 59 h 806"/>
                <a:gd name="T68" fmla="*/ 0 w 1099"/>
                <a:gd name="T69" fmla="*/ 459 h 806"/>
                <a:gd name="T70" fmla="*/ 201 w 1099"/>
                <a:gd name="T71" fmla="*/ 806 h 8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9"/>
                <a:gd name="T109" fmla="*/ 0 h 806"/>
                <a:gd name="T110" fmla="*/ 1099 w 1099"/>
                <a:gd name="T111" fmla="*/ 806 h 8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9" h="806">
                  <a:moveTo>
                    <a:pt x="201" y="806"/>
                  </a:moveTo>
                  <a:lnTo>
                    <a:pt x="226" y="555"/>
                  </a:lnTo>
                  <a:lnTo>
                    <a:pt x="287" y="358"/>
                  </a:lnTo>
                  <a:lnTo>
                    <a:pt x="304" y="350"/>
                  </a:lnTo>
                  <a:lnTo>
                    <a:pt x="319" y="341"/>
                  </a:lnTo>
                  <a:lnTo>
                    <a:pt x="340" y="333"/>
                  </a:lnTo>
                  <a:lnTo>
                    <a:pt x="359" y="324"/>
                  </a:lnTo>
                  <a:lnTo>
                    <a:pt x="376" y="316"/>
                  </a:lnTo>
                  <a:lnTo>
                    <a:pt x="399" y="312"/>
                  </a:lnTo>
                  <a:lnTo>
                    <a:pt x="405" y="318"/>
                  </a:lnTo>
                  <a:lnTo>
                    <a:pt x="416" y="325"/>
                  </a:lnTo>
                  <a:lnTo>
                    <a:pt x="429" y="335"/>
                  </a:lnTo>
                  <a:lnTo>
                    <a:pt x="445" y="344"/>
                  </a:lnTo>
                  <a:lnTo>
                    <a:pt x="458" y="356"/>
                  </a:lnTo>
                  <a:lnTo>
                    <a:pt x="471" y="363"/>
                  </a:lnTo>
                  <a:lnTo>
                    <a:pt x="483" y="371"/>
                  </a:lnTo>
                  <a:lnTo>
                    <a:pt x="622" y="327"/>
                  </a:lnTo>
                  <a:lnTo>
                    <a:pt x="711" y="333"/>
                  </a:lnTo>
                  <a:lnTo>
                    <a:pt x="783" y="402"/>
                  </a:lnTo>
                  <a:lnTo>
                    <a:pt x="867" y="455"/>
                  </a:lnTo>
                  <a:lnTo>
                    <a:pt x="1042" y="717"/>
                  </a:lnTo>
                  <a:lnTo>
                    <a:pt x="1046" y="711"/>
                  </a:lnTo>
                  <a:lnTo>
                    <a:pt x="1047" y="706"/>
                  </a:lnTo>
                  <a:lnTo>
                    <a:pt x="1051" y="696"/>
                  </a:lnTo>
                  <a:lnTo>
                    <a:pt x="1055" y="687"/>
                  </a:lnTo>
                  <a:lnTo>
                    <a:pt x="1059" y="681"/>
                  </a:lnTo>
                  <a:lnTo>
                    <a:pt x="1061" y="675"/>
                  </a:lnTo>
                  <a:lnTo>
                    <a:pt x="1063" y="668"/>
                  </a:lnTo>
                  <a:lnTo>
                    <a:pt x="1065" y="662"/>
                  </a:lnTo>
                  <a:lnTo>
                    <a:pt x="1070" y="649"/>
                  </a:lnTo>
                  <a:lnTo>
                    <a:pt x="1074" y="643"/>
                  </a:lnTo>
                  <a:lnTo>
                    <a:pt x="1076" y="635"/>
                  </a:lnTo>
                  <a:lnTo>
                    <a:pt x="1078" y="630"/>
                  </a:lnTo>
                  <a:lnTo>
                    <a:pt x="1082" y="624"/>
                  </a:lnTo>
                  <a:lnTo>
                    <a:pt x="1086" y="611"/>
                  </a:lnTo>
                  <a:lnTo>
                    <a:pt x="1089" y="599"/>
                  </a:lnTo>
                  <a:lnTo>
                    <a:pt x="1093" y="590"/>
                  </a:lnTo>
                  <a:lnTo>
                    <a:pt x="1097" y="582"/>
                  </a:lnTo>
                  <a:lnTo>
                    <a:pt x="1099" y="573"/>
                  </a:lnTo>
                  <a:lnTo>
                    <a:pt x="1099" y="552"/>
                  </a:lnTo>
                  <a:lnTo>
                    <a:pt x="1095" y="517"/>
                  </a:lnTo>
                  <a:lnTo>
                    <a:pt x="1093" y="485"/>
                  </a:lnTo>
                  <a:lnTo>
                    <a:pt x="1091" y="470"/>
                  </a:lnTo>
                  <a:lnTo>
                    <a:pt x="1028" y="287"/>
                  </a:lnTo>
                  <a:lnTo>
                    <a:pt x="916" y="183"/>
                  </a:lnTo>
                  <a:lnTo>
                    <a:pt x="912" y="179"/>
                  </a:lnTo>
                  <a:lnTo>
                    <a:pt x="905" y="172"/>
                  </a:lnTo>
                  <a:lnTo>
                    <a:pt x="901" y="164"/>
                  </a:lnTo>
                  <a:lnTo>
                    <a:pt x="895" y="158"/>
                  </a:lnTo>
                  <a:lnTo>
                    <a:pt x="890" y="151"/>
                  </a:lnTo>
                  <a:lnTo>
                    <a:pt x="884" y="143"/>
                  </a:lnTo>
                  <a:lnTo>
                    <a:pt x="876" y="135"/>
                  </a:lnTo>
                  <a:lnTo>
                    <a:pt x="871" y="128"/>
                  </a:lnTo>
                  <a:lnTo>
                    <a:pt x="865" y="122"/>
                  </a:lnTo>
                  <a:lnTo>
                    <a:pt x="859" y="116"/>
                  </a:lnTo>
                  <a:lnTo>
                    <a:pt x="850" y="107"/>
                  </a:lnTo>
                  <a:lnTo>
                    <a:pt x="842" y="103"/>
                  </a:lnTo>
                  <a:lnTo>
                    <a:pt x="798" y="94"/>
                  </a:lnTo>
                  <a:lnTo>
                    <a:pt x="758" y="82"/>
                  </a:lnTo>
                  <a:lnTo>
                    <a:pt x="738" y="76"/>
                  </a:lnTo>
                  <a:lnTo>
                    <a:pt x="715" y="71"/>
                  </a:lnTo>
                  <a:lnTo>
                    <a:pt x="692" y="65"/>
                  </a:lnTo>
                  <a:lnTo>
                    <a:pt x="671" y="57"/>
                  </a:lnTo>
                  <a:lnTo>
                    <a:pt x="633" y="48"/>
                  </a:lnTo>
                  <a:lnTo>
                    <a:pt x="606" y="40"/>
                  </a:lnTo>
                  <a:lnTo>
                    <a:pt x="595" y="37"/>
                  </a:lnTo>
                  <a:lnTo>
                    <a:pt x="502" y="0"/>
                  </a:lnTo>
                  <a:lnTo>
                    <a:pt x="275" y="59"/>
                  </a:lnTo>
                  <a:lnTo>
                    <a:pt x="129" y="194"/>
                  </a:lnTo>
                  <a:lnTo>
                    <a:pt x="0" y="459"/>
                  </a:lnTo>
                  <a:lnTo>
                    <a:pt x="15" y="742"/>
                  </a:lnTo>
                  <a:lnTo>
                    <a:pt x="201" y="80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39" name="Freeform 15">
              <a:extLst>
                <a:ext uri="{FF2B5EF4-FFF2-40B4-BE49-F238E27FC236}">
                  <a16:creationId xmlns:a16="http://schemas.microsoft.com/office/drawing/2014/main" xmlns="" id="{C88B326F-AC4C-46ED-A2B1-0D3A71A9B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260"/>
              <a:ext cx="344" cy="619"/>
            </a:xfrm>
            <a:custGeom>
              <a:avLst/>
              <a:gdLst>
                <a:gd name="T0" fmla="*/ 0 w 689"/>
                <a:gd name="T1" fmla="*/ 544 h 1237"/>
                <a:gd name="T2" fmla="*/ 56 w 689"/>
                <a:gd name="T3" fmla="*/ 713 h 1237"/>
                <a:gd name="T4" fmla="*/ 84 w 689"/>
                <a:gd name="T5" fmla="*/ 768 h 1237"/>
                <a:gd name="T6" fmla="*/ 86 w 689"/>
                <a:gd name="T7" fmla="*/ 956 h 1237"/>
                <a:gd name="T8" fmla="*/ 109 w 689"/>
                <a:gd name="T9" fmla="*/ 1024 h 1237"/>
                <a:gd name="T10" fmla="*/ 189 w 689"/>
                <a:gd name="T11" fmla="*/ 1131 h 1237"/>
                <a:gd name="T12" fmla="*/ 263 w 689"/>
                <a:gd name="T13" fmla="*/ 1235 h 1237"/>
                <a:gd name="T14" fmla="*/ 520 w 689"/>
                <a:gd name="T15" fmla="*/ 1237 h 1237"/>
                <a:gd name="T16" fmla="*/ 531 w 689"/>
                <a:gd name="T17" fmla="*/ 1085 h 1237"/>
                <a:gd name="T18" fmla="*/ 541 w 689"/>
                <a:gd name="T19" fmla="*/ 1005 h 1237"/>
                <a:gd name="T20" fmla="*/ 550 w 689"/>
                <a:gd name="T21" fmla="*/ 772 h 1237"/>
                <a:gd name="T22" fmla="*/ 615 w 689"/>
                <a:gd name="T23" fmla="*/ 692 h 1237"/>
                <a:gd name="T24" fmla="*/ 634 w 689"/>
                <a:gd name="T25" fmla="*/ 580 h 1237"/>
                <a:gd name="T26" fmla="*/ 639 w 689"/>
                <a:gd name="T27" fmla="*/ 530 h 1237"/>
                <a:gd name="T28" fmla="*/ 657 w 689"/>
                <a:gd name="T29" fmla="*/ 485 h 1237"/>
                <a:gd name="T30" fmla="*/ 653 w 689"/>
                <a:gd name="T31" fmla="*/ 452 h 1237"/>
                <a:gd name="T32" fmla="*/ 657 w 689"/>
                <a:gd name="T33" fmla="*/ 374 h 1237"/>
                <a:gd name="T34" fmla="*/ 658 w 689"/>
                <a:gd name="T35" fmla="*/ 365 h 1237"/>
                <a:gd name="T36" fmla="*/ 662 w 689"/>
                <a:gd name="T37" fmla="*/ 342 h 1237"/>
                <a:gd name="T38" fmla="*/ 666 w 689"/>
                <a:gd name="T39" fmla="*/ 312 h 1237"/>
                <a:gd name="T40" fmla="*/ 670 w 689"/>
                <a:gd name="T41" fmla="*/ 293 h 1237"/>
                <a:gd name="T42" fmla="*/ 674 w 689"/>
                <a:gd name="T43" fmla="*/ 274 h 1237"/>
                <a:gd name="T44" fmla="*/ 676 w 689"/>
                <a:gd name="T45" fmla="*/ 255 h 1237"/>
                <a:gd name="T46" fmla="*/ 677 w 689"/>
                <a:gd name="T47" fmla="*/ 237 h 1237"/>
                <a:gd name="T48" fmla="*/ 683 w 689"/>
                <a:gd name="T49" fmla="*/ 203 h 1237"/>
                <a:gd name="T50" fmla="*/ 687 w 689"/>
                <a:gd name="T51" fmla="*/ 179 h 1237"/>
                <a:gd name="T52" fmla="*/ 689 w 689"/>
                <a:gd name="T53" fmla="*/ 165 h 1237"/>
                <a:gd name="T54" fmla="*/ 687 w 689"/>
                <a:gd name="T55" fmla="*/ 161 h 1237"/>
                <a:gd name="T56" fmla="*/ 683 w 689"/>
                <a:gd name="T57" fmla="*/ 158 h 1237"/>
                <a:gd name="T58" fmla="*/ 677 w 689"/>
                <a:gd name="T59" fmla="*/ 152 h 1237"/>
                <a:gd name="T60" fmla="*/ 670 w 689"/>
                <a:gd name="T61" fmla="*/ 144 h 1237"/>
                <a:gd name="T62" fmla="*/ 660 w 689"/>
                <a:gd name="T63" fmla="*/ 137 h 1237"/>
                <a:gd name="T64" fmla="*/ 649 w 689"/>
                <a:gd name="T65" fmla="*/ 127 h 1237"/>
                <a:gd name="T66" fmla="*/ 638 w 689"/>
                <a:gd name="T67" fmla="*/ 120 h 1237"/>
                <a:gd name="T68" fmla="*/ 626 w 689"/>
                <a:gd name="T69" fmla="*/ 110 h 1237"/>
                <a:gd name="T70" fmla="*/ 615 w 689"/>
                <a:gd name="T71" fmla="*/ 101 h 1237"/>
                <a:gd name="T72" fmla="*/ 603 w 689"/>
                <a:gd name="T73" fmla="*/ 93 h 1237"/>
                <a:gd name="T74" fmla="*/ 594 w 689"/>
                <a:gd name="T75" fmla="*/ 85 h 1237"/>
                <a:gd name="T76" fmla="*/ 584 w 689"/>
                <a:gd name="T77" fmla="*/ 80 h 1237"/>
                <a:gd name="T78" fmla="*/ 571 w 689"/>
                <a:gd name="T79" fmla="*/ 68 h 1237"/>
                <a:gd name="T80" fmla="*/ 565 w 689"/>
                <a:gd name="T81" fmla="*/ 64 h 1237"/>
                <a:gd name="T82" fmla="*/ 506 w 689"/>
                <a:gd name="T83" fmla="*/ 23 h 1237"/>
                <a:gd name="T84" fmla="*/ 474 w 689"/>
                <a:gd name="T85" fmla="*/ 0 h 1237"/>
                <a:gd name="T86" fmla="*/ 371 w 689"/>
                <a:gd name="T87" fmla="*/ 19 h 1237"/>
                <a:gd name="T88" fmla="*/ 286 w 689"/>
                <a:gd name="T89" fmla="*/ 53 h 1237"/>
                <a:gd name="T90" fmla="*/ 166 w 689"/>
                <a:gd name="T91" fmla="*/ 2 h 1237"/>
                <a:gd name="T92" fmla="*/ 88 w 689"/>
                <a:gd name="T93" fmla="*/ 40 h 1237"/>
                <a:gd name="T94" fmla="*/ 23 w 689"/>
                <a:gd name="T95" fmla="*/ 167 h 1237"/>
                <a:gd name="T96" fmla="*/ 25 w 689"/>
                <a:gd name="T97" fmla="*/ 312 h 1237"/>
                <a:gd name="T98" fmla="*/ 14 w 689"/>
                <a:gd name="T99" fmla="*/ 390 h 1237"/>
                <a:gd name="T100" fmla="*/ 16 w 689"/>
                <a:gd name="T101" fmla="*/ 433 h 1237"/>
                <a:gd name="T102" fmla="*/ 16 w 689"/>
                <a:gd name="T103" fmla="*/ 462 h 1237"/>
                <a:gd name="T104" fmla="*/ 14 w 689"/>
                <a:gd name="T105" fmla="*/ 471 h 1237"/>
                <a:gd name="T106" fmla="*/ 12 w 689"/>
                <a:gd name="T107" fmla="*/ 475 h 1237"/>
                <a:gd name="T108" fmla="*/ 8 w 689"/>
                <a:gd name="T109" fmla="*/ 479 h 1237"/>
                <a:gd name="T110" fmla="*/ 6 w 689"/>
                <a:gd name="T111" fmla="*/ 486 h 1237"/>
                <a:gd name="T112" fmla="*/ 2 w 689"/>
                <a:gd name="T113" fmla="*/ 509 h 1237"/>
                <a:gd name="T114" fmla="*/ 0 w 689"/>
                <a:gd name="T115" fmla="*/ 544 h 1237"/>
                <a:gd name="T116" fmla="*/ 0 w 689"/>
                <a:gd name="T117" fmla="*/ 544 h 1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9"/>
                <a:gd name="T178" fmla="*/ 0 h 1237"/>
                <a:gd name="T179" fmla="*/ 689 w 689"/>
                <a:gd name="T180" fmla="*/ 1237 h 12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9" h="1237">
                  <a:moveTo>
                    <a:pt x="0" y="544"/>
                  </a:moveTo>
                  <a:lnTo>
                    <a:pt x="56" y="713"/>
                  </a:lnTo>
                  <a:lnTo>
                    <a:pt x="84" y="768"/>
                  </a:lnTo>
                  <a:lnTo>
                    <a:pt x="86" y="956"/>
                  </a:lnTo>
                  <a:lnTo>
                    <a:pt x="109" y="1024"/>
                  </a:lnTo>
                  <a:lnTo>
                    <a:pt x="189" y="1131"/>
                  </a:lnTo>
                  <a:lnTo>
                    <a:pt x="263" y="1235"/>
                  </a:lnTo>
                  <a:lnTo>
                    <a:pt x="520" y="1237"/>
                  </a:lnTo>
                  <a:lnTo>
                    <a:pt x="531" y="1085"/>
                  </a:lnTo>
                  <a:lnTo>
                    <a:pt x="541" y="1005"/>
                  </a:lnTo>
                  <a:lnTo>
                    <a:pt x="550" y="772"/>
                  </a:lnTo>
                  <a:lnTo>
                    <a:pt x="615" y="692"/>
                  </a:lnTo>
                  <a:lnTo>
                    <a:pt x="634" y="580"/>
                  </a:lnTo>
                  <a:lnTo>
                    <a:pt x="639" y="530"/>
                  </a:lnTo>
                  <a:lnTo>
                    <a:pt x="657" y="485"/>
                  </a:lnTo>
                  <a:lnTo>
                    <a:pt x="653" y="452"/>
                  </a:lnTo>
                  <a:lnTo>
                    <a:pt x="657" y="374"/>
                  </a:lnTo>
                  <a:lnTo>
                    <a:pt x="658" y="365"/>
                  </a:lnTo>
                  <a:lnTo>
                    <a:pt x="662" y="342"/>
                  </a:lnTo>
                  <a:lnTo>
                    <a:pt x="666" y="312"/>
                  </a:lnTo>
                  <a:lnTo>
                    <a:pt x="670" y="293"/>
                  </a:lnTo>
                  <a:lnTo>
                    <a:pt x="674" y="274"/>
                  </a:lnTo>
                  <a:lnTo>
                    <a:pt x="676" y="255"/>
                  </a:lnTo>
                  <a:lnTo>
                    <a:pt x="677" y="237"/>
                  </a:lnTo>
                  <a:lnTo>
                    <a:pt x="683" y="203"/>
                  </a:lnTo>
                  <a:lnTo>
                    <a:pt x="687" y="179"/>
                  </a:lnTo>
                  <a:lnTo>
                    <a:pt x="689" y="165"/>
                  </a:lnTo>
                  <a:lnTo>
                    <a:pt x="687" y="161"/>
                  </a:lnTo>
                  <a:lnTo>
                    <a:pt x="683" y="158"/>
                  </a:lnTo>
                  <a:lnTo>
                    <a:pt x="677" y="152"/>
                  </a:lnTo>
                  <a:lnTo>
                    <a:pt x="670" y="144"/>
                  </a:lnTo>
                  <a:lnTo>
                    <a:pt x="660" y="137"/>
                  </a:lnTo>
                  <a:lnTo>
                    <a:pt x="649" y="127"/>
                  </a:lnTo>
                  <a:lnTo>
                    <a:pt x="638" y="120"/>
                  </a:lnTo>
                  <a:lnTo>
                    <a:pt x="626" y="110"/>
                  </a:lnTo>
                  <a:lnTo>
                    <a:pt x="615" y="101"/>
                  </a:lnTo>
                  <a:lnTo>
                    <a:pt x="603" y="93"/>
                  </a:lnTo>
                  <a:lnTo>
                    <a:pt x="594" y="85"/>
                  </a:lnTo>
                  <a:lnTo>
                    <a:pt x="584" y="80"/>
                  </a:lnTo>
                  <a:lnTo>
                    <a:pt x="571" y="68"/>
                  </a:lnTo>
                  <a:lnTo>
                    <a:pt x="565" y="64"/>
                  </a:lnTo>
                  <a:lnTo>
                    <a:pt x="506" y="23"/>
                  </a:lnTo>
                  <a:lnTo>
                    <a:pt x="474" y="0"/>
                  </a:lnTo>
                  <a:lnTo>
                    <a:pt x="371" y="19"/>
                  </a:lnTo>
                  <a:lnTo>
                    <a:pt x="286" y="53"/>
                  </a:lnTo>
                  <a:lnTo>
                    <a:pt x="166" y="2"/>
                  </a:lnTo>
                  <a:lnTo>
                    <a:pt x="88" y="40"/>
                  </a:lnTo>
                  <a:lnTo>
                    <a:pt x="23" y="167"/>
                  </a:lnTo>
                  <a:lnTo>
                    <a:pt x="25" y="312"/>
                  </a:lnTo>
                  <a:lnTo>
                    <a:pt x="14" y="390"/>
                  </a:lnTo>
                  <a:lnTo>
                    <a:pt x="16" y="433"/>
                  </a:lnTo>
                  <a:lnTo>
                    <a:pt x="16" y="462"/>
                  </a:lnTo>
                  <a:lnTo>
                    <a:pt x="14" y="471"/>
                  </a:lnTo>
                  <a:lnTo>
                    <a:pt x="12" y="475"/>
                  </a:lnTo>
                  <a:lnTo>
                    <a:pt x="8" y="479"/>
                  </a:lnTo>
                  <a:lnTo>
                    <a:pt x="6" y="486"/>
                  </a:lnTo>
                  <a:lnTo>
                    <a:pt x="2" y="509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40" name="Freeform 16">
              <a:extLst>
                <a:ext uri="{FF2B5EF4-FFF2-40B4-BE49-F238E27FC236}">
                  <a16:creationId xmlns:a16="http://schemas.microsoft.com/office/drawing/2014/main" xmlns="" id="{F0E46FB7-5E6A-4E39-93BD-425643F68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585"/>
              <a:ext cx="106" cy="39"/>
            </a:xfrm>
            <a:custGeom>
              <a:avLst/>
              <a:gdLst>
                <a:gd name="T0" fmla="*/ 0 w 211"/>
                <a:gd name="T1" fmla="*/ 9 h 78"/>
                <a:gd name="T2" fmla="*/ 6 w 211"/>
                <a:gd name="T3" fmla="*/ 51 h 78"/>
                <a:gd name="T4" fmla="*/ 120 w 211"/>
                <a:gd name="T5" fmla="*/ 78 h 78"/>
                <a:gd name="T6" fmla="*/ 211 w 211"/>
                <a:gd name="T7" fmla="*/ 49 h 78"/>
                <a:gd name="T8" fmla="*/ 211 w 211"/>
                <a:gd name="T9" fmla="*/ 0 h 78"/>
                <a:gd name="T10" fmla="*/ 103 w 211"/>
                <a:gd name="T11" fmla="*/ 19 h 78"/>
                <a:gd name="T12" fmla="*/ 61 w 211"/>
                <a:gd name="T13" fmla="*/ 8 h 78"/>
                <a:gd name="T14" fmla="*/ 0 w 211"/>
                <a:gd name="T15" fmla="*/ 9 h 78"/>
                <a:gd name="T16" fmla="*/ 0 w 211"/>
                <a:gd name="T17" fmla="*/ 9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1"/>
                <a:gd name="T28" fmla="*/ 0 h 78"/>
                <a:gd name="T29" fmla="*/ 211 w 211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1" h="78">
                  <a:moveTo>
                    <a:pt x="0" y="9"/>
                  </a:moveTo>
                  <a:lnTo>
                    <a:pt x="6" y="51"/>
                  </a:lnTo>
                  <a:lnTo>
                    <a:pt x="120" y="78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103" y="19"/>
                  </a:lnTo>
                  <a:lnTo>
                    <a:pt x="61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41" name="Freeform 17">
              <a:extLst>
                <a:ext uri="{FF2B5EF4-FFF2-40B4-BE49-F238E27FC236}">
                  <a16:creationId xmlns:a16="http://schemas.microsoft.com/office/drawing/2014/main" xmlns="" id="{610F89C4-595D-45FA-9781-A05980583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1594"/>
              <a:ext cx="122" cy="48"/>
            </a:xfrm>
            <a:custGeom>
              <a:avLst/>
              <a:gdLst>
                <a:gd name="T0" fmla="*/ 25 w 243"/>
                <a:gd name="T1" fmla="*/ 8 h 97"/>
                <a:gd name="T2" fmla="*/ 40 w 243"/>
                <a:gd name="T3" fmla="*/ 32 h 97"/>
                <a:gd name="T4" fmla="*/ 112 w 243"/>
                <a:gd name="T5" fmla="*/ 46 h 97"/>
                <a:gd name="T6" fmla="*/ 184 w 243"/>
                <a:gd name="T7" fmla="*/ 38 h 97"/>
                <a:gd name="T8" fmla="*/ 243 w 243"/>
                <a:gd name="T9" fmla="*/ 4 h 97"/>
                <a:gd name="T10" fmla="*/ 236 w 243"/>
                <a:gd name="T11" fmla="*/ 27 h 97"/>
                <a:gd name="T12" fmla="*/ 201 w 243"/>
                <a:gd name="T13" fmla="*/ 74 h 97"/>
                <a:gd name="T14" fmla="*/ 144 w 243"/>
                <a:gd name="T15" fmla="*/ 97 h 97"/>
                <a:gd name="T16" fmla="*/ 80 w 243"/>
                <a:gd name="T17" fmla="*/ 95 h 97"/>
                <a:gd name="T18" fmla="*/ 17 w 243"/>
                <a:gd name="T19" fmla="*/ 40 h 97"/>
                <a:gd name="T20" fmla="*/ 0 w 243"/>
                <a:gd name="T21" fmla="*/ 0 h 97"/>
                <a:gd name="T22" fmla="*/ 25 w 243"/>
                <a:gd name="T23" fmla="*/ 8 h 97"/>
                <a:gd name="T24" fmla="*/ 25 w 243"/>
                <a:gd name="T25" fmla="*/ 8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"/>
                <a:gd name="T40" fmla="*/ 0 h 97"/>
                <a:gd name="T41" fmla="*/ 243 w 243"/>
                <a:gd name="T42" fmla="*/ 97 h 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" h="97">
                  <a:moveTo>
                    <a:pt x="25" y="8"/>
                  </a:moveTo>
                  <a:lnTo>
                    <a:pt x="40" y="32"/>
                  </a:lnTo>
                  <a:lnTo>
                    <a:pt x="112" y="46"/>
                  </a:lnTo>
                  <a:lnTo>
                    <a:pt x="184" y="38"/>
                  </a:lnTo>
                  <a:lnTo>
                    <a:pt x="243" y="4"/>
                  </a:lnTo>
                  <a:lnTo>
                    <a:pt x="236" y="27"/>
                  </a:lnTo>
                  <a:lnTo>
                    <a:pt x="201" y="74"/>
                  </a:lnTo>
                  <a:lnTo>
                    <a:pt x="144" y="97"/>
                  </a:lnTo>
                  <a:lnTo>
                    <a:pt x="80" y="95"/>
                  </a:lnTo>
                  <a:lnTo>
                    <a:pt x="17" y="40"/>
                  </a:lnTo>
                  <a:lnTo>
                    <a:pt x="0" y="0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42" name="Freeform 18">
              <a:extLst>
                <a:ext uri="{FF2B5EF4-FFF2-40B4-BE49-F238E27FC236}">
                  <a16:creationId xmlns:a16="http://schemas.microsoft.com/office/drawing/2014/main" xmlns="" id="{B134FD1D-AD9E-4CC0-95E1-AA7535EAD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1438"/>
              <a:ext cx="61" cy="26"/>
            </a:xfrm>
            <a:custGeom>
              <a:avLst/>
              <a:gdLst>
                <a:gd name="T0" fmla="*/ 0 w 121"/>
                <a:gd name="T1" fmla="*/ 27 h 54"/>
                <a:gd name="T2" fmla="*/ 49 w 121"/>
                <a:gd name="T3" fmla="*/ 52 h 54"/>
                <a:gd name="T4" fmla="*/ 98 w 121"/>
                <a:gd name="T5" fmla="*/ 54 h 54"/>
                <a:gd name="T6" fmla="*/ 121 w 121"/>
                <a:gd name="T7" fmla="*/ 31 h 54"/>
                <a:gd name="T8" fmla="*/ 102 w 121"/>
                <a:gd name="T9" fmla="*/ 14 h 54"/>
                <a:gd name="T10" fmla="*/ 72 w 121"/>
                <a:gd name="T11" fmla="*/ 0 h 54"/>
                <a:gd name="T12" fmla="*/ 30 w 121"/>
                <a:gd name="T13" fmla="*/ 0 h 54"/>
                <a:gd name="T14" fmla="*/ 0 w 121"/>
                <a:gd name="T15" fmla="*/ 27 h 54"/>
                <a:gd name="T16" fmla="*/ 0 w 121"/>
                <a:gd name="T17" fmla="*/ 27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54"/>
                <a:gd name="T29" fmla="*/ 121 w 121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54">
                  <a:moveTo>
                    <a:pt x="0" y="27"/>
                  </a:moveTo>
                  <a:lnTo>
                    <a:pt x="49" y="52"/>
                  </a:lnTo>
                  <a:lnTo>
                    <a:pt x="98" y="54"/>
                  </a:lnTo>
                  <a:lnTo>
                    <a:pt x="121" y="31"/>
                  </a:lnTo>
                  <a:lnTo>
                    <a:pt x="102" y="14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43" name="Freeform 19">
              <a:extLst>
                <a:ext uri="{FF2B5EF4-FFF2-40B4-BE49-F238E27FC236}">
                  <a16:creationId xmlns:a16="http://schemas.microsoft.com/office/drawing/2014/main" xmlns="" id="{A41D8978-EA3F-44A4-B057-B6D808434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1434"/>
              <a:ext cx="53" cy="27"/>
            </a:xfrm>
            <a:custGeom>
              <a:avLst/>
              <a:gdLst>
                <a:gd name="T0" fmla="*/ 1 w 104"/>
                <a:gd name="T1" fmla="*/ 42 h 55"/>
                <a:gd name="T2" fmla="*/ 58 w 104"/>
                <a:gd name="T3" fmla="*/ 55 h 55"/>
                <a:gd name="T4" fmla="*/ 102 w 104"/>
                <a:gd name="T5" fmla="*/ 38 h 55"/>
                <a:gd name="T6" fmla="*/ 104 w 104"/>
                <a:gd name="T7" fmla="*/ 17 h 55"/>
                <a:gd name="T8" fmla="*/ 87 w 104"/>
                <a:gd name="T9" fmla="*/ 0 h 55"/>
                <a:gd name="T10" fmla="*/ 45 w 104"/>
                <a:gd name="T11" fmla="*/ 0 h 55"/>
                <a:gd name="T12" fmla="*/ 11 w 104"/>
                <a:gd name="T13" fmla="*/ 7 h 55"/>
                <a:gd name="T14" fmla="*/ 0 w 104"/>
                <a:gd name="T15" fmla="*/ 19 h 55"/>
                <a:gd name="T16" fmla="*/ 1 w 104"/>
                <a:gd name="T17" fmla="*/ 42 h 55"/>
                <a:gd name="T18" fmla="*/ 1 w 104"/>
                <a:gd name="T19" fmla="*/ 42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55"/>
                <a:gd name="T32" fmla="*/ 104 w 104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55">
                  <a:moveTo>
                    <a:pt x="1" y="42"/>
                  </a:moveTo>
                  <a:lnTo>
                    <a:pt x="58" y="55"/>
                  </a:lnTo>
                  <a:lnTo>
                    <a:pt x="102" y="38"/>
                  </a:lnTo>
                  <a:lnTo>
                    <a:pt x="104" y="1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11" y="7"/>
                  </a:lnTo>
                  <a:lnTo>
                    <a:pt x="0" y="19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44" name="Freeform 20">
              <a:extLst>
                <a:ext uri="{FF2B5EF4-FFF2-40B4-BE49-F238E27FC236}">
                  <a16:creationId xmlns:a16="http://schemas.microsoft.com/office/drawing/2014/main" xmlns="" id="{A46DF0FF-C510-40F5-8FBD-3800889DD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1416"/>
              <a:ext cx="122" cy="149"/>
            </a:xfrm>
            <a:custGeom>
              <a:avLst/>
              <a:gdLst>
                <a:gd name="T0" fmla="*/ 8 w 244"/>
                <a:gd name="T1" fmla="*/ 0 h 298"/>
                <a:gd name="T2" fmla="*/ 42 w 244"/>
                <a:gd name="T3" fmla="*/ 21 h 298"/>
                <a:gd name="T4" fmla="*/ 34 w 244"/>
                <a:gd name="T5" fmla="*/ 24 h 298"/>
                <a:gd name="T6" fmla="*/ 21 w 244"/>
                <a:gd name="T7" fmla="*/ 30 h 298"/>
                <a:gd name="T8" fmla="*/ 6 w 244"/>
                <a:gd name="T9" fmla="*/ 38 h 298"/>
                <a:gd name="T10" fmla="*/ 0 w 244"/>
                <a:gd name="T11" fmla="*/ 40 h 298"/>
                <a:gd name="T12" fmla="*/ 92 w 244"/>
                <a:gd name="T13" fmla="*/ 47 h 298"/>
                <a:gd name="T14" fmla="*/ 116 w 244"/>
                <a:gd name="T15" fmla="*/ 68 h 298"/>
                <a:gd name="T16" fmla="*/ 130 w 244"/>
                <a:gd name="T17" fmla="*/ 89 h 298"/>
                <a:gd name="T18" fmla="*/ 90 w 244"/>
                <a:gd name="T19" fmla="*/ 119 h 298"/>
                <a:gd name="T20" fmla="*/ 130 w 244"/>
                <a:gd name="T21" fmla="*/ 110 h 298"/>
                <a:gd name="T22" fmla="*/ 139 w 244"/>
                <a:gd name="T23" fmla="*/ 144 h 298"/>
                <a:gd name="T24" fmla="*/ 139 w 244"/>
                <a:gd name="T25" fmla="*/ 201 h 298"/>
                <a:gd name="T26" fmla="*/ 126 w 244"/>
                <a:gd name="T27" fmla="*/ 228 h 298"/>
                <a:gd name="T28" fmla="*/ 122 w 244"/>
                <a:gd name="T29" fmla="*/ 252 h 298"/>
                <a:gd name="T30" fmla="*/ 145 w 244"/>
                <a:gd name="T31" fmla="*/ 273 h 298"/>
                <a:gd name="T32" fmla="*/ 189 w 244"/>
                <a:gd name="T33" fmla="*/ 279 h 298"/>
                <a:gd name="T34" fmla="*/ 213 w 244"/>
                <a:gd name="T35" fmla="*/ 298 h 298"/>
                <a:gd name="T36" fmla="*/ 244 w 244"/>
                <a:gd name="T37" fmla="*/ 287 h 298"/>
                <a:gd name="T38" fmla="*/ 211 w 244"/>
                <a:gd name="T39" fmla="*/ 285 h 298"/>
                <a:gd name="T40" fmla="*/ 196 w 244"/>
                <a:gd name="T41" fmla="*/ 260 h 298"/>
                <a:gd name="T42" fmla="*/ 183 w 244"/>
                <a:gd name="T43" fmla="*/ 252 h 298"/>
                <a:gd name="T44" fmla="*/ 152 w 244"/>
                <a:gd name="T45" fmla="*/ 256 h 298"/>
                <a:gd name="T46" fmla="*/ 149 w 244"/>
                <a:gd name="T47" fmla="*/ 243 h 298"/>
                <a:gd name="T48" fmla="*/ 160 w 244"/>
                <a:gd name="T49" fmla="*/ 228 h 298"/>
                <a:gd name="T50" fmla="*/ 173 w 244"/>
                <a:gd name="T51" fmla="*/ 207 h 298"/>
                <a:gd name="T52" fmla="*/ 177 w 244"/>
                <a:gd name="T53" fmla="*/ 112 h 298"/>
                <a:gd name="T54" fmla="*/ 166 w 244"/>
                <a:gd name="T55" fmla="*/ 57 h 298"/>
                <a:gd name="T56" fmla="*/ 147 w 244"/>
                <a:gd name="T57" fmla="*/ 26 h 298"/>
                <a:gd name="T58" fmla="*/ 130 w 244"/>
                <a:gd name="T59" fmla="*/ 15 h 298"/>
                <a:gd name="T60" fmla="*/ 61 w 244"/>
                <a:gd name="T61" fmla="*/ 7 h 298"/>
                <a:gd name="T62" fmla="*/ 8 w 244"/>
                <a:gd name="T63" fmla="*/ 0 h 298"/>
                <a:gd name="T64" fmla="*/ 8 w 244"/>
                <a:gd name="T65" fmla="*/ 0 h 2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4"/>
                <a:gd name="T100" fmla="*/ 0 h 298"/>
                <a:gd name="T101" fmla="*/ 244 w 244"/>
                <a:gd name="T102" fmla="*/ 298 h 2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4" h="298">
                  <a:moveTo>
                    <a:pt x="8" y="0"/>
                  </a:moveTo>
                  <a:lnTo>
                    <a:pt x="42" y="21"/>
                  </a:lnTo>
                  <a:lnTo>
                    <a:pt x="34" y="24"/>
                  </a:lnTo>
                  <a:lnTo>
                    <a:pt x="21" y="30"/>
                  </a:lnTo>
                  <a:lnTo>
                    <a:pt x="6" y="38"/>
                  </a:lnTo>
                  <a:lnTo>
                    <a:pt x="0" y="40"/>
                  </a:lnTo>
                  <a:lnTo>
                    <a:pt x="92" y="47"/>
                  </a:lnTo>
                  <a:lnTo>
                    <a:pt x="116" y="68"/>
                  </a:lnTo>
                  <a:lnTo>
                    <a:pt x="130" y="89"/>
                  </a:lnTo>
                  <a:lnTo>
                    <a:pt x="90" y="119"/>
                  </a:lnTo>
                  <a:lnTo>
                    <a:pt x="130" y="110"/>
                  </a:lnTo>
                  <a:lnTo>
                    <a:pt x="139" y="144"/>
                  </a:lnTo>
                  <a:lnTo>
                    <a:pt x="139" y="201"/>
                  </a:lnTo>
                  <a:lnTo>
                    <a:pt x="126" y="228"/>
                  </a:lnTo>
                  <a:lnTo>
                    <a:pt x="122" y="252"/>
                  </a:lnTo>
                  <a:lnTo>
                    <a:pt x="145" y="273"/>
                  </a:lnTo>
                  <a:lnTo>
                    <a:pt x="189" y="279"/>
                  </a:lnTo>
                  <a:lnTo>
                    <a:pt x="213" y="298"/>
                  </a:lnTo>
                  <a:lnTo>
                    <a:pt x="244" y="287"/>
                  </a:lnTo>
                  <a:lnTo>
                    <a:pt x="211" y="285"/>
                  </a:lnTo>
                  <a:lnTo>
                    <a:pt x="196" y="260"/>
                  </a:lnTo>
                  <a:lnTo>
                    <a:pt x="183" y="252"/>
                  </a:lnTo>
                  <a:lnTo>
                    <a:pt x="152" y="256"/>
                  </a:lnTo>
                  <a:lnTo>
                    <a:pt x="149" y="243"/>
                  </a:lnTo>
                  <a:lnTo>
                    <a:pt x="160" y="228"/>
                  </a:lnTo>
                  <a:lnTo>
                    <a:pt x="173" y="207"/>
                  </a:lnTo>
                  <a:lnTo>
                    <a:pt x="177" y="112"/>
                  </a:lnTo>
                  <a:lnTo>
                    <a:pt x="166" y="57"/>
                  </a:lnTo>
                  <a:lnTo>
                    <a:pt x="147" y="26"/>
                  </a:lnTo>
                  <a:lnTo>
                    <a:pt x="130" y="15"/>
                  </a:lnTo>
                  <a:lnTo>
                    <a:pt x="61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45" name="Freeform 21">
              <a:extLst>
                <a:ext uri="{FF2B5EF4-FFF2-40B4-BE49-F238E27FC236}">
                  <a16:creationId xmlns:a16="http://schemas.microsoft.com/office/drawing/2014/main" xmlns="" id="{AAC20CCD-1A0F-43FC-A60C-598F15A46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409"/>
              <a:ext cx="104" cy="87"/>
            </a:xfrm>
            <a:custGeom>
              <a:avLst/>
              <a:gdLst>
                <a:gd name="T0" fmla="*/ 54 w 210"/>
                <a:gd name="T1" fmla="*/ 19 h 173"/>
                <a:gd name="T2" fmla="*/ 23 w 210"/>
                <a:gd name="T3" fmla="*/ 36 h 173"/>
                <a:gd name="T4" fmla="*/ 12 w 210"/>
                <a:gd name="T5" fmla="*/ 50 h 173"/>
                <a:gd name="T6" fmla="*/ 0 w 210"/>
                <a:gd name="T7" fmla="*/ 86 h 173"/>
                <a:gd name="T8" fmla="*/ 10 w 210"/>
                <a:gd name="T9" fmla="*/ 135 h 173"/>
                <a:gd name="T10" fmla="*/ 21 w 210"/>
                <a:gd name="T11" fmla="*/ 173 h 173"/>
                <a:gd name="T12" fmla="*/ 31 w 210"/>
                <a:gd name="T13" fmla="*/ 109 h 173"/>
                <a:gd name="T14" fmla="*/ 59 w 210"/>
                <a:gd name="T15" fmla="*/ 128 h 173"/>
                <a:gd name="T16" fmla="*/ 101 w 210"/>
                <a:gd name="T17" fmla="*/ 103 h 173"/>
                <a:gd name="T18" fmla="*/ 61 w 210"/>
                <a:gd name="T19" fmla="*/ 93 h 173"/>
                <a:gd name="T20" fmla="*/ 61 w 210"/>
                <a:gd name="T21" fmla="*/ 67 h 173"/>
                <a:gd name="T22" fmla="*/ 67 w 210"/>
                <a:gd name="T23" fmla="*/ 63 h 173"/>
                <a:gd name="T24" fmla="*/ 75 w 210"/>
                <a:gd name="T25" fmla="*/ 55 h 173"/>
                <a:gd name="T26" fmla="*/ 84 w 210"/>
                <a:gd name="T27" fmla="*/ 50 h 173"/>
                <a:gd name="T28" fmla="*/ 92 w 210"/>
                <a:gd name="T29" fmla="*/ 46 h 173"/>
                <a:gd name="T30" fmla="*/ 158 w 210"/>
                <a:gd name="T31" fmla="*/ 23 h 173"/>
                <a:gd name="T32" fmla="*/ 193 w 210"/>
                <a:gd name="T33" fmla="*/ 31 h 173"/>
                <a:gd name="T34" fmla="*/ 210 w 210"/>
                <a:gd name="T35" fmla="*/ 44 h 173"/>
                <a:gd name="T36" fmla="*/ 194 w 210"/>
                <a:gd name="T37" fmla="*/ 10 h 173"/>
                <a:gd name="T38" fmla="*/ 170 w 210"/>
                <a:gd name="T39" fmla="*/ 0 h 173"/>
                <a:gd name="T40" fmla="*/ 101 w 210"/>
                <a:gd name="T41" fmla="*/ 6 h 173"/>
                <a:gd name="T42" fmla="*/ 61 w 210"/>
                <a:gd name="T43" fmla="*/ 17 h 173"/>
                <a:gd name="T44" fmla="*/ 54 w 210"/>
                <a:gd name="T45" fmla="*/ 19 h 173"/>
                <a:gd name="T46" fmla="*/ 54 w 210"/>
                <a:gd name="T47" fmla="*/ 19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0"/>
                <a:gd name="T73" fmla="*/ 0 h 173"/>
                <a:gd name="T74" fmla="*/ 210 w 210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0" h="173">
                  <a:moveTo>
                    <a:pt x="54" y="19"/>
                  </a:moveTo>
                  <a:lnTo>
                    <a:pt x="23" y="36"/>
                  </a:lnTo>
                  <a:lnTo>
                    <a:pt x="12" y="50"/>
                  </a:lnTo>
                  <a:lnTo>
                    <a:pt x="0" y="86"/>
                  </a:lnTo>
                  <a:lnTo>
                    <a:pt x="10" y="135"/>
                  </a:lnTo>
                  <a:lnTo>
                    <a:pt x="21" y="173"/>
                  </a:lnTo>
                  <a:lnTo>
                    <a:pt x="31" y="109"/>
                  </a:lnTo>
                  <a:lnTo>
                    <a:pt x="59" y="128"/>
                  </a:lnTo>
                  <a:lnTo>
                    <a:pt x="101" y="103"/>
                  </a:lnTo>
                  <a:lnTo>
                    <a:pt x="61" y="93"/>
                  </a:lnTo>
                  <a:lnTo>
                    <a:pt x="61" y="67"/>
                  </a:lnTo>
                  <a:lnTo>
                    <a:pt x="67" y="63"/>
                  </a:lnTo>
                  <a:lnTo>
                    <a:pt x="75" y="55"/>
                  </a:lnTo>
                  <a:lnTo>
                    <a:pt x="84" y="50"/>
                  </a:lnTo>
                  <a:lnTo>
                    <a:pt x="92" y="46"/>
                  </a:lnTo>
                  <a:lnTo>
                    <a:pt x="158" y="23"/>
                  </a:lnTo>
                  <a:lnTo>
                    <a:pt x="193" y="31"/>
                  </a:lnTo>
                  <a:lnTo>
                    <a:pt x="210" y="44"/>
                  </a:lnTo>
                  <a:lnTo>
                    <a:pt x="194" y="10"/>
                  </a:lnTo>
                  <a:lnTo>
                    <a:pt x="170" y="0"/>
                  </a:lnTo>
                  <a:lnTo>
                    <a:pt x="101" y="6"/>
                  </a:lnTo>
                  <a:lnTo>
                    <a:pt x="61" y="17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46" name="Freeform 22">
              <a:extLst>
                <a:ext uri="{FF2B5EF4-FFF2-40B4-BE49-F238E27FC236}">
                  <a16:creationId xmlns:a16="http://schemas.microsoft.com/office/drawing/2014/main" xmlns="" id="{0982C135-ED96-4CAD-B7E0-329A3C6B2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1537"/>
              <a:ext cx="185" cy="129"/>
            </a:xfrm>
            <a:custGeom>
              <a:avLst/>
              <a:gdLst>
                <a:gd name="T0" fmla="*/ 141 w 369"/>
                <a:gd name="T1" fmla="*/ 9 h 257"/>
                <a:gd name="T2" fmla="*/ 93 w 369"/>
                <a:gd name="T3" fmla="*/ 34 h 257"/>
                <a:gd name="T4" fmla="*/ 61 w 369"/>
                <a:gd name="T5" fmla="*/ 51 h 257"/>
                <a:gd name="T6" fmla="*/ 52 w 369"/>
                <a:gd name="T7" fmla="*/ 78 h 257"/>
                <a:gd name="T8" fmla="*/ 71 w 369"/>
                <a:gd name="T9" fmla="*/ 106 h 257"/>
                <a:gd name="T10" fmla="*/ 118 w 369"/>
                <a:gd name="T11" fmla="*/ 184 h 257"/>
                <a:gd name="T12" fmla="*/ 147 w 369"/>
                <a:gd name="T13" fmla="*/ 205 h 257"/>
                <a:gd name="T14" fmla="*/ 246 w 369"/>
                <a:gd name="T15" fmla="*/ 209 h 257"/>
                <a:gd name="T16" fmla="*/ 291 w 369"/>
                <a:gd name="T17" fmla="*/ 173 h 257"/>
                <a:gd name="T18" fmla="*/ 341 w 369"/>
                <a:gd name="T19" fmla="*/ 122 h 257"/>
                <a:gd name="T20" fmla="*/ 369 w 369"/>
                <a:gd name="T21" fmla="*/ 91 h 257"/>
                <a:gd name="T22" fmla="*/ 344 w 369"/>
                <a:gd name="T23" fmla="*/ 150 h 257"/>
                <a:gd name="T24" fmla="*/ 286 w 369"/>
                <a:gd name="T25" fmla="*/ 241 h 257"/>
                <a:gd name="T26" fmla="*/ 236 w 369"/>
                <a:gd name="T27" fmla="*/ 239 h 257"/>
                <a:gd name="T28" fmla="*/ 133 w 369"/>
                <a:gd name="T29" fmla="*/ 257 h 257"/>
                <a:gd name="T30" fmla="*/ 84 w 369"/>
                <a:gd name="T31" fmla="*/ 171 h 257"/>
                <a:gd name="T32" fmla="*/ 23 w 369"/>
                <a:gd name="T33" fmla="*/ 110 h 257"/>
                <a:gd name="T34" fmla="*/ 0 w 369"/>
                <a:gd name="T35" fmla="*/ 85 h 257"/>
                <a:gd name="T36" fmla="*/ 29 w 369"/>
                <a:gd name="T37" fmla="*/ 46 h 257"/>
                <a:gd name="T38" fmla="*/ 88 w 369"/>
                <a:gd name="T39" fmla="*/ 9 h 257"/>
                <a:gd name="T40" fmla="*/ 133 w 369"/>
                <a:gd name="T41" fmla="*/ 0 h 257"/>
                <a:gd name="T42" fmla="*/ 141 w 369"/>
                <a:gd name="T43" fmla="*/ 9 h 257"/>
                <a:gd name="T44" fmla="*/ 141 w 369"/>
                <a:gd name="T45" fmla="*/ 9 h 2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9"/>
                <a:gd name="T70" fmla="*/ 0 h 257"/>
                <a:gd name="T71" fmla="*/ 369 w 369"/>
                <a:gd name="T72" fmla="*/ 257 h 2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9" h="257">
                  <a:moveTo>
                    <a:pt x="141" y="9"/>
                  </a:moveTo>
                  <a:lnTo>
                    <a:pt x="93" y="34"/>
                  </a:lnTo>
                  <a:lnTo>
                    <a:pt x="61" y="51"/>
                  </a:lnTo>
                  <a:lnTo>
                    <a:pt x="52" y="78"/>
                  </a:lnTo>
                  <a:lnTo>
                    <a:pt x="71" y="106"/>
                  </a:lnTo>
                  <a:lnTo>
                    <a:pt x="118" y="184"/>
                  </a:lnTo>
                  <a:lnTo>
                    <a:pt x="147" y="205"/>
                  </a:lnTo>
                  <a:lnTo>
                    <a:pt x="246" y="209"/>
                  </a:lnTo>
                  <a:lnTo>
                    <a:pt x="291" y="173"/>
                  </a:lnTo>
                  <a:lnTo>
                    <a:pt x="341" y="122"/>
                  </a:lnTo>
                  <a:lnTo>
                    <a:pt x="369" y="91"/>
                  </a:lnTo>
                  <a:lnTo>
                    <a:pt x="344" y="150"/>
                  </a:lnTo>
                  <a:lnTo>
                    <a:pt x="286" y="241"/>
                  </a:lnTo>
                  <a:lnTo>
                    <a:pt x="236" y="239"/>
                  </a:lnTo>
                  <a:lnTo>
                    <a:pt x="133" y="257"/>
                  </a:lnTo>
                  <a:lnTo>
                    <a:pt x="84" y="171"/>
                  </a:lnTo>
                  <a:lnTo>
                    <a:pt x="23" y="110"/>
                  </a:lnTo>
                  <a:lnTo>
                    <a:pt x="0" y="85"/>
                  </a:lnTo>
                  <a:lnTo>
                    <a:pt x="29" y="46"/>
                  </a:lnTo>
                  <a:lnTo>
                    <a:pt x="88" y="9"/>
                  </a:lnTo>
                  <a:lnTo>
                    <a:pt x="133" y="0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47" name="Freeform 23">
              <a:extLst>
                <a:ext uri="{FF2B5EF4-FFF2-40B4-BE49-F238E27FC236}">
                  <a16:creationId xmlns:a16="http://schemas.microsoft.com/office/drawing/2014/main" xmlns="" id="{8B954FFA-81F0-44CB-9C8A-768F7CDCD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1646"/>
              <a:ext cx="241" cy="204"/>
            </a:xfrm>
            <a:custGeom>
              <a:avLst/>
              <a:gdLst>
                <a:gd name="T0" fmla="*/ 0 w 481"/>
                <a:gd name="T1" fmla="*/ 15 h 408"/>
                <a:gd name="T2" fmla="*/ 207 w 481"/>
                <a:gd name="T3" fmla="*/ 197 h 408"/>
                <a:gd name="T4" fmla="*/ 371 w 481"/>
                <a:gd name="T5" fmla="*/ 131 h 408"/>
                <a:gd name="T6" fmla="*/ 454 w 481"/>
                <a:gd name="T7" fmla="*/ 17 h 408"/>
                <a:gd name="T8" fmla="*/ 481 w 481"/>
                <a:gd name="T9" fmla="*/ 0 h 408"/>
                <a:gd name="T10" fmla="*/ 429 w 481"/>
                <a:gd name="T11" fmla="*/ 95 h 408"/>
                <a:gd name="T12" fmla="*/ 331 w 481"/>
                <a:gd name="T13" fmla="*/ 220 h 408"/>
                <a:gd name="T14" fmla="*/ 287 w 481"/>
                <a:gd name="T15" fmla="*/ 323 h 408"/>
                <a:gd name="T16" fmla="*/ 209 w 481"/>
                <a:gd name="T17" fmla="*/ 281 h 408"/>
                <a:gd name="T18" fmla="*/ 213 w 481"/>
                <a:gd name="T19" fmla="*/ 355 h 408"/>
                <a:gd name="T20" fmla="*/ 127 w 481"/>
                <a:gd name="T21" fmla="*/ 317 h 408"/>
                <a:gd name="T22" fmla="*/ 161 w 481"/>
                <a:gd name="T23" fmla="*/ 408 h 408"/>
                <a:gd name="T24" fmla="*/ 38 w 481"/>
                <a:gd name="T25" fmla="*/ 254 h 408"/>
                <a:gd name="T26" fmla="*/ 7 w 481"/>
                <a:gd name="T27" fmla="*/ 203 h 408"/>
                <a:gd name="T28" fmla="*/ 0 w 481"/>
                <a:gd name="T29" fmla="*/ 15 h 408"/>
                <a:gd name="T30" fmla="*/ 0 w 481"/>
                <a:gd name="T31" fmla="*/ 15 h 4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1"/>
                <a:gd name="T49" fmla="*/ 0 h 408"/>
                <a:gd name="T50" fmla="*/ 481 w 481"/>
                <a:gd name="T51" fmla="*/ 408 h 4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1" h="408">
                  <a:moveTo>
                    <a:pt x="0" y="15"/>
                  </a:moveTo>
                  <a:lnTo>
                    <a:pt x="207" y="197"/>
                  </a:lnTo>
                  <a:lnTo>
                    <a:pt x="371" y="131"/>
                  </a:lnTo>
                  <a:lnTo>
                    <a:pt x="454" y="17"/>
                  </a:lnTo>
                  <a:lnTo>
                    <a:pt x="481" y="0"/>
                  </a:lnTo>
                  <a:lnTo>
                    <a:pt x="429" y="95"/>
                  </a:lnTo>
                  <a:lnTo>
                    <a:pt x="331" y="220"/>
                  </a:lnTo>
                  <a:lnTo>
                    <a:pt x="287" y="323"/>
                  </a:lnTo>
                  <a:lnTo>
                    <a:pt x="209" y="281"/>
                  </a:lnTo>
                  <a:lnTo>
                    <a:pt x="213" y="355"/>
                  </a:lnTo>
                  <a:lnTo>
                    <a:pt x="127" y="317"/>
                  </a:lnTo>
                  <a:lnTo>
                    <a:pt x="161" y="408"/>
                  </a:lnTo>
                  <a:lnTo>
                    <a:pt x="38" y="254"/>
                  </a:lnTo>
                  <a:lnTo>
                    <a:pt x="7" y="20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48" name="Freeform 24">
              <a:extLst>
                <a:ext uri="{FF2B5EF4-FFF2-40B4-BE49-F238E27FC236}">
                  <a16:creationId xmlns:a16="http://schemas.microsoft.com/office/drawing/2014/main" xmlns="" id="{CF38EE32-0F15-4009-BB9A-CB96776CC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257"/>
              <a:ext cx="266" cy="469"/>
            </a:xfrm>
            <a:custGeom>
              <a:avLst/>
              <a:gdLst>
                <a:gd name="T0" fmla="*/ 293 w 531"/>
                <a:gd name="T1" fmla="*/ 46 h 937"/>
                <a:gd name="T2" fmla="*/ 217 w 531"/>
                <a:gd name="T3" fmla="*/ 61 h 937"/>
                <a:gd name="T4" fmla="*/ 177 w 531"/>
                <a:gd name="T5" fmla="*/ 80 h 937"/>
                <a:gd name="T6" fmla="*/ 145 w 531"/>
                <a:gd name="T7" fmla="*/ 107 h 937"/>
                <a:gd name="T8" fmla="*/ 126 w 531"/>
                <a:gd name="T9" fmla="*/ 152 h 937"/>
                <a:gd name="T10" fmla="*/ 132 w 531"/>
                <a:gd name="T11" fmla="*/ 198 h 937"/>
                <a:gd name="T12" fmla="*/ 118 w 531"/>
                <a:gd name="T13" fmla="*/ 270 h 937"/>
                <a:gd name="T14" fmla="*/ 77 w 531"/>
                <a:gd name="T15" fmla="*/ 312 h 937"/>
                <a:gd name="T16" fmla="*/ 67 w 531"/>
                <a:gd name="T17" fmla="*/ 359 h 937"/>
                <a:gd name="T18" fmla="*/ 99 w 531"/>
                <a:gd name="T19" fmla="*/ 386 h 937"/>
                <a:gd name="T20" fmla="*/ 67 w 531"/>
                <a:gd name="T21" fmla="*/ 413 h 937"/>
                <a:gd name="T22" fmla="*/ 54 w 531"/>
                <a:gd name="T23" fmla="*/ 456 h 937"/>
                <a:gd name="T24" fmla="*/ 54 w 531"/>
                <a:gd name="T25" fmla="*/ 515 h 937"/>
                <a:gd name="T26" fmla="*/ 54 w 531"/>
                <a:gd name="T27" fmla="*/ 580 h 937"/>
                <a:gd name="T28" fmla="*/ 56 w 531"/>
                <a:gd name="T29" fmla="*/ 639 h 937"/>
                <a:gd name="T30" fmla="*/ 99 w 531"/>
                <a:gd name="T31" fmla="*/ 724 h 937"/>
                <a:gd name="T32" fmla="*/ 147 w 531"/>
                <a:gd name="T33" fmla="*/ 781 h 937"/>
                <a:gd name="T34" fmla="*/ 208 w 531"/>
                <a:gd name="T35" fmla="*/ 854 h 937"/>
                <a:gd name="T36" fmla="*/ 261 w 531"/>
                <a:gd name="T37" fmla="*/ 876 h 937"/>
                <a:gd name="T38" fmla="*/ 322 w 531"/>
                <a:gd name="T39" fmla="*/ 884 h 937"/>
                <a:gd name="T40" fmla="*/ 371 w 531"/>
                <a:gd name="T41" fmla="*/ 886 h 937"/>
                <a:gd name="T42" fmla="*/ 436 w 531"/>
                <a:gd name="T43" fmla="*/ 875 h 937"/>
                <a:gd name="T44" fmla="*/ 531 w 531"/>
                <a:gd name="T45" fmla="*/ 791 h 937"/>
                <a:gd name="T46" fmla="*/ 426 w 531"/>
                <a:gd name="T47" fmla="*/ 932 h 937"/>
                <a:gd name="T48" fmla="*/ 206 w 531"/>
                <a:gd name="T49" fmla="*/ 937 h 937"/>
                <a:gd name="T50" fmla="*/ 86 w 531"/>
                <a:gd name="T51" fmla="*/ 772 h 937"/>
                <a:gd name="T52" fmla="*/ 37 w 531"/>
                <a:gd name="T53" fmla="*/ 711 h 937"/>
                <a:gd name="T54" fmla="*/ 0 w 531"/>
                <a:gd name="T55" fmla="*/ 561 h 937"/>
                <a:gd name="T56" fmla="*/ 8 w 531"/>
                <a:gd name="T57" fmla="*/ 458 h 937"/>
                <a:gd name="T58" fmla="*/ 25 w 531"/>
                <a:gd name="T59" fmla="*/ 300 h 937"/>
                <a:gd name="T60" fmla="*/ 44 w 531"/>
                <a:gd name="T61" fmla="*/ 88 h 937"/>
                <a:gd name="T62" fmla="*/ 147 w 531"/>
                <a:gd name="T63" fmla="*/ 0 h 937"/>
                <a:gd name="T64" fmla="*/ 293 w 531"/>
                <a:gd name="T65" fmla="*/ 46 h 937"/>
                <a:gd name="T66" fmla="*/ 293 w 531"/>
                <a:gd name="T67" fmla="*/ 46 h 9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1"/>
                <a:gd name="T103" fmla="*/ 0 h 937"/>
                <a:gd name="T104" fmla="*/ 531 w 531"/>
                <a:gd name="T105" fmla="*/ 937 h 9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1" h="937">
                  <a:moveTo>
                    <a:pt x="293" y="46"/>
                  </a:moveTo>
                  <a:lnTo>
                    <a:pt x="217" y="61"/>
                  </a:lnTo>
                  <a:lnTo>
                    <a:pt x="177" y="80"/>
                  </a:lnTo>
                  <a:lnTo>
                    <a:pt x="145" y="107"/>
                  </a:lnTo>
                  <a:lnTo>
                    <a:pt x="126" y="152"/>
                  </a:lnTo>
                  <a:lnTo>
                    <a:pt x="132" y="198"/>
                  </a:lnTo>
                  <a:lnTo>
                    <a:pt x="118" y="270"/>
                  </a:lnTo>
                  <a:lnTo>
                    <a:pt x="77" y="312"/>
                  </a:lnTo>
                  <a:lnTo>
                    <a:pt x="67" y="359"/>
                  </a:lnTo>
                  <a:lnTo>
                    <a:pt x="99" y="386"/>
                  </a:lnTo>
                  <a:lnTo>
                    <a:pt x="67" y="413"/>
                  </a:lnTo>
                  <a:lnTo>
                    <a:pt x="54" y="456"/>
                  </a:lnTo>
                  <a:lnTo>
                    <a:pt x="54" y="515"/>
                  </a:lnTo>
                  <a:lnTo>
                    <a:pt x="54" y="580"/>
                  </a:lnTo>
                  <a:lnTo>
                    <a:pt x="56" y="639"/>
                  </a:lnTo>
                  <a:lnTo>
                    <a:pt x="99" y="724"/>
                  </a:lnTo>
                  <a:lnTo>
                    <a:pt x="147" y="781"/>
                  </a:lnTo>
                  <a:lnTo>
                    <a:pt x="208" y="854"/>
                  </a:lnTo>
                  <a:lnTo>
                    <a:pt x="261" y="876"/>
                  </a:lnTo>
                  <a:lnTo>
                    <a:pt x="322" y="884"/>
                  </a:lnTo>
                  <a:lnTo>
                    <a:pt x="371" y="886"/>
                  </a:lnTo>
                  <a:lnTo>
                    <a:pt x="436" y="875"/>
                  </a:lnTo>
                  <a:lnTo>
                    <a:pt x="531" y="791"/>
                  </a:lnTo>
                  <a:lnTo>
                    <a:pt x="426" y="932"/>
                  </a:lnTo>
                  <a:lnTo>
                    <a:pt x="206" y="937"/>
                  </a:lnTo>
                  <a:lnTo>
                    <a:pt x="86" y="772"/>
                  </a:lnTo>
                  <a:lnTo>
                    <a:pt x="37" y="711"/>
                  </a:lnTo>
                  <a:lnTo>
                    <a:pt x="0" y="561"/>
                  </a:lnTo>
                  <a:lnTo>
                    <a:pt x="8" y="458"/>
                  </a:lnTo>
                  <a:lnTo>
                    <a:pt x="25" y="300"/>
                  </a:lnTo>
                  <a:lnTo>
                    <a:pt x="44" y="88"/>
                  </a:lnTo>
                  <a:lnTo>
                    <a:pt x="147" y="0"/>
                  </a:lnTo>
                  <a:lnTo>
                    <a:pt x="293" y="4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49" name="Freeform 25">
              <a:extLst>
                <a:ext uri="{FF2B5EF4-FFF2-40B4-BE49-F238E27FC236}">
                  <a16:creationId xmlns:a16="http://schemas.microsoft.com/office/drawing/2014/main" xmlns="" id="{070AAE6C-FFF0-482E-B91F-C4B5A7508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1455"/>
              <a:ext cx="49" cy="24"/>
            </a:xfrm>
            <a:custGeom>
              <a:avLst/>
              <a:gdLst>
                <a:gd name="T0" fmla="*/ 42 w 97"/>
                <a:gd name="T1" fmla="*/ 0 h 47"/>
                <a:gd name="T2" fmla="*/ 73 w 97"/>
                <a:gd name="T3" fmla="*/ 19 h 47"/>
                <a:gd name="T4" fmla="*/ 97 w 97"/>
                <a:gd name="T5" fmla="*/ 47 h 47"/>
                <a:gd name="T6" fmla="*/ 65 w 97"/>
                <a:gd name="T7" fmla="*/ 47 h 47"/>
                <a:gd name="T8" fmla="*/ 29 w 97"/>
                <a:gd name="T9" fmla="*/ 22 h 47"/>
                <a:gd name="T10" fmla="*/ 0 w 97"/>
                <a:gd name="T11" fmla="*/ 1 h 47"/>
                <a:gd name="T12" fmla="*/ 42 w 97"/>
                <a:gd name="T13" fmla="*/ 0 h 47"/>
                <a:gd name="T14" fmla="*/ 42 w 97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47"/>
                <a:gd name="T26" fmla="*/ 97 w 97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47">
                  <a:moveTo>
                    <a:pt x="42" y="0"/>
                  </a:moveTo>
                  <a:lnTo>
                    <a:pt x="73" y="19"/>
                  </a:lnTo>
                  <a:lnTo>
                    <a:pt x="97" y="47"/>
                  </a:lnTo>
                  <a:lnTo>
                    <a:pt x="65" y="47"/>
                  </a:lnTo>
                  <a:lnTo>
                    <a:pt x="29" y="22"/>
                  </a:lnTo>
                  <a:lnTo>
                    <a:pt x="0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50" name="Freeform 26">
              <a:extLst>
                <a:ext uri="{FF2B5EF4-FFF2-40B4-BE49-F238E27FC236}">
                  <a16:creationId xmlns:a16="http://schemas.microsoft.com/office/drawing/2014/main" xmlns="" id="{7683F2A3-6FB6-463F-9B1D-63D2F3B71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1428"/>
              <a:ext cx="41" cy="46"/>
            </a:xfrm>
            <a:custGeom>
              <a:avLst/>
              <a:gdLst>
                <a:gd name="T0" fmla="*/ 54 w 82"/>
                <a:gd name="T1" fmla="*/ 42 h 92"/>
                <a:gd name="T2" fmla="*/ 54 w 82"/>
                <a:gd name="T3" fmla="*/ 67 h 92"/>
                <a:gd name="T4" fmla="*/ 19 w 82"/>
                <a:gd name="T5" fmla="*/ 82 h 92"/>
                <a:gd name="T6" fmla="*/ 0 w 82"/>
                <a:gd name="T7" fmla="*/ 82 h 92"/>
                <a:gd name="T8" fmla="*/ 25 w 82"/>
                <a:gd name="T9" fmla="*/ 92 h 92"/>
                <a:gd name="T10" fmla="*/ 69 w 82"/>
                <a:gd name="T11" fmla="*/ 78 h 92"/>
                <a:gd name="T12" fmla="*/ 82 w 82"/>
                <a:gd name="T13" fmla="*/ 52 h 92"/>
                <a:gd name="T14" fmla="*/ 76 w 82"/>
                <a:gd name="T15" fmla="*/ 42 h 92"/>
                <a:gd name="T16" fmla="*/ 71 w 82"/>
                <a:gd name="T17" fmla="*/ 33 h 92"/>
                <a:gd name="T18" fmla="*/ 65 w 82"/>
                <a:gd name="T19" fmla="*/ 23 h 92"/>
                <a:gd name="T20" fmla="*/ 59 w 82"/>
                <a:gd name="T21" fmla="*/ 14 h 92"/>
                <a:gd name="T22" fmla="*/ 54 w 82"/>
                <a:gd name="T23" fmla="*/ 6 h 92"/>
                <a:gd name="T24" fmla="*/ 50 w 82"/>
                <a:gd name="T25" fmla="*/ 0 h 92"/>
                <a:gd name="T26" fmla="*/ 54 w 82"/>
                <a:gd name="T27" fmla="*/ 42 h 92"/>
                <a:gd name="T28" fmla="*/ 54 w 82"/>
                <a:gd name="T29" fmla="*/ 42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92"/>
                <a:gd name="T47" fmla="*/ 82 w 82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92">
                  <a:moveTo>
                    <a:pt x="54" y="42"/>
                  </a:moveTo>
                  <a:lnTo>
                    <a:pt x="54" y="67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25" y="92"/>
                  </a:lnTo>
                  <a:lnTo>
                    <a:pt x="69" y="78"/>
                  </a:lnTo>
                  <a:lnTo>
                    <a:pt x="82" y="52"/>
                  </a:lnTo>
                  <a:lnTo>
                    <a:pt x="76" y="42"/>
                  </a:lnTo>
                  <a:lnTo>
                    <a:pt x="71" y="33"/>
                  </a:lnTo>
                  <a:lnTo>
                    <a:pt x="65" y="23"/>
                  </a:lnTo>
                  <a:lnTo>
                    <a:pt x="59" y="14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4" y="42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51" name="Freeform 27">
              <a:extLst>
                <a:ext uri="{FF2B5EF4-FFF2-40B4-BE49-F238E27FC236}">
                  <a16:creationId xmlns:a16="http://schemas.microsoft.com/office/drawing/2014/main" xmlns="" id="{42F0E7DC-7302-4006-8667-2027AB25E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261"/>
              <a:ext cx="206" cy="334"/>
            </a:xfrm>
            <a:custGeom>
              <a:avLst/>
              <a:gdLst>
                <a:gd name="T0" fmla="*/ 0 w 413"/>
                <a:gd name="T1" fmla="*/ 47 h 669"/>
                <a:gd name="T2" fmla="*/ 52 w 413"/>
                <a:gd name="T3" fmla="*/ 43 h 669"/>
                <a:gd name="T4" fmla="*/ 97 w 413"/>
                <a:gd name="T5" fmla="*/ 40 h 669"/>
                <a:gd name="T6" fmla="*/ 164 w 413"/>
                <a:gd name="T7" fmla="*/ 43 h 669"/>
                <a:gd name="T8" fmla="*/ 242 w 413"/>
                <a:gd name="T9" fmla="*/ 78 h 669"/>
                <a:gd name="T10" fmla="*/ 287 w 413"/>
                <a:gd name="T11" fmla="*/ 142 h 669"/>
                <a:gd name="T12" fmla="*/ 287 w 413"/>
                <a:gd name="T13" fmla="*/ 188 h 669"/>
                <a:gd name="T14" fmla="*/ 291 w 413"/>
                <a:gd name="T15" fmla="*/ 266 h 669"/>
                <a:gd name="T16" fmla="*/ 339 w 413"/>
                <a:gd name="T17" fmla="*/ 376 h 669"/>
                <a:gd name="T18" fmla="*/ 341 w 413"/>
                <a:gd name="T19" fmla="*/ 416 h 669"/>
                <a:gd name="T20" fmla="*/ 303 w 413"/>
                <a:gd name="T21" fmla="*/ 610 h 669"/>
                <a:gd name="T22" fmla="*/ 325 w 413"/>
                <a:gd name="T23" fmla="*/ 570 h 669"/>
                <a:gd name="T24" fmla="*/ 320 w 413"/>
                <a:gd name="T25" fmla="*/ 669 h 669"/>
                <a:gd name="T26" fmla="*/ 343 w 413"/>
                <a:gd name="T27" fmla="*/ 574 h 669"/>
                <a:gd name="T28" fmla="*/ 346 w 413"/>
                <a:gd name="T29" fmla="*/ 532 h 669"/>
                <a:gd name="T30" fmla="*/ 364 w 413"/>
                <a:gd name="T31" fmla="*/ 483 h 669"/>
                <a:gd name="T32" fmla="*/ 360 w 413"/>
                <a:gd name="T33" fmla="*/ 462 h 669"/>
                <a:gd name="T34" fmla="*/ 354 w 413"/>
                <a:gd name="T35" fmla="*/ 300 h 669"/>
                <a:gd name="T36" fmla="*/ 413 w 413"/>
                <a:gd name="T37" fmla="*/ 220 h 669"/>
                <a:gd name="T38" fmla="*/ 339 w 413"/>
                <a:gd name="T39" fmla="*/ 64 h 669"/>
                <a:gd name="T40" fmla="*/ 265 w 413"/>
                <a:gd name="T41" fmla="*/ 53 h 669"/>
                <a:gd name="T42" fmla="*/ 244 w 413"/>
                <a:gd name="T43" fmla="*/ 17 h 669"/>
                <a:gd name="T44" fmla="*/ 166 w 413"/>
                <a:gd name="T45" fmla="*/ 0 h 669"/>
                <a:gd name="T46" fmla="*/ 101 w 413"/>
                <a:gd name="T47" fmla="*/ 9 h 669"/>
                <a:gd name="T48" fmla="*/ 0 w 413"/>
                <a:gd name="T49" fmla="*/ 47 h 669"/>
                <a:gd name="T50" fmla="*/ 0 w 413"/>
                <a:gd name="T51" fmla="*/ 47 h 6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13"/>
                <a:gd name="T79" fmla="*/ 0 h 669"/>
                <a:gd name="T80" fmla="*/ 413 w 413"/>
                <a:gd name="T81" fmla="*/ 669 h 6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13" h="669">
                  <a:moveTo>
                    <a:pt x="0" y="47"/>
                  </a:moveTo>
                  <a:lnTo>
                    <a:pt x="52" y="43"/>
                  </a:lnTo>
                  <a:lnTo>
                    <a:pt x="97" y="40"/>
                  </a:lnTo>
                  <a:lnTo>
                    <a:pt x="164" y="43"/>
                  </a:lnTo>
                  <a:lnTo>
                    <a:pt x="242" y="78"/>
                  </a:lnTo>
                  <a:lnTo>
                    <a:pt x="287" y="142"/>
                  </a:lnTo>
                  <a:lnTo>
                    <a:pt x="287" y="188"/>
                  </a:lnTo>
                  <a:lnTo>
                    <a:pt x="291" y="266"/>
                  </a:lnTo>
                  <a:lnTo>
                    <a:pt x="339" y="376"/>
                  </a:lnTo>
                  <a:lnTo>
                    <a:pt x="341" y="416"/>
                  </a:lnTo>
                  <a:lnTo>
                    <a:pt x="303" y="610"/>
                  </a:lnTo>
                  <a:lnTo>
                    <a:pt x="325" y="570"/>
                  </a:lnTo>
                  <a:lnTo>
                    <a:pt x="320" y="669"/>
                  </a:lnTo>
                  <a:lnTo>
                    <a:pt x="343" y="574"/>
                  </a:lnTo>
                  <a:lnTo>
                    <a:pt x="346" y="532"/>
                  </a:lnTo>
                  <a:lnTo>
                    <a:pt x="364" y="483"/>
                  </a:lnTo>
                  <a:lnTo>
                    <a:pt x="360" y="462"/>
                  </a:lnTo>
                  <a:lnTo>
                    <a:pt x="354" y="300"/>
                  </a:lnTo>
                  <a:lnTo>
                    <a:pt x="413" y="220"/>
                  </a:lnTo>
                  <a:lnTo>
                    <a:pt x="339" y="64"/>
                  </a:lnTo>
                  <a:lnTo>
                    <a:pt x="265" y="53"/>
                  </a:lnTo>
                  <a:lnTo>
                    <a:pt x="244" y="17"/>
                  </a:lnTo>
                  <a:lnTo>
                    <a:pt x="166" y="0"/>
                  </a:lnTo>
                  <a:lnTo>
                    <a:pt x="101" y="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52" name="Freeform 28">
              <a:extLst>
                <a:ext uri="{FF2B5EF4-FFF2-40B4-BE49-F238E27FC236}">
                  <a16:creationId xmlns:a16="http://schemas.microsoft.com/office/drawing/2014/main" xmlns="" id="{F3D4B4DD-9189-4025-B257-B28E6DA11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123"/>
              <a:ext cx="308" cy="117"/>
            </a:xfrm>
            <a:custGeom>
              <a:avLst/>
              <a:gdLst>
                <a:gd name="T0" fmla="*/ 177 w 616"/>
                <a:gd name="T1" fmla="*/ 116 h 234"/>
                <a:gd name="T2" fmla="*/ 0 w 616"/>
                <a:gd name="T3" fmla="*/ 194 h 234"/>
                <a:gd name="T4" fmla="*/ 205 w 616"/>
                <a:gd name="T5" fmla="*/ 59 h 234"/>
                <a:gd name="T6" fmla="*/ 108 w 616"/>
                <a:gd name="T7" fmla="*/ 55 h 234"/>
                <a:gd name="T8" fmla="*/ 325 w 616"/>
                <a:gd name="T9" fmla="*/ 21 h 234"/>
                <a:gd name="T10" fmla="*/ 266 w 616"/>
                <a:gd name="T11" fmla="*/ 0 h 234"/>
                <a:gd name="T12" fmla="*/ 413 w 616"/>
                <a:gd name="T13" fmla="*/ 0 h 234"/>
                <a:gd name="T14" fmla="*/ 555 w 616"/>
                <a:gd name="T15" fmla="*/ 59 h 234"/>
                <a:gd name="T16" fmla="*/ 616 w 616"/>
                <a:gd name="T17" fmla="*/ 173 h 234"/>
                <a:gd name="T18" fmla="*/ 502 w 616"/>
                <a:gd name="T19" fmla="*/ 78 h 234"/>
                <a:gd name="T20" fmla="*/ 536 w 616"/>
                <a:gd name="T21" fmla="*/ 160 h 234"/>
                <a:gd name="T22" fmla="*/ 437 w 616"/>
                <a:gd name="T23" fmla="*/ 84 h 234"/>
                <a:gd name="T24" fmla="*/ 517 w 616"/>
                <a:gd name="T25" fmla="*/ 234 h 234"/>
                <a:gd name="T26" fmla="*/ 407 w 616"/>
                <a:gd name="T27" fmla="*/ 116 h 234"/>
                <a:gd name="T28" fmla="*/ 295 w 616"/>
                <a:gd name="T29" fmla="*/ 101 h 234"/>
                <a:gd name="T30" fmla="*/ 177 w 616"/>
                <a:gd name="T31" fmla="*/ 116 h 234"/>
                <a:gd name="T32" fmla="*/ 177 w 616"/>
                <a:gd name="T33" fmla="*/ 116 h 2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6"/>
                <a:gd name="T52" fmla="*/ 0 h 234"/>
                <a:gd name="T53" fmla="*/ 616 w 616"/>
                <a:gd name="T54" fmla="*/ 234 h 2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6" h="234">
                  <a:moveTo>
                    <a:pt x="177" y="116"/>
                  </a:moveTo>
                  <a:lnTo>
                    <a:pt x="0" y="194"/>
                  </a:lnTo>
                  <a:lnTo>
                    <a:pt x="205" y="59"/>
                  </a:lnTo>
                  <a:lnTo>
                    <a:pt x="108" y="55"/>
                  </a:lnTo>
                  <a:lnTo>
                    <a:pt x="325" y="21"/>
                  </a:lnTo>
                  <a:lnTo>
                    <a:pt x="266" y="0"/>
                  </a:lnTo>
                  <a:lnTo>
                    <a:pt x="413" y="0"/>
                  </a:lnTo>
                  <a:lnTo>
                    <a:pt x="555" y="59"/>
                  </a:lnTo>
                  <a:lnTo>
                    <a:pt x="616" y="173"/>
                  </a:lnTo>
                  <a:lnTo>
                    <a:pt x="502" y="78"/>
                  </a:lnTo>
                  <a:lnTo>
                    <a:pt x="536" y="160"/>
                  </a:lnTo>
                  <a:lnTo>
                    <a:pt x="437" y="84"/>
                  </a:lnTo>
                  <a:lnTo>
                    <a:pt x="517" y="234"/>
                  </a:lnTo>
                  <a:lnTo>
                    <a:pt x="407" y="116"/>
                  </a:lnTo>
                  <a:lnTo>
                    <a:pt x="295" y="101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53" name="Freeform 29">
              <a:extLst>
                <a:ext uri="{FF2B5EF4-FFF2-40B4-BE49-F238E27FC236}">
                  <a16:creationId xmlns:a16="http://schemas.microsoft.com/office/drawing/2014/main" xmlns="" id="{0662AF27-7F6C-4E7C-A3B9-F44357D1C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1173"/>
              <a:ext cx="85" cy="374"/>
            </a:xfrm>
            <a:custGeom>
              <a:avLst/>
              <a:gdLst>
                <a:gd name="T0" fmla="*/ 116 w 169"/>
                <a:gd name="T1" fmla="*/ 158 h 747"/>
                <a:gd name="T2" fmla="*/ 105 w 169"/>
                <a:gd name="T3" fmla="*/ 393 h 747"/>
                <a:gd name="T4" fmla="*/ 162 w 169"/>
                <a:gd name="T5" fmla="*/ 544 h 747"/>
                <a:gd name="T6" fmla="*/ 103 w 169"/>
                <a:gd name="T7" fmla="*/ 747 h 747"/>
                <a:gd name="T8" fmla="*/ 0 w 169"/>
                <a:gd name="T9" fmla="*/ 618 h 747"/>
                <a:gd name="T10" fmla="*/ 0 w 169"/>
                <a:gd name="T11" fmla="*/ 601 h 747"/>
                <a:gd name="T12" fmla="*/ 4 w 169"/>
                <a:gd name="T13" fmla="*/ 561 h 747"/>
                <a:gd name="T14" fmla="*/ 6 w 169"/>
                <a:gd name="T15" fmla="*/ 534 h 747"/>
                <a:gd name="T16" fmla="*/ 8 w 169"/>
                <a:gd name="T17" fmla="*/ 504 h 747"/>
                <a:gd name="T18" fmla="*/ 11 w 169"/>
                <a:gd name="T19" fmla="*/ 471 h 747"/>
                <a:gd name="T20" fmla="*/ 13 w 169"/>
                <a:gd name="T21" fmla="*/ 437 h 747"/>
                <a:gd name="T22" fmla="*/ 17 w 169"/>
                <a:gd name="T23" fmla="*/ 403 h 747"/>
                <a:gd name="T24" fmla="*/ 19 w 169"/>
                <a:gd name="T25" fmla="*/ 371 h 747"/>
                <a:gd name="T26" fmla="*/ 23 w 169"/>
                <a:gd name="T27" fmla="*/ 338 h 747"/>
                <a:gd name="T28" fmla="*/ 25 w 169"/>
                <a:gd name="T29" fmla="*/ 310 h 747"/>
                <a:gd name="T30" fmla="*/ 29 w 169"/>
                <a:gd name="T31" fmla="*/ 268 h 747"/>
                <a:gd name="T32" fmla="*/ 32 w 169"/>
                <a:gd name="T33" fmla="*/ 247 h 747"/>
                <a:gd name="T34" fmla="*/ 36 w 169"/>
                <a:gd name="T35" fmla="*/ 226 h 747"/>
                <a:gd name="T36" fmla="*/ 38 w 169"/>
                <a:gd name="T37" fmla="*/ 207 h 747"/>
                <a:gd name="T38" fmla="*/ 40 w 169"/>
                <a:gd name="T39" fmla="*/ 186 h 747"/>
                <a:gd name="T40" fmla="*/ 42 w 169"/>
                <a:gd name="T41" fmla="*/ 167 h 747"/>
                <a:gd name="T42" fmla="*/ 44 w 169"/>
                <a:gd name="T43" fmla="*/ 150 h 747"/>
                <a:gd name="T44" fmla="*/ 46 w 169"/>
                <a:gd name="T45" fmla="*/ 135 h 747"/>
                <a:gd name="T46" fmla="*/ 169 w 169"/>
                <a:gd name="T47" fmla="*/ 0 h 747"/>
                <a:gd name="T48" fmla="*/ 116 w 169"/>
                <a:gd name="T49" fmla="*/ 158 h 747"/>
                <a:gd name="T50" fmla="*/ 116 w 169"/>
                <a:gd name="T51" fmla="*/ 158 h 7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747"/>
                <a:gd name="T80" fmla="*/ 169 w 169"/>
                <a:gd name="T81" fmla="*/ 747 h 7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747">
                  <a:moveTo>
                    <a:pt x="116" y="158"/>
                  </a:moveTo>
                  <a:lnTo>
                    <a:pt x="105" y="393"/>
                  </a:lnTo>
                  <a:lnTo>
                    <a:pt x="162" y="544"/>
                  </a:lnTo>
                  <a:lnTo>
                    <a:pt x="103" y="747"/>
                  </a:lnTo>
                  <a:lnTo>
                    <a:pt x="0" y="618"/>
                  </a:lnTo>
                  <a:lnTo>
                    <a:pt x="0" y="601"/>
                  </a:lnTo>
                  <a:lnTo>
                    <a:pt x="4" y="561"/>
                  </a:lnTo>
                  <a:lnTo>
                    <a:pt x="6" y="534"/>
                  </a:lnTo>
                  <a:lnTo>
                    <a:pt x="8" y="504"/>
                  </a:lnTo>
                  <a:lnTo>
                    <a:pt x="11" y="471"/>
                  </a:lnTo>
                  <a:lnTo>
                    <a:pt x="13" y="437"/>
                  </a:lnTo>
                  <a:lnTo>
                    <a:pt x="17" y="403"/>
                  </a:lnTo>
                  <a:lnTo>
                    <a:pt x="19" y="371"/>
                  </a:lnTo>
                  <a:lnTo>
                    <a:pt x="23" y="338"/>
                  </a:lnTo>
                  <a:lnTo>
                    <a:pt x="25" y="310"/>
                  </a:lnTo>
                  <a:lnTo>
                    <a:pt x="29" y="268"/>
                  </a:lnTo>
                  <a:lnTo>
                    <a:pt x="32" y="247"/>
                  </a:lnTo>
                  <a:lnTo>
                    <a:pt x="36" y="226"/>
                  </a:lnTo>
                  <a:lnTo>
                    <a:pt x="38" y="207"/>
                  </a:lnTo>
                  <a:lnTo>
                    <a:pt x="40" y="186"/>
                  </a:lnTo>
                  <a:lnTo>
                    <a:pt x="42" y="167"/>
                  </a:lnTo>
                  <a:lnTo>
                    <a:pt x="44" y="150"/>
                  </a:lnTo>
                  <a:lnTo>
                    <a:pt x="46" y="135"/>
                  </a:lnTo>
                  <a:lnTo>
                    <a:pt x="169" y="0"/>
                  </a:lnTo>
                  <a:lnTo>
                    <a:pt x="116" y="158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54" name="Freeform 30">
              <a:extLst>
                <a:ext uri="{FF2B5EF4-FFF2-40B4-BE49-F238E27FC236}">
                  <a16:creationId xmlns:a16="http://schemas.microsoft.com/office/drawing/2014/main" xmlns="" id="{5E08F060-7BB7-43E2-92F5-F10BFD21F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190"/>
              <a:ext cx="120" cy="101"/>
            </a:xfrm>
            <a:custGeom>
              <a:avLst/>
              <a:gdLst>
                <a:gd name="T0" fmla="*/ 63 w 240"/>
                <a:gd name="T1" fmla="*/ 0 h 204"/>
                <a:gd name="T2" fmla="*/ 0 w 240"/>
                <a:gd name="T3" fmla="*/ 179 h 204"/>
                <a:gd name="T4" fmla="*/ 165 w 240"/>
                <a:gd name="T5" fmla="*/ 204 h 204"/>
                <a:gd name="T6" fmla="*/ 78 w 240"/>
                <a:gd name="T7" fmla="*/ 139 h 204"/>
                <a:gd name="T8" fmla="*/ 177 w 240"/>
                <a:gd name="T9" fmla="*/ 173 h 204"/>
                <a:gd name="T10" fmla="*/ 93 w 240"/>
                <a:gd name="T11" fmla="*/ 72 h 204"/>
                <a:gd name="T12" fmla="*/ 240 w 240"/>
                <a:gd name="T13" fmla="*/ 171 h 204"/>
                <a:gd name="T14" fmla="*/ 236 w 240"/>
                <a:gd name="T15" fmla="*/ 167 h 204"/>
                <a:gd name="T16" fmla="*/ 222 w 240"/>
                <a:gd name="T17" fmla="*/ 156 h 204"/>
                <a:gd name="T18" fmla="*/ 215 w 240"/>
                <a:gd name="T19" fmla="*/ 150 h 204"/>
                <a:gd name="T20" fmla="*/ 205 w 240"/>
                <a:gd name="T21" fmla="*/ 143 h 204"/>
                <a:gd name="T22" fmla="*/ 196 w 240"/>
                <a:gd name="T23" fmla="*/ 133 h 204"/>
                <a:gd name="T24" fmla="*/ 186 w 240"/>
                <a:gd name="T25" fmla="*/ 126 h 204"/>
                <a:gd name="T26" fmla="*/ 177 w 240"/>
                <a:gd name="T27" fmla="*/ 116 h 204"/>
                <a:gd name="T28" fmla="*/ 167 w 240"/>
                <a:gd name="T29" fmla="*/ 109 h 204"/>
                <a:gd name="T30" fmla="*/ 160 w 240"/>
                <a:gd name="T31" fmla="*/ 99 h 204"/>
                <a:gd name="T32" fmla="*/ 152 w 240"/>
                <a:gd name="T33" fmla="*/ 93 h 204"/>
                <a:gd name="T34" fmla="*/ 141 w 240"/>
                <a:gd name="T35" fmla="*/ 76 h 204"/>
                <a:gd name="T36" fmla="*/ 158 w 240"/>
                <a:gd name="T37" fmla="*/ 82 h 204"/>
                <a:gd name="T38" fmla="*/ 186 w 240"/>
                <a:gd name="T39" fmla="*/ 93 h 204"/>
                <a:gd name="T40" fmla="*/ 201 w 240"/>
                <a:gd name="T41" fmla="*/ 99 h 204"/>
                <a:gd name="T42" fmla="*/ 213 w 240"/>
                <a:gd name="T43" fmla="*/ 105 h 204"/>
                <a:gd name="T44" fmla="*/ 226 w 240"/>
                <a:gd name="T45" fmla="*/ 110 h 204"/>
                <a:gd name="T46" fmla="*/ 129 w 240"/>
                <a:gd name="T47" fmla="*/ 14 h 204"/>
                <a:gd name="T48" fmla="*/ 63 w 240"/>
                <a:gd name="T49" fmla="*/ 0 h 204"/>
                <a:gd name="T50" fmla="*/ 63 w 240"/>
                <a:gd name="T51" fmla="*/ 0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0"/>
                <a:gd name="T79" fmla="*/ 0 h 204"/>
                <a:gd name="T80" fmla="*/ 240 w 240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0" h="204">
                  <a:moveTo>
                    <a:pt x="63" y="0"/>
                  </a:moveTo>
                  <a:lnTo>
                    <a:pt x="0" y="179"/>
                  </a:lnTo>
                  <a:lnTo>
                    <a:pt x="165" y="204"/>
                  </a:lnTo>
                  <a:lnTo>
                    <a:pt x="78" y="139"/>
                  </a:lnTo>
                  <a:lnTo>
                    <a:pt x="177" y="173"/>
                  </a:lnTo>
                  <a:lnTo>
                    <a:pt x="93" y="72"/>
                  </a:lnTo>
                  <a:lnTo>
                    <a:pt x="240" y="171"/>
                  </a:lnTo>
                  <a:lnTo>
                    <a:pt x="236" y="167"/>
                  </a:lnTo>
                  <a:lnTo>
                    <a:pt x="222" y="156"/>
                  </a:lnTo>
                  <a:lnTo>
                    <a:pt x="215" y="150"/>
                  </a:lnTo>
                  <a:lnTo>
                    <a:pt x="205" y="143"/>
                  </a:lnTo>
                  <a:lnTo>
                    <a:pt x="196" y="133"/>
                  </a:lnTo>
                  <a:lnTo>
                    <a:pt x="186" y="126"/>
                  </a:lnTo>
                  <a:lnTo>
                    <a:pt x="177" y="116"/>
                  </a:lnTo>
                  <a:lnTo>
                    <a:pt x="167" y="109"/>
                  </a:lnTo>
                  <a:lnTo>
                    <a:pt x="160" y="99"/>
                  </a:lnTo>
                  <a:lnTo>
                    <a:pt x="152" y="93"/>
                  </a:lnTo>
                  <a:lnTo>
                    <a:pt x="141" y="76"/>
                  </a:lnTo>
                  <a:lnTo>
                    <a:pt x="158" y="82"/>
                  </a:lnTo>
                  <a:lnTo>
                    <a:pt x="186" y="93"/>
                  </a:lnTo>
                  <a:lnTo>
                    <a:pt x="201" y="99"/>
                  </a:lnTo>
                  <a:lnTo>
                    <a:pt x="213" y="105"/>
                  </a:lnTo>
                  <a:lnTo>
                    <a:pt x="226" y="110"/>
                  </a:lnTo>
                  <a:lnTo>
                    <a:pt x="129" y="1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55" name="Freeform 31">
              <a:extLst>
                <a:ext uri="{FF2B5EF4-FFF2-40B4-BE49-F238E27FC236}">
                  <a16:creationId xmlns:a16="http://schemas.microsoft.com/office/drawing/2014/main" xmlns="" id="{60ADFF98-7E8D-4725-BC26-A74F31A80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188"/>
              <a:ext cx="106" cy="279"/>
            </a:xfrm>
            <a:custGeom>
              <a:avLst/>
              <a:gdLst>
                <a:gd name="T0" fmla="*/ 0 w 211"/>
                <a:gd name="T1" fmla="*/ 0 h 559"/>
                <a:gd name="T2" fmla="*/ 93 w 211"/>
                <a:gd name="T3" fmla="*/ 154 h 559"/>
                <a:gd name="T4" fmla="*/ 62 w 211"/>
                <a:gd name="T5" fmla="*/ 133 h 559"/>
                <a:gd name="T6" fmla="*/ 99 w 211"/>
                <a:gd name="T7" fmla="*/ 282 h 559"/>
                <a:gd name="T8" fmla="*/ 62 w 211"/>
                <a:gd name="T9" fmla="*/ 314 h 559"/>
                <a:gd name="T10" fmla="*/ 32 w 211"/>
                <a:gd name="T11" fmla="*/ 413 h 559"/>
                <a:gd name="T12" fmla="*/ 127 w 211"/>
                <a:gd name="T13" fmla="*/ 559 h 559"/>
                <a:gd name="T14" fmla="*/ 129 w 211"/>
                <a:gd name="T15" fmla="*/ 554 h 559"/>
                <a:gd name="T16" fmla="*/ 135 w 211"/>
                <a:gd name="T17" fmla="*/ 546 h 559"/>
                <a:gd name="T18" fmla="*/ 139 w 211"/>
                <a:gd name="T19" fmla="*/ 538 h 559"/>
                <a:gd name="T20" fmla="*/ 146 w 211"/>
                <a:gd name="T21" fmla="*/ 527 h 559"/>
                <a:gd name="T22" fmla="*/ 150 w 211"/>
                <a:gd name="T23" fmla="*/ 521 h 559"/>
                <a:gd name="T24" fmla="*/ 154 w 211"/>
                <a:gd name="T25" fmla="*/ 516 h 559"/>
                <a:gd name="T26" fmla="*/ 158 w 211"/>
                <a:gd name="T27" fmla="*/ 510 h 559"/>
                <a:gd name="T28" fmla="*/ 161 w 211"/>
                <a:gd name="T29" fmla="*/ 504 h 559"/>
                <a:gd name="T30" fmla="*/ 165 w 211"/>
                <a:gd name="T31" fmla="*/ 497 h 559"/>
                <a:gd name="T32" fmla="*/ 169 w 211"/>
                <a:gd name="T33" fmla="*/ 491 h 559"/>
                <a:gd name="T34" fmla="*/ 173 w 211"/>
                <a:gd name="T35" fmla="*/ 483 h 559"/>
                <a:gd name="T36" fmla="*/ 177 w 211"/>
                <a:gd name="T37" fmla="*/ 478 h 559"/>
                <a:gd name="T38" fmla="*/ 180 w 211"/>
                <a:gd name="T39" fmla="*/ 470 h 559"/>
                <a:gd name="T40" fmla="*/ 184 w 211"/>
                <a:gd name="T41" fmla="*/ 464 h 559"/>
                <a:gd name="T42" fmla="*/ 188 w 211"/>
                <a:gd name="T43" fmla="*/ 459 h 559"/>
                <a:gd name="T44" fmla="*/ 192 w 211"/>
                <a:gd name="T45" fmla="*/ 453 h 559"/>
                <a:gd name="T46" fmla="*/ 198 w 211"/>
                <a:gd name="T47" fmla="*/ 441 h 559"/>
                <a:gd name="T48" fmla="*/ 203 w 211"/>
                <a:gd name="T49" fmla="*/ 430 h 559"/>
                <a:gd name="T50" fmla="*/ 207 w 211"/>
                <a:gd name="T51" fmla="*/ 422 h 559"/>
                <a:gd name="T52" fmla="*/ 211 w 211"/>
                <a:gd name="T53" fmla="*/ 413 h 559"/>
                <a:gd name="T54" fmla="*/ 211 w 211"/>
                <a:gd name="T55" fmla="*/ 350 h 559"/>
                <a:gd name="T56" fmla="*/ 209 w 211"/>
                <a:gd name="T57" fmla="*/ 295 h 559"/>
                <a:gd name="T58" fmla="*/ 137 w 211"/>
                <a:gd name="T59" fmla="*/ 118 h 559"/>
                <a:gd name="T60" fmla="*/ 0 w 211"/>
                <a:gd name="T61" fmla="*/ 0 h 559"/>
                <a:gd name="T62" fmla="*/ 0 w 211"/>
                <a:gd name="T63" fmla="*/ 0 h 5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1"/>
                <a:gd name="T97" fmla="*/ 0 h 559"/>
                <a:gd name="T98" fmla="*/ 211 w 211"/>
                <a:gd name="T99" fmla="*/ 559 h 5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1" h="559">
                  <a:moveTo>
                    <a:pt x="0" y="0"/>
                  </a:moveTo>
                  <a:lnTo>
                    <a:pt x="93" y="154"/>
                  </a:lnTo>
                  <a:lnTo>
                    <a:pt x="62" y="133"/>
                  </a:lnTo>
                  <a:lnTo>
                    <a:pt x="99" y="282"/>
                  </a:lnTo>
                  <a:lnTo>
                    <a:pt x="62" y="314"/>
                  </a:lnTo>
                  <a:lnTo>
                    <a:pt x="32" y="413"/>
                  </a:lnTo>
                  <a:lnTo>
                    <a:pt x="127" y="559"/>
                  </a:lnTo>
                  <a:lnTo>
                    <a:pt x="129" y="554"/>
                  </a:lnTo>
                  <a:lnTo>
                    <a:pt x="135" y="546"/>
                  </a:lnTo>
                  <a:lnTo>
                    <a:pt x="139" y="538"/>
                  </a:lnTo>
                  <a:lnTo>
                    <a:pt x="146" y="527"/>
                  </a:lnTo>
                  <a:lnTo>
                    <a:pt x="150" y="521"/>
                  </a:lnTo>
                  <a:lnTo>
                    <a:pt x="154" y="516"/>
                  </a:lnTo>
                  <a:lnTo>
                    <a:pt x="158" y="510"/>
                  </a:lnTo>
                  <a:lnTo>
                    <a:pt x="161" y="504"/>
                  </a:lnTo>
                  <a:lnTo>
                    <a:pt x="165" y="497"/>
                  </a:lnTo>
                  <a:lnTo>
                    <a:pt x="169" y="491"/>
                  </a:lnTo>
                  <a:lnTo>
                    <a:pt x="173" y="483"/>
                  </a:lnTo>
                  <a:lnTo>
                    <a:pt x="177" y="478"/>
                  </a:lnTo>
                  <a:lnTo>
                    <a:pt x="180" y="470"/>
                  </a:lnTo>
                  <a:lnTo>
                    <a:pt x="184" y="464"/>
                  </a:lnTo>
                  <a:lnTo>
                    <a:pt x="188" y="459"/>
                  </a:lnTo>
                  <a:lnTo>
                    <a:pt x="192" y="453"/>
                  </a:lnTo>
                  <a:lnTo>
                    <a:pt x="198" y="441"/>
                  </a:lnTo>
                  <a:lnTo>
                    <a:pt x="203" y="430"/>
                  </a:lnTo>
                  <a:lnTo>
                    <a:pt x="207" y="422"/>
                  </a:lnTo>
                  <a:lnTo>
                    <a:pt x="211" y="413"/>
                  </a:lnTo>
                  <a:lnTo>
                    <a:pt x="211" y="350"/>
                  </a:lnTo>
                  <a:lnTo>
                    <a:pt x="209" y="295"/>
                  </a:lnTo>
                  <a:lnTo>
                    <a:pt x="137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56" name="Freeform 32">
              <a:extLst>
                <a:ext uri="{FF2B5EF4-FFF2-40B4-BE49-F238E27FC236}">
                  <a16:creationId xmlns:a16="http://schemas.microsoft.com/office/drawing/2014/main" xmlns="" id="{ECBF5CBE-925E-4CAB-A152-752D7DB36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032"/>
              <a:ext cx="124" cy="40"/>
            </a:xfrm>
            <a:custGeom>
              <a:avLst/>
              <a:gdLst>
                <a:gd name="T0" fmla="*/ 247 w 247"/>
                <a:gd name="T1" fmla="*/ 6 h 80"/>
                <a:gd name="T2" fmla="*/ 211 w 247"/>
                <a:gd name="T3" fmla="*/ 25 h 80"/>
                <a:gd name="T4" fmla="*/ 182 w 247"/>
                <a:gd name="T5" fmla="*/ 25 h 80"/>
                <a:gd name="T6" fmla="*/ 182 w 247"/>
                <a:gd name="T7" fmla="*/ 0 h 80"/>
                <a:gd name="T8" fmla="*/ 161 w 247"/>
                <a:gd name="T9" fmla="*/ 21 h 80"/>
                <a:gd name="T10" fmla="*/ 19 w 247"/>
                <a:gd name="T11" fmla="*/ 46 h 80"/>
                <a:gd name="T12" fmla="*/ 3 w 247"/>
                <a:gd name="T13" fmla="*/ 38 h 80"/>
                <a:gd name="T14" fmla="*/ 2 w 247"/>
                <a:gd name="T15" fmla="*/ 59 h 80"/>
                <a:gd name="T16" fmla="*/ 0 w 247"/>
                <a:gd name="T17" fmla="*/ 74 h 80"/>
                <a:gd name="T18" fmla="*/ 2 w 247"/>
                <a:gd name="T19" fmla="*/ 80 h 80"/>
                <a:gd name="T20" fmla="*/ 3 w 247"/>
                <a:gd name="T21" fmla="*/ 80 h 80"/>
                <a:gd name="T22" fmla="*/ 30 w 247"/>
                <a:gd name="T23" fmla="*/ 76 h 80"/>
                <a:gd name="T24" fmla="*/ 57 w 247"/>
                <a:gd name="T25" fmla="*/ 71 h 80"/>
                <a:gd name="T26" fmla="*/ 85 w 247"/>
                <a:gd name="T27" fmla="*/ 65 h 80"/>
                <a:gd name="T28" fmla="*/ 116 w 247"/>
                <a:gd name="T29" fmla="*/ 57 h 80"/>
                <a:gd name="T30" fmla="*/ 140 w 247"/>
                <a:gd name="T31" fmla="*/ 54 h 80"/>
                <a:gd name="T32" fmla="*/ 167 w 247"/>
                <a:gd name="T33" fmla="*/ 48 h 80"/>
                <a:gd name="T34" fmla="*/ 226 w 247"/>
                <a:gd name="T35" fmla="*/ 50 h 80"/>
                <a:gd name="T36" fmla="*/ 247 w 247"/>
                <a:gd name="T37" fmla="*/ 6 h 80"/>
                <a:gd name="T38" fmla="*/ 247 w 247"/>
                <a:gd name="T39" fmla="*/ 6 h 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7"/>
                <a:gd name="T61" fmla="*/ 0 h 80"/>
                <a:gd name="T62" fmla="*/ 247 w 247"/>
                <a:gd name="T63" fmla="*/ 80 h 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7" h="80">
                  <a:moveTo>
                    <a:pt x="247" y="6"/>
                  </a:moveTo>
                  <a:lnTo>
                    <a:pt x="211" y="25"/>
                  </a:lnTo>
                  <a:lnTo>
                    <a:pt x="182" y="25"/>
                  </a:lnTo>
                  <a:lnTo>
                    <a:pt x="182" y="0"/>
                  </a:lnTo>
                  <a:lnTo>
                    <a:pt x="161" y="21"/>
                  </a:lnTo>
                  <a:lnTo>
                    <a:pt x="19" y="46"/>
                  </a:lnTo>
                  <a:lnTo>
                    <a:pt x="3" y="38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0" y="76"/>
                  </a:lnTo>
                  <a:lnTo>
                    <a:pt x="57" y="71"/>
                  </a:lnTo>
                  <a:lnTo>
                    <a:pt x="85" y="65"/>
                  </a:lnTo>
                  <a:lnTo>
                    <a:pt x="116" y="57"/>
                  </a:lnTo>
                  <a:lnTo>
                    <a:pt x="140" y="54"/>
                  </a:lnTo>
                  <a:lnTo>
                    <a:pt x="167" y="48"/>
                  </a:lnTo>
                  <a:lnTo>
                    <a:pt x="226" y="50"/>
                  </a:lnTo>
                  <a:lnTo>
                    <a:pt x="247" y="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57" name="Freeform 33">
              <a:extLst>
                <a:ext uri="{FF2B5EF4-FFF2-40B4-BE49-F238E27FC236}">
                  <a16:creationId xmlns:a16="http://schemas.microsoft.com/office/drawing/2014/main" xmlns="" id="{528F5874-24C7-4714-A389-944DC81F1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" y="2073"/>
              <a:ext cx="143" cy="115"/>
            </a:xfrm>
            <a:custGeom>
              <a:avLst/>
              <a:gdLst>
                <a:gd name="T0" fmla="*/ 2 w 286"/>
                <a:gd name="T1" fmla="*/ 65 h 230"/>
                <a:gd name="T2" fmla="*/ 27 w 286"/>
                <a:gd name="T3" fmla="*/ 68 h 230"/>
                <a:gd name="T4" fmla="*/ 57 w 286"/>
                <a:gd name="T5" fmla="*/ 68 h 230"/>
                <a:gd name="T6" fmla="*/ 78 w 286"/>
                <a:gd name="T7" fmla="*/ 61 h 230"/>
                <a:gd name="T8" fmla="*/ 95 w 286"/>
                <a:gd name="T9" fmla="*/ 55 h 230"/>
                <a:gd name="T10" fmla="*/ 116 w 286"/>
                <a:gd name="T11" fmla="*/ 47 h 230"/>
                <a:gd name="T12" fmla="*/ 135 w 286"/>
                <a:gd name="T13" fmla="*/ 40 h 230"/>
                <a:gd name="T14" fmla="*/ 151 w 286"/>
                <a:gd name="T15" fmla="*/ 34 h 230"/>
                <a:gd name="T16" fmla="*/ 168 w 286"/>
                <a:gd name="T17" fmla="*/ 28 h 230"/>
                <a:gd name="T18" fmla="*/ 204 w 286"/>
                <a:gd name="T19" fmla="*/ 27 h 230"/>
                <a:gd name="T20" fmla="*/ 210 w 286"/>
                <a:gd name="T21" fmla="*/ 8 h 230"/>
                <a:gd name="T22" fmla="*/ 221 w 286"/>
                <a:gd name="T23" fmla="*/ 21 h 230"/>
                <a:gd name="T24" fmla="*/ 286 w 286"/>
                <a:gd name="T25" fmla="*/ 0 h 230"/>
                <a:gd name="T26" fmla="*/ 272 w 286"/>
                <a:gd name="T27" fmla="*/ 27 h 230"/>
                <a:gd name="T28" fmla="*/ 251 w 286"/>
                <a:gd name="T29" fmla="*/ 47 h 230"/>
                <a:gd name="T30" fmla="*/ 286 w 286"/>
                <a:gd name="T31" fmla="*/ 68 h 230"/>
                <a:gd name="T32" fmla="*/ 284 w 286"/>
                <a:gd name="T33" fmla="*/ 97 h 230"/>
                <a:gd name="T34" fmla="*/ 242 w 286"/>
                <a:gd name="T35" fmla="*/ 143 h 230"/>
                <a:gd name="T36" fmla="*/ 130 w 286"/>
                <a:gd name="T37" fmla="*/ 200 h 230"/>
                <a:gd name="T38" fmla="*/ 99 w 286"/>
                <a:gd name="T39" fmla="*/ 230 h 230"/>
                <a:gd name="T40" fmla="*/ 46 w 286"/>
                <a:gd name="T41" fmla="*/ 228 h 230"/>
                <a:gd name="T42" fmla="*/ 10 w 286"/>
                <a:gd name="T43" fmla="*/ 190 h 230"/>
                <a:gd name="T44" fmla="*/ 6 w 286"/>
                <a:gd name="T45" fmla="*/ 156 h 230"/>
                <a:gd name="T46" fmla="*/ 42 w 286"/>
                <a:gd name="T47" fmla="*/ 175 h 230"/>
                <a:gd name="T48" fmla="*/ 75 w 286"/>
                <a:gd name="T49" fmla="*/ 177 h 230"/>
                <a:gd name="T50" fmla="*/ 132 w 286"/>
                <a:gd name="T51" fmla="*/ 146 h 230"/>
                <a:gd name="T52" fmla="*/ 198 w 286"/>
                <a:gd name="T53" fmla="*/ 120 h 230"/>
                <a:gd name="T54" fmla="*/ 198 w 286"/>
                <a:gd name="T55" fmla="*/ 108 h 230"/>
                <a:gd name="T56" fmla="*/ 213 w 286"/>
                <a:gd name="T57" fmla="*/ 108 h 230"/>
                <a:gd name="T58" fmla="*/ 253 w 286"/>
                <a:gd name="T59" fmla="*/ 95 h 230"/>
                <a:gd name="T60" fmla="*/ 263 w 286"/>
                <a:gd name="T61" fmla="*/ 74 h 230"/>
                <a:gd name="T62" fmla="*/ 234 w 286"/>
                <a:gd name="T63" fmla="*/ 55 h 230"/>
                <a:gd name="T64" fmla="*/ 42 w 286"/>
                <a:gd name="T65" fmla="*/ 101 h 230"/>
                <a:gd name="T66" fmla="*/ 0 w 286"/>
                <a:gd name="T67" fmla="*/ 101 h 230"/>
                <a:gd name="T68" fmla="*/ 2 w 286"/>
                <a:gd name="T69" fmla="*/ 65 h 230"/>
                <a:gd name="T70" fmla="*/ 2 w 286"/>
                <a:gd name="T71" fmla="*/ 65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6"/>
                <a:gd name="T109" fmla="*/ 0 h 230"/>
                <a:gd name="T110" fmla="*/ 286 w 286"/>
                <a:gd name="T111" fmla="*/ 230 h 2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6" h="230">
                  <a:moveTo>
                    <a:pt x="2" y="65"/>
                  </a:moveTo>
                  <a:lnTo>
                    <a:pt x="27" y="68"/>
                  </a:lnTo>
                  <a:lnTo>
                    <a:pt x="57" y="68"/>
                  </a:lnTo>
                  <a:lnTo>
                    <a:pt x="78" y="61"/>
                  </a:lnTo>
                  <a:lnTo>
                    <a:pt x="95" y="55"/>
                  </a:lnTo>
                  <a:lnTo>
                    <a:pt x="116" y="47"/>
                  </a:lnTo>
                  <a:lnTo>
                    <a:pt x="135" y="40"/>
                  </a:lnTo>
                  <a:lnTo>
                    <a:pt x="151" y="34"/>
                  </a:lnTo>
                  <a:lnTo>
                    <a:pt x="168" y="28"/>
                  </a:lnTo>
                  <a:lnTo>
                    <a:pt x="204" y="27"/>
                  </a:lnTo>
                  <a:lnTo>
                    <a:pt x="210" y="8"/>
                  </a:lnTo>
                  <a:lnTo>
                    <a:pt x="221" y="21"/>
                  </a:lnTo>
                  <a:lnTo>
                    <a:pt x="286" y="0"/>
                  </a:lnTo>
                  <a:lnTo>
                    <a:pt x="272" y="27"/>
                  </a:lnTo>
                  <a:lnTo>
                    <a:pt x="251" y="47"/>
                  </a:lnTo>
                  <a:lnTo>
                    <a:pt x="286" y="68"/>
                  </a:lnTo>
                  <a:lnTo>
                    <a:pt x="284" y="97"/>
                  </a:lnTo>
                  <a:lnTo>
                    <a:pt x="242" y="143"/>
                  </a:lnTo>
                  <a:lnTo>
                    <a:pt x="130" y="200"/>
                  </a:lnTo>
                  <a:lnTo>
                    <a:pt x="99" y="230"/>
                  </a:lnTo>
                  <a:lnTo>
                    <a:pt x="46" y="228"/>
                  </a:lnTo>
                  <a:lnTo>
                    <a:pt x="10" y="190"/>
                  </a:lnTo>
                  <a:lnTo>
                    <a:pt x="6" y="156"/>
                  </a:lnTo>
                  <a:lnTo>
                    <a:pt x="42" y="175"/>
                  </a:lnTo>
                  <a:lnTo>
                    <a:pt x="75" y="177"/>
                  </a:lnTo>
                  <a:lnTo>
                    <a:pt x="132" y="146"/>
                  </a:lnTo>
                  <a:lnTo>
                    <a:pt x="198" y="120"/>
                  </a:lnTo>
                  <a:lnTo>
                    <a:pt x="198" y="108"/>
                  </a:lnTo>
                  <a:lnTo>
                    <a:pt x="213" y="108"/>
                  </a:lnTo>
                  <a:lnTo>
                    <a:pt x="253" y="95"/>
                  </a:lnTo>
                  <a:lnTo>
                    <a:pt x="263" y="74"/>
                  </a:lnTo>
                  <a:lnTo>
                    <a:pt x="234" y="55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58" name="Freeform 34">
              <a:extLst>
                <a:ext uri="{FF2B5EF4-FFF2-40B4-BE49-F238E27FC236}">
                  <a16:creationId xmlns:a16="http://schemas.microsoft.com/office/drawing/2014/main" xmlns="" id="{BA565D97-EB2B-4154-84D6-E208BB11D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2160"/>
              <a:ext cx="108" cy="106"/>
            </a:xfrm>
            <a:custGeom>
              <a:avLst/>
              <a:gdLst>
                <a:gd name="T0" fmla="*/ 214 w 214"/>
                <a:gd name="T1" fmla="*/ 0 h 213"/>
                <a:gd name="T2" fmla="*/ 165 w 214"/>
                <a:gd name="T3" fmla="*/ 8 h 213"/>
                <a:gd name="T4" fmla="*/ 169 w 214"/>
                <a:gd name="T5" fmla="*/ 25 h 213"/>
                <a:gd name="T6" fmla="*/ 146 w 214"/>
                <a:gd name="T7" fmla="*/ 6 h 213"/>
                <a:gd name="T8" fmla="*/ 123 w 214"/>
                <a:gd name="T9" fmla="*/ 36 h 213"/>
                <a:gd name="T10" fmla="*/ 49 w 214"/>
                <a:gd name="T11" fmla="*/ 74 h 213"/>
                <a:gd name="T12" fmla="*/ 70 w 214"/>
                <a:gd name="T13" fmla="*/ 19 h 213"/>
                <a:gd name="T14" fmla="*/ 5 w 214"/>
                <a:gd name="T15" fmla="*/ 53 h 213"/>
                <a:gd name="T16" fmla="*/ 0 w 214"/>
                <a:gd name="T17" fmla="*/ 116 h 213"/>
                <a:gd name="T18" fmla="*/ 5 w 214"/>
                <a:gd name="T19" fmla="*/ 120 h 213"/>
                <a:gd name="T20" fmla="*/ 17 w 214"/>
                <a:gd name="T21" fmla="*/ 127 h 213"/>
                <a:gd name="T22" fmla="*/ 24 w 214"/>
                <a:gd name="T23" fmla="*/ 133 h 213"/>
                <a:gd name="T24" fmla="*/ 32 w 214"/>
                <a:gd name="T25" fmla="*/ 139 h 213"/>
                <a:gd name="T26" fmla="*/ 41 w 214"/>
                <a:gd name="T27" fmla="*/ 146 h 213"/>
                <a:gd name="T28" fmla="*/ 51 w 214"/>
                <a:gd name="T29" fmla="*/ 152 h 213"/>
                <a:gd name="T30" fmla="*/ 60 w 214"/>
                <a:gd name="T31" fmla="*/ 160 h 213"/>
                <a:gd name="T32" fmla="*/ 70 w 214"/>
                <a:gd name="T33" fmla="*/ 167 h 213"/>
                <a:gd name="T34" fmla="*/ 78 w 214"/>
                <a:gd name="T35" fmla="*/ 173 h 213"/>
                <a:gd name="T36" fmla="*/ 85 w 214"/>
                <a:gd name="T37" fmla="*/ 179 h 213"/>
                <a:gd name="T38" fmla="*/ 98 w 214"/>
                <a:gd name="T39" fmla="*/ 188 h 213"/>
                <a:gd name="T40" fmla="*/ 104 w 214"/>
                <a:gd name="T41" fmla="*/ 192 h 213"/>
                <a:gd name="T42" fmla="*/ 182 w 214"/>
                <a:gd name="T43" fmla="*/ 213 h 213"/>
                <a:gd name="T44" fmla="*/ 180 w 214"/>
                <a:gd name="T45" fmla="*/ 59 h 213"/>
                <a:gd name="T46" fmla="*/ 214 w 214"/>
                <a:gd name="T47" fmla="*/ 25 h 213"/>
                <a:gd name="T48" fmla="*/ 214 w 214"/>
                <a:gd name="T49" fmla="*/ 0 h 213"/>
                <a:gd name="T50" fmla="*/ 214 w 214"/>
                <a:gd name="T51" fmla="*/ 0 h 2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4"/>
                <a:gd name="T79" fmla="*/ 0 h 213"/>
                <a:gd name="T80" fmla="*/ 214 w 214"/>
                <a:gd name="T81" fmla="*/ 213 h 2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4" h="213">
                  <a:moveTo>
                    <a:pt x="214" y="0"/>
                  </a:moveTo>
                  <a:lnTo>
                    <a:pt x="165" y="8"/>
                  </a:lnTo>
                  <a:lnTo>
                    <a:pt x="169" y="25"/>
                  </a:lnTo>
                  <a:lnTo>
                    <a:pt x="146" y="6"/>
                  </a:lnTo>
                  <a:lnTo>
                    <a:pt x="123" y="36"/>
                  </a:lnTo>
                  <a:lnTo>
                    <a:pt x="49" y="74"/>
                  </a:lnTo>
                  <a:lnTo>
                    <a:pt x="70" y="19"/>
                  </a:lnTo>
                  <a:lnTo>
                    <a:pt x="5" y="53"/>
                  </a:lnTo>
                  <a:lnTo>
                    <a:pt x="0" y="116"/>
                  </a:lnTo>
                  <a:lnTo>
                    <a:pt x="5" y="120"/>
                  </a:lnTo>
                  <a:lnTo>
                    <a:pt x="17" y="127"/>
                  </a:lnTo>
                  <a:lnTo>
                    <a:pt x="24" y="133"/>
                  </a:lnTo>
                  <a:lnTo>
                    <a:pt x="32" y="139"/>
                  </a:lnTo>
                  <a:lnTo>
                    <a:pt x="41" y="146"/>
                  </a:lnTo>
                  <a:lnTo>
                    <a:pt x="51" y="152"/>
                  </a:lnTo>
                  <a:lnTo>
                    <a:pt x="60" y="160"/>
                  </a:lnTo>
                  <a:lnTo>
                    <a:pt x="70" y="167"/>
                  </a:lnTo>
                  <a:lnTo>
                    <a:pt x="78" y="173"/>
                  </a:lnTo>
                  <a:lnTo>
                    <a:pt x="85" y="179"/>
                  </a:lnTo>
                  <a:lnTo>
                    <a:pt x="98" y="188"/>
                  </a:lnTo>
                  <a:lnTo>
                    <a:pt x="104" y="192"/>
                  </a:lnTo>
                  <a:lnTo>
                    <a:pt x="182" y="213"/>
                  </a:lnTo>
                  <a:lnTo>
                    <a:pt x="180" y="59"/>
                  </a:lnTo>
                  <a:lnTo>
                    <a:pt x="214" y="2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59" name="Freeform 35">
              <a:extLst>
                <a:ext uri="{FF2B5EF4-FFF2-40B4-BE49-F238E27FC236}">
                  <a16:creationId xmlns:a16="http://schemas.microsoft.com/office/drawing/2014/main" xmlns="" id="{24A99043-91DE-4B38-BDEC-7CFC9E994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744"/>
              <a:ext cx="415" cy="903"/>
            </a:xfrm>
            <a:custGeom>
              <a:avLst/>
              <a:gdLst>
                <a:gd name="T0" fmla="*/ 831 w 831"/>
                <a:gd name="T1" fmla="*/ 286 h 1806"/>
                <a:gd name="T2" fmla="*/ 713 w 831"/>
                <a:gd name="T3" fmla="*/ 217 h 1806"/>
                <a:gd name="T4" fmla="*/ 709 w 831"/>
                <a:gd name="T5" fmla="*/ 265 h 1806"/>
                <a:gd name="T6" fmla="*/ 704 w 831"/>
                <a:gd name="T7" fmla="*/ 276 h 1806"/>
                <a:gd name="T8" fmla="*/ 677 w 831"/>
                <a:gd name="T9" fmla="*/ 255 h 1806"/>
                <a:gd name="T10" fmla="*/ 662 w 831"/>
                <a:gd name="T11" fmla="*/ 242 h 1806"/>
                <a:gd name="T12" fmla="*/ 647 w 831"/>
                <a:gd name="T13" fmla="*/ 227 h 1806"/>
                <a:gd name="T14" fmla="*/ 633 w 831"/>
                <a:gd name="T15" fmla="*/ 211 h 1806"/>
                <a:gd name="T16" fmla="*/ 618 w 831"/>
                <a:gd name="T17" fmla="*/ 194 h 1806"/>
                <a:gd name="T18" fmla="*/ 283 w 831"/>
                <a:gd name="T19" fmla="*/ 253 h 1806"/>
                <a:gd name="T20" fmla="*/ 207 w 831"/>
                <a:gd name="T21" fmla="*/ 519 h 1806"/>
                <a:gd name="T22" fmla="*/ 112 w 831"/>
                <a:gd name="T23" fmla="*/ 495 h 1806"/>
                <a:gd name="T24" fmla="*/ 68 w 831"/>
                <a:gd name="T25" fmla="*/ 692 h 1806"/>
                <a:gd name="T26" fmla="*/ 228 w 831"/>
                <a:gd name="T27" fmla="*/ 1046 h 1806"/>
                <a:gd name="T28" fmla="*/ 525 w 831"/>
                <a:gd name="T29" fmla="*/ 1616 h 1806"/>
                <a:gd name="T30" fmla="*/ 342 w 831"/>
                <a:gd name="T31" fmla="*/ 1681 h 1806"/>
                <a:gd name="T32" fmla="*/ 57 w 831"/>
                <a:gd name="T33" fmla="*/ 907 h 1806"/>
                <a:gd name="T34" fmla="*/ 51 w 831"/>
                <a:gd name="T35" fmla="*/ 884 h 1806"/>
                <a:gd name="T36" fmla="*/ 48 w 831"/>
                <a:gd name="T37" fmla="*/ 869 h 1806"/>
                <a:gd name="T38" fmla="*/ 44 w 831"/>
                <a:gd name="T39" fmla="*/ 852 h 1806"/>
                <a:gd name="T40" fmla="*/ 38 w 831"/>
                <a:gd name="T41" fmla="*/ 831 h 1806"/>
                <a:gd name="T42" fmla="*/ 34 w 831"/>
                <a:gd name="T43" fmla="*/ 810 h 1806"/>
                <a:gd name="T44" fmla="*/ 29 w 831"/>
                <a:gd name="T45" fmla="*/ 787 h 1806"/>
                <a:gd name="T46" fmla="*/ 23 w 831"/>
                <a:gd name="T47" fmla="*/ 765 h 1806"/>
                <a:gd name="T48" fmla="*/ 17 w 831"/>
                <a:gd name="T49" fmla="*/ 742 h 1806"/>
                <a:gd name="T50" fmla="*/ 11 w 831"/>
                <a:gd name="T51" fmla="*/ 721 h 1806"/>
                <a:gd name="T52" fmla="*/ 8 w 831"/>
                <a:gd name="T53" fmla="*/ 700 h 1806"/>
                <a:gd name="T54" fmla="*/ 4 w 831"/>
                <a:gd name="T55" fmla="*/ 685 h 1806"/>
                <a:gd name="T56" fmla="*/ 2 w 831"/>
                <a:gd name="T57" fmla="*/ 669 h 1806"/>
                <a:gd name="T58" fmla="*/ 2 w 831"/>
                <a:gd name="T59" fmla="*/ 639 h 1806"/>
                <a:gd name="T60" fmla="*/ 10 w 831"/>
                <a:gd name="T61" fmla="*/ 599 h 1806"/>
                <a:gd name="T62" fmla="*/ 13 w 831"/>
                <a:gd name="T63" fmla="*/ 578 h 1806"/>
                <a:gd name="T64" fmla="*/ 19 w 831"/>
                <a:gd name="T65" fmla="*/ 555 h 1806"/>
                <a:gd name="T66" fmla="*/ 21 w 831"/>
                <a:gd name="T67" fmla="*/ 544 h 1806"/>
                <a:gd name="T68" fmla="*/ 25 w 831"/>
                <a:gd name="T69" fmla="*/ 527 h 1806"/>
                <a:gd name="T70" fmla="*/ 29 w 831"/>
                <a:gd name="T71" fmla="*/ 508 h 1806"/>
                <a:gd name="T72" fmla="*/ 30 w 831"/>
                <a:gd name="T73" fmla="*/ 497 h 1806"/>
                <a:gd name="T74" fmla="*/ 36 w 831"/>
                <a:gd name="T75" fmla="*/ 474 h 1806"/>
                <a:gd name="T76" fmla="*/ 42 w 831"/>
                <a:gd name="T77" fmla="*/ 453 h 1806"/>
                <a:gd name="T78" fmla="*/ 46 w 831"/>
                <a:gd name="T79" fmla="*/ 434 h 1806"/>
                <a:gd name="T80" fmla="*/ 49 w 831"/>
                <a:gd name="T81" fmla="*/ 419 h 1806"/>
                <a:gd name="T82" fmla="*/ 53 w 831"/>
                <a:gd name="T83" fmla="*/ 396 h 1806"/>
                <a:gd name="T84" fmla="*/ 101 w 831"/>
                <a:gd name="T85" fmla="*/ 289 h 1806"/>
                <a:gd name="T86" fmla="*/ 711 w 831"/>
                <a:gd name="T87" fmla="*/ 0 h 1806"/>
                <a:gd name="T88" fmla="*/ 801 w 831"/>
                <a:gd name="T89" fmla="*/ 0 h 18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31"/>
                <a:gd name="T136" fmla="*/ 0 h 1806"/>
                <a:gd name="T137" fmla="*/ 831 w 831"/>
                <a:gd name="T138" fmla="*/ 1806 h 18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31" h="1806">
                  <a:moveTo>
                    <a:pt x="801" y="0"/>
                  </a:moveTo>
                  <a:lnTo>
                    <a:pt x="831" y="286"/>
                  </a:lnTo>
                  <a:lnTo>
                    <a:pt x="711" y="158"/>
                  </a:lnTo>
                  <a:lnTo>
                    <a:pt x="713" y="217"/>
                  </a:lnTo>
                  <a:lnTo>
                    <a:pt x="711" y="257"/>
                  </a:lnTo>
                  <a:lnTo>
                    <a:pt x="709" y="265"/>
                  </a:lnTo>
                  <a:lnTo>
                    <a:pt x="707" y="270"/>
                  </a:lnTo>
                  <a:lnTo>
                    <a:pt x="704" y="276"/>
                  </a:lnTo>
                  <a:lnTo>
                    <a:pt x="683" y="263"/>
                  </a:lnTo>
                  <a:lnTo>
                    <a:pt x="677" y="255"/>
                  </a:lnTo>
                  <a:lnTo>
                    <a:pt x="669" y="249"/>
                  </a:lnTo>
                  <a:lnTo>
                    <a:pt x="662" y="242"/>
                  </a:lnTo>
                  <a:lnTo>
                    <a:pt x="654" y="234"/>
                  </a:lnTo>
                  <a:lnTo>
                    <a:pt x="647" y="227"/>
                  </a:lnTo>
                  <a:lnTo>
                    <a:pt x="639" y="217"/>
                  </a:lnTo>
                  <a:lnTo>
                    <a:pt x="633" y="211"/>
                  </a:lnTo>
                  <a:lnTo>
                    <a:pt x="628" y="204"/>
                  </a:lnTo>
                  <a:lnTo>
                    <a:pt x="618" y="194"/>
                  </a:lnTo>
                  <a:lnTo>
                    <a:pt x="616" y="192"/>
                  </a:lnTo>
                  <a:lnTo>
                    <a:pt x="283" y="253"/>
                  </a:lnTo>
                  <a:lnTo>
                    <a:pt x="164" y="360"/>
                  </a:lnTo>
                  <a:lnTo>
                    <a:pt x="207" y="519"/>
                  </a:lnTo>
                  <a:lnTo>
                    <a:pt x="112" y="424"/>
                  </a:lnTo>
                  <a:lnTo>
                    <a:pt x="112" y="495"/>
                  </a:lnTo>
                  <a:lnTo>
                    <a:pt x="65" y="535"/>
                  </a:lnTo>
                  <a:lnTo>
                    <a:pt x="68" y="692"/>
                  </a:lnTo>
                  <a:lnTo>
                    <a:pt x="86" y="804"/>
                  </a:lnTo>
                  <a:lnTo>
                    <a:pt x="228" y="1046"/>
                  </a:lnTo>
                  <a:lnTo>
                    <a:pt x="386" y="1477"/>
                  </a:lnTo>
                  <a:lnTo>
                    <a:pt x="525" y="1616"/>
                  </a:lnTo>
                  <a:lnTo>
                    <a:pt x="491" y="1806"/>
                  </a:lnTo>
                  <a:lnTo>
                    <a:pt x="342" y="1681"/>
                  </a:lnTo>
                  <a:lnTo>
                    <a:pt x="160" y="1255"/>
                  </a:lnTo>
                  <a:lnTo>
                    <a:pt x="57" y="907"/>
                  </a:lnTo>
                  <a:lnTo>
                    <a:pt x="55" y="898"/>
                  </a:lnTo>
                  <a:lnTo>
                    <a:pt x="51" y="884"/>
                  </a:lnTo>
                  <a:lnTo>
                    <a:pt x="49" y="879"/>
                  </a:lnTo>
                  <a:lnTo>
                    <a:pt x="48" y="869"/>
                  </a:lnTo>
                  <a:lnTo>
                    <a:pt x="46" y="861"/>
                  </a:lnTo>
                  <a:lnTo>
                    <a:pt x="44" y="852"/>
                  </a:lnTo>
                  <a:lnTo>
                    <a:pt x="42" y="842"/>
                  </a:lnTo>
                  <a:lnTo>
                    <a:pt x="38" y="831"/>
                  </a:lnTo>
                  <a:lnTo>
                    <a:pt x="36" y="820"/>
                  </a:lnTo>
                  <a:lnTo>
                    <a:pt x="34" y="810"/>
                  </a:lnTo>
                  <a:lnTo>
                    <a:pt x="30" y="799"/>
                  </a:lnTo>
                  <a:lnTo>
                    <a:pt x="29" y="787"/>
                  </a:lnTo>
                  <a:lnTo>
                    <a:pt x="25" y="776"/>
                  </a:lnTo>
                  <a:lnTo>
                    <a:pt x="23" y="765"/>
                  </a:lnTo>
                  <a:lnTo>
                    <a:pt x="21" y="753"/>
                  </a:lnTo>
                  <a:lnTo>
                    <a:pt x="17" y="742"/>
                  </a:lnTo>
                  <a:lnTo>
                    <a:pt x="15" y="730"/>
                  </a:lnTo>
                  <a:lnTo>
                    <a:pt x="11" y="721"/>
                  </a:lnTo>
                  <a:lnTo>
                    <a:pt x="10" y="709"/>
                  </a:lnTo>
                  <a:lnTo>
                    <a:pt x="8" y="700"/>
                  </a:lnTo>
                  <a:lnTo>
                    <a:pt x="6" y="692"/>
                  </a:lnTo>
                  <a:lnTo>
                    <a:pt x="4" y="685"/>
                  </a:lnTo>
                  <a:lnTo>
                    <a:pt x="2" y="677"/>
                  </a:lnTo>
                  <a:lnTo>
                    <a:pt x="2" y="669"/>
                  </a:lnTo>
                  <a:lnTo>
                    <a:pt x="0" y="656"/>
                  </a:lnTo>
                  <a:lnTo>
                    <a:pt x="2" y="639"/>
                  </a:lnTo>
                  <a:lnTo>
                    <a:pt x="8" y="609"/>
                  </a:lnTo>
                  <a:lnTo>
                    <a:pt x="10" y="599"/>
                  </a:lnTo>
                  <a:lnTo>
                    <a:pt x="11" y="588"/>
                  </a:lnTo>
                  <a:lnTo>
                    <a:pt x="13" y="578"/>
                  </a:lnTo>
                  <a:lnTo>
                    <a:pt x="17" y="567"/>
                  </a:lnTo>
                  <a:lnTo>
                    <a:pt x="19" y="555"/>
                  </a:lnTo>
                  <a:lnTo>
                    <a:pt x="21" y="550"/>
                  </a:lnTo>
                  <a:lnTo>
                    <a:pt x="21" y="544"/>
                  </a:lnTo>
                  <a:lnTo>
                    <a:pt x="23" y="533"/>
                  </a:lnTo>
                  <a:lnTo>
                    <a:pt x="25" y="527"/>
                  </a:lnTo>
                  <a:lnTo>
                    <a:pt x="27" y="519"/>
                  </a:lnTo>
                  <a:lnTo>
                    <a:pt x="29" y="508"/>
                  </a:lnTo>
                  <a:lnTo>
                    <a:pt x="30" y="502"/>
                  </a:lnTo>
                  <a:lnTo>
                    <a:pt x="30" y="497"/>
                  </a:lnTo>
                  <a:lnTo>
                    <a:pt x="34" y="485"/>
                  </a:lnTo>
                  <a:lnTo>
                    <a:pt x="36" y="474"/>
                  </a:lnTo>
                  <a:lnTo>
                    <a:pt x="38" y="464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6" y="434"/>
                  </a:lnTo>
                  <a:lnTo>
                    <a:pt x="48" y="426"/>
                  </a:lnTo>
                  <a:lnTo>
                    <a:pt x="49" y="419"/>
                  </a:lnTo>
                  <a:lnTo>
                    <a:pt x="51" y="407"/>
                  </a:lnTo>
                  <a:lnTo>
                    <a:pt x="53" y="396"/>
                  </a:lnTo>
                  <a:lnTo>
                    <a:pt x="42" y="356"/>
                  </a:lnTo>
                  <a:lnTo>
                    <a:pt x="101" y="289"/>
                  </a:lnTo>
                  <a:lnTo>
                    <a:pt x="375" y="154"/>
                  </a:lnTo>
                  <a:lnTo>
                    <a:pt x="711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60" name="Freeform 36">
              <a:extLst>
                <a:ext uri="{FF2B5EF4-FFF2-40B4-BE49-F238E27FC236}">
                  <a16:creationId xmlns:a16="http://schemas.microsoft.com/office/drawing/2014/main" xmlns="" id="{9E398828-61A4-4F1F-95E5-A42EC7426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79"/>
              <a:ext cx="460" cy="920"/>
            </a:xfrm>
            <a:custGeom>
              <a:avLst/>
              <a:gdLst>
                <a:gd name="T0" fmla="*/ 0 w 921"/>
                <a:gd name="T1" fmla="*/ 1648 h 1840"/>
                <a:gd name="T2" fmla="*/ 6 w 921"/>
                <a:gd name="T3" fmla="*/ 1612 h 1840"/>
                <a:gd name="T4" fmla="*/ 12 w 921"/>
                <a:gd name="T5" fmla="*/ 1576 h 1840"/>
                <a:gd name="T6" fmla="*/ 21 w 921"/>
                <a:gd name="T7" fmla="*/ 1534 h 1840"/>
                <a:gd name="T8" fmla="*/ 25 w 921"/>
                <a:gd name="T9" fmla="*/ 1513 h 1840"/>
                <a:gd name="T10" fmla="*/ 29 w 921"/>
                <a:gd name="T11" fmla="*/ 1492 h 1840"/>
                <a:gd name="T12" fmla="*/ 35 w 921"/>
                <a:gd name="T13" fmla="*/ 1473 h 1840"/>
                <a:gd name="T14" fmla="*/ 40 w 921"/>
                <a:gd name="T15" fmla="*/ 1456 h 1840"/>
                <a:gd name="T16" fmla="*/ 46 w 921"/>
                <a:gd name="T17" fmla="*/ 1441 h 1840"/>
                <a:gd name="T18" fmla="*/ 52 w 921"/>
                <a:gd name="T19" fmla="*/ 1431 h 1840"/>
                <a:gd name="T20" fmla="*/ 63 w 921"/>
                <a:gd name="T21" fmla="*/ 1422 h 1840"/>
                <a:gd name="T22" fmla="*/ 122 w 921"/>
                <a:gd name="T23" fmla="*/ 1406 h 1840"/>
                <a:gd name="T24" fmla="*/ 170 w 921"/>
                <a:gd name="T25" fmla="*/ 1391 h 1840"/>
                <a:gd name="T26" fmla="*/ 208 w 921"/>
                <a:gd name="T27" fmla="*/ 1376 h 1840"/>
                <a:gd name="T28" fmla="*/ 331 w 921"/>
                <a:gd name="T29" fmla="*/ 1359 h 1840"/>
                <a:gd name="T30" fmla="*/ 500 w 921"/>
                <a:gd name="T31" fmla="*/ 1296 h 1840"/>
                <a:gd name="T32" fmla="*/ 449 w 921"/>
                <a:gd name="T33" fmla="*/ 446 h 1840"/>
                <a:gd name="T34" fmla="*/ 609 w 921"/>
                <a:gd name="T35" fmla="*/ 661 h 1840"/>
                <a:gd name="T36" fmla="*/ 708 w 921"/>
                <a:gd name="T37" fmla="*/ 190 h 1840"/>
                <a:gd name="T38" fmla="*/ 767 w 921"/>
                <a:gd name="T39" fmla="*/ 0 h 1840"/>
                <a:gd name="T40" fmla="*/ 791 w 921"/>
                <a:gd name="T41" fmla="*/ 559 h 1840"/>
                <a:gd name="T42" fmla="*/ 767 w 921"/>
                <a:gd name="T43" fmla="*/ 910 h 1840"/>
                <a:gd name="T44" fmla="*/ 810 w 921"/>
                <a:gd name="T45" fmla="*/ 1055 h 1840"/>
                <a:gd name="T46" fmla="*/ 712 w 921"/>
                <a:gd name="T47" fmla="*/ 1186 h 1840"/>
                <a:gd name="T48" fmla="*/ 715 w 921"/>
                <a:gd name="T49" fmla="*/ 1197 h 1840"/>
                <a:gd name="T50" fmla="*/ 721 w 921"/>
                <a:gd name="T51" fmla="*/ 1214 h 1840"/>
                <a:gd name="T52" fmla="*/ 727 w 921"/>
                <a:gd name="T53" fmla="*/ 1245 h 1840"/>
                <a:gd name="T54" fmla="*/ 723 w 921"/>
                <a:gd name="T55" fmla="*/ 1256 h 1840"/>
                <a:gd name="T56" fmla="*/ 666 w 921"/>
                <a:gd name="T57" fmla="*/ 1245 h 1840"/>
                <a:gd name="T58" fmla="*/ 611 w 921"/>
                <a:gd name="T59" fmla="*/ 1231 h 1840"/>
                <a:gd name="T60" fmla="*/ 565 w 921"/>
                <a:gd name="T61" fmla="*/ 1220 h 1840"/>
                <a:gd name="T62" fmla="*/ 441 w 921"/>
                <a:gd name="T63" fmla="*/ 1414 h 1840"/>
                <a:gd name="T64" fmla="*/ 565 w 921"/>
                <a:gd name="T65" fmla="*/ 1665 h 1840"/>
                <a:gd name="T66" fmla="*/ 175 w 921"/>
                <a:gd name="T67" fmla="*/ 1840 h 18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1"/>
                <a:gd name="T103" fmla="*/ 0 h 1840"/>
                <a:gd name="T104" fmla="*/ 921 w 921"/>
                <a:gd name="T105" fmla="*/ 1840 h 18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1" h="1840">
                  <a:moveTo>
                    <a:pt x="175" y="1840"/>
                  </a:moveTo>
                  <a:lnTo>
                    <a:pt x="0" y="1648"/>
                  </a:lnTo>
                  <a:lnTo>
                    <a:pt x="2" y="1638"/>
                  </a:lnTo>
                  <a:lnTo>
                    <a:pt x="6" y="1612"/>
                  </a:lnTo>
                  <a:lnTo>
                    <a:pt x="8" y="1595"/>
                  </a:lnTo>
                  <a:lnTo>
                    <a:pt x="12" y="1576"/>
                  </a:lnTo>
                  <a:lnTo>
                    <a:pt x="16" y="1555"/>
                  </a:lnTo>
                  <a:lnTo>
                    <a:pt x="21" y="1534"/>
                  </a:lnTo>
                  <a:lnTo>
                    <a:pt x="23" y="1524"/>
                  </a:lnTo>
                  <a:lnTo>
                    <a:pt x="25" y="1513"/>
                  </a:lnTo>
                  <a:lnTo>
                    <a:pt x="27" y="1501"/>
                  </a:lnTo>
                  <a:lnTo>
                    <a:pt x="29" y="1492"/>
                  </a:lnTo>
                  <a:lnTo>
                    <a:pt x="33" y="1482"/>
                  </a:lnTo>
                  <a:lnTo>
                    <a:pt x="35" y="1473"/>
                  </a:lnTo>
                  <a:lnTo>
                    <a:pt x="38" y="1463"/>
                  </a:lnTo>
                  <a:lnTo>
                    <a:pt x="40" y="1456"/>
                  </a:lnTo>
                  <a:lnTo>
                    <a:pt x="42" y="1448"/>
                  </a:lnTo>
                  <a:lnTo>
                    <a:pt x="46" y="1441"/>
                  </a:lnTo>
                  <a:lnTo>
                    <a:pt x="48" y="1435"/>
                  </a:lnTo>
                  <a:lnTo>
                    <a:pt x="52" y="1431"/>
                  </a:lnTo>
                  <a:lnTo>
                    <a:pt x="57" y="1423"/>
                  </a:lnTo>
                  <a:lnTo>
                    <a:pt x="63" y="1422"/>
                  </a:lnTo>
                  <a:lnTo>
                    <a:pt x="97" y="1414"/>
                  </a:lnTo>
                  <a:lnTo>
                    <a:pt x="122" y="1406"/>
                  </a:lnTo>
                  <a:lnTo>
                    <a:pt x="147" y="1399"/>
                  </a:lnTo>
                  <a:lnTo>
                    <a:pt x="170" y="1391"/>
                  </a:lnTo>
                  <a:lnTo>
                    <a:pt x="189" y="1384"/>
                  </a:lnTo>
                  <a:lnTo>
                    <a:pt x="208" y="1376"/>
                  </a:lnTo>
                  <a:lnTo>
                    <a:pt x="289" y="1406"/>
                  </a:lnTo>
                  <a:lnTo>
                    <a:pt x="331" y="1359"/>
                  </a:lnTo>
                  <a:lnTo>
                    <a:pt x="346" y="1307"/>
                  </a:lnTo>
                  <a:lnTo>
                    <a:pt x="500" y="1296"/>
                  </a:lnTo>
                  <a:lnTo>
                    <a:pt x="464" y="817"/>
                  </a:lnTo>
                  <a:lnTo>
                    <a:pt x="449" y="446"/>
                  </a:lnTo>
                  <a:lnTo>
                    <a:pt x="508" y="939"/>
                  </a:lnTo>
                  <a:lnTo>
                    <a:pt x="609" y="661"/>
                  </a:lnTo>
                  <a:lnTo>
                    <a:pt x="580" y="522"/>
                  </a:lnTo>
                  <a:lnTo>
                    <a:pt x="708" y="190"/>
                  </a:lnTo>
                  <a:lnTo>
                    <a:pt x="704" y="11"/>
                  </a:lnTo>
                  <a:lnTo>
                    <a:pt x="767" y="0"/>
                  </a:lnTo>
                  <a:lnTo>
                    <a:pt x="869" y="416"/>
                  </a:lnTo>
                  <a:lnTo>
                    <a:pt x="791" y="559"/>
                  </a:lnTo>
                  <a:lnTo>
                    <a:pt x="869" y="891"/>
                  </a:lnTo>
                  <a:lnTo>
                    <a:pt x="767" y="910"/>
                  </a:lnTo>
                  <a:lnTo>
                    <a:pt x="921" y="1011"/>
                  </a:lnTo>
                  <a:lnTo>
                    <a:pt x="810" y="1055"/>
                  </a:lnTo>
                  <a:lnTo>
                    <a:pt x="866" y="1212"/>
                  </a:lnTo>
                  <a:lnTo>
                    <a:pt x="712" y="1186"/>
                  </a:lnTo>
                  <a:lnTo>
                    <a:pt x="713" y="1190"/>
                  </a:lnTo>
                  <a:lnTo>
                    <a:pt x="715" y="1197"/>
                  </a:lnTo>
                  <a:lnTo>
                    <a:pt x="719" y="1209"/>
                  </a:lnTo>
                  <a:lnTo>
                    <a:pt x="721" y="1214"/>
                  </a:lnTo>
                  <a:lnTo>
                    <a:pt x="723" y="1222"/>
                  </a:lnTo>
                  <a:lnTo>
                    <a:pt x="727" y="1245"/>
                  </a:lnTo>
                  <a:lnTo>
                    <a:pt x="727" y="1252"/>
                  </a:lnTo>
                  <a:lnTo>
                    <a:pt x="723" y="1256"/>
                  </a:lnTo>
                  <a:lnTo>
                    <a:pt x="692" y="1250"/>
                  </a:lnTo>
                  <a:lnTo>
                    <a:pt x="666" y="1245"/>
                  </a:lnTo>
                  <a:lnTo>
                    <a:pt x="639" y="1237"/>
                  </a:lnTo>
                  <a:lnTo>
                    <a:pt x="611" y="1231"/>
                  </a:lnTo>
                  <a:lnTo>
                    <a:pt x="588" y="1226"/>
                  </a:lnTo>
                  <a:lnTo>
                    <a:pt x="565" y="1220"/>
                  </a:lnTo>
                  <a:lnTo>
                    <a:pt x="580" y="1344"/>
                  </a:lnTo>
                  <a:lnTo>
                    <a:pt x="441" y="1414"/>
                  </a:lnTo>
                  <a:lnTo>
                    <a:pt x="238" y="1644"/>
                  </a:lnTo>
                  <a:lnTo>
                    <a:pt x="565" y="1665"/>
                  </a:lnTo>
                  <a:lnTo>
                    <a:pt x="556" y="1783"/>
                  </a:lnTo>
                  <a:lnTo>
                    <a:pt x="175" y="184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61" name="Freeform 37">
              <a:extLst>
                <a:ext uri="{FF2B5EF4-FFF2-40B4-BE49-F238E27FC236}">
                  <a16:creationId xmlns:a16="http://schemas.microsoft.com/office/drawing/2014/main" xmlns="" id="{91A8358A-25FF-4147-AF8E-6739D0255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1399"/>
              <a:ext cx="93" cy="30"/>
            </a:xfrm>
            <a:custGeom>
              <a:avLst/>
              <a:gdLst>
                <a:gd name="T0" fmla="*/ 0 w 187"/>
                <a:gd name="T1" fmla="*/ 61 h 61"/>
                <a:gd name="T2" fmla="*/ 40 w 187"/>
                <a:gd name="T3" fmla="*/ 50 h 61"/>
                <a:gd name="T4" fmla="*/ 78 w 187"/>
                <a:gd name="T5" fmla="*/ 35 h 61"/>
                <a:gd name="T6" fmla="*/ 128 w 187"/>
                <a:gd name="T7" fmla="*/ 25 h 61"/>
                <a:gd name="T8" fmla="*/ 158 w 187"/>
                <a:gd name="T9" fmla="*/ 25 h 61"/>
                <a:gd name="T10" fmla="*/ 187 w 187"/>
                <a:gd name="T11" fmla="*/ 35 h 61"/>
                <a:gd name="T12" fmla="*/ 175 w 187"/>
                <a:gd name="T13" fmla="*/ 23 h 61"/>
                <a:gd name="T14" fmla="*/ 168 w 187"/>
                <a:gd name="T15" fmla="*/ 12 h 61"/>
                <a:gd name="T16" fmla="*/ 153 w 187"/>
                <a:gd name="T17" fmla="*/ 16 h 61"/>
                <a:gd name="T18" fmla="*/ 134 w 187"/>
                <a:gd name="T19" fmla="*/ 0 h 61"/>
                <a:gd name="T20" fmla="*/ 95 w 187"/>
                <a:gd name="T21" fmla="*/ 10 h 61"/>
                <a:gd name="T22" fmla="*/ 63 w 187"/>
                <a:gd name="T23" fmla="*/ 23 h 61"/>
                <a:gd name="T24" fmla="*/ 37 w 187"/>
                <a:gd name="T25" fmla="*/ 35 h 61"/>
                <a:gd name="T26" fmla="*/ 0 w 187"/>
                <a:gd name="T27" fmla="*/ 61 h 61"/>
                <a:gd name="T28" fmla="*/ 0 w 187"/>
                <a:gd name="T29" fmla="*/ 61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1"/>
                <a:gd name="T47" fmla="*/ 187 w 187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1">
                  <a:moveTo>
                    <a:pt x="0" y="61"/>
                  </a:moveTo>
                  <a:lnTo>
                    <a:pt x="40" y="50"/>
                  </a:lnTo>
                  <a:lnTo>
                    <a:pt x="78" y="35"/>
                  </a:lnTo>
                  <a:lnTo>
                    <a:pt x="128" y="25"/>
                  </a:lnTo>
                  <a:lnTo>
                    <a:pt x="158" y="25"/>
                  </a:lnTo>
                  <a:lnTo>
                    <a:pt x="187" y="35"/>
                  </a:lnTo>
                  <a:lnTo>
                    <a:pt x="175" y="23"/>
                  </a:lnTo>
                  <a:lnTo>
                    <a:pt x="168" y="12"/>
                  </a:lnTo>
                  <a:lnTo>
                    <a:pt x="153" y="16"/>
                  </a:lnTo>
                  <a:lnTo>
                    <a:pt x="134" y="0"/>
                  </a:lnTo>
                  <a:lnTo>
                    <a:pt x="95" y="10"/>
                  </a:lnTo>
                  <a:lnTo>
                    <a:pt x="63" y="23"/>
                  </a:lnTo>
                  <a:lnTo>
                    <a:pt x="37" y="3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62" name="Freeform 38">
              <a:extLst>
                <a:ext uri="{FF2B5EF4-FFF2-40B4-BE49-F238E27FC236}">
                  <a16:creationId xmlns:a16="http://schemas.microsoft.com/office/drawing/2014/main" xmlns="" id="{B53889C5-18A5-49DE-AA83-F50A86DC1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1406"/>
              <a:ext cx="112" cy="28"/>
            </a:xfrm>
            <a:custGeom>
              <a:avLst/>
              <a:gdLst>
                <a:gd name="T0" fmla="*/ 13 w 224"/>
                <a:gd name="T1" fmla="*/ 38 h 55"/>
                <a:gd name="T2" fmla="*/ 21 w 224"/>
                <a:gd name="T3" fmla="*/ 34 h 55"/>
                <a:gd name="T4" fmla="*/ 32 w 224"/>
                <a:gd name="T5" fmla="*/ 26 h 55"/>
                <a:gd name="T6" fmla="*/ 51 w 224"/>
                <a:gd name="T7" fmla="*/ 21 h 55"/>
                <a:gd name="T8" fmla="*/ 110 w 224"/>
                <a:gd name="T9" fmla="*/ 32 h 55"/>
                <a:gd name="T10" fmla="*/ 142 w 224"/>
                <a:gd name="T11" fmla="*/ 43 h 55"/>
                <a:gd name="T12" fmla="*/ 173 w 224"/>
                <a:gd name="T13" fmla="*/ 43 h 55"/>
                <a:gd name="T14" fmla="*/ 192 w 224"/>
                <a:gd name="T15" fmla="*/ 38 h 55"/>
                <a:gd name="T16" fmla="*/ 224 w 224"/>
                <a:gd name="T17" fmla="*/ 55 h 55"/>
                <a:gd name="T18" fmla="*/ 207 w 224"/>
                <a:gd name="T19" fmla="*/ 34 h 55"/>
                <a:gd name="T20" fmla="*/ 167 w 224"/>
                <a:gd name="T21" fmla="*/ 22 h 55"/>
                <a:gd name="T22" fmla="*/ 118 w 224"/>
                <a:gd name="T23" fmla="*/ 17 h 55"/>
                <a:gd name="T24" fmla="*/ 70 w 224"/>
                <a:gd name="T25" fmla="*/ 7 h 55"/>
                <a:gd name="T26" fmla="*/ 40 w 224"/>
                <a:gd name="T27" fmla="*/ 0 h 55"/>
                <a:gd name="T28" fmla="*/ 19 w 224"/>
                <a:gd name="T29" fmla="*/ 15 h 55"/>
                <a:gd name="T30" fmla="*/ 0 w 224"/>
                <a:gd name="T31" fmla="*/ 45 h 55"/>
                <a:gd name="T32" fmla="*/ 13 w 224"/>
                <a:gd name="T33" fmla="*/ 38 h 55"/>
                <a:gd name="T34" fmla="*/ 13 w 224"/>
                <a:gd name="T35" fmla="*/ 38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4"/>
                <a:gd name="T55" fmla="*/ 0 h 55"/>
                <a:gd name="T56" fmla="*/ 224 w 224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4" h="55">
                  <a:moveTo>
                    <a:pt x="13" y="38"/>
                  </a:moveTo>
                  <a:lnTo>
                    <a:pt x="21" y="34"/>
                  </a:lnTo>
                  <a:lnTo>
                    <a:pt x="32" y="26"/>
                  </a:lnTo>
                  <a:lnTo>
                    <a:pt x="51" y="21"/>
                  </a:lnTo>
                  <a:lnTo>
                    <a:pt x="110" y="32"/>
                  </a:lnTo>
                  <a:lnTo>
                    <a:pt x="142" y="43"/>
                  </a:lnTo>
                  <a:lnTo>
                    <a:pt x="173" y="43"/>
                  </a:lnTo>
                  <a:lnTo>
                    <a:pt x="192" y="38"/>
                  </a:lnTo>
                  <a:lnTo>
                    <a:pt x="224" y="55"/>
                  </a:lnTo>
                  <a:lnTo>
                    <a:pt x="207" y="34"/>
                  </a:lnTo>
                  <a:lnTo>
                    <a:pt x="167" y="22"/>
                  </a:lnTo>
                  <a:lnTo>
                    <a:pt x="118" y="17"/>
                  </a:lnTo>
                  <a:lnTo>
                    <a:pt x="70" y="7"/>
                  </a:lnTo>
                  <a:lnTo>
                    <a:pt x="40" y="0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63" name="Freeform 39">
              <a:extLst>
                <a:ext uri="{FF2B5EF4-FFF2-40B4-BE49-F238E27FC236}">
                  <a16:creationId xmlns:a16="http://schemas.microsoft.com/office/drawing/2014/main" xmlns="" id="{F6C8AFBB-F4A5-4CED-ACC4-60AF804C2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1433"/>
              <a:ext cx="64" cy="37"/>
            </a:xfrm>
            <a:custGeom>
              <a:avLst/>
              <a:gdLst>
                <a:gd name="T0" fmla="*/ 64 w 127"/>
                <a:gd name="T1" fmla="*/ 17 h 74"/>
                <a:gd name="T2" fmla="*/ 66 w 127"/>
                <a:gd name="T3" fmla="*/ 28 h 74"/>
                <a:gd name="T4" fmla="*/ 68 w 127"/>
                <a:gd name="T5" fmla="*/ 38 h 74"/>
                <a:gd name="T6" fmla="*/ 78 w 127"/>
                <a:gd name="T7" fmla="*/ 51 h 74"/>
                <a:gd name="T8" fmla="*/ 91 w 127"/>
                <a:gd name="T9" fmla="*/ 51 h 74"/>
                <a:gd name="T10" fmla="*/ 102 w 127"/>
                <a:gd name="T11" fmla="*/ 34 h 74"/>
                <a:gd name="T12" fmla="*/ 102 w 127"/>
                <a:gd name="T13" fmla="*/ 19 h 74"/>
                <a:gd name="T14" fmla="*/ 110 w 127"/>
                <a:gd name="T15" fmla="*/ 17 h 74"/>
                <a:gd name="T16" fmla="*/ 112 w 127"/>
                <a:gd name="T17" fmla="*/ 34 h 74"/>
                <a:gd name="T18" fmla="*/ 106 w 127"/>
                <a:gd name="T19" fmla="*/ 36 h 74"/>
                <a:gd name="T20" fmla="*/ 104 w 127"/>
                <a:gd name="T21" fmla="*/ 53 h 74"/>
                <a:gd name="T22" fmla="*/ 119 w 127"/>
                <a:gd name="T23" fmla="*/ 53 h 74"/>
                <a:gd name="T24" fmla="*/ 125 w 127"/>
                <a:gd name="T25" fmla="*/ 42 h 74"/>
                <a:gd name="T26" fmla="*/ 127 w 127"/>
                <a:gd name="T27" fmla="*/ 28 h 74"/>
                <a:gd name="T28" fmla="*/ 127 w 127"/>
                <a:gd name="T29" fmla="*/ 13 h 74"/>
                <a:gd name="T30" fmla="*/ 97 w 127"/>
                <a:gd name="T31" fmla="*/ 6 h 74"/>
                <a:gd name="T32" fmla="*/ 74 w 127"/>
                <a:gd name="T33" fmla="*/ 6 h 74"/>
                <a:gd name="T34" fmla="*/ 59 w 127"/>
                <a:gd name="T35" fmla="*/ 0 h 74"/>
                <a:gd name="T36" fmla="*/ 45 w 127"/>
                <a:gd name="T37" fmla="*/ 13 h 74"/>
                <a:gd name="T38" fmla="*/ 28 w 127"/>
                <a:gd name="T39" fmla="*/ 32 h 74"/>
                <a:gd name="T40" fmla="*/ 0 w 127"/>
                <a:gd name="T41" fmla="*/ 36 h 74"/>
                <a:gd name="T42" fmla="*/ 55 w 127"/>
                <a:gd name="T43" fmla="*/ 74 h 74"/>
                <a:gd name="T44" fmla="*/ 47 w 127"/>
                <a:gd name="T45" fmla="*/ 42 h 74"/>
                <a:gd name="T46" fmla="*/ 57 w 127"/>
                <a:gd name="T47" fmla="*/ 25 h 74"/>
                <a:gd name="T48" fmla="*/ 64 w 127"/>
                <a:gd name="T49" fmla="*/ 17 h 74"/>
                <a:gd name="T50" fmla="*/ 64 w 127"/>
                <a:gd name="T51" fmla="*/ 1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7"/>
                <a:gd name="T79" fmla="*/ 0 h 74"/>
                <a:gd name="T80" fmla="*/ 127 w 127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7" h="74">
                  <a:moveTo>
                    <a:pt x="64" y="17"/>
                  </a:moveTo>
                  <a:lnTo>
                    <a:pt x="66" y="28"/>
                  </a:lnTo>
                  <a:lnTo>
                    <a:pt x="68" y="38"/>
                  </a:lnTo>
                  <a:lnTo>
                    <a:pt x="78" y="51"/>
                  </a:lnTo>
                  <a:lnTo>
                    <a:pt x="91" y="51"/>
                  </a:lnTo>
                  <a:lnTo>
                    <a:pt x="102" y="34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2" y="34"/>
                  </a:lnTo>
                  <a:lnTo>
                    <a:pt x="106" y="36"/>
                  </a:lnTo>
                  <a:lnTo>
                    <a:pt x="104" y="53"/>
                  </a:lnTo>
                  <a:lnTo>
                    <a:pt x="119" y="53"/>
                  </a:lnTo>
                  <a:lnTo>
                    <a:pt x="125" y="42"/>
                  </a:lnTo>
                  <a:lnTo>
                    <a:pt x="127" y="28"/>
                  </a:lnTo>
                  <a:lnTo>
                    <a:pt x="127" y="13"/>
                  </a:lnTo>
                  <a:lnTo>
                    <a:pt x="97" y="6"/>
                  </a:lnTo>
                  <a:lnTo>
                    <a:pt x="74" y="6"/>
                  </a:lnTo>
                  <a:lnTo>
                    <a:pt x="59" y="0"/>
                  </a:lnTo>
                  <a:lnTo>
                    <a:pt x="45" y="13"/>
                  </a:lnTo>
                  <a:lnTo>
                    <a:pt x="28" y="32"/>
                  </a:lnTo>
                  <a:lnTo>
                    <a:pt x="0" y="36"/>
                  </a:lnTo>
                  <a:lnTo>
                    <a:pt x="55" y="74"/>
                  </a:lnTo>
                  <a:lnTo>
                    <a:pt x="47" y="42"/>
                  </a:lnTo>
                  <a:lnTo>
                    <a:pt x="57" y="25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64" name="Freeform 40">
              <a:extLst>
                <a:ext uri="{FF2B5EF4-FFF2-40B4-BE49-F238E27FC236}">
                  <a16:creationId xmlns:a16="http://schemas.microsoft.com/office/drawing/2014/main" xmlns="" id="{409CE822-4741-42F8-8D3D-11026A567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431"/>
              <a:ext cx="63" cy="34"/>
            </a:xfrm>
            <a:custGeom>
              <a:avLst/>
              <a:gdLst>
                <a:gd name="T0" fmla="*/ 80 w 126"/>
                <a:gd name="T1" fmla="*/ 23 h 68"/>
                <a:gd name="T2" fmla="*/ 103 w 126"/>
                <a:gd name="T3" fmla="*/ 34 h 68"/>
                <a:gd name="T4" fmla="*/ 111 w 126"/>
                <a:gd name="T5" fmla="*/ 44 h 68"/>
                <a:gd name="T6" fmla="*/ 101 w 126"/>
                <a:gd name="T7" fmla="*/ 57 h 68"/>
                <a:gd name="T8" fmla="*/ 76 w 126"/>
                <a:gd name="T9" fmla="*/ 68 h 68"/>
                <a:gd name="T10" fmla="*/ 109 w 126"/>
                <a:gd name="T11" fmla="*/ 65 h 68"/>
                <a:gd name="T12" fmla="*/ 126 w 126"/>
                <a:gd name="T13" fmla="*/ 46 h 68"/>
                <a:gd name="T14" fmla="*/ 105 w 126"/>
                <a:gd name="T15" fmla="*/ 17 h 68"/>
                <a:gd name="T16" fmla="*/ 76 w 126"/>
                <a:gd name="T17" fmla="*/ 8 h 68"/>
                <a:gd name="T18" fmla="*/ 52 w 126"/>
                <a:gd name="T19" fmla="*/ 4 h 68"/>
                <a:gd name="T20" fmla="*/ 31 w 126"/>
                <a:gd name="T21" fmla="*/ 0 h 68"/>
                <a:gd name="T22" fmla="*/ 0 w 126"/>
                <a:gd name="T23" fmla="*/ 29 h 68"/>
                <a:gd name="T24" fmla="*/ 63 w 126"/>
                <a:gd name="T25" fmla="*/ 25 h 68"/>
                <a:gd name="T26" fmla="*/ 80 w 126"/>
                <a:gd name="T27" fmla="*/ 23 h 68"/>
                <a:gd name="T28" fmla="*/ 80 w 126"/>
                <a:gd name="T29" fmla="*/ 23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"/>
                <a:gd name="T46" fmla="*/ 0 h 68"/>
                <a:gd name="T47" fmla="*/ 126 w 126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" h="68">
                  <a:moveTo>
                    <a:pt x="80" y="23"/>
                  </a:moveTo>
                  <a:lnTo>
                    <a:pt x="103" y="34"/>
                  </a:lnTo>
                  <a:lnTo>
                    <a:pt x="111" y="44"/>
                  </a:lnTo>
                  <a:lnTo>
                    <a:pt x="101" y="57"/>
                  </a:lnTo>
                  <a:lnTo>
                    <a:pt x="76" y="68"/>
                  </a:lnTo>
                  <a:lnTo>
                    <a:pt x="109" y="65"/>
                  </a:lnTo>
                  <a:lnTo>
                    <a:pt x="126" y="46"/>
                  </a:lnTo>
                  <a:lnTo>
                    <a:pt x="105" y="17"/>
                  </a:lnTo>
                  <a:lnTo>
                    <a:pt x="76" y="8"/>
                  </a:lnTo>
                  <a:lnTo>
                    <a:pt x="52" y="4"/>
                  </a:lnTo>
                  <a:lnTo>
                    <a:pt x="31" y="0"/>
                  </a:lnTo>
                  <a:lnTo>
                    <a:pt x="0" y="29"/>
                  </a:lnTo>
                  <a:lnTo>
                    <a:pt x="63" y="25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65" name="Freeform 41">
              <a:extLst>
                <a:ext uri="{FF2B5EF4-FFF2-40B4-BE49-F238E27FC236}">
                  <a16:creationId xmlns:a16="http://schemas.microsoft.com/office/drawing/2014/main" xmlns="" id="{744D7629-289E-49BE-9C07-B8240C98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1452"/>
              <a:ext cx="33" cy="12"/>
            </a:xfrm>
            <a:custGeom>
              <a:avLst/>
              <a:gdLst>
                <a:gd name="T0" fmla="*/ 0 w 67"/>
                <a:gd name="T1" fmla="*/ 9 h 25"/>
                <a:gd name="T2" fmla="*/ 29 w 67"/>
                <a:gd name="T3" fmla="*/ 25 h 25"/>
                <a:gd name="T4" fmla="*/ 67 w 67"/>
                <a:gd name="T5" fmla="*/ 25 h 25"/>
                <a:gd name="T6" fmla="*/ 29 w 67"/>
                <a:gd name="T7" fmla="*/ 13 h 25"/>
                <a:gd name="T8" fmla="*/ 0 w 67"/>
                <a:gd name="T9" fmla="*/ 0 h 25"/>
                <a:gd name="T10" fmla="*/ 0 w 67"/>
                <a:gd name="T11" fmla="*/ 9 h 25"/>
                <a:gd name="T12" fmla="*/ 0 w 67"/>
                <a:gd name="T13" fmla="*/ 9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25"/>
                <a:gd name="T23" fmla="*/ 67 w 67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25">
                  <a:moveTo>
                    <a:pt x="0" y="9"/>
                  </a:moveTo>
                  <a:lnTo>
                    <a:pt x="29" y="25"/>
                  </a:lnTo>
                  <a:lnTo>
                    <a:pt x="67" y="25"/>
                  </a:lnTo>
                  <a:lnTo>
                    <a:pt x="29" y="13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66" name="Freeform 42">
              <a:extLst>
                <a:ext uri="{FF2B5EF4-FFF2-40B4-BE49-F238E27FC236}">
                  <a16:creationId xmlns:a16="http://schemas.microsoft.com/office/drawing/2014/main" xmlns="" id="{B9A6FF7A-2BB4-4C82-AEE7-E3B68720D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432"/>
              <a:ext cx="44" cy="38"/>
            </a:xfrm>
            <a:custGeom>
              <a:avLst/>
              <a:gdLst>
                <a:gd name="T0" fmla="*/ 67 w 90"/>
                <a:gd name="T1" fmla="*/ 76 h 76"/>
                <a:gd name="T2" fmla="*/ 33 w 90"/>
                <a:gd name="T3" fmla="*/ 65 h 76"/>
                <a:gd name="T4" fmla="*/ 14 w 90"/>
                <a:gd name="T5" fmla="*/ 42 h 76"/>
                <a:gd name="T6" fmla="*/ 0 w 90"/>
                <a:gd name="T7" fmla="*/ 25 h 76"/>
                <a:gd name="T8" fmla="*/ 4 w 90"/>
                <a:gd name="T9" fmla="*/ 8 h 76"/>
                <a:gd name="T10" fmla="*/ 25 w 90"/>
                <a:gd name="T11" fmla="*/ 30 h 76"/>
                <a:gd name="T12" fmla="*/ 42 w 90"/>
                <a:gd name="T13" fmla="*/ 27 h 76"/>
                <a:gd name="T14" fmla="*/ 46 w 90"/>
                <a:gd name="T15" fmla="*/ 19 h 76"/>
                <a:gd name="T16" fmla="*/ 59 w 90"/>
                <a:gd name="T17" fmla="*/ 6 h 76"/>
                <a:gd name="T18" fmla="*/ 90 w 90"/>
                <a:gd name="T19" fmla="*/ 0 h 76"/>
                <a:gd name="T20" fmla="*/ 71 w 90"/>
                <a:gd name="T21" fmla="*/ 17 h 76"/>
                <a:gd name="T22" fmla="*/ 55 w 90"/>
                <a:gd name="T23" fmla="*/ 40 h 76"/>
                <a:gd name="T24" fmla="*/ 67 w 90"/>
                <a:gd name="T25" fmla="*/ 76 h 76"/>
                <a:gd name="T26" fmla="*/ 67 w 90"/>
                <a:gd name="T27" fmla="*/ 76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76"/>
                <a:gd name="T44" fmla="*/ 90 w 90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76">
                  <a:moveTo>
                    <a:pt x="67" y="76"/>
                  </a:moveTo>
                  <a:lnTo>
                    <a:pt x="33" y="65"/>
                  </a:lnTo>
                  <a:lnTo>
                    <a:pt x="14" y="42"/>
                  </a:lnTo>
                  <a:lnTo>
                    <a:pt x="0" y="25"/>
                  </a:lnTo>
                  <a:lnTo>
                    <a:pt x="4" y="8"/>
                  </a:lnTo>
                  <a:lnTo>
                    <a:pt x="25" y="30"/>
                  </a:lnTo>
                  <a:lnTo>
                    <a:pt x="42" y="27"/>
                  </a:lnTo>
                  <a:lnTo>
                    <a:pt x="46" y="19"/>
                  </a:lnTo>
                  <a:lnTo>
                    <a:pt x="59" y="6"/>
                  </a:lnTo>
                  <a:lnTo>
                    <a:pt x="90" y="0"/>
                  </a:lnTo>
                  <a:lnTo>
                    <a:pt x="71" y="17"/>
                  </a:lnTo>
                  <a:lnTo>
                    <a:pt x="55" y="40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67" name="Freeform 43">
              <a:extLst>
                <a:ext uri="{FF2B5EF4-FFF2-40B4-BE49-F238E27FC236}">
                  <a16:creationId xmlns:a16="http://schemas.microsoft.com/office/drawing/2014/main" xmlns="" id="{3C2AEEAD-8AA9-4FD2-AAF6-4FDDAD987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1437"/>
              <a:ext cx="23" cy="17"/>
            </a:xfrm>
            <a:custGeom>
              <a:avLst/>
              <a:gdLst>
                <a:gd name="T0" fmla="*/ 0 w 45"/>
                <a:gd name="T1" fmla="*/ 4 h 35"/>
                <a:gd name="T2" fmla="*/ 13 w 45"/>
                <a:gd name="T3" fmla="*/ 35 h 35"/>
                <a:gd name="T4" fmla="*/ 23 w 45"/>
                <a:gd name="T5" fmla="*/ 10 h 35"/>
                <a:gd name="T6" fmla="*/ 45 w 45"/>
                <a:gd name="T7" fmla="*/ 14 h 35"/>
                <a:gd name="T8" fmla="*/ 28 w 45"/>
                <a:gd name="T9" fmla="*/ 4 h 35"/>
                <a:gd name="T10" fmla="*/ 17 w 45"/>
                <a:gd name="T11" fmla="*/ 0 h 35"/>
                <a:gd name="T12" fmla="*/ 0 w 45"/>
                <a:gd name="T13" fmla="*/ 4 h 35"/>
                <a:gd name="T14" fmla="*/ 0 w 45"/>
                <a:gd name="T15" fmla="*/ 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5"/>
                <a:gd name="T26" fmla="*/ 45 w 4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5">
                  <a:moveTo>
                    <a:pt x="0" y="4"/>
                  </a:moveTo>
                  <a:lnTo>
                    <a:pt x="13" y="35"/>
                  </a:lnTo>
                  <a:lnTo>
                    <a:pt x="23" y="10"/>
                  </a:lnTo>
                  <a:lnTo>
                    <a:pt x="45" y="14"/>
                  </a:lnTo>
                  <a:lnTo>
                    <a:pt x="28" y="4"/>
                  </a:lnTo>
                  <a:lnTo>
                    <a:pt x="1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68" name="Freeform 44">
              <a:extLst>
                <a:ext uri="{FF2B5EF4-FFF2-40B4-BE49-F238E27FC236}">
                  <a16:creationId xmlns:a16="http://schemas.microsoft.com/office/drawing/2014/main" xmlns="" id="{A92510BF-3423-4D10-A74C-5930A672E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1442"/>
              <a:ext cx="18" cy="18"/>
            </a:xfrm>
            <a:custGeom>
              <a:avLst/>
              <a:gdLst>
                <a:gd name="T0" fmla="*/ 0 w 36"/>
                <a:gd name="T1" fmla="*/ 6 h 34"/>
                <a:gd name="T2" fmla="*/ 4 w 36"/>
                <a:gd name="T3" fmla="*/ 32 h 34"/>
                <a:gd name="T4" fmla="*/ 29 w 36"/>
                <a:gd name="T5" fmla="*/ 34 h 34"/>
                <a:gd name="T6" fmla="*/ 36 w 36"/>
                <a:gd name="T7" fmla="*/ 2 h 34"/>
                <a:gd name="T8" fmla="*/ 25 w 36"/>
                <a:gd name="T9" fmla="*/ 15 h 34"/>
                <a:gd name="T10" fmla="*/ 12 w 36"/>
                <a:gd name="T11" fmla="*/ 0 h 34"/>
                <a:gd name="T12" fmla="*/ 0 w 36"/>
                <a:gd name="T13" fmla="*/ 6 h 34"/>
                <a:gd name="T14" fmla="*/ 0 w 36"/>
                <a:gd name="T15" fmla="*/ 6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4"/>
                <a:gd name="T26" fmla="*/ 36 w 36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4">
                  <a:moveTo>
                    <a:pt x="0" y="6"/>
                  </a:moveTo>
                  <a:lnTo>
                    <a:pt x="4" y="32"/>
                  </a:lnTo>
                  <a:lnTo>
                    <a:pt x="29" y="34"/>
                  </a:lnTo>
                  <a:lnTo>
                    <a:pt x="36" y="2"/>
                  </a:lnTo>
                  <a:lnTo>
                    <a:pt x="25" y="15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69" name="Freeform 45">
              <a:extLst>
                <a:ext uri="{FF2B5EF4-FFF2-40B4-BE49-F238E27FC236}">
                  <a16:creationId xmlns:a16="http://schemas.microsoft.com/office/drawing/2014/main" xmlns="" id="{AF5AC248-E556-4B38-BC66-CF8FE9E91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427"/>
              <a:ext cx="73" cy="29"/>
            </a:xfrm>
            <a:custGeom>
              <a:avLst/>
              <a:gdLst>
                <a:gd name="T0" fmla="*/ 21 w 146"/>
                <a:gd name="T1" fmla="*/ 27 h 57"/>
                <a:gd name="T2" fmla="*/ 34 w 146"/>
                <a:gd name="T3" fmla="*/ 27 h 57"/>
                <a:gd name="T4" fmla="*/ 34 w 146"/>
                <a:gd name="T5" fmla="*/ 42 h 57"/>
                <a:gd name="T6" fmla="*/ 44 w 146"/>
                <a:gd name="T7" fmla="*/ 56 h 57"/>
                <a:gd name="T8" fmla="*/ 67 w 146"/>
                <a:gd name="T9" fmla="*/ 57 h 57"/>
                <a:gd name="T10" fmla="*/ 86 w 146"/>
                <a:gd name="T11" fmla="*/ 52 h 57"/>
                <a:gd name="T12" fmla="*/ 89 w 146"/>
                <a:gd name="T13" fmla="*/ 31 h 57"/>
                <a:gd name="T14" fmla="*/ 84 w 146"/>
                <a:gd name="T15" fmla="*/ 25 h 57"/>
                <a:gd name="T16" fmla="*/ 72 w 146"/>
                <a:gd name="T17" fmla="*/ 31 h 57"/>
                <a:gd name="T18" fmla="*/ 55 w 146"/>
                <a:gd name="T19" fmla="*/ 31 h 57"/>
                <a:gd name="T20" fmla="*/ 61 w 146"/>
                <a:gd name="T21" fmla="*/ 21 h 57"/>
                <a:gd name="T22" fmla="*/ 76 w 146"/>
                <a:gd name="T23" fmla="*/ 18 h 57"/>
                <a:gd name="T24" fmla="*/ 93 w 146"/>
                <a:gd name="T25" fmla="*/ 21 h 57"/>
                <a:gd name="T26" fmla="*/ 108 w 146"/>
                <a:gd name="T27" fmla="*/ 29 h 57"/>
                <a:gd name="T28" fmla="*/ 110 w 146"/>
                <a:gd name="T29" fmla="*/ 50 h 57"/>
                <a:gd name="T30" fmla="*/ 122 w 146"/>
                <a:gd name="T31" fmla="*/ 42 h 57"/>
                <a:gd name="T32" fmla="*/ 126 w 146"/>
                <a:gd name="T33" fmla="*/ 38 h 57"/>
                <a:gd name="T34" fmla="*/ 135 w 146"/>
                <a:gd name="T35" fmla="*/ 50 h 57"/>
                <a:gd name="T36" fmla="*/ 146 w 146"/>
                <a:gd name="T37" fmla="*/ 52 h 57"/>
                <a:gd name="T38" fmla="*/ 143 w 146"/>
                <a:gd name="T39" fmla="*/ 33 h 57"/>
                <a:gd name="T40" fmla="*/ 131 w 146"/>
                <a:gd name="T41" fmla="*/ 16 h 57"/>
                <a:gd name="T42" fmla="*/ 120 w 146"/>
                <a:gd name="T43" fmla="*/ 0 h 57"/>
                <a:gd name="T44" fmla="*/ 74 w 146"/>
                <a:gd name="T45" fmla="*/ 0 h 57"/>
                <a:gd name="T46" fmla="*/ 42 w 146"/>
                <a:gd name="T47" fmla="*/ 4 h 57"/>
                <a:gd name="T48" fmla="*/ 10 w 146"/>
                <a:gd name="T49" fmla="*/ 19 h 57"/>
                <a:gd name="T50" fmla="*/ 0 w 146"/>
                <a:gd name="T51" fmla="*/ 38 h 57"/>
                <a:gd name="T52" fmla="*/ 21 w 146"/>
                <a:gd name="T53" fmla="*/ 27 h 57"/>
                <a:gd name="T54" fmla="*/ 21 w 146"/>
                <a:gd name="T55" fmla="*/ 2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6"/>
                <a:gd name="T85" fmla="*/ 0 h 57"/>
                <a:gd name="T86" fmla="*/ 146 w 146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6" h="57">
                  <a:moveTo>
                    <a:pt x="21" y="27"/>
                  </a:moveTo>
                  <a:lnTo>
                    <a:pt x="34" y="27"/>
                  </a:lnTo>
                  <a:lnTo>
                    <a:pt x="34" y="42"/>
                  </a:lnTo>
                  <a:lnTo>
                    <a:pt x="44" y="56"/>
                  </a:lnTo>
                  <a:lnTo>
                    <a:pt x="67" y="57"/>
                  </a:lnTo>
                  <a:lnTo>
                    <a:pt x="86" y="52"/>
                  </a:lnTo>
                  <a:lnTo>
                    <a:pt x="89" y="31"/>
                  </a:lnTo>
                  <a:lnTo>
                    <a:pt x="84" y="25"/>
                  </a:lnTo>
                  <a:lnTo>
                    <a:pt x="72" y="31"/>
                  </a:lnTo>
                  <a:lnTo>
                    <a:pt x="55" y="31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21"/>
                  </a:lnTo>
                  <a:lnTo>
                    <a:pt x="108" y="29"/>
                  </a:lnTo>
                  <a:lnTo>
                    <a:pt x="110" y="50"/>
                  </a:lnTo>
                  <a:lnTo>
                    <a:pt x="122" y="42"/>
                  </a:lnTo>
                  <a:lnTo>
                    <a:pt x="126" y="38"/>
                  </a:lnTo>
                  <a:lnTo>
                    <a:pt x="135" y="50"/>
                  </a:lnTo>
                  <a:lnTo>
                    <a:pt x="146" y="52"/>
                  </a:lnTo>
                  <a:lnTo>
                    <a:pt x="143" y="33"/>
                  </a:lnTo>
                  <a:lnTo>
                    <a:pt x="131" y="16"/>
                  </a:lnTo>
                  <a:lnTo>
                    <a:pt x="120" y="0"/>
                  </a:lnTo>
                  <a:lnTo>
                    <a:pt x="74" y="0"/>
                  </a:lnTo>
                  <a:lnTo>
                    <a:pt x="42" y="4"/>
                  </a:lnTo>
                  <a:lnTo>
                    <a:pt x="10" y="19"/>
                  </a:lnTo>
                  <a:lnTo>
                    <a:pt x="0" y="38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70" name="Freeform 46">
              <a:extLst>
                <a:ext uri="{FF2B5EF4-FFF2-40B4-BE49-F238E27FC236}">
                  <a16:creationId xmlns:a16="http://schemas.microsoft.com/office/drawing/2014/main" xmlns="" id="{423BE0DF-92F4-49A1-AA7A-4E23867F2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1433"/>
              <a:ext cx="9" cy="18"/>
            </a:xfrm>
            <a:custGeom>
              <a:avLst/>
              <a:gdLst>
                <a:gd name="T0" fmla="*/ 0 w 19"/>
                <a:gd name="T1" fmla="*/ 4 h 36"/>
                <a:gd name="T2" fmla="*/ 2 w 19"/>
                <a:gd name="T3" fmla="*/ 23 h 36"/>
                <a:gd name="T4" fmla="*/ 4 w 19"/>
                <a:gd name="T5" fmla="*/ 26 h 36"/>
                <a:gd name="T6" fmla="*/ 10 w 19"/>
                <a:gd name="T7" fmla="*/ 30 h 36"/>
                <a:gd name="T8" fmla="*/ 14 w 19"/>
                <a:gd name="T9" fmla="*/ 36 h 36"/>
                <a:gd name="T10" fmla="*/ 16 w 19"/>
                <a:gd name="T11" fmla="*/ 36 h 36"/>
                <a:gd name="T12" fmla="*/ 19 w 19"/>
                <a:gd name="T13" fmla="*/ 6 h 36"/>
                <a:gd name="T14" fmla="*/ 6 w 19"/>
                <a:gd name="T15" fmla="*/ 0 h 36"/>
                <a:gd name="T16" fmla="*/ 0 w 19"/>
                <a:gd name="T17" fmla="*/ 4 h 36"/>
                <a:gd name="T18" fmla="*/ 0 w 19"/>
                <a:gd name="T19" fmla="*/ 4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6"/>
                <a:gd name="T32" fmla="*/ 19 w 19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6">
                  <a:moveTo>
                    <a:pt x="0" y="4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71" name="Freeform 47">
              <a:extLst>
                <a:ext uri="{FF2B5EF4-FFF2-40B4-BE49-F238E27FC236}">
                  <a16:creationId xmlns:a16="http://schemas.microsoft.com/office/drawing/2014/main" xmlns="" id="{897501EE-48D3-4FC1-BC33-3BC7C8138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1444"/>
              <a:ext cx="33" cy="17"/>
            </a:xfrm>
            <a:custGeom>
              <a:avLst/>
              <a:gdLst>
                <a:gd name="T0" fmla="*/ 45 w 66"/>
                <a:gd name="T1" fmla="*/ 7 h 34"/>
                <a:gd name="T2" fmla="*/ 38 w 66"/>
                <a:gd name="T3" fmla="*/ 15 h 34"/>
                <a:gd name="T4" fmla="*/ 20 w 66"/>
                <a:gd name="T5" fmla="*/ 21 h 34"/>
                <a:gd name="T6" fmla="*/ 7 w 66"/>
                <a:gd name="T7" fmla="*/ 26 h 34"/>
                <a:gd name="T8" fmla="*/ 0 w 66"/>
                <a:gd name="T9" fmla="*/ 34 h 34"/>
                <a:gd name="T10" fmla="*/ 19 w 66"/>
                <a:gd name="T11" fmla="*/ 32 h 34"/>
                <a:gd name="T12" fmla="*/ 36 w 66"/>
                <a:gd name="T13" fmla="*/ 32 h 34"/>
                <a:gd name="T14" fmla="*/ 49 w 66"/>
                <a:gd name="T15" fmla="*/ 22 h 34"/>
                <a:gd name="T16" fmla="*/ 66 w 66"/>
                <a:gd name="T17" fmla="*/ 0 h 34"/>
                <a:gd name="T18" fmla="*/ 49 w 66"/>
                <a:gd name="T19" fmla="*/ 2 h 34"/>
                <a:gd name="T20" fmla="*/ 45 w 66"/>
                <a:gd name="T21" fmla="*/ 7 h 34"/>
                <a:gd name="T22" fmla="*/ 45 w 66"/>
                <a:gd name="T23" fmla="*/ 7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34"/>
                <a:gd name="T38" fmla="*/ 66 w 66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34">
                  <a:moveTo>
                    <a:pt x="45" y="7"/>
                  </a:moveTo>
                  <a:lnTo>
                    <a:pt x="38" y="15"/>
                  </a:lnTo>
                  <a:lnTo>
                    <a:pt x="20" y="21"/>
                  </a:lnTo>
                  <a:lnTo>
                    <a:pt x="7" y="26"/>
                  </a:lnTo>
                  <a:lnTo>
                    <a:pt x="0" y="34"/>
                  </a:lnTo>
                  <a:lnTo>
                    <a:pt x="19" y="32"/>
                  </a:lnTo>
                  <a:lnTo>
                    <a:pt x="36" y="32"/>
                  </a:lnTo>
                  <a:lnTo>
                    <a:pt x="49" y="22"/>
                  </a:lnTo>
                  <a:lnTo>
                    <a:pt x="66" y="0"/>
                  </a:lnTo>
                  <a:lnTo>
                    <a:pt x="49" y="2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72" name="Freeform 48">
              <a:extLst>
                <a:ext uri="{FF2B5EF4-FFF2-40B4-BE49-F238E27FC236}">
                  <a16:creationId xmlns:a16="http://schemas.microsoft.com/office/drawing/2014/main" xmlns="" id="{D7E195C3-7EE6-4212-AD11-A58159B4A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432"/>
              <a:ext cx="33" cy="30"/>
            </a:xfrm>
            <a:custGeom>
              <a:avLst/>
              <a:gdLst>
                <a:gd name="T0" fmla="*/ 25 w 67"/>
                <a:gd name="T1" fmla="*/ 21 h 61"/>
                <a:gd name="T2" fmla="*/ 25 w 67"/>
                <a:gd name="T3" fmla="*/ 40 h 61"/>
                <a:gd name="T4" fmla="*/ 42 w 67"/>
                <a:gd name="T5" fmla="*/ 46 h 61"/>
                <a:gd name="T6" fmla="*/ 59 w 67"/>
                <a:gd name="T7" fmla="*/ 51 h 61"/>
                <a:gd name="T8" fmla="*/ 67 w 67"/>
                <a:gd name="T9" fmla="*/ 61 h 61"/>
                <a:gd name="T10" fmla="*/ 35 w 67"/>
                <a:gd name="T11" fmla="*/ 55 h 61"/>
                <a:gd name="T12" fmla="*/ 8 w 67"/>
                <a:gd name="T13" fmla="*/ 49 h 61"/>
                <a:gd name="T14" fmla="*/ 0 w 67"/>
                <a:gd name="T15" fmla="*/ 32 h 61"/>
                <a:gd name="T16" fmla="*/ 8 w 67"/>
                <a:gd name="T17" fmla="*/ 17 h 61"/>
                <a:gd name="T18" fmla="*/ 27 w 67"/>
                <a:gd name="T19" fmla="*/ 8 h 61"/>
                <a:gd name="T20" fmla="*/ 59 w 67"/>
                <a:gd name="T21" fmla="*/ 0 h 61"/>
                <a:gd name="T22" fmla="*/ 25 w 67"/>
                <a:gd name="T23" fmla="*/ 21 h 61"/>
                <a:gd name="T24" fmla="*/ 25 w 67"/>
                <a:gd name="T25" fmla="*/ 21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61"/>
                <a:gd name="T41" fmla="*/ 67 w 67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61">
                  <a:moveTo>
                    <a:pt x="25" y="21"/>
                  </a:moveTo>
                  <a:lnTo>
                    <a:pt x="25" y="40"/>
                  </a:lnTo>
                  <a:lnTo>
                    <a:pt x="42" y="46"/>
                  </a:lnTo>
                  <a:lnTo>
                    <a:pt x="59" y="51"/>
                  </a:lnTo>
                  <a:lnTo>
                    <a:pt x="67" y="61"/>
                  </a:lnTo>
                  <a:lnTo>
                    <a:pt x="35" y="55"/>
                  </a:lnTo>
                  <a:lnTo>
                    <a:pt x="8" y="49"/>
                  </a:lnTo>
                  <a:lnTo>
                    <a:pt x="0" y="32"/>
                  </a:lnTo>
                  <a:lnTo>
                    <a:pt x="8" y="17"/>
                  </a:lnTo>
                  <a:lnTo>
                    <a:pt x="27" y="8"/>
                  </a:lnTo>
                  <a:lnTo>
                    <a:pt x="59" y="0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73" name="Freeform 49">
              <a:extLst>
                <a:ext uri="{FF2B5EF4-FFF2-40B4-BE49-F238E27FC236}">
                  <a16:creationId xmlns:a16="http://schemas.microsoft.com/office/drawing/2014/main" xmlns="" id="{B6B1977C-F974-48F7-A3C8-05D579DA4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1578"/>
              <a:ext cx="167" cy="21"/>
            </a:xfrm>
            <a:custGeom>
              <a:avLst/>
              <a:gdLst>
                <a:gd name="T0" fmla="*/ 0 w 335"/>
                <a:gd name="T1" fmla="*/ 7 h 41"/>
                <a:gd name="T2" fmla="*/ 34 w 335"/>
                <a:gd name="T3" fmla="*/ 11 h 41"/>
                <a:gd name="T4" fmla="*/ 84 w 335"/>
                <a:gd name="T5" fmla="*/ 5 h 41"/>
                <a:gd name="T6" fmla="*/ 125 w 335"/>
                <a:gd name="T7" fmla="*/ 5 h 41"/>
                <a:gd name="T8" fmla="*/ 152 w 335"/>
                <a:gd name="T9" fmla="*/ 15 h 41"/>
                <a:gd name="T10" fmla="*/ 162 w 335"/>
                <a:gd name="T11" fmla="*/ 17 h 41"/>
                <a:gd name="T12" fmla="*/ 182 w 335"/>
                <a:gd name="T13" fmla="*/ 9 h 41"/>
                <a:gd name="T14" fmla="*/ 198 w 335"/>
                <a:gd name="T15" fmla="*/ 2 h 41"/>
                <a:gd name="T16" fmla="*/ 238 w 335"/>
                <a:gd name="T17" fmla="*/ 0 h 41"/>
                <a:gd name="T18" fmla="*/ 283 w 335"/>
                <a:gd name="T19" fmla="*/ 3 h 41"/>
                <a:gd name="T20" fmla="*/ 335 w 335"/>
                <a:gd name="T21" fmla="*/ 13 h 41"/>
                <a:gd name="T22" fmla="*/ 281 w 335"/>
                <a:gd name="T23" fmla="*/ 24 h 41"/>
                <a:gd name="T24" fmla="*/ 270 w 335"/>
                <a:gd name="T25" fmla="*/ 38 h 41"/>
                <a:gd name="T26" fmla="*/ 268 w 335"/>
                <a:gd name="T27" fmla="*/ 36 h 41"/>
                <a:gd name="T28" fmla="*/ 266 w 335"/>
                <a:gd name="T29" fmla="*/ 30 h 41"/>
                <a:gd name="T30" fmla="*/ 262 w 335"/>
                <a:gd name="T31" fmla="*/ 24 h 41"/>
                <a:gd name="T32" fmla="*/ 260 w 335"/>
                <a:gd name="T33" fmla="*/ 21 h 41"/>
                <a:gd name="T34" fmla="*/ 224 w 335"/>
                <a:gd name="T35" fmla="*/ 21 h 41"/>
                <a:gd name="T36" fmla="*/ 163 w 335"/>
                <a:gd name="T37" fmla="*/ 41 h 41"/>
                <a:gd name="T38" fmla="*/ 118 w 335"/>
                <a:gd name="T39" fmla="*/ 22 h 41"/>
                <a:gd name="T40" fmla="*/ 84 w 335"/>
                <a:gd name="T41" fmla="*/ 22 h 41"/>
                <a:gd name="T42" fmla="*/ 51 w 335"/>
                <a:gd name="T43" fmla="*/ 24 h 41"/>
                <a:gd name="T44" fmla="*/ 51 w 335"/>
                <a:gd name="T45" fmla="*/ 41 h 41"/>
                <a:gd name="T46" fmla="*/ 28 w 335"/>
                <a:gd name="T47" fmla="*/ 28 h 41"/>
                <a:gd name="T48" fmla="*/ 0 w 335"/>
                <a:gd name="T49" fmla="*/ 7 h 41"/>
                <a:gd name="T50" fmla="*/ 0 w 335"/>
                <a:gd name="T51" fmla="*/ 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41"/>
                <a:gd name="T80" fmla="*/ 335 w 335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41">
                  <a:moveTo>
                    <a:pt x="0" y="7"/>
                  </a:moveTo>
                  <a:lnTo>
                    <a:pt x="34" y="11"/>
                  </a:lnTo>
                  <a:lnTo>
                    <a:pt x="84" y="5"/>
                  </a:lnTo>
                  <a:lnTo>
                    <a:pt x="125" y="5"/>
                  </a:lnTo>
                  <a:lnTo>
                    <a:pt x="152" y="15"/>
                  </a:lnTo>
                  <a:lnTo>
                    <a:pt x="162" y="17"/>
                  </a:lnTo>
                  <a:lnTo>
                    <a:pt x="182" y="9"/>
                  </a:lnTo>
                  <a:lnTo>
                    <a:pt x="198" y="2"/>
                  </a:lnTo>
                  <a:lnTo>
                    <a:pt x="238" y="0"/>
                  </a:lnTo>
                  <a:lnTo>
                    <a:pt x="283" y="3"/>
                  </a:lnTo>
                  <a:lnTo>
                    <a:pt x="335" y="13"/>
                  </a:lnTo>
                  <a:lnTo>
                    <a:pt x="281" y="24"/>
                  </a:lnTo>
                  <a:lnTo>
                    <a:pt x="270" y="38"/>
                  </a:lnTo>
                  <a:lnTo>
                    <a:pt x="268" y="36"/>
                  </a:lnTo>
                  <a:lnTo>
                    <a:pt x="266" y="30"/>
                  </a:lnTo>
                  <a:lnTo>
                    <a:pt x="262" y="24"/>
                  </a:lnTo>
                  <a:lnTo>
                    <a:pt x="260" y="21"/>
                  </a:lnTo>
                  <a:lnTo>
                    <a:pt x="224" y="21"/>
                  </a:lnTo>
                  <a:lnTo>
                    <a:pt x="163" y="41"/>
                  </a:lnTo>
                  <a:lnTo>
                    <a:pt x="118" y="22"/>
                  </a:lnTo>
                  <a:lnTo>
                    <a:pt x="84" y="22"/>
                  </a:lnTo>
                  <a:lnTo>
                    <a:pt x="51" y="24"/>
                  </a:lnTo>
                  <a:lnTo>
                    <a:pt x="51" y="41"/>
                  </a:lnTo>
                  <a:lnTo>
                    <a:pt x="28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74" name="Freeform 50">
              <a:extLst>
                <a:ext uri="{FF2B5EF4-FFF2-40B4-BE49-F238E27FC236}">
                  <a16:creationId xmlns:a16="http://schemas.microsoft.com/office/drawing/2014/main" xmlns="" id="{65198875-B065-44B8-8DC9-570B6BCDE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1583"/>
              <a:ext cx="159" cy="65"/>
            </a:xfrm>
            <a:custGeom>
              <a:avLst/>
              <a:gdLst>
                <a:gd name="T0" fmla="*/ 43 w 317"/>
                <a:gd name="T1" fmla="*/ 27 h 129"/>
                <a:gd name="T2" fmla="*/ 62 w 317"/>
                <a:gd name="T3" fmla="*/ 51 h 129"/>
                <a:gd name="T4" fmla="*/ 91 w 317"/>
                <a:gd name="T5" fmla="*/ 67 h 129"/>
                <a:gd name="T6" fmla="*/ 140 w 317"/>
                <a:gd name="T7" fmla="*/ 74 h 129"/>
                <a:gd name="T8" fmla="*/ 188 w 317"/>
                <a:gd name="T9" fmla="*/ 72 h 129"/>
                <a:gd name="T10" fmla="*/ 236 w 317"/>
                <a:gd name="T11" fmla="*/ 57 h 129"/>
                <a:gd name="T12" fmla="*/ 266 w 317"/>
                <a:gd name="T13" fmla="*/ 21 h 129"/>
                <a:gd name="T14" fmla="*/ 291 w 317"/>
                <a:gd name="T15" fmla="*/ 0 h 129"/>
                <a:gd name="T16" fmla="*/ 317 w 317"/>
                <a:gd name="T17" fmla="*/ 8 h 129"/>
                <a:gd name="T18" fmla="*/ 285 w 317"/>
                <a:gd name="T19" fmla="*/ 36 h 129"/>
                <a:gd name="T20" fmla="*/ 256 w 317"/>
                <a:gd name="T21" fmla="*/ 82 h 129"/>
                <a:gd name="T22" fmla="*/ 272 w 317"/>
                <a:gd name="T23" fmla="*/ 40 h 129"/>
                <a:gd name="T24" fmla="*/ 251 w 317"/>
                <a:gd name="T25" fmla="*/ 63 h 129"/>
                <a:gd name="T26" fmla="*/ 247 w 317"/>
                <a:gd name="T27" fmla="*/ 88 h 129"/>
                <a:gd name="T28" fmla="*/ 226 w 317"/>
                <a:gd name="T29" fmla="*/ 110 h 129"/>
                <a:gd name="T30" fmla="*/ 205 w 317"/>
                <a:gd name="T31" fmla="*/ 126 h 129"/>
                <a:gd name="T32" fmla="*/ 194 w 317"/>
                <a:gd name="T33" fmla="*/ 128 h 129"/>
                <a:gd name="T34" fmla="*/ 178 w 317"/>
                <a:gd name="T35" fmla="*/ 129 h 129"/>
                <a:gd name="T36" fmla="*/ 137 w 317"/>
                <a:gd name="T37" fmla="*/ 126 h 129"/>
                <a:gd name="T38" fmla="*/ 129 w 317"/>
                <a:gd name="T39" fmla="*/ 110 h 129"/>
                <a:gd name="T40" fmla="*/ 186 w 317"/>
                <a:gd name="T41" fmla="*/ 112 h 129"/>
                <a:gd name="T42" fmla="*/ 196 w 317"/>
                <a:gd name="T43" fmla="*/ 105 h 129"/>
                <a:gd name="T44" fmla="*/ 178 w 317"/>
                <a:gd name="T45" fmla="*/ 93 h 129"/>
                <a:gd name="T46" fmla="*/ 144 w 317"/>
                <a:gd name="T47" fmla="*/ 91 h 129"/>
                <a:gd name="T48" fmla="*/ 116 w 317"/>
                <a:gd name="T49" fmla="*/ 101 h 129"/>
                <a:gd name="T50" fmla="*/ 123 w 317"/>
                <a:gd name="T51" fmla="*/ 120 h 129"/>
                <a:gd name="T52" fmla="*/ 131 w 317"/>
                <a:gd name="T53" fmla="*/ 126 h 129"/>
                <a:gd name="T54" fmla="*/ 106 w 317"/>
                <a:gd name="T55" fmla="*/ 122 h 129"/>
                <a:gd name="T56" fmla="*/ 78 w 317"/>
                <a:gd name="T57" fmla="*/ 107 h 129"/>
                <a:gd name="T58" fmla="*/ 42 w 317"/>
                <a:gd name="T59" fmla="*/ 69 h 129"/>
                <a:gd name="T60" fmla="*/ 36 w 317"/>
                <a:gd name="T61" fmla="*/ 51 h 129"/>
                <a:gd name="T62" fmla="*/ 28 w 317"/>
                <a:gd name="T63" fmla="*/ 40 h 129"/>
                <a:gd name="T64" fmla="*/ 0 w 317"/>
                <a:gd name="T65" fmla="*/ 2 h 129"/>
                <a:gd name="T66" fmla="*/ 36 w 317"/>
                <a:gd name="T67" fmla="*/ 10 h 129"/>
                <a:gd name="T68" fmla="*/ 43 w 317"/>
                <a:gd name="T69" fmla="*/ 27 h 129"/>
                <a:gd name="T70" fmla="*/ 43 w 317"/>
                <a:gd name="T71" fmla="*/ 27 h 1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7"/>
                <a:gd name="T109" fmla="*/ 0 h 129"/>
                <a:gd name="T110" fmla="*/ 317 w 317"/>
                <a:gd name="T111" fmla="*/ 129 h 1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7" h="129">
                  <a:moveTo>
                    <a:pt x="43" y="27"/>
                  </a:moveTo>
                  <a:lnTo>
                    <a:pt x="62" y="51"/>
                  </a:lnTo>
                  <a:lnTo>
                    <a:pt x="91" y="67"/>
                  </a:lnTo>
                  <a:lnTo>
                    <a:pt x="140" y="74"/>
                  </a:lnTo>
                  <a:lnTo>
                    <a:pt x="188" y="72"/>
                  </a:lnTo>
                  <a:lnTo>
                    <a:pt x="236" y="57"/>
                  </a:lnTo>
                  <a:lnTo>
                    <a:pt x="266" y="21"/>
                  </a:lnTo>
                  <a:lnTo>
                    <a:pt x="291" y="0"/>
                  </a:lnTo>
                  <a:lnTo>
                    <a:pt x="317" y="8"/>
                  </a:lnTo>
                  <a:lnTo>
                    <a:pt x="285" y="36"/>
                  </a:lnTo>
                  <a:lnTo>
                    <a:pt x="256" y="82"/>
                  </a:lnTo>
                  <a:lnTo>
                    <a:pt x="272" y="40"/>
                  </a:lnTo>
                  <a:lnTo>
                    <a:pt x="251" y="63"/>
                  </a:lnTo>
                  <a:lnTo>
                    <a:pt x="247" y="88"/>
                  </a:lnTo>
                  <a:lnTo>
                    <a:pt x="226" y="110"/>
                  </a:lnTo>
                  <a:lnTo>
                    <a:pt x="205" y="126"/>
                  </a:lnTo>
                  <a:lnTo>
                    <a:pt x="194" y="128"/>
                  </a:lnTo>
                  <a:lnTo>
                    <a:pt x="178" y="129"/>
                  </a:lnTo>
                  <a:lnTo>
                    <a:pt x="137" y="126"/>
                  </a:lnTo>
                  <a:lnTo>
                    <a:pt x="129" y="110"/>
                  </a:lnTo>
                  <a:lnTo>
                    <a:pt x="186" y="112"/>
                  </a:lnTo>
                  <a:lnTo>
                    <a:pt x="196" y="105"/>
                  </a:lnTo>
                  <a:lnTo>
                    <a:pt x="178" y="93"/>
                  </a:lnTo>
                  <a:lnTo>
                    <a:pt x="144" y="91"/>
                  </a:lnTo>
                  <a:lnTo>
                    <a:pt x="116" y="101"/>
                  </a:lnTo>
                  <a:lnTo>
                    <a:pt x="123" y="120"/>
                  </a:lnTo>
                  <a:lnTo>
                    <a:pt x="131" y="126"/>
                  </a:lnTo>
                  <a:lnTo>
                    <a:pt x="106" y="122"/>
                  </a:lnTo>
                  <a:lnTo>
                    <a:pt x="78" y="107"/>
                  </a:lnTo>
                  <a:lnTo>
                    <a:pt x="42" y="69"/>
                  </a:lnTo>
                  <a:lnTo>
                    <a:pt x="36" y="51"/>
                  </a:lnTo>
                  <a:lnTo>
                    <a:pt x="28" y="40"/>
                  </a:lnTo>
                  <a:lnTo>
                    <a:pt x="0" y="2"/>
                  </a:lnTo>
                  <a:lnTo>
                    <a:pt x="36" y="10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75" name="Freeform 51">
              <a:extLst>
                <a:ext uri="{FF2B5EF4-FFF2-40B4-BE49-F238E27FC236}">
                  <a16:creationId xmlns:a16="http://schemas.microsoft.com/office/drawing/2014/main" xmlns="" id="{982C3591-5EE5-4949-B3D5-D95EA7B2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585"/>
              <a:ext cx="110" cy="28"/>
            </a:xfrm>
            <a:custGeom>
              <a:avLst/>
              <a:gdLst>
                <a:gd name="T0" fmla="*/ 21 w 221"/>
                <a:gd name="T1" fmla="*/ 34 h 57"/>
                <a:gd name="T2" fmla="*/ 21 w 221"/>
                <a:gd name="T3" fmla="*/ 15 h 57"/>
                <a:gd name="T4" fmla="*/ 33 w 221"/>
                <a:gd name="T5" fmla="*/ 15 h 57"/>
                <a:gd name="T6" fmla="*/ 46 w 221"/>
                <a:gd name="T7" fmla="*/ 28 h 57"/>
                <a:gd name="T8" fmla="*/ 48 w 221"/>
                <a:gd name="T9" fmla="*/ 36 h 57"/>
                <a:gd name="T10" fmla="*/ 52 w 221"/>
                <a:gd name="T11" fmla="*/ 21 h 57"/>
                <a:gd name="T12" fmla="*/ 61 w 221"/>
                <a:gd name="T13" fmla="*/ 17 h 57"/>
                <a:gd name="T14" fmla="*/ 75 w 221"/>
                <a:gd name="T15" fmla="*/ 23 h 57"/>
                <a:gd name="T16" fmla="*/ 86 w 221"/>
                <a:gd name="T17" fmla="*/ 34 h 57"/>
                <a:gd name="T18" fmla="*/ 88 w 221"/>
                <a:gd name="T19" fmla="*/ 47 h 57"/>
                <a:gd name="T20" fmla="*/ 94 w 221"/>
                <a:gd name="T21" fmla="*/ 32 h 57"/>
                <a:gd name="T22" fmla="*/ 105 w 221"/>
                <a:gd name="T23" fmla="*/ 30 h 57"/>
                <a:gd name="T24" fmla="*/ 116 w 221"/>
                <a:gd name="T25" fmla="*/ 34 h 57"/>
                <a:gd name="T26" fmla="*/ 118 w 221"/>
                <a:gd name="T27" fmla="*/ 53 h 57"/>
                <a:gd name="T28" fmla="*/ 128 w 221"/>
                <a:gd name="T29" fmla="*/ 36 h 57"/>
                <a:gd name="T30" fmla="*/ 135 w 221"/>
                <a:gd name="T31" fmla="*/ 27 h 57"/>
                <a:gd name="T32" fmla="*/ 151 w 221"/>
                <a:gd name="T33" fmla="*/ 28 h 57"/>
                <a:gd name="T34" fmla="*/ 160 w 221"/>
                <a:gd name="T35" fmla="*/ 44 h 57"/>
                <a:gd name="T36" fmla="*/ 164 w 221"/>
                <a:gd name="T37" fmla="*/ 23 h 57"/>
                <a:gd name="T38" fmla="*/ 179 w 221"/>
                <a:gd name="T39" fmla="*/ 13 h 57"/>
                <a:gd name="T40" fmla="*/ 187 w 221"/>
                <a:gd name="T41" fmla="*/ 25 h 57"/>
                <a:gd name="T42" fmla="*/ 187 w 221"/>
                <a:gd name="T43" fmla="*/ 40 h 57"/>
                <a:gd name="T44" fmla="*/ 198 w 221"/>
                <a:gd name="T45" fmla="*/ 13 h 57"/>
                <a:gd name="T46" fmla="*/ 208 w 221"/>
                <a:gd name="T47" fmla="*/ 13 h 57"/>
                <a:gd name="T48" fmla="*/ 204 w 221"/>
                <a:gd name="T49" fmla="*/ 57 h 57"/>
                <a:gd name="T50" fmla="*/ 221 w 221"/>
                <a:gd name="T51" fmla="*/ 6 h 57"/>
                <a:gd name="T52" fmla="*/ 156 w 221"/>
                <a:gd name="T53" fmla="*/ 4 h 57"/>
                <a:gd name="T54" fmla="*/ 111 w 221"/>
                <a:gd name="T55" fmla="*/ 17 h 57"/>
                <a:gd name="T56" fmla="*/ 52 w 221"/>
                <a:gd name="T57" fmla="*/ 4 h 57"/>
                <a:gd name="T58" fmla="*/ 0 w 221"/>
                <a:gd name="T59" fmla="*/ 0 h 57"/>
                <a:gd name="T60" fmla="*/ 0 w 221"/>
                <a:gd name="T61" fmla="*/ 38 h 57"/>
                <a:gd name="T62" fmla="*/ 12 w 221"/>
                <a:gd name="T63" fmla="*/ 53 h 57"/>
                <a:gd name="T64" fmla="*/ 23 w 221"/>
                <a:gd name="T65" fmla="*/ 44 h 57"/>
                <a:gd name="T66" fmla="*/ 21 w 221"/>
                <a:gd name="T67" fmla="*/ 34 h 57"/>
                <a:gd name="T68" fmla="*/ 21 w 221"/>
                <a:gd name="T69" fmla="*/ 34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1"/>
                <a:gd name="T106" fmla="*/ 0 h 57"/>
                <a:gd name="T107" fmla="*/ 221 w 221"/>
                <a:gd name="T108" fmla="*/ 57 h 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1" h="57">
                  <a:moveTo>
                    <a:pt x="21" y="34"/>
                  </a:moveTo>
                  <a:lnTo>
                    <a:pt x="21" y="15"/>
                  </a:lnTo>
                  <a:lnTo>
                    <a:pt x="33" y="15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21"/>
                  </a:lnTo>
                  <a:lnTo>
                    <a:pt x="61" y="17"/>
                  </a:lnTo>
                  <a:lnTo>
                    <a:pt x="75" y="23"/>
                  </a:lnTo>
                  <a:lnTo>
                    <a:pt x="86" y="34"/>
                  </a:lnTo>
                  <a:lnTo>
                    <a:pt x="88" y="47"/>
                  </a:lnTo>
                  <a:lnTo>
                    <a:pt x="94" y="32"/>
                  </a:lnTo>
                  <a:lnTo>
                    <a:pt x="105" y="30"/>
                  </a:lnTo>
                  <a:lnTo>
                    <a:pt x="116" y="34"/>
                  </a:lnTo>
                  <a:lnTo>
                    <a:pt x="118" y="53"/>
                  </a:lnTo>
                  <a:lnTo>
                    <a:pt x="128" y="36"/>
                  </a:lnTo>
                  <a:lnTo>
                    <a:pt x="135" y="27"/>
                  </a:lnTo>
                  <a:lnTo>
                    <a:pt x="151" y="28"/>
                  </a:lnTo>
                  <a:lnTo>
                    <a:pt x="160" y="44"/>
                  </a:lnTo>
                  <a:lnTo>
                    <a:pt x="164" y="23"/>
                  </a:lnTo>
                  <a:lnTo>
                    <a:pt x="179" y="13"/>
                  </a:lnTo>
                  <a:lnTo>
                    <a:pt x="187" y="25"/>
                  </a:lnTo>
                  <a:lnTo>
                    <a:pt x="187" y="40"/>
                  </a:lnTo>
                  <a:lnTo>
                    <a:pt x="198" y="13"/>
                  </a:lnTo>
                  <a:lnTo>
                    <a:pt x="208" y="13"/>
                  </a:lnTo>
                  <a:lnTo>
                    <a:pt x="204" y="57"/>
                  </a:lnTo>
                  <a:lnTo>
                    <a:pt x="221" y="6"/>
                  </a:lnTo>
                  <a:lnTo>
                    <a:pt x="156" y="4"/>
                  </a:lnTo>
                  <a:lnTo>
                    <a:pt x="111" y="17"/>
                  </a:lnTo>
                  <a:lnTo>
                    <a:pt x="52" y="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53"/>
                  </a:lnTo>
                  <a:lnTo>
                    <a:pt x="23" y="4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76" name="Freeform 52">
              <a:extLst>
                <a:ext uri="{FF2B5EF4-FFF2-40B4-BE49-F238E27FC236}">
                  <a16:creationId xmlns:a16="http://schemas.microsoft.com/office/drawing/2014/main" xmlns="" id="{C9314B73-B4B3-4446-A57D-695751BAF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1233"/>
              <a:ext cx="159" cy="291"/>
            </a:xfrm>
            <a:custGeom>
              <a:avLst/>
              <a:gdLst>
                <a:gd name="T0" fmla="*/ 276 w 320"/>
                <a:gd name="T1" fmla="*/ 76 h 581"/>
                <a:gd name="T2" fmla="*/ 259 w 320"/>
                <a:gd name="T3" fmla="*/ 34 h 581"/>
                <a:gd name="T4" fmla="*/ 253 w 320"/>
                <a:gd name="T5" fmla="*/ 28 h 581"/>
                <a:gd name="T6" fmla="*/ 246 w 320"/>
                <a:gd name="T7" fmla="*/ 22 h 581"/>
                <a:gd name="T8" fmla="*/ 240 w 320"/>
                <a:gd name="T9" fmla="*/ 17 h 581"/>
                <a:gd name="T10" fmla="*/ 232 w 320"/>
                <a:gd name="T11" fmla="*/ 11 h 581"/>
                <a:gd name="T12" fmla="*/ 225 w 320"/>
                <a:gd name="T13" fmla="*/ 5 h 581"/>
                <a:gd name="T14" fmla="*/ 213 w 320"/>
                <a:gd name="T15" fmla="*/ 0 h 581"/>
                <a:gd name="T16" fmla="*/ 162 w 320"/>
                <a:gd name="T17" fmla="*/ 0 h 581"/>
                <a:gd name="T18" fmla="*/ 116 w 320"/>
                <a:gd name="T19" fmla="*/ 36 h 581"/>
                <a:gd name="T20" fmla="*/ 75 w 320"/>
                <a:gd name="T21" fmla="*/ 100 h 581"/>
                <a:gd name="T22" fmla="*/ 31 w 320"/>
                <a:gd name="T23" fmla="*/ 237 h 581"/>
                <a:gd name="T24" fmla="*/ 33 w 320"/>
                <a:gd name="T25" fmla="*/ 395 h 581"/>
                <a:gd name="T26" fmla="*/ 31 w 320"/>
                <a:gd name="T27" fmla="*/ 441 h 581"/>
                <a:gd name="T28" fmla="*/ 29 w 320"/>
                <a:gd name="T29" fmla="*/ 475 h 581"/>
                <a:gd name="T30" fmla="*/ 25 w 320"/>
                <a:gd name="T31" fmla="*/ 494 h 581"/>
                <a:gd name="T32" fmla="*/ 23 w 320"/>
                <a:gd name="T33" fmla="*/ 498 h 581"/>
                <a:gd name="T34" fmla="*/ 19 w 320"/>
                <a:gd name="T35" fmla="*/ 505 h 581"/>
                <a:gd name="T36" fmla="*/ 16 w 320"/>
                <a:gd name="T37" fmla="*/ 515 h 581"/>
                <a:gd name="T38" fmla="*/ 10 w 320"/>
                <a:gd name="T39" fmla="*/ 526 h 581"/>
                <a:gd name="T40" fmla="*/ 6 w 320"/>
                <a:gd name="T41" fmla="*/ 536 h 581"/>
                <a:gd name="T42" fmla="*/ 2 w 320"/>
                <a:gd name="T43" fmla="*/ 545 h 581"/>
                <a:gd name="T44" fmla="*/ 0 w 320"/>
                <a:gd name="T45" fmla="*/ 553 h 581"/>
                <a:gd name="T46" fmla="*/ 6 w 320"/>
                <a:gd name="T47" fmla="*/ 581 h 581"/>
                <a:gd name="T48" fmla="*/ 19 w 320"/>
                <a:gd name="T49" fmla="*/ 581 h 581"/>
                <a:gd name="T50" fmla="*/ 31 w 320"/>
                <a:gd name="T51" fmla="*/ 574 h 581"/>
                <a:gd name="T52" fmla="*/ 40 w 320"/>
                <a:gd name="T53" fmla="*/ 558 h 581"/>
                <a:gd name="T54" fmla="*/ 42 w 320"/>
                <a:gd name="T55" fmla="*/ 526 h 581"/>
                <a:gd name="T56" fmla="*/ 40 w 320"/>
                <a:gd name="T57" fmla="*/ 484 h 581"/>
                <a:gd name="T58" fmla="*/ 38 w 320"/>
                <a:gd name="T59" fmla="*/ 463 h 581"/>
                <a:gd name="T60" fmla="*/ 37 w 320"/>
                <a:gd name="T61" fmla="*/ 446 h 581"/>
                <a:gd name="T62" fmla="*/ 33 w 320"/>
                <a:gd name="T63" fmla="*/ 429 h 581"/>
                <a:gd name="T64" fmla="*/ 35 w 320"/>
                <a:gd name="T65" fmla="*/ 425 h 581"/>
                <a:gd name="T66" fmla="*/ 38 w 320"/>
                <a:gd name="T67" fmla="*/ 416 h 581"/>
                <a:gd name="T68" fmla="*/ 42 w 320"/>
                <a:gd name="T69" fmla="*/ 408 h 581"/>
                <a:gd name="T70" fmla="*/ 44 w 320"/>
                <a:gd name="T71" fmla="*/ 403 h 581"/>
                <a:gd name="T72" fmla="*/ 48 w 320"/>
                <a:gd name="T73" fmla="*/ 393 h 581"/>
                <a:gd name="T74" fmla="*/ 52 w 320"/>
                <a:gd name="T75" fmla="*/ 386 h 581"/>
                <a:gd name="T76" fmla="*/ 56 w 320"/>
                <a:gd name="T77" fmla="*/ 378 h 581"/>
                <a:gd name="T78" fmla="*/ 58 w 320"/>
                <a:gd name="T79" fmla="*/ 368 h 581"/>
                <a:gd name="T80" fmla="*/ 61 w 320"/>
                <a:gd name="T81" fmla="*/ 361 h 581"/>
                <a:gd name="T82" fmla="*/ 63 w 320"/>
                <a:gd name="T83" fmla="*/ 353 h 581"/>
                <a:gd name="T84" fmla="*/ 69 w 320"/>
                <a:gd name="T85" fmla="*/ 342 h 581"/>
                <a:gd name="T86" fmla="*/ 69 w 320"/>
                <a:gd name="T87" fmla="*/ 336 h 581"/>
                <a:gd name="T88" fmla="*/ 71 w 320"/>
                <a:gd name="T89" fmla="*/ 279 h 581"/>
                <a:gd name="T90" fmla="*/ 73 w 320"/>
                <a:gd name="T91" fmla="*/ 230 h 581"/>
                <a:gd name="T92" fmla="*/ 103 w 320"/>
                <a:gd name="T93" fmla="*/ 144 h 581"/>
                <a:gd name="T94" fmla="*/ 111 w 320"/>
                <a:gd name="T95" fmla="*/ 135 h 581"/>
                <a:gd name="T96" fmla="*/ 118 w 320"/>
                <a:gd name="T97" fmla="*/ 127 h 581"/>
                <a:gd name="T98" fmla="*/ 126 w 320"/>
                <a:gd name="T99" fmla="*/ 116 h 581"/>
                <a:gd name="T100" fmla="*/ 135 w 320"/>
                <a:gd name="T101" fmla="*/ 106 h 581"/>
                <a:gd name="T102" fmla="*/ 145 w 320"/>
                <a:gd name="T103" fmla="*/ 97 h 581"/>
                <a:gd name="T104" fmla="*/ 156 w 320"/>
                <a:gd name="T105" fmla="*/ 85 h 581"/>
                <a:gd name="T106" fmla="*/ 191 w 320"/>
                <a:gd name="T107" fmla="*/ 81 h 581"/>
                <a:gd name="T108" fmla="*/ 219 w 320"/>
                <a:gd name="T109" fmla="*/ 79 h 581"/>
                <a:gd name="T110" fmla="*/ 282 w 320"/>
                <a:gd name="T111" fmla="*/ 100 h 581"/>
                <a:gd name="T112" fmla="*/ 320 w 320"/>
                <a:gd name="T113" fmla="*/ 102 h 581"/>
                <a:gd name="T114" fmla="*/ 310 w 320"/>
                <a:gd name="T115" fmla="*/ 98 h 581"/>
                <a:gd name="T116" fmla="*/ 295 w 320"/>
                <a:gd name="T117" fmla="*/ 89 h 581"/>
                <a:gd name="T118" fmla="*/ 282 w 320"/>
                <a:gd name="T119" fmla="*/ 81 h 581"/>
                <a:gd name="T120" fmla="*/ 276 w 320"/>
                <a:gd name="T121" fmla="*/ 76 h 581"/>
                <a:gd name="T122" fmla="*/ 276 w 320"/>
                <a:gd name="T123" fmla="*/ 76 h 5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0"/>
                <a:gd name="T187" fmla="*/ 0 h 581"/>
                <a:gd name="T188" fmla="*/ 320 w 320"/>
                <a:gd name="T189" fmla="*/ 581 h 5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0" h="581">
                  <a:moveTo>
                    <a:pt x="276" y="76"/>
                  </a:moveTo>
                  <a:lnTo>
                    <a:pt x="259" y="34"/>
                  </a:lnTo>
                  <a:lnTo>
                    <a:pt x="253" y="28"/>
                  </a:lnTo>
                  <a:lnTo>
                    <a:pt x="246" y="22"/>
                  </a:lnTo>
                  <a:lnTo>
                    <a:pt x="240" y="17"/>
                  </a:lnTo>
                  <a:lnTo>
                    <a:pt x="232" y="11"/>
                  </a:lnTo>
                  <a:lnTo>
                    <a:pt x="225" y="5"/>
                  </a:lnTo>
                  <a:lnTo>
                    <a:pt x="213" y="0"/>
                  </a:lnTo>
                  <a:lnTo>
                    <a:pt x="162" y="0"/>
                  </a:lnTo>
                  <a:lnTo>
                    <a:pt x="116" y="36"/>
                  </a:lnTo>
                  <a:lnTo>
                    <a:pt x="75" y="100"/>
                  </a:lnTo>
                  <a:lnTo>
                    <a:pt x="31" y="237"/>
                  </a:lnTo>
                  <a:lnTo>
                    <a:pt x="33" y="395"/>
                  </a:lnTo>
                  <a:lnTo>
                    <a:pt x="31" y="441"/>
                  </a:lnTo>
                  <a:lnTo>
                    <a:pt x="29" y="475"/>
                  </a:lnTo>
                  <a:lnTo>
                    <a:pt x="25" y="494"/>
                  </a:lnTo>
                  <a:lnTo>
                    <a:pt x="23" y="498"/>
                  </a:lnTo>
                  <a:lnTo>
                    <a:pt x="19" y="505"/>
                  </a:lnTo>
                  <a:lnTo>
                    <a:pt x="16" y="515"/>
                  </a:lnTo>
                  <a:lnTo>
                    <a:pt x="10" y="526"/>
                  </a:lnTo>
                  <a:lnTo>
                    <a:pt x="6" y="536"/>
                  </a:lnTo>
                  <a:lnTo>
                    <a:pt x="2" y="545"/>
                  </a:lnTo>
                  <a:lnTo>
                    <a:pt x="0" y="553"/>
                  </a:lnTo>
                  <a:lnTo>
                    <a:pt x="6" y="581"/>
                  </a:lnTo>
                  <a:lnTo>
                    <a:pt x="19" y="581"/>
                  </a:lnTo>
                  <a:lnTo>
                    <a:pt x="31" y="574"/>
                  </a:lnTo>
                  <a:lnTo>
                    <a:pt x="40" y="558"/>
                  </a:lnTo>
                  <a:lnTo>
                    <a:pt x="42" y="526"/>
                  </a:lnTo>
                  <a:lnTo>
                    <a:pt x="40" y="484"/>
                  </a:lnTo>
                  <a:lnTo>
                    <a:pt x="38" y="463"/>
                  </a:lnTo>
                  <a:lnTo>
                    <a:pt x="37" y="446"/>
                  </a:lnTo>
                  <a:lnTo>
                    <a:pt x="33" y="429"/>
                  </a:lnTo>
                  <a:lnTo>
                    <a:pt x="35" y="425"/>
                  </a:lnTo>
                  <a:lnTo>
                    <a:pt x="38" y="416"/>
                  </a:lnTo>
                  <a:lnTo>
                    <a:pt x="42" y="408"/>
                  </a:lnTo>
                  <a:lnTo>
                    <a:pt x="44" y="403"/>
                  </a:lnTo>
                  <a:lnTo>
                    <a:pt x="48" y="393"/>
                  </a:lnTo>
                  <a:lnTo>
                    <a:pt x="52" y="386"/>
                  </a:lnTo>
                  <a:lnTo>
                    <a:pt x="56" y="378"/>
                  </a:lnTo>
                  <a:lnTo>
                    <a:pt x="58" y="368"/>
                  </a:lnTo>
                  <a:lnTo>
                    <a:pt x="61" y="361"/>
                  </a:lnTo>
                  <a:lnTo>
                    <a:pt x="63" y="353"/>
                  </a:lnTo>
                  <a:lnTo>
                    <a:pt x="69" y="342"/>
                  </a:lnTo>
                  <a:lnTo>
                    <a:pt x="69" y="336"/>
                  </a:lnTo>
                  <a:lnTo>
                    <a:pt x="71" y="279"/>
                  </a:lnTo>
                  <a:lnTo>
                    <a:pt x="73" y="230"/>
                  </a:lnTo>
                  <a:lnTo>
                    <a:pt x="103" y="144"/>
                  </a:lnTo>
                  <a:lnTo>
                    <a:pt x="111" y="135"/>
                  </a:lnTo>
                  <a:lnTo>
                    <a:pt x="118" y="127"/>
                  </a:lnTo>
                  <a:lnTo>
                    <a:pt x="126" y="116"/>
                  </a:lnTo>
                  <a:lnTo>
                    <a:pt x="135" y="106"/>
                  </a:lnTo>
                  <a:lnTo>
                    <a:pt x="145" y="97"/>
                  </a:lnTo>
                  <a:lnTo>
                    <a:pt x="156" y="85"/>
                  </a:lnTo>
                  <a:lnTo>
                    <a:pt x="191" y="81"/>
                  </a:lnTo>
                  <a:lnTo>
                    <a:pt x="219" y="79"/>
                  </a:lnTo>
                  <a:lnTo>
                    <a:pt x="282" y="100"/>
                  </a:lnTo>
                  <a:lnTo>
                    <a:pt x="320" y="102"/>
                  </a:lnTo>
                  <a:lnTo>
                    <a:pt x="310" y="98"/>
                  </a:lnTo>
                  <a:lnTo>
                    <a:pt x="295" y="89"/>
                  </a:lnTo>
                  <a:lnTo>
                    <a:pt x="282" y="81"/>
                  </a:lnTo>
                  <a:lnTo>
                    <a:pt x="2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77" name="Freeform 53">
              <a:extLst>
                <a:ext uri="{FF2B5EF4-FFF2-40B4-BE49-F238E27FC236}">
                  <a16:creationId xmlns:a16="http://schemas.microsoft.com/office/drawing/2014/main" xmlns="" id="{DD37EBE6-E449-4011-BE81-56C5F6908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1155"/>
              <a:ext cx="259" cy="282"/>
            </a:xfrm>
            <a:custGeom>
              <a:avLst/>
              <a:gdLst>
                <a:gd name="T0" fmla="*/ 498 w 517"/>
                <a:gd name="T1" fmla="*/ 213 h 562"/>
                <a:gd name="T2" fmla="*/ 506 w 517"/>
                <a:gd name="T3" fmla="*/ 196 h 562"/>
                <a:gd name="T4" fmla="*/ 513 w 517"/>
                <a:gd name="T5" fmla="*/ 178 h 562"/>
                <a:gd name="T6" fmla="*/ 517 w 517"/>
                <a:gd name="T7" fmla="*/ 167 h 562"/>
                <a:gd name="T8" fmla="*/ 392 w 517"/>
                <a:gd name="T9" fmla="*/ 0 h 562"/>
                <a:gd name="T10" fmla="*/ 238 w 517"/>
                <a:gd name="T11" fmla="*/ 11 h 562"/>
                <a:gd name="T12" fmla="*/ 80 w 517"/>
                <a:gd name="T13" fmla="*/ 139 h 562"/>
                <a:gd name="T14" fmla="*/ 0 w 517"/>
                <a:gd name="T15" fmla="*/ 376 h 562"/>
                <a:gd name="T16" fmla="*/ 76 w 517"/>
                <a:gd name="T17" fmla="*/ 562 h 562"/>
                <a:gd name="T18" fmla="*/ 68 w 517"/>
                <a:gd name="T19" fmla="*/ 226 h 562"/>
                <a:gd name="T20" fmla="*/ 74 w 517"/>
                <a:gd name="T21" fmla="*/ 215 h 562"/>
                <a:gd name="T22" fmla="*/ 84 w 517"/>
                <a:gd name="T23" fmla="*/ 197 h 562"/>
                <a:gd name="T24" fmla="*/ 95 w 517"/>
                <a:gd name="T25" fmla="*/ 177 h 562"/>
                <a:gd name="T26" fmla="*/ 108 w 517"/>
                <a:gd name="T27" fmla="*/ 154 h 562"/>
                <a:gd name="T28" fmla="*/ 120 w 517"/>
                <a:gd name="T29" fmla="*/ 133 h 562"/>
                <a:gd name="T30" fmla="*/ 129 w 517"/>
                <a:gd name="T31" fmla="*/ 118 h 562"/>
                <a:gd name="T32" fmla="*/ 135 w 517"/>
                <a:gd name="T33" fmla="*/ 110 h 562"/>
                <a:gd name="T34" fmla="*/ 133 w 517"/>
                <a:gd name="T35" fmla="*/ 118 h 562"/>
                <a:gd name="T36" fmla="*/ 127 w 517"/>
                <a:gd name="T37" fmla="*/ 135 h 562"/>
                <a:gd name="T38" fmla="*/ 118 w 517"/>
                <a:gd name="T39" fmla="*/ 158 h 562"/>
                <a:gd name="T40" fmla="*/ 112 w 517"/>
                <a:gd name="T41" fmla="*/ 169 h 562"/>
                <a:gd name="T42" fmla="*/ 107 w 517"/>
                <a:gd name="T43" fmla="*/ 182 h 562"/>
                <a:gd name="T44" fmla="*/ 103 w 517"/>
                <a:gd name="T45" fmla="*/ 196 h 562"/>
                <a:gd name="T46" fmla="*/ 97 w 517"/>
                <a:gd name="T47" fmla="*/ 207 h 562"/>
                <a:gd name="T48" fmla="*/ 87 w 517"/>
                <a:gd name="T49" fmla="*/ 228 h 562"/>
                <a:gd name="T50" fmla="*/ 82 w 517"/>
                <a:gd name="T51" fmla="*/ 243 h 562"/>
                <a:gd name="T52" fmla="*/ 160 w 517"/>
                <a:gd name="T53" fmla="*/ 116 h 562"/>
                <a:gd name="T54" fmla="*/ 154 w 517"/>
                <a:gd name="T55" fmla="*/ 127 h 562"/>
                <a:gd name="T56" fmla="*/ 146 w 517"/>
                <a:gd name="T57" fmla="*/ 144 h 562"/>
                <a:gd name="T58" fmla="*/ 137 w 517"/>
                <a:gd name="T59" fmla="*/ 165 h 562"/>
                <a:gd name="T60" fmla="*/ 127 w 517"/>
                <a:gd name="T61" fmla="*/ 186 h 562"/>
                <a:gd name="T62" fmla="*/ 118 w 517"/>
                <a:gd name="T63" fmla="*/ 205 h 562"/>
                <a:gd name="T64" fmla="*/ 110 w 517"/>
                <a:gd name="T65" fmla="*/ 226 h 562"/>
                <a:gd name="T66" fmla="*/ 118 w 517"/>
                <a:gd name="T67" fmla="*/ 220 h 562"/>
                <a:gd name="T68" fmla="*/ 131 w 517"/>
                <a:gd name="T69" fmla="*/ 203 h 562"/>
                <a:gd name="T70" fmla="*/ 148 w 517"/>
                <a:gd name="T71" fmla="*/ 182 h 562"/>
                <a:gd name="T72" fmla="*/ 158 w 517"/>
                <a:gd name="T73" fmla="*/ 171 h 562"/>
                <a:gd name="T74" fmla="*/ 167 w 517"/>
                <a:gd name="T75" fmla="*/ 159 h 562"/>
                <a:gd name="T76" fmla="*/ 184 w 517"/>
                <a:gd name="T77" fmla="*/ 137 h 562"/>
                <a:gd name="T78" fmla="*/ 202 w 517"/>
                <a:gd name="T79" fmla="*/ 116 h 562"/>
                <a:gd name="T80" fmla="*/ 213 w 517"/>
                <a:gd name="T81" fmla="*/ 102 h 562"/>
                <a:gd name="T82" fmla="*/ 299 w 517"/>
                <a:gd name="T83" fmla="*/ 121 h 562"/>
                <a:gd name="T84" fmla="*/ 361 w 517"/>
                <a:gd name="T85" fmla="*/ 245 h 562"/>
                <a:gd name="T86" fmla="*/ 380 w 517"/>
                <a:gd name="T87" fmla="*/ 222 h 562"/>
                <a:gd name="T88" fmla="*/ 403 w 517"/>
                <a:gd name="T89" fmla="*/ 235 h 562"/>
                <a:gd name="T90" fmla="*/ 411 w 517"/>
                <a:gd name="T91" fmla="*/ 224 h 562"/>
                <a:gd name="T92" fmla="*/ 422 w 517"/>
                <a:gd name="T93" fmla="*/ 218 h 562"/>
                <a:gd name="T94" fmla="*/ 494 w 517"/>
                <a:gd name="T95" fmla="*/ 220 h 5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7"/>
                <a:gd name="T145" fmla="*/ 0 h 562"/>
                <a:gd name="T146" fmla="*/ 517 w 517"/>
                <a:gd name="T147" fmla="*/ 562 h 5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7" h="562">
                  <a:moveTo>
                    <a:pt x="494" y="220"/>
                  </a:moveTo>
                  <a:lnTo>
                    <a:pt x="498" y="213"/>
                  </a:lnTo>
                  <a:lnTo>
                    <a:pt x="502" y="205"/>
                  </a:lnTo>
                  <a:lnTo>
                    <a:pt x="506" y="196"/>
                  </a:lnTo>
                  <a:lnTo>
                    <a:pt x="510" y="186"/>
                  </a:lnTo>
                  <a:lnTo>
                    <a:pt x="513" y="178"/>
                  </a:lnTo>
                  <a:lnTo>
                    <a:pt x="515" y="173"/>
                  </a:lnTo>
                  <a:lnTo>
                    <a:pt x="517" y="167"/>
                  </a:lnTo>
                  <a:lnTo>
                    <a:pt x="479" y="68"/>
                  </a:lnTo>
                  <a:lnTo>
                    <a:pt x="392" y="0"/>
                  </a:lnTo>
                  <a:lnTo>
                    <a:pt x="331" y="0"/>
                  </a:lnTo>
                  <a:lnTo>
                    <a:pt x="238" y="11"/>
                  </a:lnTo>
                  <a:lnTo>
                    <a:pt x="141" y="63"/>
                  </a:lnTo>
                  <a:lnTo>
                    <a:pt x="80" y="139"/>
                  </a:lnTo>
                  <a:lnTo>
                    <a:pt x="21" y="207"/>
                  </a:lnTo>
                  <a:lnTo>
                    <a:pt x="0" y="376"/>
                  </a:lnTo>
                  <a:lnTo>
                    <a:pt x="44" y="521"/>
                  </a:lnTo>
                  <a:lnTo>
                    <a:pt x="76" y="562"/>
                  </a:lnTo>
                  <a:lnTo>
                    <a:pt x="59" y="369"/>
                  </a:lnTo>
                  <a:lnTo>
                    <a:pt x="68" y="226"/>
                  </a:lnTo>
                  <a:lnTo>
                    <a:pt x="70" y="220"/>
                  </a:lnTo>
                  <a:lnTo>
                    <a:pt x="74" y="215"/>
                  </a:lnTo>
                  <a:lnTo>
                    <a:pt x="78" y="207"/>
                  </a:lnTo>
                  <a:lnTo>
                    <a:pt x="84" y="197"/>
                  </a:lnTo>
                  <a:lnTo>
                    <a:pt x="89" y="186"/>
                  </a:lnTo>
                  <a:lnTo>
                    <a:pt x="95" y="177"/>
                  </a:lnTo>
                  <a:lnTo>
                    <a:pt x="103" y="165"/>
                  </a:lnTo>
                  <a:lnTo>
                    <a:pt x="108" y="154"/>
                  </a:lnTo>
                  <a:lnTo>
                    <a:pt x="114" y="142"/>
                  </a:lnTo>
                  <a:lnTo>
                    <a:pt x="120" y="133"/>
                  </a:lnTo>
                  <a:lnTo>
                    <a:pt x="126" y="123"/>
                  </a:lnTo>
                  <a:lnTo>
                    <a:pt x="129" y="118"/>
                  </a:lnTo>
                  <a:lnTo>
                    <a:pt x="133" y="112"/>
                  </a:lnTo>
                  <a:lnTo>
                    <a:pt x="135" y="110"/>
                  </a:lnTo>
                  <a:lnTo>
                    <a:pt x="135" y="112"/>
                  </a:lnTo>
                  <a:lnTo>
                    <a:pt x="133" y="118"/>
                  </a:lnTo>
                  <a:lnTo>
                    <a:pt x="131" y="125"/>
                  </a:lnTo>
                  <a:lnTo>
                    <a:pt x="127" y="135"/>
                  </a:lnTo>
                  <a:lnTo>
                    <a:pt x="122" y="146"/>
                  </a:lnTo>
                  <a:lnTo>
                    <a:pt x="118" y="158"/>
                  </a:lnTo>
                  <a:lnTo>
                    <a:pt x="116" y="163"/>
                  </a:lnTo>
                  <a:lnTo>
                    <a:pt x="112" y="169"/>
                  </a:lnTo>
                  <a:lnTo>
                    <a:pt x="110" y="177"/>
                  </a:lnTo>
                  <a:lnTo>
                    <a:pt x="107" y="182"/>
                  </a:lnTo>
                  <a:lnTo>
                    <a:pt x="105" y="188"/>
                  </a:lnTo>
                  <a:lnTo>
                    <a:pt x="103" y="196"/>
                  </a:lnTo>
                  <a:lnTo>
                    <a:pt x="99" y="201"/>
                  </a:lnTo>
                  <a:lnTo>
                    <a:pt x="97" y="207"/>
                  </a:lnTo>
                  <a:lnTo>
                    <a:pt x="91" y="218"/>
                  </a:lnTo>
                  <a:lnTo>
                    <a:pt x="87" y="228"/>
                  </a:lnTo>
                  <a:lnTo>
                    <a:pt x="84" y="237"/>
                  </a:lnTo>
                  <a:lnTo>
                    <a:pt x="82" y="243"/>
                  </a:lnTo>
                  <a:lnTo>
                    <a:pt x="78" y="249"/>
                  </a:lnTo>
                  <a:lnTo>
                    <a:pt x="160" y="116"/>
                  </a:lnTo>
                  <a:lnTo>
                    <a:pt x="156" y="121"/>
                  </a:lnTo>
                  <a:lnTo>
                    <a:pt x="154" y="127"/>
                  </a:lnTo>
                  <a:lnTo>
                    <a:pt x="150" y="135"/>
                  </a:lnTo>
                  <a:lnTo>
                    <a:pt x="146" y="144"/>
                  </a:lnTo>
                  <a:lnTo>
                    <a:pt x="141" y="154"/>
                  </a:lnTo>
                  <a:lnTo>
                    <a:pt x="137" y="165"/>
                  </a:lnTo>
                  <a:lnTo>
                    <a:pt x="131" y="175"/>
                  </a:lnTo>
                  <a:lnTo>
                    <a:pt x="127" y="186"/>
                  </a:lnTo>
                  <a:lnTo>
                    <a:pt x="122" y="196"/>
                  </a:lnTo>
                  <a:lnTo>
                    <a:pt x="118" y="205"/>
                  </a:lnTo>
                  <a:lnTo>
                    <a:pt x="114" y="215"/>
                  </a:lnTo>
                  <a:lnTo>
                    <a:pt x="110" y="226"/>
                  </a:lnTo>
                  <a:lnTo>
                    <a:pt x="110" y="228"/>
                  </a:lnTo>
                  <a:lnTo>
                    <a:pt x="118" y="220"/>
                  </a:lnTo>
                  <a:lnTo>
                    <a:pt x="124" y="213"/>
                  </a:lnTo>
                  <a:lnTo>
                    <a:pt x="131" y="203"/>
                  </a:lnTo>
                  <a:lnTo>
                    <a:pt x="139" y="194"/>
                  </a:lnTo>
                  <a:lnTo>
                    <a:pt x="148" y="182"/>
                  </a:lnTo>
                  <a:lnTo>
                    <a:pt x="152" y="177"/>
                  </a:lnTo>
                  <a:lnTo>
                    <a:pt x="158" y="171"/>
                  </a:lnTo>
                  <a:lnTo>
                    <a:pt x="162" y="165"/>
                  </a:lnTo>
                  <a:lnTo>
                    <a:pt x="167" y="159"/>
                  </a:lnTo>
                  <a:lnTo>
                    <a:pt x="175" y="148"/>
                  </a:lnTo>
                  <a:lnTo>
                    <a:pt x="184" y="137"/>
                  </a:lnTo>
                  <a:lnTo>
                    <a:pt x="194" y="125"/>
                  </a:lnTo>
                  <a:lnTo>
                    <a:pt x="202" y="116"/>
                  </a:lnTo>
                  <a:lnTo>
                    <a:pt x="207" y="108"/>
                  </a:lnTo>
                  <a:lnTo>
                    <a:pt x="213" y="102"/>
                  </a:lnTo>
                  <a:lnTo>
                    <a:pt x="217" y="97"/>
                  </a:lnTo>
                  <a:lnTo>
                    <a:pt x="299" y="121"/>
                  </a:lnTo>
                  <a:lnTo>
                    <a:pt x="335" y="222"/>
                  </a:lnTo>
                  <a:lnTo>
                    <a:pt x="361" y="245"/>
                  </a:lnTo>
                  <a:lnTo>
                    <a:pt x="384" y="251"/>
                  </a:lnTo>
                  <a:lnTo>
                    <a:pt x="380" y="222"/>
                  </a:lnTo>
                  <a:lnTo>
                    <a:pt x="367" y="167"/>
                  </a:lnTo>
                  <a:lnTo>
                    <a:pt x="403" y="235"/>
                  </a:lnTo>
                  <a:lnTo>
                    <a:pt x="354" y="102"/>
                  </a:lnTo>
                  <a:lnTo>
                    <a:pt x="411" y="224"/>
                  </a:lnTo>
                  <a:lnTo>
                    <a:pt x="388" y="135"/>
                  </a:lnTo>
                  <a:lnTo>
                    <a:pt x="422" y="218"/>
                  </a:lnTo>
                  <a:lnTo>
                    <a:pt x="432" y="234"/>
                  </a:lnTo>
                  <a:lnTo>
                    <a:pt x="49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78" name="Freeform 54">
              <a:extLst>
                <a:ext uri="{FF2B5EF4-FFF2-40B4-BE49-F238E27FC236}">
                  <a16:creationId xmlns:a16="http://schemas.microsoft.com/office/drawing/2014/main" xmlns="" id="{373A0056-6619-42E4-800F-E15F5BB6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1124"/>
              <a:ext cx="158" cy="424"/>
            </a:xfrm>
            <a:custGeom>
              <a:avLst/>
              <a:gdLst>
                <a:gd name="T0" fmla="*/ 240 w 316"/>
                <a:gd name="T1" fmla="*/ 791 h 848"/>
                <a:gd name="T2" fmla="*/ 189 w 316"/>
                <a:gd name="T3" fmla="*/ 806 h 848"/>
                <a:gd name="T4" fmla="*/ 217 w 316"/>
                <a:gd name="T5" fmla="*/ 848 h 848"/>
                <a:gd name="T6" fmla="*/ 149 w 316"/>
                <a:gd name="T7" fmla="*/ 829 h 848"/>
                <a:gd name="T8" fmla="*/ 126 w 316"/>
                <a:gd name="T9" fmla="*/ 800 h 848"/>
                <a:gd name="T10" fmla="*/ 78 w 316"/>
                <a:gd name="T11" fmla="*/ 760 h 848"/>
                <a:gd name="T12" fmla="*/ 35 w 316"/>
                <a:gd name="T13" fmla="*/ 720 h 848"/>
                <a:gd name="T14" fmla="*/ 0 w 316"/>
                <a:gd name="T15" fmla="*/ 662 h 848"/>
                <a:gd name="T16" fmla="*/ 25 w 316"/>
                <a:gd name="T17" fmla="*/ 492 h 848"/>
                <a:gd name="T18" fmla="*/ 97 w 316"/>
                <a:gd name="T19" fmla="*/ 283 h 848"/>
                <a:gd name="T20" fmla="*/ 191 w 316"/>
                <a:gd name="T21" fmla="*/ 122 h 848"/>
                <a:gd name="T22" fmla="*/ 316 w 316"/>
                <a:gd name="T23" fmla="*/ 0 h 848"/>
                <a:gd name="T24" fmla="*/ 198 w 316"/>
                <a:gd name="T25" fmla="*/ 148 h 848"/>
                <a:gd name="T26" fmla="*/ 154 w 316"/>
                <a:gd name="T27" fmla="*/ 230 h 848"/>
                <a:gd name="T28" fmla="*/ 274 w 316"/>
                <a:gd name="T29" fmla="*/ 87 h 848"/>
                <a:gd name="T30" fmla="*/ 156 w 316"/>
                <a:gd name="T31" fmla="*/ 264 h 848"/>
                <a:gd name="T32" fmla="*/ 265 w 316"/>
                <a:gd name="T33" fmla="*/ 175 h 848"/>
                <a:gd name="T34" fmla="*/ 170 w 316"/>
                <a:gd name="T35" fmla="*/ 329 h 848"/>
                <a:gd name="T36" fmla="*/ 166 w 316"/>
                <a:gd name="T37" fmla="*/ 443 h 848"/>
                <a:gd name="T38" fmla="*/ 234 w 316"/>
                <a:gd name="T39" fmla="*/ 620 h 848"/>
                <a:gd name="T40" fmla="*/ 246 w 316"/>
                <a:gd name="T41" fmla="*/ 698 h 848"/>
                <a:gd name="T42" fmla="*/ 263 w 316"/>
                <a:gd name="T43" fmla="*/ 745 h 848"/>
                <a:gd name="T44" fmla="*/ 240 w 316"/>
                <a:gd name="T45" fmla="*/ 791 h 848"/>
                <a:gd name="T46" fmla="*/ 240 w 316"/>
                <a:gd name="T47" fmla="*/ 791 h 8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6"/>
                <a:gd name="T73" fmla="*/ 0 h 848"/>
                <a:gd name="T74" fmla="*/ 316 w 316"/>
                <a:gd name="T75" fmla="*/ 848 h 8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6" h="848">
                  <a:moveTo>
                    <a:pt x="240" y="791"/>
                  </a:moveTo>
                  <a:lnTo>
                    <a:pt x="189" y="806"/>
                  </a:lnTo>
                  <a:lnTo>
                    <a:pt x="217" y="848"/>
                  </a:lnTo>
                  <a:lnTo>
                    <a:pt x="149" y="829"/>
                  </a:lnTo>
                  <a:lnTo>
                    <a:pt x="126" y="800"/>
                  </a:lnTo>
                  <a:lnTo>
                    <a:pt x="78" y="760"/>
                  </a:lnTo>
                  <a:lnTo>
                    <a:pt x="35" y="720"/>
                  </a:lnTo>
                  <a:lnTo>
                    <a:pt x="0" y="662"/>
                  </a:lnTo>
                  <a:lnTo>
                    <a:pt x="25" y="492"/>
                  </a:lnTo>
                  <a:lnTo>
                    <a:pt x="97" y="283"/>
                  </a:lnTo>
                  <a:lnTo>
                    <a:pt x="191" y="122"/>
                  </a:lnTo>
                  <a:lnTo>
                    <a:pt x="316" y="0"/>
                  </a:lnTo>
                  <a:lnTo>
                    <a:pt x="198" y="148"/>
                  </a:lnTo>
                  <a:lnTo>
                    <a:pt x="154" y="230"/>
                  </a:lnTo>
                  <a:lnTo>
                    <a:pt x="274" y="87"/>
                  </a:lnTo>
                  <a:lnTo>
                    <a:pt x="156" y="264"/>
                  </a:lnTo>
                  <a:lnTo>
                    <a:pt x="265" y="175"/>
                  </a:lnTo>
                  <a:lnTo>
                    <a:pt x="170" y="329"/>
                  </a:lnTo>
                  <a:lnTo>
                    <a:pt x="166" y="443"/>
                  </a:lnTo>
                  <a:lnTo>
                    <a:pt x="234" y="620"/>
                  </a:lnTo>
                  <a:lnTo>
                    <a:pt x="246" y="698"/>
                  </a:lnTo>
                  <a:lnTo>
                    <a:pt x="263" y="745"/>
                  </a:lnTo>
                  <a:lnTo>
                    <a:pt x="240" y="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79" name="Freeform 55">
              <a:extLst>
                <a:ext uri="{FF2B5EF4-FFF2-40B4-BE49-F238E27FC236}">
                  <a16:creationId xmlns:a16="http://schemas.microsoft.com/office/drawing/2014/main" xmlns="" id="{FD89977A-1368-4F83-B8C8-5E054BBFC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285"/>
              <a:ext cx="177" cy="237"/>
            </a:xfrm>
            <a:custGeom>
              <a:avLst/>
              <a:gdLst>
                <a:gd name="T0" fmla="*/ 0 w 353"/>
                <a:gd name="T1" fmla="*/ 10 h 475"/>
                <a:gd name="T2" fmla="*/ 49 w 353"/>
                <a:gd name="T3" fmla="*/ 0 h 475"/>
                <a:gd name="T4" fmla="*/ 177 w 353"/>
                <a:gd name="T5" fmla="*/ 35 h 475"/>
                <a:gd name="T6" fmla="*/ 256 w 353"/>
                <a:gd name="T7" fmla="*/ 69 h 475"/>
                <a:gd name="T8" fmla="*/ 346 w 353"/>
                <a:gd name="T9" fmla="*/ 135 h 475"/>
                <a:gd name="T10" fmla="*/ 353 w 353"/>
                <a:gd name="T11" fmla="*/ 221 h 475"/>
                <a:gd name="T12" fmla="*/ 323 w 353"/>
                <a:gd name="T13" fmla="*/ 185 h 475"/>
                <a:gd name="T14" fmla="*/ 268 w 353"/>
                <a:gd name="T15" fmla="*/ 145 h 475"/>
                <a:gd name="T16" fmla="*/ 213 w 353"/>
                <a:gd name="T17" fmla="*/ 145 h 475"/>
                <a:gd name="T18" fmla="*/ 285 w 353"/>
                <a:gd name="T19" fmla="*/ 169 h 475"/>
                <a:gd name="T20" fmla="*/ 338 w 353"/>
                <a:gd name="T21" fmla="*/ 226 h 475"/>
                <a:gd name="T22" fmla="*/ 277 w 353"/>
                <a:gd name="T23" fmla="*/ 183 h 475"/>
                <a:gd name="T24" fmla="*/ 220 w 353"/>
                <a:gd name="T25" fmla="*/ 168 h 475"/>
                <a:gd name="T26" fmla="*/ 313 w 353"/>
                <a:gd name="T27" fmla="*/ 223 h 475"/>
                <a:gd name="T28" fmla="*/ 329 w 353"/>
                <a:gd name="T29" fmla="*/ 282 h 475"/>
                <a:gd name="T30" fmla="*/ 281 w 353"/>
                <a:gd name="T31" fmla="*/ 225 h 475"/>
                <a:gd name="T32" fmla="*/ 236 w 353"/>
                <a:gd name="T33" fmla="*/ 192 h 475"/>
                <a:gd name="T34" fmla="*/ 306 w 353"/>
                <a:gd name="T35" fmla="*/ 274 h 475"/>
                <a:gd name="T36" fmla="*/ 312 w 353"/>
                <a:gd name="T37" fmla="*/ 360 h 475"/>
                <a:gd name="T38" fmla="*/ 274 w 353"/>
                <a:gd name="T39" fmla="*/ 407 h 475"/>
                <a:gd name="T40" fmla="*/ 209 w 353"/>
                <a:gd name="T41" fmla="*/ 464 h 475"/>
                <a:gd name="T42" fmla="*/ 161 w 353"/>
                <a:gd name="T43" fmla="*/ 475 h 475"/>
                <a:gd name="T44" fmla="*/ 163 w 353"/>
                <a:gd name="T45" fmla="*/ 415 h 475"/>
                <a:gd name="T46" fmla="*/ 142 w 353"/>
                <a:gd name="T47" fmla="*/ 436 h 475"/>
                <a:gd name="T48" fmla="*/ 129 w 353"/>
                <a:gd name="T49" fmla="*/ 352 h 475"/>
                <a:gd name="T50" fmla="*/ 123 w 353"/>
                <a:gd name="T51" fmla="*/ 399 h 475"/>
                <a:gd name="T52" fmla="*/ 97 w 353"/>
                <a:gd name="T53" fmla="*/ 451 h 475"/>
                <a:gd name="T54" fmla="*/ 112 w 353"/>
                <a:gd name="T55" fmla="*/ 352 h 475"/>
                <a:gd name="T56" fmla="*/ 95 w 353"/>
                <a:gd name="T57" fmla="*/ 276 h 475"/>
                <a:gd name="T58" fmla="*/ 93 w 353"/>
                <a:gd name="T59" fmla="*/ 223 h 475"/>
                <a:gd name="T60" fmla="*/ 81 w 353"/>
                <a:gd name="T61" fmla="*/ 137 h 475"/>
                <a:gd name="T62" fmla="*/ 123 w 353"/>
                <a:gd name="T63" fmla="*/ 215 h 475"/>
                <a:gd name="T64" fmla="*/ 87 w 353"/>
                <a:gd name="T65" fmla="*/ 78 h 475"/>
                <a:gd name="T66" fmla="*/ 137 w 353"/>
                <a:gd name="T67" fmla="*/ 171 h 475"/>
                <a:gd name="T68" fmla="*/ 93 w 353"/>
                <a:gd name="T69" fmla="*/ 63 h 475"/>
                <a:gd name="T70" fmla="*/ 59 w 353"/>
                <a:gd name="T71" fmla="*/ 40 h 475"/>
                <a:gd name="T72" fmla="*/ 0 w 353"/>
                <a:gd name="T73" fmla="*/ 10 h 475"/>
                <a:gd name="T74" fmla="*/ 0 w 353"/>
                <a:gd name="T75" fmla="*/ 10 h 4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3"/>
                <a:gd name="T115" fmla="*/ 0 h 475"/>
                <a:gd name="T116" fmla="*/ 353 w 353"/>
                <a:gd name="T117" fmla="*/ 475 h 4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3" h="475">
                  <a:moveTo>
                    <a:pt x="0" y="10"/>
                  </a:moveTo>
                  <a:lnTo>
                    <a:pt x="49" y="0"/>
                  </a:lnTo>
                  <a:lnTo>
                    <a:pt x="177" y="35"/>
                  </a:lnTo>
                  <a:lnTo>
                    <a:pt x="256" y="69"/>
                  </a:lnTo>
                  <a:lnTo>
                    <a:pt x="346" y="135"/>
                  </a:lnTo>
                  <a:lnTo>
                    <a:pt x="353" y="221"/>
                  </a:lnTo>
                  <a:lnTo>
                    <a:pt x="323" y="185"/>
                  </a:lnTo>
                  <a:lnTo>
                    <a:pt x="268" y="145"/>
                  </a:lnTo>
                  <a:lnTo>
                    <a:pt x="213" y="145"/>
                  </a:lnTo>
                  <a:lnTo>
                    <a:pt x="285" y="169"/>
                  </a:lnTo>
                  <a:lnTo>
                    <a:pt x="338" y="226"/>
                  </a:lnTo>
                  <a:lnTo>
                    <a:pt x="277" y="183"/>
                  </a:lnTo>
                  <a:lnTo>
                    <a:pt x="220" y="168"/>
                  </a:lnTo>
                  <a:lnTo>
                    <a:pt x="313" y="223"/>
                  </a:lnTo>
                  <a:lnTo>
                    <a:pt x="329" y="282"/>
                  </a:lnTo>
                  <a:lnTo>
                    <a:pt x="281" y="225"/>
                  </a:lnTo>
                  <a:lnTo>
                    <a:pt x="236" y="192"/>
                  </a:lnTo>
                  <a:lnTo>
                    <a:pt x="306" y="274"/>
                  </a:lnTo>
                  <a:lnTo>
                    <a:pt x="312" y="360"/>
                  </a:lnTo>
                  <a:lnTo>
                    <a:pt x="274" y="407"/>
                  </a:lnTo>
                  <a:lnTo>
                    <a:pt x="209" y="464"/>
                  </a:lnTo>
                  <a:lnTo>
                    <a:pt x="161" y="475"/>
                  </a:lnTo>
                  <a:lnTo>
                    <a:pt x="163" y="415"/>
                  </a:lnTo>
                  <a:lnTo>
                    <a:pt x="142" y="436"/>
                  </a:lnTo>
                  <a:lnTo>
                    <a:pt x="129" y="352"/>
                  </a:lnTo>
                  <a:lnTo>
                    <a:pt x="123" y="399"/>
                  </a:lnTo>
                  <a:lnTo>
                    <a:pt x="97" y="451"/>
                  </a:lnTo>
                  <a:lnTo>
                    <a:pt x="112" y="352"/>
                  </a:lnTo>
                  <a:lnTo>
                    <a:pt x="95" y="276"/>
                  </a:lnTo>
                  <a:lnTo>
                    <a:pt x="93" y="223"/>
                  </a:lnTo>
                  <a:lnTo>
                    <a:pt x="81" y="137"/>
                  </a:lnTo>
                  <a:lnTo>
                    <a:pt x="123" y="215"/>
                  </a:lnTo>
                  <a:lnTo>
                    <a:pt x="87" y="78"/>
                  </a:lnTo>
                  <a:lnTo>
                    <a:pt x="137" y="171"/>
                  </a:lnTo>
                  <a:lnTo>
                    <a:pt x="93" y="63"/>
                  </a:lnTo>
                  <a:lnTo>
                    <a:pt x="59" y="4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80" name="Freeform 56">
              <a:extLst>
                <a:ext uri="{FF2B5EF4-FFF2-40B4-BE49-F238E27FC236}">
                  <a16:creationId xmlns:a16="http://schemas.microsoft.com/office/drawing/2014/main" xmlns="" id="{A984AEDF-A5C0-450B-A244-8B50974D0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1098"/>
              <a:ext cx="185" cy="182"/>
            </a:xfrm>
            <a:custGeom>
              <a:avLst/>
              <a:gdLst>
                <a:gd name="T0" fmla="*/ 36 w 369"/>
                <a:gd name="T1" fmla="*/ 100 h 363"/>
                <a:gd name="T2" fmla="*/ 93 w 369"/>
                <a:gd name="T3" fmla="*/ 194 h 363"/>
                <a:gd name="T4" fmla="*/ 89 w 369"/>
                <a:gd name="T5" fmla="*/ 273 h 363"/>
                <a:gd name="T6" fmla="*/ 25 w 369"/>
                <a:gd name="T7" fmla="*/ 348 h 363"/>
                <a:gd name="T8" fmla="*/ 63 w 369"/>
                <a:gd name="T9" fmla="*/ 363 h 363"/>
                <a:gd name="T10" fmla="*/ 213 w 369"/>
                <a:gd name="T11" fmla="*/ 363 h 363"/>
                <a:gd name="T12" fmla="*/ 118 w 369"/>
                <a:gd name="T13" fmla="*/ 321 h 363"/>
                <a:gd name="T14" fmla="*/ 120 w 369"/>
                <a:gd name="T15" fmla="*/ 317 h 363"/>
                <a:gd name="T16" fmla="*/ 123 w 369"/>
                <a:gd name="T17" fmla="*/ 308 h 363"/>
                <a:gd name="T18" fmla="*/ 127 w 369"/>
                <a:gd name="T19" fmla="*/ 304 h 363"/>
                <a:gd name="T20" fmla="*/ 131 w 369"/>
                <a:gd name="T21" fmla="*/ 298 h 363"/>
                <a:gd name="T22" fmla="*/ 139 w 369"/>
                <a:gd name="T23" fmla="*/ 292 h 363"/>
                <a:gd name="T24" fmla="*/ 194 w 369"/>
                <a:gd name="T25" fmla="*/ 292 h 363"/>
                <a:gd name="T26" fmla="*/ 228 w 369"/>
                <a:gd name="T27" fmla="*/ 311 h 363"/>
                <a:gd name="T28" fmla="*/ 188 w 369"/>
                <a:gd name="T29" fmla="*/ 281 h 363"/>
                <a:gd name="T30" fmla="*/ 137 w 369"/>
                <a:gd name="T31" fmla="*/ 264 h 363"/>
                <a:gd name="T32" fmla="*/ 150 w 369"/>
                <a:gd name="T33" fmla="*/ 228 h 363"/>
                <a:gd name="T34" fmla="*/ 236 w 369"/>
                <a:gd name="T35" fmla="*/ 253 h 363"/>
                <a:gd name="T36" fmla="*/ 196 w 369"/>
                <a:gd name="T37" fmla="*/ 222 h 363"/>
                <a:gd name="T38" fmla="*/ 167 w 369"/>
                <a:gd name="T39" fmla="*/ 196 h 363"/>
                <a:gd name="T40" fmla="*/ 228 w 369"/>
                <a:gd name="T41" fmla="*/ 201 h 363"/>
                <a:gd name="T42" fmla="*/ 190 w 369"/>
                <a:gd name="T43" fmla="*/ 173 h 363"/>
                <a:gd name="T44" fmla="*/ 268 w 369"/>
                <a:gd name="T45" fmla="*/ 205 h 363"/>
                <a:gd name="T46" fmla="*/ 369 w 369"/>
                <a:gd name="T47" fmla="*/ 296 h 363"/>
                <a:gd name="T48" fmla="*/ 228 w 369"/>
                <a:gd name="T49" fmla="*/ 140 h 363"/>
                <a:gd name="T50" fmla="*/ 169 w 369"/>
                <a:gd name="T51" fmla="*/ 102 h 363"/>
                <a:gd name="T52" fmla="*/ 114 w 369"/>
                <a:gd name="T53" fmla="*/ 70 h 363"/>
                <a:gd name="T54" fmla="*/ 49 w 369"/>
                <a:gd name="T55" fmla="*/ 51 h 363"/>
                <a:gd name="T56" fmla="*/ 9 w 369"/>
                <a:gd name="T57" fmla="*/ 57 h 363"/>
                <a:gd name="T58" fmla="*/ 38 w 369"/>
                <a:gd name="T59" fmla="*/ 23 h 363"/>
                <a:gd name="T60" fmla="*/ 82 w 369"/>
                <a:gd name="T61" fmla="*/ 0 h 363"/>
                <a:gd name="T62" fmla="*/ 40 w 369"/>
                <a:gd name="T63" fmla="*/ 7 h 363"/>
                <a:gd name="T64" fmla="*/ 0 w 369"/>
                <a:gd name="T65" fmla="*/ 47 h 363"/>
                <a:gd name="T66" fmla="*/ 4 w 369"/>
                <a:gd name="T67" fmla="*/ 85 h 363"/>
                <a:gd name="T68" fmla="*/ 36 w 369"/>
                <a:gd name="T69" fmla="*/ 100 h 363"/>
                <a:gd name="T70" fmla="*/ 36 w 369"/>
                <a:gd name="T71" fmla="*/ 100 h 3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9"/>
                <a:gd name="T109" fmla="*/ 0 h 363"/>
                <a:gd name="T110" fmla="*/ 369 w 369"/>
                <a:gd name="T111" fmla="*/ 363 h 3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9" h="363">
                  <a:moveTo>
                    <a:pt x="36" y="100"/>
                  </a:moveTo>
                  <a:lnTo>
                    <a:pt x="93" y="194"/>
                  </a:lnTo>
                  <a:lnTo>
                    <a:pt x="89" y="273"/>
                  </a:lnTo>
                  <a:lnTo>
                    <a:pt x="25" y="348"/>
                  </a:lnTo>
                  <a:lnTo>
                    <a:pt x="63" y="363"/>
                  </a:lnTo>
                  <a:lnTo>
                    <a:pt x="213" y="363"/>
                  </a:lnTo>
                  <a:lnTo>
                    <a:pt x="118" y="321"/>
                  </a:lnTo>
                  <a:lnTo>
                    <a:pt x="120" y="317"/>
                  </a:lnTo>
                  <a:lnTo>
                    <a:pt x="123" y="308"/>
                  </a:lnTo>
                  <a:lnTo>
                    <a:pt x="127" y="304"/>
                  </a:lnTo>
                  <a:lnTo>
                    <a:pt x="131" y="298"/>
                  </a:lnTo>
                  <a:lnTo>
                    <a:pt x="139" y="292"/>
                  </a:lnTo>
                  <a:lnTo>
                    <a:pt x="194" y="292"/>
                  </a:lnTo>
                  <a:lnTo>
                    <a:pt x="228" y="311"/>
                  </a:lnTo>
                  <a:lnTo>
                    <a:pt x="188" y="281"/>
                  </a:lnTo>
                  <a:lnTo>
                    <a:pt x="137" y="264"/>
                  </a:lnTo>
                  <a:lnTo>
                    <a:pt x="150" y="228"/>
                  </a:lnTo>
                  <a:lnTo>
                    <a:pt x="236" y="253"/>
                  </a:lnTo>
                  <a:lnTo>
                    <a:pt x="196" y="222"/>
                  </a:lnTo>
                  <a:lnTo>
                    <a:pt x="167" y="196"/>
                  </a:lnTo>
                  <a:lnTo>
                    <a:pt x="228" y="201"/>
                  </a:lnTo>
                  <a:lnTo>
                    <a:pt x="190" y="173"/>
                  </a:lnTo>
                  <a:lnTo>
                    <a:pt x="268" y="205"/>
                  </a:lnTo>
                  <a:lnTo>
                    <a:pt x="369" y="296"/>
                  </a:lnTo>
                  <a:lnTo>
                    <a:pt x="228" y="140"/>
                  </a:lnTo>
                  <a:lnTo>
                    <a:pt x="169" y="102"/>
                  </a:lnTo>
                  <a:lnTo>
                    <a:pt x="114" y="70"/>
                  </a:lnTo>
                  <a:lnTo>
                    <a:pt x="49" y="51"/>
                  </a:lnTo>
                  <a:lnTo>
                    <a:pt x="9" y="57"/>
                  </a:lnTo>
                  <a:lnTo>
                    <a:pt x="38" y="23"/>
                  </a:lnTo>
                  <a:lnTo>
                    <a:pt x="82" y="0"/>
                  </a:lnTo>
                  <a:lnTo>
                    <a:pt x="40" y="7"/>
                  </a:lnTo>
                  <a:lnTo>
                    <a:pt x="0" y="47"/>
                  </a:lnTo>
                  <a:lnTo>
                    <a:pt x="4" y="85"/>
                  </a:lnTo>
                  <a:lnTo>
                    <a:pt x="3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81" name="Freeform 57">
              <a:extLst>
                <a:ext uri="{FF2B5EF4-FFF2-40B4-BE49-F238E27FC236}">
                  <a16:creationId xmlns:a16="http://schemas.microsoft.com/office/drawing/2014/main" xmlns="" id="{2439C83B-DF89-494F-9F82-E866C0407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1127"/>
              <a:ext cx="153" cy="138"/>
            </a:xfrm>
            <a:custGeom>
              <a:avLst/>
              <a:gdLst>
                <a:gd name="T0" fmla="*/ 226 w 306"/>
                <a:gd name="T1" fmla="*/ 272 h 275"/>
                <a:gd name="T2" fmla="*/ 247 w 306"/>
                <a:gd name="T3" fmla="*/ 201 h 275"/>
                <a:gd name="T4" fmla="*/ 161 w 306"/>
                <a:gd name="T5" fmla="*/ 70 h 275"/>
                <a:gd name="T6" fmla="*/ 228 w 306"/>
                <a:gd name="T7" fmla="*/ 135 h 275"/>
                <a:gd name="T8" fmla="*/ 254 w 306"/>
                <a:gd name="T9" fmla="*/ 142 h 275"/>
                <a:gd name="T10" fmla="*/ 195 w 306"/>
                <a:gd name="T11" fmla="*/ 66 h 275"/>
                <a:gd name="T12" fmla="*/ 87 w 306"/>
                <a:gd name="T13" fmla="*/ 24 h 275"/>
                <a:gd name="T14" fmla="*/ 0 w 306"/>
                <a:gd name="T15" fmla="*/ 26 h 275"/>
                <a:gd name="T16" fmla="*/ 15 w 306"/>
                <a:gd name="T17" fmla="*/ 23 h 275"/>
                <a:gd name="T18" fmla="*/ 47 w 306"/>
                <a:gd name="T19" fmla="*/ 13 h 275"/>
                <a:gd name="T20" fmla="*/ 81 w 306"/>
                <a:gd name="T21" fmla="*/ 5 h 275"/>
                <a:gd name="T22" fmla="*/ 100 w 306"/>
                <a:gd name="T23" fmla="*/ 0 h 275"/>
                <a:gd name="T24" fmla="*/ 121 w 306"/>
                <a:gd name="T25" fmla="*/ 5 h 275"/>
                <a:gd name="T26" fmla="*/ 138 w 306"/>
                <a:gd name="T27" fmla="*/ 11 h 275"/>
                <a:gd name="T28" fmla="*/ 159 w 306"/>
                <a:gd name="T29" fmla="*/ 19 h 275"/>
                <a:gd name="T30" fmla="*/ 178 w 306"/>
                <a:gd name="T31" fmla="*/ 24 h 275"/>
                <a:gd name="T32" fmla="*/ 195 w 306"/>
                <a:gd name="T33" fmla="*/ 32 h 275"/>
                <a:gd name="T34" fmla="*/ 213 w 306"/>
                <a:gd name="T35" fmla="*/ 36 h 275"/>
                <a:gd name="T36" fmla="*/ 264 w 306"/>
                <a:gd name="T37" fmla="*/ 89 h 275"/>
                <a:gd name="T38" fmla="*/ 306 w 306"/>
                <a:gd name="T39" fmla="*/ 167 h 275"/>
                <a:gd name="T40" fmla="*/ 283 w 306"/>
                <a:gd name="T41" fmla="*/ 232 h 275"/>
                <a:gd name="T42" fmla="*/ 268 w 306"/>
                <a:gd name="T43" fmla="*/ 165 h 275"/>
                <a:gd name="T44" fmla="*/ 268 w 306"/>
                <a:gd name="T45" fmla="*/ 230 h 275"/>
                <a:gd name="T46" fmla="*/ 251 w 306"/>
                <a:gd name="T47" fmla="*/ 275 h 275"/>
                <a:gd name="T48" fmla="*/ 226 w 306"/>
                <a:gd name="T49" fmla="*/ 272 h 275"/>
                <a:gd name="T50" fmla="*/ 226 w 306"/>
                <a:gd name="T51" fmla="*/ 272 h 2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6"/>
                <a:gd name="T79" fmla="*/ 0 h 275"/>
                <a:gd name="T80" fmla="*/ 306 w 306"/>
                <a:gd name="T81" fmla="*/ 275 h 2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6" h="275">
                  <a:moveTo>
                    <a:pt x="226" y="272"/>
                  </a:moveTo>
                  <a:lnTo>
                    <a:pt x="247" y="201"/>
                  </a:lnTo>
                  <a:lnTo>
                    <a:pt x="161" y="70"/>
                  </a:lnTo>
                  <a:lnTo>
                    <a:pt x="228" y="135"/>
                  </a:lnTo>
                  <a:lnTo>
                    <a:pt x="254" y="142"/>
                  </a:lnTo>
                  <a:lnTo>
                    <a:pt x="195" y="66"/>
                  </a:lnTo>
                  <a:lnTo>
                    <a:pt x="87" y="24"/>
                  </a:lnTo>
                  <a:lnTo>
                    <a:pt x="0" y="26"/>
                  </a:lnTo>
                  <a:lnTo>
                    <a:pt x="15" y="23"/>
                  </a:lnTo>
                  <a:lnTo>
                    <a:pt x="47" y="13"/>
                  </a:lnTo>
                  <a:lnTo>
                    <a:pt x="81" y="5"/>
                  </a:lnTo>
                  <a:lnTo>
                    <a:pt x="100" y="0"/>
                  </a:lnTo>
                  <a:lnTo>
                    <a:pt x="121" y="5"/>
                  </a:lnTo>
                  <a:lnTo>
                    <a:pt x="138" y="11"/>
                  </a:lnTo>
                  <a:lnTo>
                    <a:pt x="159" y="19"/>
                  </a:lnTo>
                  <a:lnTo>
                    <a:pt x="178" y="24"/>
                  </a:lnTo>
                  <a:lnTo>
                    <a:pt x="195" y="32"/>
                  </a:lnTo>
                  <a:lnTo>
                    <a:pt x="213" y="36"/>
                  </a:lnTo>
                  <a:lnTo>
                    <a:pt x="264" y="89"/>
                  </a:lnTo>
                  <a:lnTo>
                    <a:pt x="306" y="167"/>
                  </a:lnTo>
                  <a:lnTo>
                    <a:pt x="283" y="232"/>
                  </a:lnTo>
                  <a:lnTo>
                    <a:pt x="268" y="165"/>
                  </a:lnTo>
                  <a:lnTo>
                    <a:pt x="268" y="230"/>
                  </a:lnTo>
                  <a:lnTo>
                    <a:pt x="251" y="275"/>
                  </a:lnTo>
                  <a:lnTo>
                    <a:pt x="226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82" name="Freeform 58">
              <a:extLst>
                <a:ext uri="{FF2B5EF4-FFF2-40B4-BE49-F238E27FC236}">
                  <a16:creationId xmlns:a16="http://schemas.microsoft.com/office/drawing/2014/main" xmlns="" id="{A230F2C6-5CEB-4D7A-9EE9-35EE8593A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181"/>
              <a:ext cx="140" cy="213"/>
            </a:xfrm>
            <a:custGeom>
              <a:avLst/>
              <a:gdLst>
                <a:gd name="T0" fmla="*/ 78 w 280"/>
                <a:gd name="T1" fmla="*/ 162 h 426"/>
                <a:gd name="T2" fmla="*/ 131 w 280"/>
                <a:gd name="T3" fmla="*/ 207 h 426"/>
                <a:gd name="T4" fmla="*/ 162 w 280"/>
                <a:gd name="T5" fmla="*/ 274 h 426"/>
                <a:gd name="T6" fmla="*/ 160 w 280"/>
                <a:gd name="T7" fmla="*/ 211 h 426"/>
                <a:gd name="T8" fmla="*/ 205 w 280"/>
                <a:gd name="T9" fmla="*/ 281 h 426"/>
                <a:gd name="T10" fmla="*/ 223 w 280"/>
                <a:gd name="T11" fmla="*/ 319 h 426"/>
                <a:gd name="T12" fmla="*/ 223 w 280"/>
                <a:gd name="T13" fmla="*/ 249 h 426"/>
                <a:gd name="T14" fmla="*/ 160 w 280"/>
                <a:gd name="T15" fmla="*/ 135 h 426"/>
                <a:gd name="T16" fmla="*/ 131 w 280"/>
                <a:gd name="T17" fmla="*/ 86 h 426"/>
                <a:gd name="T18" fmla="*/ 205 w 280"/>
                <a:gd name="T19" fmla="*/ 156 h 426"/>
                <a:gd name="T20" fmla="*/ 261 w 280"/>
                <a:gd name="T21" fmla="*/ 300 h 426"/>
                <a:gd name="T22" fmla="*/ 264 w 280"/>
                <a:gd name="T23" fmla="*/ 426 h 426"/>
                <a:gd name="T24" fmla="*/ 280 w 280"/>
                <a:gd name="T25" fmla="*/ 323 h 426"/>
                <a:gd name="T26" fmla="*/ 240 w 280"/>
                <a:gd name="T27" fmla="*/ 207 h 426"/>
                <a:gd name="T28" fmla="*/ 204 w 280"/>
                <a:gd name="T29" fmla="*/ 116 h 426"/>
                <a:gd name="T30" fmla="*/ 133 w 280"/>
                <a:gd name="T31" fmla="*/ 63 h 426"/>
                <a:gd name="T32" fmla="*/ 69 w 280"/>
                <a:gd name="T33" fmla="*/ 29 h 426"/>
                <a:gd name="T34" fmla="*/ 0 w 280"/>
                <a:gd name="T35" fmla="*/ 0 h 426"/>
                <a:gd name="T36" fmla="*/ 95 w 280"/>
                <a:gd name="T37" fmla="*/ 114 h 426"/>
                <a:gd name="T38" fmla="*/ 147 w 280"/>
                <a:gd name="T39" fmla="*/ 181 h 426"/>
                <a:gd name="T40" fmla="*/ 70 w 280"/>
                <a:gd name="T41" fmla="*/ 120 h 426"/>
                <a:gd name="T42" fmla="*/ 78 w 280"/>
                <a:gd name="T43" fmla="*/ 162 h 426"/>
                <a:gd name="T44" fmla="*/ 78 w 280"/>
                <a:gd name="T45" fmla="*/ 162 h 4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0"/>
                <a:gd name="T70" fmla="*/ 0 h 426"/>
                <a:gd name="T71" fmla="*/ 280 w 280"/>
                <a:gd name="T72" fmla="*/ 426 h 4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0" h="426">
                  <a:moveTo>
                    <a:pt x="78" y="162"/>
                  </a:moveTo>
                  <a:lnTo>
                    <a:pt x="131" y="207"/>
                  </a:lnTo>
                  <a:lnTo>
                    <a:pt x="162" y="274"/>
                  </a:lnTo>
                  <a:lnTo>
                    <a:pt x="160" y="211"/>
                  </a:lnTo>
                  <a:lnTo>
                    <a:pt x="205" y="281"/>
                  </a:lnTo>
                  <a:lnTo>
                    <a:pt x="223" y="319"/>
                  </a:lnTo>
                  <a:lnTo>
                    <a:pt x="223" y="249"/>
                  </a:lnTo>
                  <a:lnTo>
                    <a:pt x="160" y="135"/>
                  </a:lnTo>
                  <a:lnTo>
                    <a:pt x="131" y="86"/>
                  </a:lnTo>
                  <a:lnTo>
                    <a:pt x="205" y="156"/>
                  </a:lnTo>
                  <a:lnTo>
                    <a:pt x="261" y="300"/>
                  </a:lnTo>
                  <a:lnTo>
                    <a:pt x="264" y="426"/>
                  </a:lnTo>
                  <a:lnTo>
                    <a:pt x="280" y="323"/>
                  </a:lnTo>
                  <a:lnTo>
                    <a:pt x="240" y="207"/>
                  </a:lnTo>
                  <a:lnTo>
                    <a:pt x="204" y="116"/>
                  </a:lnTo>
                  <a:lnTo>
                    <a:pt x="133" y="63"/>
                  </a:lnTo>
                  <a:lnTo>
                    <a:pt x="69" y="29"/>
                  </a:lnTo>
                  <a:lnTo>
                    <a:pt x="0" y="0"/>
                  </a:lnTo>
                  <a:lnTo>
                    <a:pt x="95" y="114"/>
                  </a:lnTo>
                  <a:lnTo>
                    <a:pt x="147" y="181"/>
                  </a:lnTo>
                  <a:lnTo>
                    <a:pt x="70" y="12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83" name="Freeform 59">
              <a:extLst>
                <a:ext uri="{FF2B5EF4-FFF2-40B4-BE49-F238E27FC236}">
                  <a16:creationId xmlns:a16="http://schemas.microsoft.com/office/drawing/2014/main" xmlns="" id="{782D1DB0-CD6D-4641-A09D-D9BDB57BD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081"/>
              <a:ext cx="255" cy="127"/>
            </a:xfrm>
            <a:custGeom>
              <a:avLst/>
              <a:gdLst>
                <a:gd name="T0" fmla="*/ 84 w 510"/>
                <a:gd name="T1" fmla="*/ 104 h 252"/>
                <a:gd name="T2" fmla="*/ 169 w 510"/>
                <a:gd name="T3" fmla="*/ 43 h 252"/>
                <a:gd name="T4" fmla="*/ 253 w 510"/>
                <a:gd name="T5" fmla="*/ 24 h 252"/>
                <a:gd name="T6" fmla="*/ 329 w 510"/>
                <a:gd name="T7" fmla="*/ 24 h 252"/>
                <a:gd name="T8" fmla="*/ 394 w 510"/>
                <a:gd name="T9" fmla="*/ 53 h 252"/>
                <a:gd name="T10" fmla="*/ 390 w 510"/>
                <a:gd name="T11" fmla="*/ 5 h 252"/>
                <a:gd name="T12" fmla="*/ 416 w 510"/>
                <a:gd name="T13" fmla="*/ 51 h 252"/>
                <a:gd name="T14" fmla="*/ 481 w 510"/>
                <a:gd name="T15" fmla="*/ 0 h 252"/>
                <a:gd name="T16" fmla="*/ 462 w 510"/>
                <a:gd name="T17" fmla="*/ 41 h 252"/>
                <a:gd name="T18" fmla="*/ 510 w 510"/>
                <a:gd name="T19" fmla="*/ 17 h 252"/>
                <a:gd name="T20" fmla="*/ 479 w 510"/>
                <a:gd name="T21" fmla="*/ 77 h 252"/>
                <a:gd name="T22" fmla="*/ 481 w 510"/>
                <a:gd name="T23" fmla="*/ 117 h 252"/>
                <a:gd name="T24" fmla="*/ 386 w 510"/>
                <a:gd name="T25" fmla="*/ 70 h 252"/>
                <a:gd name="T26" fmla="*/ 278 w 510"/>
                <a:gd name="T27" fmla="*/ 74 h 252"/>
                <a:gd name="T28" fmla="*/ 164 w 510"/>
                <a:gd name="T29" fmla="*/ 112 h 252"/>
                <a:gd name="T30" fmla="*/ 240 w 510"/>
                <a:gd name="T31" fmla="*/ 112 h 252"/>
                <a:gd name="T32" fmla="*/ 108 w 510"/>
                <a:gd name="T33" fmla="*/ 152 h 252"/>
                <a:gd name="T34" fmla="*/ 67 w 510"/>
                <a:gd name="T35" fmla="*/ 195 h 252"/>
                <a:gd name="T36" fmla="*/ 150 w 510"/>
                <a:gd name="T37" fmla="*/ 171 h 252"/>
                <a:gd name="T38" fmla="*/ 0 w 510"/>
                <a:gd name="T39" fmla="*/ 252 h 252"/>
                <a:gd name="T40" fmla="*/ 30 w 510"/>
                <a:gd name="T41" fmla="*/ 152 h 252"/>
                <a:gd name="T42" fmla="*/ 84 w 510"/>
                <a:gd name="T43" fmla="*/ 104 h 252"/>
                <a:gd name="T44" fmla="*/ 84 w 510"/>
                <a:gd name="T45" fmla="*/ 104 h 2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0"/>
                <a:gd name="T70" fmla="*/ 0 h 252"/>
                <a:gd name="T71" fmla="*/ 510 w 510"/>
                <a:gd name="T72" fmla="*/ 252 h 2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0" h="252">
                  <a:moveTo>
                    <a:pt x="84" y="104"/>
                  </a:moveTo>
                  <a:lnTo>
                    <a:pt x="169" y="43"/>
                  </a:lnTo>
                  <a:lnTo>
                    <a:pt x="253" y="24"/>
                  </a:lnTo>
                  <a:lnTo>
                    <a:pt x="329" y="24"/>
                  </a:lnTo>
                  <a:lnTo>
                    <a:pt x="394" y="53"/>
                  </a:lnTo>
                  <a:lnTo>
                    <a:pt x="390" y="5"/>
                  </a:lnTo>
                  <a:lnTo>
                    <a:pt x="416" y="51"/>
                  </a:lnTo>
                  <a:lnTo>
                    <a:pt x="481" y="0"/>
                  </a:lnTo>
                  <a:lnTo>
                    <a:pt x="462" y="41"/>
                  </a:lnTo>
                  <a:lnTo>
                    <a:pt x="510" y="17"/>
                  </a:lnTo>
                  <a:lnTo>
                    <a:pt x="479" y="77"/>
                  </a:lnTo>
                  <a:lnTo>
                    <a:pt x="481" y="117"/>
                  </a:lnTo>
                  <a:lnTo>
                    <a:pt x="386" y="70"/>
                  </a:lnTo>
                  <a:lnTo>
                    <a:pt x="278" y="74"/>
                  </a:lnTo>
                  <a:lnTo>
                    <a:pt x="164" y="112"/>
                  </a:lnTo>
                  <a:lnTo>
                    <a:pt x="240" y="112"/>
                  </a:lnTo>
                  <a:lnTo>
                    <a:pt x="108" y="152"/>
                  </a:lnTo>
                  <a:lnTo>
                    <a:pt x="67" y="195"/>
                  </a:lnTo>
                  <a:lnTo>
                    <a:pt x="150" y="171"/>
                  </a:lnTo>
                  <a:lnTo>
                    <a:pt x="0" y="252"/>
                  </a:lnTo>
                  <a:lnTo>
                    <a:pt x="30" y="152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84" name="Freeform 60">
              <a:extLst>
                <a:ext uri="{FF2B5EF4-FFF2-40B4-BE49-F238E27FC236}">
                  <a16:creationId xmlns:a16="http://schemas.microsoft.com/office/drawing/2014/main" xmlns="" id="{681F4A17-EE04-4FF2-B1A7-4A9850987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1540"/>
              <a:ext cx="95" cy="31"/>
            </a:xfrm>
            <a:custGeom>
              <a:avLst/>
              <a:gdLst>
                <a:gd name="T0" fmla="*/ 4 w 190"/>
                <a:gd name="T1" fmla="*/ 17 h 60"/>
                <a:gd name="T2" fmla="*/ 19 w 190"/>
                <a:gd name="T3" fmla="*/ 36 h 60"/>
                <a:gd name="T4" fmla="*/ 42 w 190"/>
                <a:gd name="T5" fmla="*/ 38 h 60"/>
                <a:gd name="T6" fmla="*/ 67 w 190"/>
                <a:gd name="T7" fmla="*/ 51 h 60"/>
                <a:gd name="T8" fmla="*/ 82 w 190"/>
                <a:gd name="T9" fmla="*/ 60 h 60"/>
                <a:gd name="T10" fmla="*/ 116 w 190"/>
                <a:gd name="T11" fmla="*/ 51 h 60"/>
                <a:gd name="T12" fmla="*/ 148 w 190"/>
                <a:gd name="T13" fmla="*/ 36 h 60"/>
                <a:gd name="T14" fmla="*/ 186 w 190"/>
                <a:gd name="T15" fmla="*/ 30 h 60"/>
                <a:gd name="T16" fmla="*/ 190 w 190"/>
                <a:gd name="T17" fmla="*/ 9 h 60"/>
                <a:gd name="T18" fmla="*/ 177 w 190"/>
                <a:gd name="T19" fmla="*/ 17 h 60"/>
                <a:gd name="T20" fmla="*/ 164 w 190"/>
                <a:gd name="T21" fmla="*/ 11 h 60"/>
                <a:gd name="T22" fmla="*/ 148 w 190"/>
                <a:gd name="T23" fmla="*/ 9 h 60"/>
                <a:gd name="T24" fmla="*/ 127 w 190"/>
                <a:gd name="T25" fmla="*/ 28 h 60"/>
                <a:gd name="T26" fmla="*/ 108 w 190"/>
                <a:gd name="T27" fmla="*/ 40 h 60"/>
                <a:gd name="T28" fmla="*/ 84 w 190"/>
                <a:gd name="T29" fmla="*/ 40 h 60"/>
                <a:gd name="T30" fmla="*/ 65 w 190"/>
                <a:gd name="T31" fmla="*/ 19 h 60"/>
                <a:gd name="T32" fmla="*/ 40 w 190"/>
                <a:gd name="T33" fmla="*/ 19 h 60"/>
                <a:gd name="T34" fmla="*/ 15 w 190"/>
                <a:gd name="T35" fmla="*/ 13 h 60"/>
                <a:gd name="T36" fmla="*/ 0 w 190"/>
                <a:gd name="T37" fmla="*/ 0 h 60"/>
                <a:gd name="T38" fmla="*/ 4 w 190"/>
                <a:gd name="T39" fmla="*/ 17 h 60"/>
                <a:gd name="T40" fmla="*/ 4 w 190"/>
                <a:gd name="T41" fmla="*/ 17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0"/>
                <a:gd name="T64" fmla="*/ 0 h 60"/>
                <a:gd name="T65" fmla="*/ 190 w 190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0" h="60">
                  <a:moveTo>
                    <a:pt x="4" y="17"/>
                  </a:moveTo>
                  <a:lnTo>
                    <a:pt x="19" y="36"/>
                  </a:lnTo>
                  <a:lnTo>
                    <a:pt x="42" y="38"/>
                  </a:lnTo>
                  <a:lnTo>
                    <a:pt x="67" y="51"/>
                  </a:lnTo>
                  <a:lnTo>
                    <a:pt x="82" y="60"/>
                  </a:lnTo>
                  <a:lnTo>
                    <a:pt x="116" y="51"/>
                  </a:lnTo>
                  <a:lnTo>
                    <a:pt x="148" y="36"/>
                  </a:lnTo>
                  <a:lnTo>
                    <a:pt x="186" y="30"/>
                  </a:lnTo>
                  <a:lnTo>
                    <a:pt x="190" y="9"/>
                  </a:lnTo>
                  <a:lnTo>
                    <a:pt x="177" y="17"/>
                  </a:lnTo>
                  <a:lnTo>
                    <a:pt x="164" y="11"/>
                  </a:lnTo>
                  <a:lnTo>
                    <a:pt x="148" y="9"/>
                  </a:lnTo>
                  <a:lnTo>
                    <a:pt x="127" y="28"/>
                  </a:lnTo>
                  <a:lnTo>
                    <a:pt x="108" y="40"/>
                  </a:lnTo>
                  <a:lnTo>
                    <a:pt x="84" y="40"/>
                  </a:lnTo>
                  <a:lnTo>
                    <a:pt x="65" y="19"/>
                  </a:lnTo>
                  <a:lnTo>
                    <a:pt x="40" y="19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85" name="Freeform 61">
              <a:extLst>
                <a:ext uri="{FF2B5EF4-FFF2-40B4-BE49-F238E27FC236}">
                  <a16:creationId xmlns:a16="http://schemas.microsoft.com/office/drawing/2014/main" xmlns="" id="{7145AD35-B990-4F1E-A66E-ED029B8A3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1632"/>
              <a:ext cx="54" cy="15"/>
            </a:xfrm>
            <a:custGeom>
              <a:avLst/>
              <a:gdLst>
                <a:gd name="T0" fmla="*/ 7 w 106"/>
                <a:gd name="T1" fmla="*/ 0 h 31"/>
                <a:gd name="T2" fmla="*/ 30 w 106"/>
                <a:gd name="T3" fmla="*/ 8 h 31"/>
                <a:gd name="T4" fmla="*/ 42 w 106"/>
                <a:gd name="T5" fmla="*/ 13 h 31"/>
                <a:gd name="T6" fmla="*/ 106 w 106"/>
                <a:gd name="T7" fmla="*/ 17 h 31"/>
                <a:gd name="T8" fmla="*/ 63 w 106"/>
                <a:gd name="T9" fmla="*/ 31 h 31"/>
                <a:gd name="T10" fmla="*/ 27 w 106"/>
                <a:gd name="T11" fmla="*/ 27 h 31"/>
                <a:gd name="T12" fmla="*/ 0 w 106"/>
                <a:gd name="T13" fmla="*/ 2 h 31"/>
                <a:gd name="T14" fmla="*/ 7 w 106"/>
                <a:gd name="T15" fmla="*/ 0 h 31"/>
                <a:gd name="T16" fmla="*/ 7 w 106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31"/>
                <a:gd name="T29" fmla="*/ 106 w 106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31">
                  <a:moveTo>
                    <a:pt x="7" y="0"/>
                  </a:moveTo>
                  <a:lnTo>
                    <a:pt x="30" y="8"/>
                  </a:lnTo>
                  <a:lnTo>
                    <a:pt x="42" y="13"/>
                  </a:lnTo>
                  <a:lnTo>
                    <a:pt x="106" y="17"/>
                  </a:lnTo>
                  <a:lnTo>
                    <a:pt x="63" y="31"/>
                  </a:lnTo>
                  <a:lnTo>
                    <a:pt x="27" y="27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86" name="Freeform 62">
              <a:extLst>
                <a:ext uri="{FF2B5EF4-FFF2-40B4-BE49-F238E27FC236}">
                  <a16:creationId xmlns:a16="http://schemas.microsoft.com/office/drawing/2014/main" xmlns="" id="{D3E94600-1BF2-49A0-9AC6-1DE748901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1605"/>
              <a:ext cx="28" cy="34"/>
            </a:xfrm>
            <a:custGeom>
              <a:avLst/>
              <a:gdLst>
                <a:gd name="T0" fmla="*/ 56 w 56"/>
                <a:gd name="T1" fmla="*/ 0 h 68"/>
                <a:gd name="T2" fmla="*/ 37 w 56"/>
                <a:gd name="T3" fmla="*/ 26 h 68"/>
                <a:gd name="T4" fmla="*/ 12 w 56"/>
                <a:gd name="T5" fmla="*/ 47 h 68"/>
                <a:gd name="T6" fmla="*/ 0 w 56"/>
                <a:gd name="T7" fmla="*/ 68 h 68"/>
                <a:gd name="T8" fmla="*/ 23 w 56"/>
                <a:gd name="T9" fmla="*/ 49 h 68"/>
                <a:gd name="T10" fmla="*/ 40 w 56"/>
                <a:gd name="T11" fmla="*/ 36 h 68"/>
                <a:gd name="T12" fmla="*/ 56 w 56"/>
                <a:gd name="T13" fmla="*/ 0 h 68"/>
                <a:gd name="T14" fmla="*/ 56 w 56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68"/>
                <a:gd name="T26" fmla="*/ 56 w 56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68">
                  <a:moveTo>
                    <a:pt x="56" y="0"/>
                  </a:moveTo>
                  <a:lnTo>
                    <a:pt x="37" y="26"/>
                  </a:lnTo>
                  <a:lnTo>
                    <a:pt x="12" y="47"/>
                  </a:lnTo>
                  <a:lnTo>
                    <a:pt x="0" y="68"/>
                  </a:lnTo>
                  <a:lnTo>
                    <a:pt x="23" y="49"/>
                  </a:lnTo>
                  <a:lnTo>
                    <a:pt x="40" y="3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87" name="Freeform 63">
              <a:extLst>
                <a:ext uri="{FF2B5EF4-FFF2-40B4-BE49-F238E27FC236}">
                  <a16:creationId xmlns:a16="http://schemas.microsoft.com/office/drawing/2014/main" xmlns="" id="{051F04A0-78C7-4C50-ACDF-1324F5D0D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517"/>
              <a:ext cx="320" cy="273"/>
            </a:xfrm>
            <a:custGeom>
              <a:avLst/>
              <a:gdLst>
                <a:gd name="T0" fmla="*/ 17 w 639"/>
                <a:gd name="T1" fmla="*/ 9 h 546"/>
                <a:gd name="T2" fmla="*/ 28 w 639"/>
                <a:gd name="T3" fmla="*/ 82 h 546"/>
                <a:gd name="T4" fmla="*/ 44 w 639"/>
                <a:gd name="T5" fmla="*/ 135 h 546"/>
                <a:gd name="T6" fmla="*/ 59 w 639"/>
                <a:gd name="T7" fmla="*/ 184 h 546"/>
                <a:gd name="T8" fmla="*/ 87 w 639"/>
                <a:gd name="T9" fmla="*/ 217 h 546"/>
                <a:gd name="T10" fmla="*/ 203 w 639"/>
                <a:gd name="T11" fmla="*/ 354 h 546"/>
                <a:gd name="T12" fmla="*/ 255 w 639"/>
                <a:gd name="T13" fmla="*/ 378 h 546"/>
                <a:gd name="T14" fmla="*/ 310 w 639"/>
                <a:gd name="T15" fmla="*/ 384 h 546"/>
                <a:gd name="T16" fmla="*/ 395 w 639"/>
                <a:gd name="T17" fmla="*/ 384 h 546"/>
                <a:gd name="T18" fmla="*/ 447 w 639"/>
                <a:gd name="T19" fmla="*/ 369 h 546"/>
                <a:gd name="T20" fmla="*/ 479 w 639"/>
                <a:gd name="T21" fmla="*/ 329 h 546"/>
                <a:gd name="T22" fmla="*/ 527 w 639"/>
                <a:gd name="T23" fmla="*/ 279 h 546"/>
                <a:gd name="T24" fmla="*/ 563 w 639"/>
                <a:gd name="T25" fmla="*/ 239 h 546"/>
                <a:gd name="T26" fmla="*/ 584 w 639"/>
                <a:gd name="T27" fmla="*/ 211 h 546"/>
                <a:gd name="T28" fmla="*/ 610 w 639"/>
                <a:gd name="T29" fmla="*/ 177 h 546"/>
                <a:gd name="T30" fmla="*/ 620 w 639"/>
                <a:gd name="T31" fmla="*/ 131 h 546"/>
                <a:gd name="T32" fmla="*/ 625 w 639"/>
                <a:gd name="T33" fmla="*/ 74 h 546"/>
                <a:gd name="T34" fmla="*/ 639 w 639"/>
                <a:gd name="T35" fmla="*/ 49 h 546"/>
                <a:gd name="T36" fmla="*/ 635 w 639"/>
                <a:gd name="T37" fmla="*/ 127 h 546"/>
                <a:gd name="T38" fmla="*/ 622 w 639"/>
                <a:gd name="T39" fmla="*/ 181 h 546"/>
                <a:gd name="T40" fmla="*/ 587 w 639"/>
                <a:gd name="T41" fmla="*/ 219 h 546"/>
                <a:gd name="T42" fmla="*/ 561 w 639"/>
                <a:gd name="T43" fmla="*/ 262 h 546"/>
                <a:gd name="T44" fmla="*/ 506 w 639"/>
                <a:gd name="T45" fmla="*/ 323 h 546"/>
                <a:gd name="T46" fmla="*/ 447 w 639"/>
                <a:gd name="T47" fmla="*/ 401 h 546"/>
                <a:gd name="T48" fmla="*/ 384 w 639"/>
                <a:gd name="T49" fmla="*/ 445 h 546"/>
                <a:gd name="T50" fmla="*/ 382 w 639"/>
                <a:gd name="T51" fmla="*/ 452 h 546"/>
                <a:gd name="T52" fmla="*/ 378 w 639"/>
                <a:gd name="T53" fmla="*/ 458 h 546"/>
                <a:gd name="T54" fmla="*/ 376 w 639"/>
                <a:gd name="T55" fmla="*/ 466 h 546"/>
                <a:gd name="T56" fmla="*/ 372 w 639"/>
                <a:gd name="T57" fmla="*/ 473 h 546"/>
                <a:gd name="T58" fmla="*/ 369 w 639"/>
                <a:gd name="T59" fmla="*/ 481 h 546"/>
                <a:gd name="T60" fmla="*/ 365 w 639"/>
                <a:gd name="T61" fmla="*/ 487 h 546"/>
                <a:gd name="T62" fmla="*/ 361 w 639"/>
                <a:gd name="T63" fmla="*/ 489 h 546"/>
                <a:gd name="T64" fmla="*/ 295 w 639"/>
                <a:gd name="T65" fmla="*/ 490 h 546"/>
                <a:gd name="T66" fmla="*/ 247 w 639"/>
                <a:gd name="T67" fmla="*/ 458 h 546"/>
                <a:gd name="T68" fmla="*/ 247 w 639"/>
                <a:gd name="T69" fmla="*/ 546 h 546"/>
                <a:gd name="T70" fmla="*/ 177 w 639"/>
                <a:gd name="T71" fmla="*/ 407 h 546"/>
                <a:gd name="T72" fmla="*/ 137 w 639"/>
                <a:gd name="T73" fmla="*/ 392 h 546"/>
                <a:gd name="T74" fmla="*/ 104 w 639"/>
                <a:gd name="T75" fmla="*/ 344 h 546"/>
                <a:gd name="T76" fmla="*/ 102 w 639"/>
                <a:gd name="T77" fmla="*/ 422 h 546"/>
                <a:gd name="T78" fmla="*/ 108 w 639"/>
                <a:gd name="T79" fmla="*/ 471 h 546"/>
                <a:gd name="T80" fmla="*/ 137 w 639"/>
                <a:gd name="T81" fmla="*/ 542 h 546"/>
                <a:gd name="T82" fmla="*/ 99 w 639"/>
                <a:gd name="T83" fmla="*/ 489 h 546"/>
                <a:gd name="T84" fmla="*/ 82 w 639"/>
                <a:gd name="T85" fmla="*/ 435 h 546"/>
                <a:gd name="T86" fmla="*/ 82 w 639"/>
                <a:gd name="T87" fmla="*/ 344 h 546"/>
                <a:gd name="T88" fmla="*/ 80 w 639"/>
                <a:gd name="T89" fmla="*/ 285 h 546"/>
                <a:gd name="T90" fmla="*/ 83 w 639"/>
                <a:gd name="T91" fmla="*/ 243 h 546"/>
                <a:gd name="T92" fmla="*/ 44 w 639"/>
                <a:gd name="T93" fmla="*/ 200 h 546"/>
                <a:gd name="T94" fmla="*/ 28 w 639"/>
                <a:gd name="T95" fmla="*/ 154 h 546"/>
                <a:gd name="T96" fmla="*/ 17 w 639"/>
                <a:gd name="T97" fmla="*/ 89 h 546"/>
                <a:gd name="T98" fmla="*/ 7 w 639"/>
                <a:gd name="T99" fmla="*/ 78 h 546"/>
                <a:gd name="T100" fmla="*/ 2 w 639"/>
                <a:gd name="T101" fmla="*/ 70 h 546"/>
                <a:gd name="T102" fmla="*/ 0 w 639"/>
                <a:gd name="T103" fmla="*/ 63 h 546"/>
                <a:gd name="T104" fmla="*/ 4 w 639"/>
                <a:gd name="T105" fmla="*/ 29 h 546"/>
                <a:gd name="T106" fmla="*/ 4 w 639"/>
                <a:gd name="T107" fmla="*/ 0 h 546"/>
                <a:gd name="T108" fmla="*/ 17 w 639"/>
                <a:gd name="T109" fmla="*/ 9 h 546"/>
                <a:gd name="T110" fmla="*/ 17 w 639"/>
                <a:gd name="T111" fmla="*/ 9 h 5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9"/>
                <a:gd name="T169" fmla="*/ 0 h 546"/>
                <a:gd name="T170" fmla="*/ 639 w 639"/>
                <a:gd name="T171" fmla="*/ 546 h 5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9" h="546">
                  <a:moveTo>
                    <a:pt x="17" y="9"/>
                  </a:moveTo>
                  <a:lnTo>
                    <a:pt x="28" y="82"/>
                  </a:lnTo>
                  <a:lnTo>
                    <a:pt x="44" y="135"/>
                  </a:lnTo>
                  <a:lnTo>
                    <a:pt x="59" y="184"/>
                  </a:lnTo>
                  <a:lnTo>
                    <a:pt x="87" y="217"/>
                  </a:lnTo>
                  <a:lnTo>
                    <a:pt x="203" y="354"/>
                  </a:lnTo>
                  <a:lnTo>
                    <a:pt x="255" y="378"/>
                  </a:lnTo>
                  <a:lnTo>
                    <a:pt x="310" y="384"/>
                  </a:lnTo>
                  <a:lnTo>
                    <a:pt x="395" y="384"/>
                  </a:lnTo>
                  <a:lnTo>
                    <a:pt x="447" y="369"/>
                  </a:lnTo>
                  <a:lnTo>
                    <a:pt x="479" y="329"/>
                  </a:lnTo>
                  <a:lnTo>
                    <a:pt x="527" y="279"/>
                  </a:lnTo>
                  <a:lnTo>
                    <a:pt x="563" y="239"/>
                  </a:lnTo>
                  <a:lnTo>
                    <a:pt x="584" y="211"/>
                  </a:lnTo>
                  <a:lnTo>
                    <a:pt x="610" y="177"/>
                  </a:lnTo>
                  <a:lnTo>
                    <a:pt x="620" y="131"/>
                  </a:lnTo>
                  <a:lnTo>
                    <a:pt x="625" y="74"/>
                  </a:lnTo>
                  <a:lnTo>
                    <a:pt x="639" y="49"/>
                  </a:lnTo>
                  <a:lnTo>
                    <a:pt x="635" y="127"/>
                  </a:lnTo>
                  <a:lnTo>
                    <a:pt x="622" y="181"/>
                  </a:lnTo>
                  <a:lnTo>
                    <a:pt x="587" y="219"/>
                  </a:lnTo>
                  <a:lnTo>
                    <a:pt x="561" y="262"/>
                  </a:lnTo>
                  <a:lnTo>
                    <a:pt x="506" y="323"/>
                  </a:lnTo>
                  <a:lnTo>
                    <a:pt x="447" y="401"/>
                  </a:lnTo>
                  <a:lnTo>
                    <a:pt x="384" y="445"/>
                  </a:lnTo>
                  <a:lnTo>
                    <a:pt x="382" y="452"/>
                  </a:lnTo>
                  <a:lnTo>
                    <a:pt x="378" y="458"/>
                  </a:lnTo>
                  <a:lnTo>
                    <a:pt x="376" y="466"/>
                  </a:lnTo>
                  <a:lnTo>
                    <a:pt x="372" y="473"/>
                  </a:lnTo>
                  <a:lnTo>
                    <a:pt x="369" y="481"/>
                  </a:lnTo>
                  <a:lnTo>
                    <a:pt x="365" y="487"/>
                  </a:lnTo>
                  <a:lnTo>
                    <a:pt x="361" y="489"/>
                  </a:lnTo>
                  <a:lnTo>
                    <a:pt x="295" y="490"/>
                  </a:lnTo>
                  <a:lnTo>
                    <a:pt x="247" y="458"/>
                  </a:lnTo>
                  <a:lnTo>
                    <a:pt x="247" y="546"/>
                  </a:lnTo>
                  <a:lnTo>
                    <a:pt x="177" y="407"/>
                  </a:lnTo>
                  <a:lnTo>
                    <a:pt x="137" y="392"/>
                  </a:lnTo>
                  <a:lnTo>
                    <a:pt x="104" y="344"/>
                  </a:lnTo>
                  <a:lnTo>
                    <a:pt x="102" y="422"/>
                  </a:lnTo>
                  <a:lnTo>
                    <a:pt x="108" y="471"/>
                  </a:lnTo>
                  <a:lnTo>
                    <a:pt x="137" y="542"/>
                  </a:lnTo>
                  <a:lnTo>
                    <a:pt x="99" y="489"/>
                  </a:lnTo>
                  <a:lnTo>
                    <a:pt x="82" y="435"/>
                  </a:lnTo>
                  <a:lnTo>
                    <a:pt x="82" y="344"/>
                  </a:lnTo>
                  <a:lnTo>
                    <a:pt x="80" y="285"/>
                  </a:lnTo>
                  <a:lnTo>
                    <a:pt x="83" y="243"/>
                  </a:lnTo>
                  <a:lnTo>
                    <a:pt x="44" y="200"/>
                  </a:lnTo>
                  <a:lnTo>
                    <a:pt x="28" y="154"/>
                  </a:lnTo>
                  <a:lnTo>
                    <a:pt x="17" y="89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3"/>
                  </a:lnTo>
                  <a:lnTo>
                    <a:pt x="4" y="29"/>
                  </a:lnTo>
                  <a:lnTo>
                    <a:pt x="4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88" name="Freeform 64">
              <a:extLst>
                <a:ext uri="{FF2B5EF4-FFF2-40B4-BE49-F238E27FC236}">
                  <a16:creationId xmlns:a16="http://schemas.microsoft.com/office/drawing/2014/main" xmlns="" id="{658CE647-6B2B-4EBD-86B4-3077D0048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645"/>
              <a:ext cx="36" cy="154"/>
            </a:xfrm>
            <a:custGeom>
              <a:avLst/>
              <a:gdLst>
                <a:gd name="T0" fmla="*/ 40 w 70"/>
                <a:gd name="T1" fmla="*/ 308 h 308"/>
                <a:gd name="T2" fmla="*/ 42 w 70"/>
                <a:gd name="T3" fmla="*/ 300 h 308"/>
                <a:gd name="T4" fmla="*/ 46 w 70"/>
                <a:gd name="T5" fmla="*/ 289 h 308"/>
                <a:gd name="T6" fmla="*/ 48 w 70"/>
                <a:gd name="T7" fmla="*/ 281 h 308"/>
                <a:gd name="T8" fmla="*/ 49 w 70"/>
                <a:gd name="T9" fmla="*/ 275 h 308"/>
                <a:gd name="T10" fmla="*/ 51 w 70"/>
                <a:gd name="T11" fmla="*/ 268 h 308"/>
                <a:gd name="T12" fmla="*/ 53 w 70"/>
                <a:gd name="T13" fmla="*/ 260 h 308"/>
                <a:gd name="T14" fmla="*/ 53 w 70"/>
                <a:gd name="T15" fmla="*/ 253 h 308"/>
                <a:gd name="T16" fmla="*/ 55 w 70"/>
                <a:gd name="T17" fmla="*/ 247 h 308"/>
                <a:gd name="T18" fmla="*/ 59 w 70"/>
                <a:gd name="T19" fmla="*/ 235 h 308"/>
                <a:gd name="T20" fmla="*/ 61 w 70"/>
                <a:gd name="T21" fmla="*/ 228 h 308"/>
                <a:gd name="T22" fmla="*/ 61 w 70"/>
                <a:gd name="T23" fmla="*/ 224 h 308"/>
                <a:gd name="T24" fmla="*/ 63 w 70"/>
                <a:gd name="T25" fmla="*/ 156 h 308"/>
                <a:gd name="T26" fmla="*/ 63 w 70"/>
                <a:gd name="T27" fmla="*/ 121 h 308"/>
                <a:gd name="T28" fmla="*/ 57 w 70"/>
                <a:gd name="T29" fmla="*/ 81 h 308"/>
                <a:gd name="T30" fmla="*/ 70 w 70"/>
                <a:gd name="T31" fmla="*/ 0 h 308"/>
                <a:gd name="T32" fmla="*/ 44 w 70"/>
                <a:gd name="T33" fmla="*/ 28 h 308"/>
                <a:gd name="T34" fmla="*/ 44 w 70"/>
                <a:gd name="T35" fmla="*/ 133 h 308"/>
                <a:gd name="T36" fmla="*/ 34 w 70"/>
                <a:gd name="T37" fmla="*/ 190 h 308"/>
                <a:gd name="T38" fmla="*/ 32 w 70"/>
                <a:gd name="T39" fmla="*/ 194 h 308"/>
                <a:gd name="T40" fmla="*/ 29 w 70"/>
                <a:gd name="T41" fmla="*/ 201 h 308"/>
                <a:gd name="T42" fmla="*/ 23 w 70"/>
                <a:gd name="T43" fmla="*/ 213 h 308"/>
                <a:gd name="T44" fmla="*/ 21 w 70"/>
                <a:gd name="T45" fmla="*/ 218 h 308"/>
                <a:gd name="T46" fmla="*/ 17 w 70"/>
                <a:gd name="T47" fmla="*/ 226 h 308"/>
                <a:gd name="T48" fmla="*/ 11 w 70"/>
                <a:gd name="T49" fmla="*/ 239 h 308"/>
                <a:gd name="T50" fmla="*/ 8 w 70"/>
                <a:gd name="T51" fmla="*/ 245 h 308"/>
                <a:gd name="T52" fmla="*/ 6 w 70"/>
                <a:gd name="T53" fmla="*/ 251 h 308"/>
                <a:gd name="T54" fmla="*/ 2 w 70"/>
                <a:gd name="T55" fmla="*/ 260 h 308"/>
                <a:gd name="T56" fmla="*/ 0 w 70"/>
                <a:gd name="T57" fmla="*/ 264 h 308"/>
                <a:gd name="T58" fmla="*/ 0 w 70"/>
                <a:gd name="T59" fmla="*/ 306 h 308"/>
                <a:gd name="T60" fmla="*/ 32 w 70"/>
                <a:gd name="T61" fmla="*/ 251 h 308"/>
                <a:gd name="T62" fmla="*/ 40 w 70"/>
                <a:gd name="T63" fmla="*/ 308 h 308"/>
                <a:gd name="T64" fmla="*/ 40 w 70"/>
                <a:gd name="T65" fmla="*/ 308 h 3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308"/>
                <a:gd name="T101" fmla="*/ 70 w 70"/>
                <a:gd name="T102" fmla="*/ 308 h 3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308">
                  <a:moveTo>
                    <a:pt x="40" y="308"/>
                  </a:moveTo>
                  <a:lnTo>
                    <a:pt x="42" y="300"/>
                  </a:lnTo>
                  <a:lnTo>
                    <a:pt x="46" y="289"/>
                  </a:lnTo>
                  <a:lnTo>
                    <a:pt x="48" y="281"/>
                  </a:lnTo>
                  <a:lnTo>
                    <a:pt x="49" y="275"/>
                  </a:lnTo>
                  <a:lnTo>
                    <a:pt x="51" y="268"/>
                  </a:lnTo>
                  <a:lnTo>
                    <a:pt x="53" y="260"/>
                  </a:lnTo>
                  <a:lnTo>
                    <a:pt x="53" y="253"/>
                  </a:lnTo>
                  <a:lnTo>
                    <a:pt x="55" y="247"/>
                  </a:lnTo>
                  <a:lnTo>
                    <a:pt x="59" y="235"/>
                  </a:lnTo>
                  <a:lnTo>
                    <a:pt x="61" y="228"/>
                  </a:lnTo>
                  <a:lnTo>
                    <a:pt x="61" y="224"/>
                  </a:lnTo>
                  <a:lnTo>
                    <a:pt x="63" y="156"/>
                  </a:lnTo>
                  <a:lnTo>
                    <a:pt x="63" y="121"/>
                  </a:lnTo>
                  <a:lnTo>
                    <a:pt x="57" y="81"/>
                  </a:lnTo>
                  <a:lnTo>
                    <a:pt x="70" y="0"/>
                  </a:lnTo>
                  <a:lnTo>
                    <a:pt x="44" y="28"/>
                  </a:lnTo>
                  <a:lnTo>
                    <a:pt x="44" y="133"/>
                  </a:lnTo>
                  <a:lnTo>
                    <a:pt x="34" y="190"/>
                  </a:lnTo>
                  <a:lnTo>
                    <a:pt x="32" y="194"/>
                  </a:lnTo>
                  <a:lnTo>
                    <a:pt x="29" y="201"/>
                  </a:lnTo>
                  <a:lnTo>
                    <a:pt x="23" y="213"/>
                  </a:lnTo>
                  <a:lnTo>
                    <a:pt x="21" y="218"/>
                  </a:lnTo>
                  <a:lnTo>
                    <a:pt x="17" y="226"/>
                  </a:lnTo>
                  <a:lnTo>
                    <a:pt x="11" y="239"/>
                  </a:lnTo>
                  <a:lnTo>
                    <a:pt x="8" y="245"/>
                  </a:lnTo>
                  <a:lnTo>
                    <a:pt x="6" y="251"/>
                  </a:lnTo>
                  <a:lnTo>
                    <a:pt x="2" y="260"/>
                  </a:lnTo>
                  <a:lnTo>
                    <a:pt x="0" y="264"/>
                  </a:lnTo>
                  <a:lnTo>
                    <a:pt x="0" y="306"/>
                  </a:lnTo>
                  <a:lnTo>
                    <a:pt x="32" y="251"/>
                  </a:lnTo>
                  <a:lnTo>
                    <a:pt x="4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89" name="Freeform 65">
              <a:extLst>
                <a:ext uri="{FF2B5EF4-FFF2-40B4-BE49-F238E27FC236}">
                  <a16:creationId xmlns:a16="http://schemas.microsoft.com/office/drawing/2014/main" xmlns="" id="{349B51AC-1650-4DF8-AB3B-878F653D9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1636"/>
              <a:ext cx="142" cy="246"/>
            </a:xfrm>
            <a:custGeom>
              <a:avLst/>
              <a:gdLst>
                <a:gd name="T0" fmla="*/ 237 w 283"/>
                <a:gd name="T1" fmla="*/ 55 h 492"/>
                <a:gd name="T2" fmla="*/ 199 w 283"/>
                <a:gd name="T3" fmla="*/ 81 h 492"/>
                <a:gd name="T4" fmla="*/ 194 w 283"/>
                <a:gd name="T5" fmla="*/ 193 h 492"/>
                <a:gd name="T6" fmla="*/ 220 w 283"/>
                <a:gd name="T7" fmla="*/ 279 h 492"/>
                <a:gd name="T8" fmla="*/ 283 w 283"/>
                <a:gd name="T9" fmla="*/ 477 h 492"/>
                <a:gd name="T10" fmla="*/ 182 w 283"/>
                <a:gd name="T11" fmla="*/ 233 h 492"/>
                <a:gd name="T12" fmla="*/ 176 w 283"/>
                <a:gd name="T13" fmla="*/ 372 h 492"/>
                <a:gd name="T14" fmla="*/ 224 w 283"/>
                <a:gd name="T15" fmla="*/ 479 h 492"/>
                <a:gd name="T16" fmla="*/ 163 w 283"/>
                <a:gd name="T17" fmla="*/ 479 h 492"/>
                <a:gd name="T18" fmla="*/ 114 w 283"/>
                <a:gd name="T19" fmla="*/ 353 h 492"/>
                <a:gd name="T20" fmla="*/ 119 w 283"/>
                <a:gd name="T21" fmla="*/ 220 h 492"/>
                <a:gd name="T22" fmla="*/ 62 w 283"/>
                <a:gd name="T23" fmla="*/ 287 h 492"/>
                <a:gd name="T24" fmla="*/ 38 w 283"/>
                <a:gd name="T25" fmla="*/ 378 h 492"/>
                <a:gd name="T26" fmla="*/ 66 w 283"/>
                <a:gd name="T27" fmla="*/ 479 h 492"/>
                <a:gd name="T28" fmla="*/ 11 w 283"/>
                <a:gd name="T29" fmla="*/ 492 h 492"/>
                <a:gd name="T30" fmla="*/ 9 w 283"/>
                <a:gd name="T31" fmla="*/ 477 h 492"/>
                <a:gd name="T32" fmla="*/ 7 w 283"/>
                <a:gd name="T33" fmla="*/ 461 h 492"/>
                <a:gd name="T34" fmla="*/ 5 w 283"/>
                <a:gd name="T35" fmla="*/ 442 h 492"/>
                <a:gd name="T36" fmla="*/ 0 w 283"/>
                <a:gd name="T37" fmla="*/ 382 h 492"/>
                <a:gd name="T38" fmla="*/ 5 w 283"/>
                <a:gd name="T39" fmla="*/ 355 h 492"/>
                <a:gd name="T40" fmla="*/ 9 w 283"/>
                <a:gd name="T41" fmla="*/ 332 h 492"/>
                <a:gd name="T42" fmla="*/ 13 w 283"/>
                <a:gd name="T43" fmla="*/ 308 h 492"/>
                <a:gd name="T44" fmla="*/ 19 w 283"/>
                <a:gd name="T45" fmla="*/ 285 h 492"/>
                <a:gd name="T46" fmla="*/ 19 w 283"/>
                <a:gd name="T47" fmla="*/ 277 h 492"/>
                <a:gd name="T48" fmla="*/ 20 w 283"/>
                <a:gd name="T49" fmla="*/ 273 h 492"/>
                <a:gd name="T50" fmla="*/ 22 w 283"/>
                <a:gd name="T51" fmla="*/ 262 h 492"/>
                <a:gd name="T52" fmla="*/ 24 w 283"/>
                <a:gd name="T53" fmla="*/ 252 h 492"/>
                <a:gd name="T54" fmla="*/ 26 w 283"/>
                <a:gd name="T55" fmla="*/ 247 h 492"/>
                <a:gd name="T56" fmla="*/ 32 w 283"/>
                <a:gd name="T57" fmla="*/ 237 h 492"/>
                <a:gd name="T58" fmla="*/ 38 w 283"/>
                <a:gd name="T59" fmla="*/ 228 h 492"/>
                <a:gd name="T60" fmla="*/ 43 w 283"/>
                <a:gd name="T61" fmla="*/ 222 h 492"/>
                <a:gd name="T62" fmla="*/ 49 w 283"/>
                <a:gd name="T63" fmla="*/ 214 h 492"/>
                <a:gd name="T64" fmla="*/ 55 w 283"/>
                <a:gd name="T65" fmla="*/ 205 h 492"/>
                <a:gd name="T66" fmla="*/ 62 w 283"/>
                <a:gd name="T67" fmla="*/ 195 h 492"/>
                <a:gd name="T68" fmla="*/ 70 w 283"/>
                <a:gd name="T69" fmla="*/ 186 h 492"/>
                <a:gd name="T70" fmla="*/ 78 w 283"/>
                <a:gd name="T71" fmla="*/ 176 h 492"/>
                <a:gd name="T72" fmla="*/ 85 w 283"/>
                <a:gd name="T73" fmla="*/ 167 h 492"/>
                <a:gd name="T74" fmla="*/ 91 w 283"/>
                <a:gd name="T75" fmla="*/ 157 h 492"/>
                <a:gd name="T76" fmla="*/ 98 w 283"/>
                <a:gd name="T77" fmla="*/ 150 h 492"/>
                <a:gd name="T78" fmla="*/ 104 w 283"/>
                <a:gd name="T79" fmla="*/ 142 h 492"/>
                <a:gd name="T80" fmla="*/ 110 w 283"/>
                <a:gd name="T81" fmla="*/ 135 h 492"/>
                <a:gd name="T82" fmla="*/ 114 w 283"/>
                <a:gd name="T83" fmla="*/ 131 h 492"/>
                <a:gd name="T84" fmla="*/ 116 w 283"/>
                <a:gd name="T85" fmla="*/ 127 h 492"/>
                <a:gd name="T86" fmla="*/ 167 w 283"/>
                <a:gd name="T87" fmla="*/ 51 h 492"/>
                <a:gd name="T88" fmla="*/ 230 w 283"/>
                <a:gd name="T89" fmla="*/ 0 h 492"/>
                <a:gd name="T90" fmla="*/ 258 w 283"/>
                <a:gd name="T91" fmla="*/ 41 h 492"/>
                <a:gd name="T92" fmla="*/ 237 w 283"/>
                <a:gd name="T93" fmla="*/ 55 h 492"/>
                <a:gd name="T94" fmla="*/ 237 w 283"/>
                <a:gd name="T95" fmla="*/ 55 h 4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3"/>
                <a:gd name="T145" fmla="*/ 0 h 492"/>
                <a:gd name="T146" fmla="*/ 283 w 283"/>
                <a:gd name="T147" fmla="*/ 492 h 4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3" h="492">
                  <a:moveTo>
                    <a:pt x="237" y="55"/>
                  </a:moveTo>
                  <a:lnTo>
                    <a:pt x="199" y="81"/>
                  </a:lnTo>
                  <a:lnTo>
                    <a:pt x="194" y="193"/>
                  </a:lnTo>
                  <a:lnTo>
                    <a:pt x="220" y="279"/>
                  </a:lnTo>
                  <a:lnTo>
                    <a:pt x="283" y="477"/>
                  </a:lnTo>
                  <a:lnTo>
                    <a:pt x="182" y="233"/>
                  </a:lnTo>
                  <a:lnTo>
                    <a:pt x="176" y="372"/>
                  </a:lnTo>
                  <a:lnTo>
                    <a:pt x="224" y="479"/>
                  </a:lnTo>
                  <a:lnTo>
                    <a:pt x="163" y="479"/>
                  </a:lnTo>
                  <a:lnTo>
                    <a:pt x="114" y="353"/>
                  </a:lnTo>
                  <a:lnTo>
                    <a:pt x="119" y="220"/>
                  </a:lnTo>
                  <a:lnTo>
                    <a:pt x="62" y="287"/>
                  </a:lnTo>
                  <a:lnTo>
                    <a:pt x="38" y="378"/>
                  </a:lnTo>
                  <a:lnTo>
                    <a:pt x="66" y="479"/>
                  </a:lnTo>
                  <a:lnTo>
                    <a:pt x="11" y="492"/>
                  </a:lnTo>
                  <a:lnTo>
                    <a:pt x="9" y="477"/>
                  </a:lnTo>
                  <a:lnTo>
                    <a:pt x="7" y="461"/>
                  </a:lnTo>
                  <a:lnTo>
                    <a:pt x="5" y="442"/>
                  </a:lnTo>
                  <a:lnTo>
                    <a:pt x="0" y="382"/>
                  </a:lnTo>
                  <a:lnTo>
                    <a:pt x="5" y="355"/>
                  </a:lnTo>
                  <a:lnTo>
                    <a:pt x="9" y="332"/>
                  </a:lnTo>
                  <a:lnTo>
                    <a:pt x="13" y="308"/>
                  </a:lnTo>
                  <a:lnTo>
                    <a:pt x="19" y="285"/>
                  </a:lnTo>
                  <a:lnTo>
                    <a:pt x="19" y="277"/>
                  </a:lnTo>
                  <a:lnTo>
                    <a:pt x="20" y="273"/>
                  </a:lnTo>
                  <a:lnTo>
                    <a:pt x="22" y="262"/>
                  </a:lnTo>
                  <a:lnTo>
                    <a:pt x="24" y="252"/>
                  </a:lnTo>
                  <a:lnTo>
                    <a:pt x="26" y="247"/>
                  </a:lnTo>
                  <a:lnTo>
                    <a:pt x="32" y="237"/>
                  </a:lnTo>
                  <a:lnTo>
                    <a:pt x="38" y="228"/>
                  </a:lnTo>
                  <a:lnTo>
                    <a:pt x="43" y="222"/>
                  </a:lnTo>
                  <a:lnTo>
                    <a:pt x="49" y="214"/>
                  </a:lnTo>
                  <a:lnTo>
                    <a:pt x="55" y="205"/>
                  </a:lnTo>
                  <a:lnTo>
                    <a:pt x="62" y="195"/>
                  </a:lnTo>
                  <a:lnTo>
                    <a:pt x="70" y="186"/>
                  </a:lnTo>
                  <a:lnTo>
                    <a:pt x="78" y="176"/>
                  </a:lnTo>
                  <a:lnTo>
                    <a:pt x="85" y="167"/>
                  </a:lnTo>
                  <a:lnTo>
                    <a:pt x="91" y="157"/>
                  </a:lnTo>
                  <a:lnTo>
                    <a:pt x="98" y="150"/>
                  </a:lnTo>
                  <a:lnTo>
                    <a:pt x="104" y="142"/>
                  </a:lnTo>
                  <a:lnTo>
                    <a:pt x="110" y="135"/>
                  </a:lnTo>
                  <a:lnTo>
                    <a:pt x="114" y="131"/>
                  </a:lnTo>
                  <a:lnTo>
                    <a:pt x="116" y="127"/>
                  </a:lnTo>
                  <a:lnTo>
                    <a:pt x="167" y="51"/>
                  </a:lnTo>
                  <a:lnTo>
                    <a:pt x="230" y="0"/>
                  </a:lnTo>
                  <a:lnTo>
                    <a:pt x="258" y="41"/>
                  </a:lnTo>
                  <a:lnTo>
                    <a:pt x="23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90" name="Freeform 66">
              <a:extLst>
                <a:ext uri="{FF2B5EF4-FFF2-40B4-BE49-F238E27FC236}">
                  <a16:creationId xmlns:a16="http://schemas.microsoft.com/office/drawing/2014/main" xmlns="" id="{ED23D303-0C7C-4124-9028-7B3325708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734"/>
              <a:ext cx="335" cy="300"/>
            </a:xfrm>
            <a:custGeom>
              <a:avLst/>
              <a:gdLst>
                <a:gd name="T0" fmla="*/ 635 w 669"/>
                <a:gd name="T1" fmla="*/ 57 h 599"/>
                <a:gd name="T2" fmla="*/ 445 w 669"/>
                <a:gd name="T3" fmla="*/ 135 h 599"/>
                <a:gd name="T4" fmla="*/ 182 w 669"/>
                <a:gd name="T5" fmla="*/ 253 h 599"/>
                <a:gd name="T6" fmla="*/ 89 w 669"/>
                <a:gd name="T7" fmla="*/ 363 h 599"/>
                <a:gd name="T8" fmla="*/ 120 w 669"/>
                <a:gd name="T9" fmla="*/ 487 h 599"/>
                <a:gd name="T10" fmla="*/ 205 w 669"/>
                <a:gd name="T11" fmla="*/ 563 h 599"/>
                <a:gd name="T12" fmla="*/ 133 w 669"/>
                <a:gd name="T13" fmla="*/ 574 h 599"/>
                <a:gd name="T14" fmla="*/ 104 w 669"/>
                <a:gd name="T15" fmla="*/ 599 h 599"/>
                <a:gd name="T16" fmla="*/ 47 w 669"/>
                <a:gd name="T17" fmla="*/ 554 h 599"/>
                <a:gd name="T18" fmla="*/ 45 w 669"/>
                <a:gd name="T19" fmla="*/ 550 h 599"/>
                <a:gd name="T20" fmla="*/ 42 w 669"/>
                <a:gd name="T21" fmla="*/ 538 h 599"/>
                <a:gd name="T22" fmla="*/ 40 w 669"/>
                <a:gd name="T23" fmla="*/ 533 h 599"/>
                <a:gd name="T24" fmla="*/ 36 w 669"/>
                <a:gd name="T25" fmla="*/ 525 h 599"/>
                <a:gd name="T26" fmla="*/ 34 w 669"/>
                <a:gd name="T27" fmla="*/ 517 h 599"/>
                <a:gd name="T28" fmla="*/ 30 w 669"/>
                <a:gd name="T29" fmla="*/ 508 h 599"/>
                <a:gd name="T30" fmla="*/ 26 w 669"/>
                <a:gd name="T31" fmla="*/ 500 h 599"/>
                <a:gd name="T32" fmla="*/ 24 w 669"/>
                <a:gd name="T33" fmla="*/ 491 h 599"/>
                <a:gd name="T34" fmla="*/ 21 w 669"/>
                <a:gd name="T35" fmla="*/ 483 h 599"/>
                <a:gd name="T36" fmla="*/ 19 w 669"/>
                <a:gd name="T37" fmla="*/ 474 h 599"/>
                <a:gd name="T38" fmla="*/ 17 w 669"/>
                <a:gd name="T39" fmla="*/ 468 h 599"/>
                <a:gd name="T40" fmla="*/ 15 w 669"/>
                <a:gd name="T41" fmla="*/ 460 h 599"/>
                <a:gd name="T42" fmla="*/ 13 w 669"/>
                <a:gd name="T43" fmla="*/ 451 h 599"/>
                <a:gd name="T44" fmla="*/ 11 w 669"/>
                <a:gd name="T45" fmla="*/ 430 h 599"/>
                <a:gd name="T46" fmla="*/ 9 w 669"/>
                <a:gd name="T47" fmla="*/ 413 h 599"/>
                <a:gd name="T48" fmla="*/ 7 w 669"/>
                <a:gd name="T49" fmla="*/ 396 h 599"/>
                <a:gd name="T50" fmla="*/ 2 w 669"/>
                <a:gd name="T51" fmla="*/ 363 h 599"/>
                <a:gd name="T52" fmla="*/ 0 w 669"/>
                <a:gd name="T53" fmla="*/ 350 h 599"/>
                <a:gd name="T54" fmla="*/ 70 w 669"/>
                <a:gd name="T55" fmla="*/ 516 h 599"/>
                <a:gd name="T56" fmla="*/ 118 w 669"/>
                <a:gd name="T57" fmla="*/ 540 h 599"/>
                <a:gd name="T58" fmla="*/ 51 w 669"/>
                <a:gd name="T59" fmla="*/ 398 h 599"/>
                <a:gd name="T60" fmla="*/ 72 w 669"/>
                <a:gd name="T61" fmla="*/ 284 h 599"/>
                <a:gd name="T62" fmla="*/ 258 w 669"/>
                <a:gd name="T63" fmla="*/ 183 h 599"/>
                <a:gd name="T64" fmla="*/ 559 w 669"/>
                <a:gd name="T65" fmla="*/ 71 h 599"/>
                <a:gd name="T66" fmla="*/ 669 w 669"/>
                <a:gd name="T67" fmla="*/ 0 h 599"/>
                <a:gd name="T68" fmla="*/ 665 w 669"/>
                <a:gd name="T69" fmla="*/ 54 h 599"/>
                <a:gd name="T70" fmla="*/ 635 w 669"/>
                <a:gd name="T71" fmla="*/ 57 h 599"/>
                <a:gd name="T72" fmla="*/ 635 w 669"/>
                <a:gd name="T73" fmla="*/ 57 h 5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9"/>
                <a:gd name="T112" fmla="*/ 0 h 599"/>
                <a:gd name="T113" fmla="*/ 669 w 669"/>
                <a:gd name="T114" fmla="*/ 599 h 5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9" h="599">
                  <a:moveTo>
                    <a:pt x="635" y="57"/>
                  </a:moveTo>
                  <a:lnTo>
                    <a:pt x="445" y="135"/>
                  </a:lnTo>
                  <a:lnTo>
                    <a:pt x="182" y="253"/>
                  </a:lnTo>
                  <a:lnTo>
                    <a:pt x="89" y="363"/>
                  </a:lnTo>
                  <a:lnTo>
                    <a:pt x="120" y="487"/>
                  </a:lnTo>
                  <a:lnTo>
                    <a:pt x="205" y="563"/>
                  </a:lnTo>
                  <a:lnTo>
                    <a:pt x="133" y="574"/>
                  </a:lnTo>
                  <a:lnTo>
                    <a:pt x="104" y="599"/>
                  </a:lnTo>
                  <a:lnTo>
                    <a:pt x="47" y="554"/>
                  </a:lnTo>
                  <a:lnTo>
                    <a:pt x="45" y="550"/>
                  </a:lnTo>
                  <a:lnTo>
                    <a:pt x="42" y="538"/>
                  </a:lnTo>
                  <a:lnTo>
                    <a:pt x="40" y="533"/>
                  </a:lnTo>
                  <a:lnTo>
                    <a:pt x="36" y="525"/>
                  </a:lnTo>
                  <a:lnTo>
                    <a:pt x="34" y="517"/>
                  </a:lnTo>
                  <a:lnTo>
                    <a:pt x="30" y="508"/>
                  </a:lnTo>
                  <a:lnTo>
                    <a:pt x="26" y="500"/>
                  </a:lnTo>
                  <a:lnTo>
                    <a:pt x="24" y="491"/>
                  </a:lnTo>
                  <a:lnTo>
                    <a:pt x="21" y="483"/>
                  </a:lnTo>
                  <a:lnTo>
                    <a:pt x="19" y="474"/>
                  </a:lnTo>
                  <a:lnTo>
                    <a:pt x="17" y="468"/>
                  </a:lnTo>
                  <a:lnTo>
                    <a:pt x="15" y="460"/>
                  </a:lnTo>
                  <a:lnTo>
                    <a:pt x="13" y="451"/>
                  </a:lnTo>
                  <a:lnTo>
                    <a:pt x="11" y="430"/>
                  </a:lnTo>
                  <a:lnTo>
                    <a:pt x="9" y="413"/>
                  </a:lnTo>
                  <a:lnTo>
                    <a:pt x="7" y="396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70" y="516"/>
                  </a:lnTo>
                  <a:lnTo>
                    <a:pt x="118" y="540"/>
                  </a:lnTo>
                  <a:lnTo>
                    <a:pt x="51" y="398"/>
                  </a:lnTo>
                  <a:lnTo>
                    <a:pt x="72" y="284"/>
                  </a:lnTo>
                  <a:lnTo>
                    <a:pt x="258" y="183"/>
                  </a:lnTo>
                  <a:lnTo>
                    <a:pt x="559" y="71"/>
                  </a:lnTo>
                  <a:lnTo>
                    <a:pt x="669" y="0"/>
                  </a:lnTo>
                  <a:lnTo>
                    <a:pt x="665" y="54"/>
                  </a:lnTo>
                  <a:lnTo>
                    <a:pt x="6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91" name="Freeform 67">
              <a:extLst>
                <a:ext uri="{FF2B5EF4-FFF2-40B4-BE49-F238E27FC236}">
                  <a16:creationId xmlns:a16="http://schemas.microsoft.com/office/drawing/2014/main" xmlns="" id="{C37A7B3F-BD32-4B52-B110-528A0B56D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1655"/>
              <a:ext cx="57" cy="220"/>
            </a:xfrm>
            <a:custGeom>
              <a:avLst/>
              <a:gdLst>
                <a:gd name="T0" fmla="*/ 10 w 114"/>
                <a:gd name="T1" fmla="*/ 51 h 439"/>
                <a:gd name="T2" fmla="*/ 48 w 114"/>
                <a:gd name="T3" fmla="*/ 135 h 439"/>
                <a:gd name="T4" fmla="*/ 48 w 114"/>
                <a:gd name="T5" fmla="*/ 283 h 439"/>
                <a:gd name="T6" fmla="*/ 42 w 114"/>
                <a:gd name="T7" fmla="*/ 425 h 439"/>
                <a:gd name="T8" fmla="*/ 54 w 114"/>
                <a:gd name="T9" fmla="*/ 429 h 439"/>
                <a:gd name="T10" fmla="*/ 78 w 114"/>
                <a:gd name="T11" fmla="*/ 437 h 439"/>
                <a:gd name="T12" fmla="*/ 103 w 114"/>
                <a:gd name="T13" fmla="*/ 439 h 439"/>
                <a:gd name="T14" fmla="*/ 111 w 114"/>
                <a:gd name="T15" fmla="*/ 433 h 439"/>
                <a:gd name="T16" fmla="*/ 114 w 114"/>
                <a:gd name="T17" fmla="*/ 423 h 439"/>
                <a:gd name="T18" fmla="*/ 113 w 114"/>
                <a:gd name="T19" fmla="*/ 403 h 439"/>
                <a:gd name="T20" fmla="*/ 111 w 114"/>
                <a:gd name="T21" fmla="*/ 370 h 439"/>
                <a:gd name="T22" fmla="*/ 109 w 114"/>
                <a:gd name="T23" fmla="*/ 332 h 439"/>
                <a:gd name="T24" fmla="*/ 105 w 114"/>
                <a:gd name="T25" fmla="*/ 290 h 439"/>
                <a:gd name="T26" fmla="*/ 101 w 114"/>
                <a:gd name="T27" fmla="*/ 252 h 439"/>
                <a:gd name="T28" fmla="*/ 97 w 114"/>
                <a:gd name="T29" fmla="*/ 218 h 439"/>
                <a:gd name="T30" fmla="*/ 95 w 114"/>
                <a:gd name="T31" fmla="*/ 186 h 439"/>
                <a:gd name="T32" fmla="*/ 59 w 114"/>
                <a:gd name="T33" fmla="*/ 104 h 439"/>
                <a:gd name="T34" fmla="*/ 38 w 114"/>
                <a:gd name="T35" fmla="*/ 34 h 439"/>
                <a:gd name="T36" fmla="*/ 0 w 114"/>
                <a:gd name="T37" fmla="*/ 0 h 439"/>
                <a:gd name="T38" fmla="*/ 10 w 114"/>
                <a:gd name="T39" fmla="*/ 51 h 439"/>
                <a:gd name="T40" fmla="*/ 10 w 114"/>
                <a:gd name="T41" fmla="*/ 51 h 4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439"/>
                <a:gd name="T65" fmla="*/ 114 w 114"/>
                <a:gd name="T66" fmla="*/ 439 h 4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439">
                  <a:moveTo>
                    <a:pt x="10" y="51"/>
                  </a:moveTo>
                  <a:lnTo>
                    <a:pt x="48" y="135"/>
                  </a:lnTo>
                  <a:lnTo>
                    <a:pt x="48" y="283"/>
                  </a:lnTo>
                  <a:lnTo>
                    <a:pt x="42" y="425"/>
                  </a:lnTo>
                  <a:lnTo>
                    <a:pt x="54" y="429"/>
                  </a:lnTo>
                  <a:lnTo>
                    <a:pt x="78" y="437"/>
                  </a:lnTo>
                  <a:lnTo>
                    <a:pt x="103" y="439"/>
                  </a:lnTo>
                  <a:lnTo>
                    <a:pt x="111" y="433"/>
                  </a:lnTo>
                  <a:lnTo>
                    <a:pt x="114" y="423"/>
                  </a:lnTo>
                  <a:lnTo>
                    <a:pt x="113" y="403"/>
                  </a:lnTo>
                  <a:lnTo>
                    <a:pt x="111" y="370"/>
                  </a:lnTo>
                  <a:lnTo>
                    <a:pt x="109" y="332"/>
                  </a:lnTo>
                  <a:lnTo>
                    <a:pt x="105" y="290"/>
                  </a:lnTo>
                  <a:lnTo>
                    <a:pt x="101" y="252"/>
                  </a:lnTo>
                  <a:lnTo>
                    <a:pt x="97" y="218"/>
                  </a:lnTo>
                  <a:lnTo>
                    <a:pt x="95" y="186"/>
                  </a:lnTo>
                  <a:lnTo>
                    <a:pt x="59" y="104"/>
                  </a:lnTo>
                  <a:lnTo>
                    <a:pt x="38" y="34"/>
                  </a:lnTo>
                  <a:lnTo>
                    <a:pt x="0" y="0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92" name="Freeform 68">
              <a:extLst>
                <a:ext uri="{FF2B5EF4-FFF2-40B4-BE49-F238E27FC236}">
                  <a16:creationId xmlns:a16="http://schemas.microsoft.com/office/drawing/2014/main" xmlns="" id="{7CC57964-9F84-40DA-BB14-E772D54D3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1645"/>
              <a:ext cx="136" cy="220"/>
            </a:xfrm>
            <a:custGeom>
              <a:avLst/>
              <a:gdLst>
                <a:gd name="T0" fmla="*/ 42 w 272"/>
                <a:gd name="T1" fmla="*/ 83 h 441"/>
                <a:gd name="T2" fmla="*/ 101 w 272"/>
                <a:gd name="T3" fmla="*/ 146 h 441"/>
                <a:gd name="T4" fmla="*/ 129 w 272"/>
                <a:gd name="T5" fmla="*/ 216 h 441"/>
                <a:gd name="T6" fmla="*/ 137 w 272"/>
                <a:gd name="T7" fmla="*/ 441 h 441"/>
                <a:gd name="T8" fmla="*/ 272 w 272"/>
                <a:gd name="T9" fmla="*/ 441 h 441"/>
                <a:gd name="T10" fmla="*/ 211 w 272"/>
                <a:gd name="T11" fmla="*/ 283 h 441"/>
                <a:gd name="T12" fmla="*/ 184 w 272"/>
                <a:gd name="T13" fmla="*/ 173 h 441"/>
                <a:gd name="T14" fmla="*/ 139 w 272"/>
                <a:gd name="T15" fmla="*/ 112 h 441"/>
                <a:gd name="T16" fmla="*/ 89 w 272"/>
                <a:gd name="T17" fmla="*/ 102 h 441"/>
                <a:gd name="T18" fmla="*/ 42 w 272"/>
                <a:gd name="T19" fmla="*/ 43 h 441"/>
                <a:gd name="T20" fmla="*/ 10 w 272"/>
                <a:gd name="T21" fmla="*/ 0 h 441"/>
                <a:gd name="T22" fmla="*/ 0 w 272"/>
                <a:gd name="T23" fmla="*/ 21 h 441"/>
                <a:gd name="T24" fmla="*/ 10 w 272"/>
                <a:gd name="T25" fmla="*/ 59 h 441"/>
                <a:gd name="T26" fmla="*/ 32 w 272"/>
                <a:gd name="T27" fmla="*/ 53 h 441"/>
                <a:gd name="T28" fmla="*/ 42 w 272"/>
                <a:gd name="T29" fmla="*/ 83 h 441"/>
                <a:gd name="T30" fmla="*/ 42 w 272"/>
                <a:gd name="T31" fmla="*/ 83 h 4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2"/>
                <a:gd name="T49" fmla="*/ 0 h 441"/>
                <a:gd name="T50" fmla="*/ 272 w 272"/>
                <a:gd name="T51" fmla="*/ 441 h 4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2" h="441">
                  <a:moveTo>
                    <a:pt x="42" y="83"/>
                  </a:moveTo>
                  <a:lnTo>
                    <a:pt x="101" y="146"/>
                  </a:lnTo>
                  <a:lnTo>
                    <a:pt x="129" y="216"/>
                  </a:lnTo>
                  <a:lnTo>
                    <a:pt x="137" y="441"/>
                  </a:lnTo>
                  <a:lnTo>
                    <a:pt x="272" y="441"/>
                  </a:lnTo>
                  <a:lnTo>
                    <a:pt x="211" y="283"/>
                  </a:lnTo>
                  <a:lnTo>
                    <a:pt x="184" y="173"/>
                  </a:lnTo>
                  <a:lnTo>
                    <a:pt x="139" y="112"/>
                  </a:lnTo>
                  <a:lnTo>
                    <a:pt x="89" y="102"/>
                  </a:lnTo>
                  <a:lnTo>
                    <a:pt x="42" y="43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0" y="59"/>
                  </a:lnTo>
                  <a:lnTo>
                    <a:pt x="32" y="5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93" name="Freeform 69">
              <a:extLst>
                <a:ext uri="{FF2B5EF4-FFF2-40B4-BE49-F238E27FC236}">
                  <a16:creationId xmlns:a16="http://schemas.microsoft.com/office/drawing/2014/main" xmlns="" id="{91392A71-E66E-4E48-BBCA-78710BC2A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1543"/>
              <a:ext cx="50" cy="44"/>
            </a:xfrm>
            <a:custGeom>
              <a:avLst/>
              <a:gdLst>
                <a:gd name="T0" fmla="*/ 99 w 99"/>
                <a:gd name="T1" fmla="*/ 0 h 88"/>
                <a:gd name="T2" fmla="*/ 57 w 99"/>
                <a:gd name="T3" fmla="*/ 38 h 88"/>
                <a:gd name="T4" fmla="*/ 53 w 99"/>
                <a:gd name="T5" fmla="*/ 65 h 88"/>
                <a:gd name="T6" fmla="*/ 68 w 99"/>
                <a:gd name="T7" fmla="*/ 88 h 88"/>
                <a:gd name="T8" fmla="*/ 0 w 99"/>
                <a:gd name="T9" fmla="*/ 71 h 88"/>
                <a:gd name="T10" fmla="*/ 25 w 99"/>
                <a:gd name="T11" fmla="*/ 36 h 88"/>
                <a:gd name="T12" fmla="*/ 49 w 99"/>
                <a:gd name="T13" fmla="*/ 21 h 88"/>
                <a:gd name="T14" fmla="*/ 99 w 99"/>
                <a:gd name="T15" fmla="*/ 0 h 88"/>
                <a:gd name="T16" fmla="*/ 99 w 99"/>
                <a:gd name="T17" fmla="*/ 0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88"/>
                <a:gd name="T29" fmla="*/ 99 w 99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88">
                  <a:moveTo>
                    <a:pt x="99" y="0"/>
                  </a:moveTo>
                  <a:lnTo>
                    <a:pt x="57" y="38"/>
                  </a:lnTo>
                  <a:lnTo>
                    <a:pt x="53" y="65"/>
                  </a:lnTo>
                  <a:lnTo>
                    <a:pt x="68" y="88"/>
                  </a:lnTo>
                  <a:lnTo>
                    <a:pt x="0" y="71"/>
                  </a:lnTo>
                  <a:lnTo>
                    <a:pt x="25" y="36"/>
                  </a:lnTo>
                  <a:lnTo>
                    <a:pt x="49" y="2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94" name="Freeform 70">
              <a:extLst>
                <a:ext uri="{FF2B5EF4-FFF2-40B4-BE49-F238E27FC236}">
                  <a16:creationId xmlns:a16="http://schemas.microsoft.com/office/drawing/2014/main" xmlns="" id="{E9F0F3D3-8C20-4496-9F0F-C4A21A97E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1526"/>
              <a:ext cx="60" cy="63"/>
            </a:xfrm>
            <a:custGeom>
              <a:avLst/>
              <a:gdLst>
                <a:gd name="T0" fmla="*/ 13 w 119"/>
                <a:gd name="T1" fmla="*/ 38 h 126"/>
                <a:gd name="T2" fmla="*/ 30 w 119"/>
                <a:gd name="T3" fmla="*/ 65 h 126"/>
                <a:gd name="T4" fmla="*/ 51 w 119"/>
                <a:gd name="T5" fmla="*/ 70 h 126"/>
                <a:gd name="T6" fmla="*/ 55 w 119"/>
                <a:gd name="T7" fmla="*/ 86 h 126"/>
                <a:gd name="T8" fmla="*/ 45 w 119"/>
                <a:gd name="T9" fmla="*/ 126 h 126"/>
                <a:gd name="T10" fmla="*/ 66 w 119"/>
                <a:gd name="T11" fmla="*/ 105 h 126"/>
                <a:gd name="T12" fmla="*/ 87 w 119"/>
                <a:gd name="T13" fmla="*/ 97 h 126"/>
                <a:gd name="T14" fmla="*/ 119 w 119"/>
                <a:gd name="T15" fmla="*/ 93 h 126"/>
                <a:gd name="T16" fmla="*/ 89 w 119"/>
                <a:gd name="T17" fmla="*/ 74 h 126"/>
                <a:gd name="T18" fmla="*/ 62 w 119"/>
                <a:gd name="T19" fmla="*/ 57 h 126"/>
                <a:gd name="T20" fmla="*/ 36 w 119"/>
                <a:gd name="T21" fmla="*/ 36 h 126"/>
                <a:gd name="T22" fmla="*/ 0 w 119"/>
                <a:gd name="T23" fmla="*/ 0 h 126"/>
                <a:gd name="T24" fmla="*/ 13 w 119"/>
                <a:gd name="T25" fmla="*/ 38 h 126"/>
                <a:gd name="T26" fmla="*/ 13 w 119"/>
                <a:gd name="T27" fmla="*/ 38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"/>
                <a:gd name="T43" fmla="*/ 0 h 126"/>
                <a:gd name="T44" fmla="*/ 119 w 119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" h="126">
                  <a:moveTo>
                    <a:pt x="13" y="38"/>
                  </a:moveTo>
                  <a:lnTo>
                    <a:pt x="30" y="65"/>
                  </a:lnTo>
                  <a:lnTo>
                    <a:pt x="51" y="70"/>
                  </a:lnTo>
                  <a:lnTo>
                    <a:pt x="55" y="86"/>
                  </a:lnTo>
                  <a:lnTo>
                    <a:pt x="45" y="126"/>
                  </a:lnTo>
                  <a:lnTo>
                    <a:pt x="66" y="105"/>
                  </a:lnTo>
                  <a:lnTo>
                    <a:pt x="87" y="97"/>
                  </a:lnTo>
                  <a:lnTo>
                    <a:pt x="119" y="93"/>
                  </a:lnTo>
                  <a:lnTo>
                    <a:pt x="89" y="74"/>
                  </a:lnTo>
                  <a:lnTo>
                    <a:pt x="62" y="57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95" name="Freeform 71">
              <a:extLst>
                <a:ext uri="{FF2B5EF4-FFF2-40B4-BE49-F238E27FC236}">
                  <a16:creationId xmlns:a16="http://schemas.microsoft.com/office/drawing/2014/main" xmlns="" id="{90917F5E-ABD9-4160-ADCE-233002C1D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630"/>
              <a:ext cx="92" cy="32"/>
            </a:xfrm>
            <a:custGeom>
              <a:avLst/>
              <a:gdLst>
                <a:gd name="T0" fmla="*/ 44 w 185"/>
                <a:gd name="T1" fmla="*/ 33 h 65"/>
                <a:gd name="T2" fmla="*/ 52 w 185"/>
                <a:gd name="T3" fmla="*/ 36 h 65"/>
                <a:gd name="T4" fmla="*/ 67 w 185"/>
                <a:gd name="T5" fmla="*/ 38 h 65"/>
                <a:gd name="T6" fmla="*/ 109 w 185"/>
                <a:gd name="T7" fmla="*/ 38 h 65"/>
                <a:gd name="T8" fmla="*/ 145 w 185"/>
                <a:gd name="T9" fmla="*/ 44 h 65"/>
                <a:gd name="T10" fmla="*/ 185 w 185"/>
                <a:gd name="T11" fmla="*/ 0 h 65"/>
                <a:gd name="T12" fmla="*/ 152 w 185"/>
                <a:gd name="T13" fmla="*/ 54 h 65"/>
                <a:gd name="T14" fmla="*/ 113 w 185"/>
                <a:gd name="T15" fmla="*/ 54 h 65"/>
                <a:gd name="T16" fmla="*/ 86 w 185"/>
                <a:gd name="T17" fmla="*/ 55 h 65"/>
                <a:gd name="T18" fmla="*/ 40 w 185"/>
                <a:gd name="T19" fmla="*/ 65 h 65"/>
                <a:gd name="T20" fmla="*/ 0 w 185"/>
                <a:gd name="T21" fmla="*/ 17 h 65"/>
                <a:gd name="T22" fmla="*/ 44 w 185"/>
                <a:gd name="T23" fmla="*/ 33 h 65"/>
                <a:gd name="T24" fmla="*/ 44 w 185"/>
                <a:gd name="T25" fmla="*/ 33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5"/>
                <a:gd name="T40" fmla="*/ 0 h 65"/>
                <a:gd name="T41" fmla="*/ 185 w 185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5" h="65">
                  <a:moveTo>
                    <a:pt x="44" y="33"/>
                  </a:moveTo>
                  <a:lnTo>
                    <a:pt x="52" y="36"/>
                  </a:lnTo>
                  <a:lnTo>
                    <a:pt x="67" y="38"/>
                  </a:lnTo>
                  <a:lnTo>
                    <a:pt x="109" y="38"/>
                  </a:lnTo>
                  <a:lnTo>
                    <a:pt x="145" y="44"/>
                  </a:lnTo>
                  <a:lnTo>
                    <a:pt x="185" y="0"/>
                  </a:lnTo>
                  <a:lnTo>
                    <a:pt x="152" y="54"/>
                  </a:lnTo>
                  <a:lnTo>
                    <a:pt x="113" y="54"/>
                  </a:lnTo>
                  <a:lnTo>
                    <a:pt x="86" y="55"/>
                  </a:lnTo>
                  <a:lnTo>
                    <a:pt x="40" y="65"/>
                  </a:lnTo>
                  <a:lnTo>
                    <a:pt x="0" y="17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96" name="Freeform 72">
              <a:extLst>
                <a:ext uri="{FF2B5EF4-FFF2-40B4-BE49-F238E27FC236}">
                  <a16:creationId xmlns:a16="http://schemas.microsoft.com/office/drawing/2014/main" xmlns="" id="{5A07F28A-AF17-45DF-9802-7591F2C79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874"/>
              <a:ext cx="154" cy="725"/>
            </a:xfrm>
            <a:custGeom>
              <a:avLst/>
              <a:gdLst>
                <a:gd name="T0" fmla="*/ 110 w 308"/>
                <a:gd name="T1" fmla="*/ 44 h 1450"/>
                <a:gd name="T2" fmla="*/ 61 w 308"/>
                <a:gd name="T3" fmla="*/ 110 h 1450"/>
                <a:gd name="T4" fmla="*/ 53 w 308"/>
                <a:gd name="T5" fmla="*/ 247 h 1450"/>
                <a:gd name="T6" fmla="*/ 42 w 308"/>
                <a:gd name="T7" fmla="*/ 331 h 1450"/>
                <a:gd name="T8" fmla="*/ 93 w 308"/>
                <a:gd name="T9" fmla="*/ 388 h 1450"/>
                <a:gd name="T10" fmla="*/ 167 w 308"/>
                <a:gd name="T11" fmla="*/ 395 h 1450"/>
                <a:gd name="T12" fmla="*/ 108 w 308"/>
                <a:gd name="T13" fmla="*/ 416 h 1450"/>
                <a:gd name="T14" fmla="*/ 108 w 308"/>
                <a:gd name="T15" fmla="*/ 445 h 1450"/>
                <a:gd name="T16" fmla="*/ 118 w 308"/>
                <a:gd name="T17" fmla="*/ 483 h 1450"/>
                <a:gd name="T18" fmla="*/ 137 w 308"/>
                <a:gd name="T19" fmla="*/ 502 h 1450"/>
                <a:gd name="T20" fmla="*/ 120 w 308"/>
                <a:gd name="T21" fmla="*/ 540 h 1450"/>
                <a:gd name="T22" fmla="*/ 127 w 308"/>
                <a:gd name="T23" fmla="*/ 574 h 1450"/>
                <a:gd name="T24" fmla="*/ 137 w 308"/>
                <a:gd name="T25" fmla="*/ 608 h 1450"/>
                <a:gd name="T26" fmla="*/ 173 w 308"/>
                <a:gd name="T27" fmla="*/ 616 h 1450"/>
                <a:gd name="T28" fmla="*/ 184 w 308"/>
                <a:gd name="T29" fmla="*/ 654 h 1450"/>
                <a:gd name="T30" fmla="*/ 202 w 308"/>
                <a:gd name="T31" fmla="*/ 697 h 1450"/>
                <a:gd name="T32" fmla="*/ 236 w 308"/>
                <a:gd name="T33" fmla="*/ 699 h 1450"/>
                <a:gd name="T34" fmla="*/ 251 w 308"/>
                <a:gd name="T35" fmla="*/ 735 h 1450"/>
                <a:gd name="T36" fmla="*/ 287 w 308"/>
                <a:gd name="T37" fmla="*/ 760 h 1450"/>
                <a:gd name="T38" fmla="*/ 308 w 308"/>
                <a:gd name="T39" fmla="*/ 770 h 1450"/>
                <a:gd name="T40" fmla="*/ 236 w 308"/>
                <a:gd name="T41" fmla="*/ 749 h 1450"/>
                <a:gd name="T42" fmla="*/ 219 w 308"/>
                <a:gd name="T43" fmla="*/ 775 h 1450"/>
                <a:gd name="T44" fmla="*/ 200 w 308"/>
                <a:gd name="T45" fmla="*/ 916 h 1450"/>
                <a:gd name="T46" fmla="*/ 247 w 308"/>
                <a:gd name="T47" fmla="*/ 1144 h 1450"/>
                <a:gd name="T48" fmla="*/ 196 w 308"/>
                <a:gd name="T49" fmla="*/ 1040 h 1450"/>
                <a:gd name="T50" fmla="*/ 158 w 308"/>
                <a:gd name="T51" fmla="*/ 1450 h 1450"/>
                <a:gd name="T52" fmla="*/ 74 w 308"/>
                <a:gd name="T53" fmla="*/ 1287 h 1450"/>
                <a:gd name="T54" fmla="*/ 74 w 308"/>
                <a:gd name="T55" fmla="*/ 1022 h 1450"/>
                <a:gd name="T56" fmla="*/ 53 w 308"/>
                <a:gd name="T57" fmla="*/ 675 h 1450"/>
                <a:gd name="T58" fmla="*/ 27 w 308"/>
                <a:gd name="T59" fmla="*/ 574 h 1450"/>
                <a:gd name="T60" fmla="*/ 0 w 308"/>
                <a:gd name="T61" fmla="*/ 380 h 1450"/>
                <a:gd name="T62" fmla="*/ 42 w 308"/>
                <a:gd name="T63" fmla="*/ 578 h 1450"/>
                <a:gd name="T64" fmla="*/ 122 w 308"/>
                <a:gd name="T65" fmla="*/ 699 h 1450"/>
                <a:gd name="T66" fmla="*/ 78 w 308"/>
                <a:gd name="T67" fmla="*/ 538 h 1450"/>
                <a:gd name="T68" fmla="*/ 86 w 308"/>
                <a:gd name="T69" fmla="*/ 502 h 1450"/>
                <a:gd name="T70" fmla="*/ 30 w 308"/>
                <a:gd name="T71" fmla="*/ 448 h 1450"/>
                <a:gd name="T72" fmla="*/ 21 w 308"/>
                <a:gd name="T73" fmla="*/ 369 h 1450"/>
                <a:gd name="T74" fmla="*/ 15 w 308"/>
                <a:gd name="T75" fmla="*/ 302 h 1450"/>
                <a:gd name="T76" fmla="*/ 34 w 308"/>
                <a:gd name="T77" fmla="*/ 158 h 1450"/>
                <a:gd name="T78" fmla="*/ 34 w 308"/>
                <a:gd name="T79" fmla="*/ 85 h 1450"/>
                <a:gd name="T80" fmla="*/ 68 w 308"/>
                <a:gd name="T81" fmla="*/ 30 h 1450"/>
                <a:gd name="T82" fmla="*/ 122 w 308"/>
                <a:gd name="T83" fmla="*/ 0 h 1450"/>
                <a:gd name="T84" fmla="*/ 158 w 308"/>
                <a:gd name="T85" fmla="*/ 6 h 1450"/>
                <a:gd name="T86" fmla="*/ 110 w 308"/>
                <a:gd name="T87" fmla="*/ 44 h 1450"/>
                <a:gd name="T88" fmla="*/ 110 w 308"/>
                <a:gd name="T89" fmla="*/ 44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8"/>
                <a:gd name="T136" fmla="*/ 0 h 1450"/>
                <a:gd name="T137" fmla="*/ 308 w 308"/>
                <a:gd name="T138" fmla="*/ 1450 h 14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8" h="1450">
                  <a:moveTo>
                    <a:pt x="110" y="44"/>
                  </a:moveTo>
                  <a:lnTo>
                    <a:pt x="61" y="110"/>
                  </a:lnTo>
                  <a:lnTo>
                    <a:pt x="53" y="247"/>
                  </a:lnTo>
                  <a:lnTo>
                    <a:pt x="42" y="331"/>
                  </a:lnTo>
                  <a:lnTo>
                    <a:pt x="93" y="388"/>
                  </a:lnTo>
                  <a:lnTo>
                    <a:pt x="167" y="395"/>
                  </a:lnTo>
                  <a:lnTo>
                    <a:pt x="108" y="416"/>
                  </a:lnTo>
                  <a:lnTo>
                    <a:pt x="108" y="445"/>
                  </a:lnTo>
                  <a:lnTo>
                    <a:pt x="118" y="483"/>
                  </a:lnTo>
                  <a:lnTo>
                    <a:pt x="137" y="502"/>
                  </a:lnTo>
                  <a:lnTo>
                    <a:pt x="120" y="540"/>
                  </a:lnTo>
                  <a:lnTo>
                    <a:pt x="127" y="574"/>
                  </a:lnTo>
                  <a:lnTo>
                    <a:pt x="137" y="608"/>
                  </a:lnTo>
                  <a:lnTo>
                    <a:pt x="173" y="616"/>
                  </a:lnTo>
                  <a:lnTo>
                    <a:pt x="184" y="654"/>
                  </a:lnTo>
                  <a:lnTo>
                    <a:pt x="202" y="697"/>
                  </a:lnTo>
                  <a:lnTo>
                    <a:pt x="236" y="699"/>
                  </a:lnTo>
                  <a:lnTo>
                    <a:pt x="251" y="735"/>
                  </a:lnTo>
                  <a:lnTo>
                    <a:pt x="287" y="760"/>
                  </a:lnTo>
                  <a:lnTo>
                    <a:pt x="308" y="770"/>
                  </a:lnTo>
                  <a:lnTo>
                    <a:pt x="236" y="749"/>
                  </a:lnTo>
                  <a:lnTo>
                    <a:pt x="219" y="775"/>
                  </a:lnTo>
                  <a:lnTo>
                    <a:pt x="200" y="916"/>
                  </a:lnTo>
                  <a:lnTo>
                    <a:pt x="247" y="1144"/>
                  </a:lnTo>
                  <a:lnTo>
                    <a:pt x="196" y="1040"/>
                  </a:lnTo>
                  <a:lnTo>
                    <a:pt x="158" y="1450"/>
                  </a:lnTo>
                  <a:lnTo>
                    <a:pt x="74" y="1287"/>
                  </a:lnTo>
                  <a:lnTo>
                    <a:pt x="74" y="1022"/>
                  </a:lnTo>
                  <a:lnTo>
                    <a:pt x="53" y="675"/>
                  </a:lnTo>
                  <a:lnTo>
                    <a:pt x="27" y="574"/>
                  </a:lnTo>
                  <a:lnTo>
                    <a:pt x="0" y="380"/>
                  </a:lnTo>
                  <a:lnTo>
                    <a:pt x="42" y="578"/>
                  </a:lnTo>
                  <a:lnTo>
                    <a:pt x="122" y="699"/>
                  </a:lnTo>
                  <a:lnTo>
                    <a:pt x="78" y="538"/>
                  </a:lnTo>
                  <a:lnTo>
                    <a:pt x="86" y="502"/>
                  </a:lnTo>
                  <a:lnTo>
                    <a:pt x="30" y="448"/>
                  </a:lnTo>
                  <a:lnTo>
                    <a:pt x="21" y="369"/>
                  </a:lnTo>
                  <a:lnTo>
                    <a:pt x="15" y="302"/>
                  </a:lnTo>
                  <a:lnTo>
                    <a:pt x="34" y="158"/>
                  </a:lnTo>
                  <a:lnTo>
                    <a:pt x="34" y="85"/>
                  </a:lnTo>
                  <a:lnTo>
                    <a:pt x="68" y="30"/>
                  </a:lnTo>
                  <a:lnTo>
                    <a:pt x="122" y="0"/>
                  </a:lnTo>
                  <a:lnTo>
                    <a:pt x="158" y="6"/>
                  </a:lnTo>
                  <a:lnTo>
                    <a:pt x="1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97" name="Freeform 73">
              <a:extLst>
                <a:ext uri="{FF2B5EF4-FFF2-40B4-BE49-F238E27FC236}">
                  <a16:creationId xmlns:a16="http://schemas.microsoft.com/office/drawing/2014/main" xmlns="" id="{5A447533-736B-476A-9614-F513DFED4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" y="2026"/>
              <a:ext cx="136" cy="51"/>
            </a:xfrm>
            <a:custGeom>
              <a:avLst/>
              <a:gdLst>
                <a:gd name="T0" fmla="*/ 38 w 272"/>
                <a:gd name="T1" fmla="*/ 6 h 103"/>
                <a:gd name="T2" fmla="*/ 34 w 272"/>
                <a:gd name="T3" fmla="*/ 51 h 103"/>
                <a:gd name="T4" fmla="*/ 38 w 272"/>
                <a:gd name="T5" fmla="*/ 74 h 103"/>
                <a:gd name="T6" fmla="*/ 59 w 272"/>
                <a:gd name="T7" fmla="*/ 82 h 103"/>
                <a:gd name="T8" fmla="*/ 80 w 272"/>
                <a:gd name="T9" fmla="*/ 76 h 103"/>
                <a:gd name="T10" fmla="*/ 144 w 272"/>
                <a:gd name="T11" fmla="*/ 61 h 103"/>
                <a:gd name="T12" fmla="*/ 184 w 272"/>
                <a:gd name="T13" fmla="*/ 51 h 103"/>
                <a:gd name="T14" fmla="*/ 213 w 272"/>
                <a:gd name="T15" fmla="*/ 57 h 103"/>
                <a:gd name="T16" fmla="*/ 236 w 272"/>
                <a:gd name="T17" fmla="*/ 55 h 103"/>
                <a:gd name="T18" fmla="*/ 251 w 272"/>
                <a:gd name="T19" fmla="*/ 51 h 103"/>
                <a:gd name="T20" fmla="*/ 272 w 272"/>
                <a:gd name="T21" fmla="*/ 30 h 103"/>
                <a:gd name="T22" fmla="*/ 264 w 272"/>
                <a:gd name="T23" fmla="*/ 55 h 103"/>
                <a:gd name="T24" fmla="*/ 247 w 272"/>
                <a:gd name="T25" fmla="*/ 66 h 103"/>
                <a:gd name="T26" fmla="*/ 217 w 272"/>
                <a:gd name="T27" fmla="*/ 66 h 103"/>
                <a:gd name="T28" fmla="*/ 175 w 272"/>
                <a:gd name="T29" fmla="*/ 66 h 103"/>
                <a:gd name="T30" fmla="*/ 146 w 272"/>
                <a:gd name="T31" fmla="*/ 70 h 103"/>
                <a:gd name="T32" fmla="*/ 108 w 272"/>
                <a:gd name="T33" fmla="*/ 84 h 103"/>
                <a:gd name="T34" fmla="*/ 59 w 272"/>
                <a:gd name="T35" fmla="*/ 97 h 103"/>
                <a:gd name="T36" fmla="*/ 0 w 272"/>
                <a:gd name="T37" fmla="*/ 103 h 103"/>
                <a:gd name="T38" fmla="*/ 25 w 272"/>
                <a:gd name="T39" fmla="*/ 85 h 103"/>
                <a:gd name="T40" fmla="*/ 21 w 272"/>
                <a:gd name="T41" fmla="*/ 44 h 103"/>
                <a:gd name="T42" fmla="*/ 30 w 272"/>
                <a:gd name="T43" fmla="*/ 0 h 103"/>
                <a:gd name="T44" fmla="*/ 38 w 272"/>
                <a:gd name="T45" fmla="*/ 6 h 103"/>
                <a:gd name="T46" fmla="*/ 38 w 272"/>
                <a:gd name="T47" fmla="*/ 6 h 1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2"/>
                <a:gd name="T73" fmla="*/ 0 h 103"/>
                <a:gd name="T74" fmla="*/ 272 w 272"/>
                <a:gd name="T75" fmla="*/ 103 h 1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2" h="103">
                  <a:moveTo>
                    <a:pt x="38" y="6"/>
                  </a:moveTo>
                  <a:lnTo>
                    <a:pt x="34" y="51"/>
                  </a:lnTo>
                  <a:lnTo>
                    <a:pt x="38" y="74"/>
                  </a:lnTo>
                  <a:lnTo>
                    <a:pt x="59" y="82"/>
                  </a:lnTo>
                  <a:lnTo>
                    <a:pt x="80" y="76"/>
                  </a:lnTo>
                  <a:lnTo>
                    <a:pt x="144" y="61"/>
                  </a:lnTo>
                  <a:lnTo>
                    <a:pt x="184" y="51"/>
                  </a:lnTo>
                  <a:lnTo>
                    <a:pt x="213" y="57"/>
                  </a:lnTo>
                  <a:lnTo>
                    <a:pt x="236" y="55"/>
                  </a:lnTo>
                  <a:lnTo>
                    <a:pt x="251" y="51"/>
                  </a:lnTo>
                  <a:lnTo>
                    <a:pt x="272" y="30"/>
                  </a:lnTo>
                  <a:lnTo>
                    <a:pt x="264" y="55"/>
                  </a:lnTo>
                  <a:lnTo>
                    <a:pt x="247" y="66"/>
                  </a:lnTo>
                  <a:lnTo>
                    <a:pt x="217" y="66"/>
                  </a:lnTo>
                  <a:lnTo>
                    <a:pt x="175" y="66"/>
                  </a:lnTo>
                  <a:lnTo>
                    <a:pt x="146" y="70"/>
                  </a:lnTo>
                  <a:lnTo>
                    <a:pt x="108" y="84"/>
                  </a:lnTo>
                  <a:lnTo>
                    <a:pt x="59" y="97"/>
                  </a:lnTo>
                  <a:lnTo>
                    <a:pt x="0" y="103"/>
                  </a:lnTo>
                  <a:lnTo>
                    <a:pt x="25" y="85"/>
                  </a:lnTo>
                  <a:lnTo>
                    <a:pt x="21" y="44"/>
                  </a:lnTo>
                  <a:lnTo>
                    <a:pt x="30" y="0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98" name="Freeform 74">
              <a:extLst>
                <a:ext uri="{FF2B5EF4-FFF2-40B4-BE49-F238E27FC236}">
                  <a16:creationId xmlns:a16="http://schemas.microsoft.com/office/drawing/2014/main" xmlns="" id="{6B4BC378-7F43-4B67-9EAB-798155D02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2012"/>
              <a:ext cx="113" cy="41"/>
            </a:xfrm>
            <a:custGeom>
              <a:avLst/>
              <a:gdLst>
                <a:gd name="T0" fmla="*/ 54 w 227"/>
                <a:gd name="T1" fmla="*/ 16 h 82"/>
                <a:gd name="T2" fmla="*/ 116 w 227"/>
                <a:gd name="T3" fmla="*/ 10 h 82"/>
                <a:gd name="T4" fmla="*/ 149 w 227"/>
                <a:gd name="T5" fmla="*/ 10 h 82"/>
                <a:gd name="T6" fmla="*/ 196 w 227"/>
                <a:gd name="T7" fmla="*/ 14 h 82"/>
                <a:gd name="T8" fmla="*/ 217 w 227"/>
                <a:gd name="T9" fmla="*/ 27 h 82"/>
                <a:gd name="T10" fmla="*/ 217 w 227"/>
                <a:gd name="T11" fmla="*/ 63 h 82"/>
                <a:gd name="T12" fmla="*/ 210 w 227"/>
                <a:gd name="T13" fmla="*/ 82 h 82"/>
                <a:gd name="T14" fmla="*/ 227 w 227"/>
                <a:gd name="T15" fmla="*/ 63 h 82"/>
                <a:gd name="T16" fmla="*/ 227 w 227"/>
                <a:gd name="T17" fmla="*/ 33 h 82"/>
                <a:gd name="T18" fmla="*/ 223 w 227"/>
                <a:gd name="T19" fmla="*/ 18 h 82"/>
                <a:gd name="T20" fmla="*/ 196 w 227"/>
                <a:gd name="T21" fmla="*/ 4 h 82"/>
                <a:gd name="T22" fmla="*/ 137 w 227"/>
                <a:gd name="T23" fmla="*/ 0 h 82"/>
                <a:gd name="T24" fmla="*/ 99 w 227"/>
                <a:gd name="T25" fmla="*/ 4 h 82"/>
                <a:gd name="T26" fmla="*/ 0 w 227"/>
                <a:gd name="T27" fmla="*/ 10 h 82"/>
                <a:gd name="T28" fmla="*/ 54 w 227"/>
                <a:gd name="T29" fmla="*/ 16 h 82"/>
                <a:gd name="T30" fmla="*/ 54 w 227"/>
                <a:gd name="T31" fmla="*/ 16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7"/>
                <a:gd name="T49" fmla="*/ 0 h 82"/>
                <a:gd name="T50" fmla="*/ 227 w 227"/>
                <a:gd name="T51" fmla="*/ 82 h 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7" h="82">
                  <a:moveTo>
                    <a:pt x="54" y="16"/>
                  </a:moveTo>
                  <a:lnTo>
                    <a:pt x="116" y="10"/>
                  </a:lnTo>
                  <a:lnTo>
                    <a:pt x="149" y="10"/>
                  </a:lnTo>
                  <a:lnTo>
                    <a:pt x="196" y="14"/>
                  </a:lnTo>
                  <a:lnTo>
                    <a:pt x="217" y="27"/>
                  </a:lnTo>
                  <a:lnTo>
                    <a:pt x="217" y="63"/>
                  </a:lnTo>
                  <a:lnTo>
                    <a:pt x="210" y="82"/>
                  </a:lnTo>
                  <a:lnTo>
                    <a:pt x="227" y="63"/>
                  </a:lnTo>
                  <a:lnTo>
                    <a:pt x="227" y="33"/>
                  </a:lnTo>
                  <a:lnTo>
                    <a:pt x="223" y="18"/>
                  </a:lnTo>
                  <a:lnTo>
                    <a:pt x="196" y="4"/>
                  </a:lnTo>
                  <a:lnTo>
                    <a:pt x="137" y="0"/>
                  </a:lnTo>
                  <a:lnTo>
                    <a:pt x="99" y="4"/>
                  </a:lnTo>
                  <a:lnTo>
                    <a:pt x="0" y="10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699" name="Freeform 75">
              <a:extLst>
                <a:ext uri="{FF2B5EF4-FFF2-40B4-BE49-F238E27FC236}">
                  <a16:creationId xmlns:a16="http://schemas.microsoft.com/office/drawing/2014/main" xmlns="" id="{8609F5B5-9181-486A-99F9-77F11E8FF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2053"/>
              <a:ext cx="153" cy="78"/>
            </a:xfrm>
            <a:custGeom>
              <a:avLst/>
              <a:gdLst>
                <a:gd name="T0" fmla="*/ 34 w 304"/>
                <a:gd name="T1" fmla="*/ 133 h 158"/>
                <a:gd name="T2" fmla="*/ 57 w 304"/>
                <a:gd name="T3" fmla="*/ 135 h 158"/>
                <a:gd name="T4" fmla="*/ 87 w 304"/>
                <a:gd name="T5" fmla="*/ 126 h 158"/>
                <a:gd name="T6" fmla="*/ 127 w 304"/>
                <a:gd name="T7" fmla="*/ 107 h 158"/>
                <a:gd name="T8" fmla="*/ 188 w 304"/>
                <a:gd name="T9" fmla="*/ 89 h 158"/>
                <a:gd name="T10" fmla="*/ 241 w 304"/>
                <a:gd name="T11" fmla="*/ 84 h 158"/>
                <a:gd name="T12" fmla="*/ 264 w 304"/>
                <a:gd name="T13" fmla="*/ 74 h 158"/>
                <a:gd name="T14" fmla="*/ 287 w 304"/>
                <a:gd name="T15" fmla="*/ 51 h 158"/>
                <a:gd name="T16" fmla="*/ 287 w 304"/>
                <a:gd name="T17" fmla="*/ 21 h 158"/>
                <a:gd name="T18" fmla="*/ 268 w 304"/>
                <a:gd name="T19" fmla="*/ 4 h 158"/>
                <a:gd name="T20" fmla="*/ 280 w 304"/>
                <a:gd name="T21" fmla="*/ 0 h 158"/>
                <a:gd name="T22" fmla="*/ 297 w 304"/>
                <a:gd name="T23" fmla="*/ 21 h 158"/>
                <a:gd name="T24" fmla="*/ 304 w 304"/>
                <a:gd name="T25" fmla="*/ 46 h 158"/>
                <a:gd name="T26" fmla="*/ 299 w 304"/>
                <a:gd name="T27" fmla="*/ 67 h 158"/>
                <a:gd name="T28" fmla="*/ 274 w 304"/>
                <a:gd name="T29" fmla="*/ 89 h 158"/>
                <a:gd name="T30" fmla="*/ 243 w 304"/>
                <a:gd name="T31" fmla="*/ 101 h 158"/>
                <a:gd name="T32" fmla="*/ 196 w 304"/>
                <a:gd name="T33" fmla="*/ 114 h 158"/>
                <a:gd name="T34" fmla="*/ 148 w 304"/>
                <a:gd name="T35" fmla="*/ 129 h 158"/>
                <a:gd name="T36" fmla="*/ 103 w 304"/>
                <a:gd name="T37" fmla="*/ 141 h 158"/>
                <a:gd name="T38" fmla="*/ 61 w 304"/>
                <a:gd name="T39" fmla="*/ 150 h 158"/>
                <a:gd name="T40" fmla="*/ 25 w 304"/>
                <a:gd name="T41" fmla="*/ 158 h 158"/>
                <a:gd name="T42" fmla="*/ 0 w 304"/>
                <a:gd name="T43" fmla="*/ 107 h 158"/>
                <a:gd name="T44" fmla="*/ 2 w 304"/>
                <a:gd name="T45" fmla="*/ 55 h 158"/>
                <a:gd name="T46" fmla="*/ 36 w 304"/>
                <a:gd name="T47" fmla="*/ 44 h 158"/>
                <a:gd name="T48" fmla="*/ 21 w 304"/>
                <a:gd name="T49" fmla="*/ 80 h 158"/>
                <a:gd name="T50" fmla="*/ 17 w 304"/>
                <a:gd name="T51" fmla="*/ 99 h 158"/>
                <a:gd name="T52" fmla="*/ 21 w 304"/>
                <a:gd name="T53" fmla="*/ 116 h 158"/>
                <a:gd name="T54" fmla="*/ 34 w 304"/>
                <a:gd name="T55" fmla="*/ 133 h 158"/>
                <a:gd name="T56" fmla="*/ 34 w 304"/>
                <a:gd name="T57" fmla="*/ 133 h 1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4"/>
                <a:gd name="T88" fmla="*/ 0 h 158"/>
                <a:gd name="T89" fmla="*/ 304 w 304"/>
                <a:gd name="T90" fmla="*/ 158 h 1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4" h="158">
                  <a:moveTo>
                    <a:pt x="34" y="133"/>
                  </a:moveTo>
                  <a:lnTo>
                    <a:pt x="57" y="135"/>
                  </a:lnTo>
                  <a:lnTo>
                    <a:pt x="87" y="126"/>
                  </a:lnTo>
                  <a:lnTo>
                    <a:pt x="127" y="107"/>
                  </a:lnTo>
                  <a:lnTo>
                    <a:pt x="188" y="89"/>
                  </a:lnTo>
                  <a:lnTo>
                    <a:pt x="241" y="84"/>
                  </a:lnTo>
                  <a:lnTo>
                    <a:pt x="264" y="74"/>
                  </a:lnTo>
                  <a:lnTo>
                    <a:pt x="287" y="51"/>
                  </a:lnTo>
                  <a:lnTo>
                    <a:pt x="287" y="21"/>
                  </a:lnTo>
                  <a:lnTo>
                    <a:pt x="268" y="4"/>
                  </a:lnTo>
                  <a:lnTo>
                    <a:pt x="280" y="0"/>
                  </a:lnTo>
                  <a:lnTo>
                    <a:pt x="297" y="21"/>
                  </a:lnTo>
                  <a:lnTo>
                    <a:pt x="304" y="46"/>
                  </a:lnTo>
                  <a:lnTo>
                    <a:pt x="299" y="67"/>
                  </a:lnTo>
                  <a:lnTo>
                    <a:pt x="274" y="89"/>
                  </a:lnTo>
                  <a:lnTo>
                    <a:pt x="243" y="101"/>
                  </a:lnTo>
                  <a:lnTo>
                    <a:pt x="196" y="114"/>
                  </a:lnTo>
                  <a:lnTo>
                    <a:pt x="148" y="129"/>
                  </a:lnTo>
                  <a:lnTo>
                    <a:pt x="103" y="141"/>
                  </a:lnTo>
                  <a:lnTo>
                    <a:pt x="61" y="150"/>
                  </a:lnTo>
                  <a:lnTo>
                    <a:pt x="25" y="158"/>
                  </a:lnTo>
                  <a:lnTo>
                    <a:pt x="0" y="107"/>
                  </a:lnTo>
                  <a:lnTo>
                    <a:pt x="2" y="55"/>
                  </a:lnTo>
                  <a:lnTo>
                    <a:pt x="36" y="44"/>
                  </a:lnTo>
                  <a:lnTo>
                    <a:pt x="21" y="80"/>
                  </a:lnTo>
                  <a:lnTo>
                    <a:pt x="17" y="99"/>
                  </a:lnTo>
                  <a:lnTo>
                    <a:pt x="21" y="116"/>
                  </a:lnTo>
                  <a:lnTo>
                    <a:pt x="3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00" name="Freeform 76">
              <a:extLst>
                <a:ext uri="{FF2B5EF4-FFF2-40B4-BE49-F238E27FC236}">
                  <a16:creationId xmlns:a16="http://schemas.microsoft.com/office/drawing/2014/main" xmlns="" id="{BF19FB57-0B2F-4157-A063-2498415CA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2094"/>
              <a:ext cx="101" cy="80"/>
            </a:xfrm>
            <a:custGeom>
              <a:avLst/>
              <a:gdLst>
                <a:gd name="T0" fmla="*/ 162 w 202"/>
                <a:gd name="T1" fmla="*/ 11 h 159"/>
                <a:gd name="T2" fmla="*/ 181 w 202"/>
                <a:gd name="T3" fmla="*/ 23 h 159"/>
                <a:gd name="T4" fmla="*/ 198 w 202"/>
                <a:gd name="T5" fmla="*/ 42 h 159"/>
                <a:gd name="T6" fmla="*/ 190 w 202"/>
                <a:gd name="T7" fmla="*/ 64 h 159"/>
                <a:gd name="T8" fmla="*/ 148 w 202"/>
                <a:gd name="T9" fmla="*/ 93 h 159"/>
                <a:gd name="T10" fmla="*/ 114 w 202"/>
                <a:gd name="T11" fmla="*/ 104 h 159"/>
                <a:gd name="T12" fmla="*/ 78 w 202"/>
                <a:gd name="T13" fmla="*/ 112 h 159"/>
                <a:gd name="T14" fmla="*/ 46 w 202"/>
                <a:gd name="T15" fmla="*/ 121 h 159"/>
                <a:gd name="T16" fmla="*/ 11 w 202"/>
                <a:gd name="T17" fmla="*/ 148 h 159"/>
                <a:gd name="T18" fmla="*/ 0 w 202"/>
                <a:gd name="T19" fmla="*/ 156 h 159"/>
                <a:gd name="T20" fmla="*/ 49 w 202"/>
                <a:gd name="T21" fmla="*/ 159 h 159"/>
                <a:gd name="T22" fmla="*/ 108 w 202"/>
                <a:gd name="T23" fmla="*/ 125 h 159"/>
                <a:gd name="T24" fmla="*/ 169 w 202"/>
                <a:gd name="T25" fmla="*/ 116 h 159"/>
                <a:gd name="T26" fmla="*/ 202 w 202"/>
                <a:gd name="T27" fmla="*/ 118 h 159"/>
                <a:gd name="T28" fmla="*/ 169 w 202"/>
                <a:gd name="T29" fmla="*/ 106 h 159"/>
                <a:gd name="T30" fmla="*/ 190 w 202"/>
                <a:gd name="T31" fmla="*/ 85 h 159"/>
                <a:gd name="T32" fmla="*/ 202 w 202"/>
                <a:gd name="T33" fmla="*/ 57 h 159"/>
                <a:gd name="T34" fmla="*/ 202 w 202"/>
                <a:gd name="T35" fmla="*/ 26 h 159"/>
                <a:gd name="T36" fmla="*/ 184 w 202"/>
                <a:gd name="T37" fmla="*/ 11 h 159"/>
                <a:gd name="T38" fmla="*/ 156 w 202"/>
                <a:gd name="T39" fmla="*/ 0 h 159"/>
                <a:gd name="T40" fmla="*/ 162 w 202"/>
                <a:gd name="T41" fmla="*/ 11 h 159"/>
                <a:gd name="T42" fmla="*/ 162 w 202"/>
                <a:gd name="T43" fmla="*/ 11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2"/>
                <a:gd name="T67" fmla="*/ 0 h 159"/>
                <a:gd name="T68" fmla="*/ 202 w 20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2" h="159">
                  <a:moveTo>
                    <a:pt x="162" y="11"/>
                  </a:moveTo>
                  <a:lnTo>
                    <a:pt x="181" y="23"/>
                  </a:lnTo>
                  <a:lnTo>
                    <a:pt x="198" y="42"/>
                  </a:lnTo>
                  <a:lnTo>
                    <a:pt x="190" y="64"/>
                  </a:lnTo>
                  <a:lnTo>
                    <a:pt x="148" y="93"/>
                  </a:lnTo>
                  <a:lnTo>
                    <a:pt x="114" y="104"/>
                  </a:lnTo>
                  <a:lnTo>
                    <a:pt x="78" y="112"/>
                  </a:lnTo>
                  <a:lnTo>
                    <a:pt x="46" y="121"/>
                  </a:lnTo>
                  <a:lnTo>
                    <a:pt x="11" y="148"/>
                  </a:lnTo>
                  <a:lnTo>
                    <a:pt x="0" y="156"/>
                  </a:lnTo>
                  <a:lnTo>
                    <a:pt x="49" y="159"/>
                  </a:lnTo>
                  <a:lnTo>
                    <a:pt x="108" y="125"/>
                  </a:lnTo>
                  <a:lnTo>
                    <a:pt x="169" y="116"/>
                  </a:lnTo>
                  <a:lnTo>
                    <a:pt x="202" y="118"/>
                  </a:lnTo>
                  <a:lnTo>
                    <a:pt x="169" y="106"/>
                  </a:lnTo>
                  <a:lnTo>
                    <a:pt x="190" y="85"/>
                  </a:lnTo>
                  <a:lnTo>
                    <a:pt x="202" y="57"/>
                  </a:lnTo>
                  <a:lnTo>
                    <a:pt x="202" y="26"/>
                  </a:lnTo>
                  <a:lnTo>
                    <a:pt x="184" y="11"/>
                  </a:lnTo>
                  <a:lnTo>
                    <a:pt x="156" y="0"/>
                  </a:lnTo>
                  <a:lnTo>
                    <a:pt x="16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01" name="Freeform 77">
              <a:extLst>
                <a:ext uri="{FF2B5EF4-FFF2-40B4-BE49-F238E27FC236}">
                  <a16:creationId xmlns:a16="http://schemas.microsoft.com/office/drawing/2014/main" xmlns="" id="{0E25BE55-77C5-4577-A228-9FBA7B587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" y="2148"/>
              <a:ext cx="149" cy="104"/>
            </a:xfrm>
            <a:custGeom>
              <a:avLst/>
              <a:gdLst>
                <a:gd name="T0" fmla="*/ 280 w 299"/>
                <a:gd name="T1" fmla="*/ 12 h 209"/>
                <a:gd name="T2" fmla="*/ 291 w 299"/>
                <a:gd name="T3" fmla="*/ 27 h 209"/>
                <a:gd name="T4" fmla="*/ 284 w 299"/>
                <a:gd name="T5" fmla="*/ 46 h 209"/>
                <a:gd name="T6" fmla="*/ 276 w 299"/>
                <a:gd name="T7" fmla="*/ 57 h 209"/>
                <a:gd name="T8" fmla="*/ 257 w 299"/>
                <a:gd name="T9" fmla="*/ 71 h 209"/>
                <a:gd name="T10" fmla="*/ 232 w 299"/>
                <a:gd name="T11" fmla="*/ 78 h 209"/>
                <a:gd name="T12" fmla="*/ 211 w 299"/>
                <a:gd name="T13" fmla="*/ 88 h 209"/>
                <a:gd name="T14" fmla="*/ 189 w 299"/>
                <a:gd name="T15" fmla="*/ 107 h 209"/>
                <a:gd name="T16" fmla="*/ 175 w 299"/>
                <a:gd name="T17" fmla="*/ 116 h 209"/>
                <a:gd name="T18" fmla="*/ 147 w 299"/>
                <a:gd name="T19" fmla="*/ 133 h 209"/>
                <a:gd name="T20" fmla="*/ 143 w 299"/>
                <a:gd name="T21" fmla="*/ 147 h 209"/>
                <a:gd name="T22" fmla="*/ 97 w 299"/>
                <a:gd name="T23" fmla="*/ 129 h 209"/>
                <a:gd name="T24" fmla="*/ 92 w 299"/>
                <a:gd name="T25" fmla="*/ 110 h 209"/>
                <a:gd name="T26" fmla="*/ 99 w 299"/>
                <a:gd name="T27" fmla="*/ 86 h 209"/>
                <a:gd name="T28" fmla="*/ 109 w 299"/>
                <a:gd name="T29" fmla="*/ 76 h 209"/>
                <a:gd name="T30" fmla="*/ 116 w 299"/>
                <a:gd name="T31" fmla="*/ 69 h 209"/>
                <a:gd name="T32" fmla="*/ 124 w 299"/>
                <a:gd name="T33" fmla="*/ 59 h 209"/>
                <a:gd name="T34" fmla="*/ 132 w 299"/>
                <a:gd name="T35" fmla="*/ 52 h 209"/>
                <a:gd name="T36" fmla="*/ 139 w 299"/>
                <a:gd name="T37" fmla="*/ 44 h 209"/>
                <a:gd name="T38" fmla="*/ 147 w 299"/>
                <a:gd name="T39" fmla="*/ 40 h 209"/>
                <a:gd name="T40" fmla="*/ 86 w 299"/>
                <a:gd name="T41" fmla="*/ 71 h 209"/>
                <a:gd name="T42" fmla="*/ 54 w 299"/>
                <a:gd name="T43" fmla="*/ 55 h 209"/>
                <a:gd name="T44" fmla="*/ 0 w 299"/>
                <a:gd name="T45" fmla="*/ 59 h 209"/>
                <a:gd name="T46" fmla="*/ 101 w 299"/>
                <a:gd name="T47" fmla="*/ 188 h 209"/>
                <a:gd name="T48" fmla="*/ 173 w 299"/>
                <a:gd name="T49" fmla="*/ 209 h 209"/>
                <a:gd name="T50" fmla="*/ 149 w 299"/>
                <a:gd name="T51" fmla="*/ 183 h 209"/>
                <a:gd name="T52" fmla="*/ 154 w 299"/>
                <a:gd name="T53" fmla="*/ 152 h 209"/>
                <a:gd name="T54" fmla="*/ 181 w 299"/>
                <a:gd name="T55" fmla="*/ 133 h 209"/>
                <a:gd name="T56" fmla="*/ 210 w 299"/>
                <a:gd name="T57" fmla="*/ 103 h 209"/>
                <a:gd name="T58" fmla="*/ 230 w 299"/>
                <a:gd name="T59" fmla="*/ 107 h 209"/>
                <a:gd name="T60" fmla="*/ 246 w 299"/>
                <a:gd name="T61" fmla="*/ 139 h 209"/>
                <a:gd name="T62" fmla="*/ 263 w 299"/>
                <a:gd name="T63" fmla="*/ 150 h 209"/>
                <a:gd name="T64" fmla="*/ 261 w 299"/>
                <a:gd name="T65" fmla="*/ 86 h 209"/>
                <a:gd name="T66" fmla="*/ 282 w 299"/>
                <a:gd name="T67" fmla="*/ 71 h 209"/>
                <a:gd name="T68" fmla="*/ 295 w 299"/>
                <a:gd name="T69" fmla="*/ 53 h 209"/>
                <a:gd name="T70" fmla="*/ 299 w 299"/>
                <a:gd name="T71" fmla="*/ 21 h 209"/>
                <a:gd name="T72" fmla="*/ 282 w 299"/>
                <a:gd name="T73" fmla="*/ 4 h 209"/>
                <a:gd name="T74" fmla="*/ 246 w 299"/>
                <a:gd name="T75" fmla="*/ 0 h 209"/>
                <a:gd name="T76" fmla="*/ 280 w 299"/>
                <a:gd name="T77" fmla="*/ 12 h 209"/>
                <a:gd name="T78" fmla="*/ 280 w 299"/>
                <a:gd name="T79" fmla="*/ 12 h 2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9"/>
                <a:gd name="T121" fmla="*/ 0 h 209"/>
                <a:gd name="T122" fmla="*/ 299 w 299"/>
                <a:gd name="T123" fmla="*/ 209 h 2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9" h="209">
                  <a:moveTo>
                    <a:pt x="280" y="12"/>
                  </a:moveTo>
                  <a:lnTo>
                    <a:pt x="291" y="27"/>
                  </a:lnTo>
                  <a:lnTo>
                    <a:pt x="284" y="46"/>
                  </a:lnTo>
                  <a:lnTo>
                    <a:pt x="276" y="57"/>
                  </a:lnTo>
                  <a:lnTo>
                    <a:pt x="257" y="71"/>
                  </a:lnTo>
                  <a:lnTo>
                    <a:pt x="232" y="78"/>
                  </a:lnTo>
                  <a:lnTo>
                    <a:pt x="211" y="88"/>
                  </a:lnTo>
                  <a:lnTo>
                    <a:pt x="189" y="107"/>
                  </a:lnTo>
                  <a:lnTo>
                    <a:pt x="175" y="116"/>
                  </a:lnTo>
                  <a:lnTo>
                    <a:pt x="147" y="133"/>
                  </a:lnTo>
                  <a:lnTo>
                    <a:pt x="143" y="147"/>
                  </a:lnTo>
                  <a:lnTo>
                    <a:pt x="97" y="129"/>
                  </a:lnTo>
                  <a:lnTo>
                    <a:pt x="92" y="110"/>
                  </a:lnTo>
                  <a:lnTo>
                    <a:pt x="99" y="86"/>
                  </a:lnTo>
                  <a:lnTo>
                    <a:pt x="109" y="76"/>
                  </a:lnTo>
                  <a:lnTo>
                    <a:pt x="116" y="69"/>
                  </a:lnTo>
                  <a:lnTo>
                    <a:pt x="124" y="59"/>
                  </a:lnTo>
                  <a:lnTo>
                    <a:pt x="132" y="52"/>
                  </a:lnTo>
                  <a:lnTo>
                    <a:pt x="139" y="44"/>
                  </a:lnTo>
                  <a:lnTo>
                    <a:pt x="147" y="40"/>
                  </a:lnTo>
                  <a:lnTo>
                    <a:pt x="86" y="71"/>
                  </a:lnTo>
                  <a:lnTo>
                    <a:pt x="54" y="55"/>
                  </a:lnTo>
                  <a:lnTo>
                    <a:pt x="0" y="59"/>
                  </a:lnTo>
                  <a:lnTo>
                    <a:pt x="101" y="188"/>
                  </a:lnTo>
                  <a:lnTo>
                    <a:pt x="173" y="209"/>
                  </a:lnTo>
                  <a:lnTo>
                    <a:pt x="149" y="183"/>
                  </a:lnTo>
                  <a:lnTo>
                    <a:pt x="154" y="152"/>
                  </a:lnTo>
                  <a:lnTo>
                    <a:pt x="181" y="133"/>
                  </a:lnTo>
                  <a:lnTo>
                    <a:pt x="210" y="103"/>
                  </a:lnTo>
                  <a:lnTo>
                    <a:pt x="230" y="107"/>
                  </a:lnTo>
                  <a:lnTo>
                    <a:pt x="246" y="139"/>
                  </a:lnTo>
                  <a:lnTo>
                    <a:pt x="263" y="150"/>
                  </a:lnTo>
                  <a:lnTo>
                    <a:pt x="261" y="86"/>
                  </a:lnTo>
                  <a:lnTo>
                    <a:pt x="282" y="71"/>
                  </a:lnTo>
                  <a:lnTo>
                    <a:pt x="295" y="53"/>
                  </a:lnTo>
                  <a:lnTo>
                    <a:pt x="299" y="21"/>
                  </a:lnTo>
                  <a:lnTo>
                    <a:pt x="282" y="4"/>
                  </a:lnTo>
                  <a:lnTo>
                    <a:pt x="246" y="0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02" name="Freeform 78">
              <a:extLst>
                <a:ext uri="{FF2B5EF4-FFF2-40B4-BE49-F238E27FC236}">
                  <a16:creationId xmlns:a16="http://schemas.microsoft.com/office/drawing/2014/main" xmlns="" id="{115B8A45-E161-40CF-A853-5FE48997C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202"/>
              <a:ext cx="77" cy="152"/>
            </a:xfrm>
            <a:custGeom>
              <a:avLst/>
              <a:gdLst>
                <a:gd name="T0" fmla="*/ 147 w 155"/>
                <a:gd name="T1" fmla="*/ 28 h 304"/>
                <a:gd name="T2" fmla="*/ 153 w 155"/>
                <a:gd name="T3" fmla="*/ 163 h 304"/>
                <a:gd name="T4" fmla="*/ 155 w 155"/>
                <a:gd name="T5" fmla="*/ 304 h 304"/>
                <a:gd name="T6" fmla="*/ 153 w 155"/>
                <a:gd name="T7" fmla="*/ 302 h 304"/>
                <a:gd name="T8" fmla="*/ 149 w 155"/>
                <a:gd name="T9" fmla="*/ 294 h 304"/>
                <a:gd name="T10" fmla="*/ 147 w 155"/>
                <a:gd name="T11" fmla="*/ 287 h 304"/>
                <a:gd name="T12" fmla="*/ 145 w 155"/>
                <a:gd name="T13" fmla="*/ 281 h 304"/>
                <a:gd name="T14" fmla="*/ 141 w 155"/>
                <a:gd name="T15" fmla="*/ 252 h 304"/>
                <a:gd name="T16" fmla="*/ 139 w 155"/>
                <a:gd name="T17" fmla="*/ 228 h 304"/>
                <a:gd name="T18" fmla="*/ 122 w 155"/>
                <a:gd name="T19" fmla="*/ 190 h 304"/>
                <a:gd name="T20" fmla="*/ 92 w 155"/>
                <a:gd name="T21" fmla="*/ 169 h 304"/>
                <a:gd name="T22" fmla="*/ 73 w 155"/>
                <a:gd name="T23" fmla="*/ 140 h 304"/>
                <a:gd name="T24" fmla="*/ 0 w 155"/>
                <a:gd name="T25" fmla="*/ 95 h 304"/>
                <a:gd name="T26" fmla="*/ 48 w 155"/>
                <a:gd name="T27" fmla="*/ 95 h 304"/>
                <a:gd name="T28" fmla="*/ 99 w 155"/>
                <a:gd name="T29" fmla="*/ 93 h 304"/>
                <a:gd name="T30" fmla="*/ 122 w 155"/>
                <a:gd name="T31" fmla="*/ 112 h 304"/>
                <a:gd name="T32" fmla="*/ 132 w 155"/>
                <a:gd name="T33" fmla="*/ 78 h 304"/>
                <a:gd name="T34" fmla="*/ 128 w 155"/>
                <a:gd name="T35" fmla="*/ 0 h 304"/>
                <a:gd name="T36" fmla="*/ 147 w 155"/>
                <a:gd name="T37" fmla="*/ 28 h 304"/>
                <a:gd name="T38" fmla="*/ 147 w 155"/>
                <a:gd name="T39" fmla="*/ 28 h 3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5"/>
                <a:gd name="T61" fmla="*/ 0 h 304"/>
                <a:gd name="T62" fmla="*/ 155 w 155"/>
                <a:gd name="T63" fmla="*/ 304 h 3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5" h="304">
                  <a:moveTo>
                    <a:pt x="147" y="28"/>
                  </a:moveTo>
                  <a:lnTo>
                    <a:pt x="153" y="163"/>
                  </a:lnTo>
                  <a:lnTo>
                    <a:pt x="155" y="304"/>
                  </a:lnTo>
                  <a:lnTo>
                    <a:pt x="153" y="302"/>
                  </a:lnTo>
                  <a:lnTo>
                    <a:pt x="149" y="294"/>
                  </a:lnTo>
                  <a:lnTo>
                    <a:pt x="147" y="287"/>
                  </a:lnTo>
                  <a:lnTo>
                    <a:pt x="145" y="281"/>
                  </a:lnTo>
                  <a:lnTo>
                    <a:pt x="141" y="252"/>
                  </a:lnTo>
                  <a:lnTo>
                    <a:pt x="139" y="228"/>
                  </a:lnTo>
                  <a:lnTo>
                    <a:pt x="122" y="190"/>
                  </a:lnTo>
                  <a:lnTo>
                    <a:pt x="92" y="169"/>
                  </a:lnTo>
                  <a:lnTo>
                    <a:pt x="73" y="140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99" y="93"/>
                  </a:lnTo>
                  <a:lnTo>
                    <a:pt x="122" y="112"/>
                  </a:lnTo>
                  <a:lnTo>
                    <a:pt x="132" y="78"/>
                  </a:lnTo>
                  <a:lnTo>
                    <a:pt x="128" y="0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03" name="Freeform 79">
              <a:extLst>
                <a:ext uri="{FF2B5EF4-FFF2-40B4-BE49-F238E27FC236}">
                  <a16:creationId xmlns:a16="http://schemas.microsoft.com/office/drawing/2014/main" xmlns="" id="{AC5090BF-B222-4E98-85DA-D43BB6DC4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1865"/>
              <a:ext cx="738" cy="555"/>
            </a:xfrm>
            <a:custGeom>
              <a:avLst/>
              <a:gdLst>
                <a:gd name="T0" fmla="*/ 0 w 1476"/>
                <a:gd name="T1" fmla="*/ 49 h 1110"/>
                <a:gd name="T2" fmla="*/ 14 w 1476"/>
                <a:gd name="T3" fmla="*/ 277 h 1110"/>
                <a:gd name="T4" fmla="*/ 33 w 1476"/>
                <a:gd name="T5" fmla="*/ 49 h 1110"/>
                <a:gd name="T6" fmla="*/ 1438 w 1476"/>
                <a:gd name="T7" fmla="*/ 24 h 1110"/>
                <a:gd name="T8" fmla="*/ 1470 w 1476"/>
                <a:gd name="T9" fmla="*/ 1110 h 1110"/>
                <a:gd name="T10" fmla="*/ 1476 w 1476"/>
                <a:gd name="T11" fmla="*/ 0 h 1110"/>
                <a:gd name="T12" fmla="*/ 0 w 1476"/>
                <a:gd name="T13" fmla="*/ 49 h 1110"/>
                <a:gd name="T14" fmla="*/ 0 w 1476"/>
                <a:gd name="T15" fmla="*/ 49 h 1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6"/>
                <a:gd name="T25" fmla="*/ 0 h 1110"/>
                <a:gd name="T26" fmla="*/ 1476 w 1476"/>
                <a:gd name="T27" fmla="*/ 1110 h 1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6" h="1110">
                  <a:moveTo>
                    <a:pt x="0" y="49"/>
                  </a:moveTo>
                  <a:lnTo>
                    <a:pt x="14" y="277"/>
                  </a:lnTo>
                  <a:lnTo>
                    <a:pt x="33" y="49"/>
                  </a:lnTo>
                  <a:lnTo>
                    <a:pt x="1438" y="24"/>
                  </a:lnTo>
                  <a:lnTo>
                    <a:pt x="1470" y="1110"/>
                  </a:lnTo>
                  <a:lnTo>
                    <a:pt x="1476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04" name="Freeform 80">
              <a:extLst>
                <a:ext uri="{FF2B5EF4-FFF2-40B4-BE49-F238E27FC236}">
                  <a16:creationId xmlns:a16="http://schemas.microsoft.com/office/drawing/2014/main" xmlns="" id="{AA62D691-926B-4028-8571-83F4B1588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" y="2342"/>
              <a:ext cx="259" cy="390"/>
            </a:xfrm>
            <a:custGeom>
              <a:avLst/>
              <a:gdLst>
                <a:gd name="T0" fmla="*/ 268 w 519"/>
                <a:gd name="T1" fmla="*/ 779 h 779"/>
                <a:gd name="T2" fmla="*/ 173 w 519"/>
                <a:gd name="T3" fmla="*/ 709 h 779"/>
                <a:gd name="T4" fmla="*/ 99 w 519"/>
                <a:gd name="T5" fmla="*/ 646 h 779"/>
                <a:gd name="T6" fmla="*/ 29 w 519"/>
                <a:gd name="T7" fmla="*/ 553 h 779"/>
                <a:gd name="T8" fmla="*/ 29 w 519"/>
                <a:gd name="T9" fmla="*/ 549 h 779"/>
                <a:gd name="T10" fmla="*/ 25 w 519"/>
                <a:gd name="T11" fmla="*/ 536 h 779"/>
                <a:gd name="T12" fmla="*/ 23 w 519"/>
                <a:gd name="T13" fmla="*/ 528 h 779"/>
                <a:gd name="T14" fmla="*/ 21 w 519"/>
                <a:gd name="T15" fmla="*/ 519 h 779"/>
                <a:gd name="T16" fmla="*/ 19 w 519"/>
                <a:gd name="T17" fmla="*/ 509 h 779"/>
                <a:gd name="T18" fmla="*/ 17 w 519"/>
                <a:gd name="T19" fmla="*/ 500 h 779"/>
                <a:gd name="T20" fmla="*/ 13 w 519"/>
                <a:gd name="T21" fmla="*/ 479 h 779"/>
                <a:gd name="T22" fmla="*/ 10 w 519"/>
                <a:gd name="T23" fmla="*/ 458 h 779"/>
                <a:gd name="T24" fmla="*/ 8 w 519"/>
                <a:gd name="T25" fmla="*/ 431 h 779"/>
                <a:gd name="T26" fmla="*/ 8 w 519"/>
                <a:gd name="T27" fmla="*/ 397 h 779"/>
                <a:gd name="T28" fmla="*/ 6 w 519"/>
                <a:gd name="T29" fmla="*/ 342 h 779"/>
                <a:gd name="T30" fmla="*/ 2 w 519"/>
                <a:gd name="T31" fmla="*/ 289 h 779"/>
                <a:gd name="T32" fmla="*/ 0 w 519"/>
                <a:gd name="T33" fmla="*/ 266 h 779"/>
                <a:gd name="T34" fmla="*/ 11 w 519"/>
                <a:gd name="T35" fmla="*/ 0 h 779"/>
                <a:gd name="T36" fmla="*/ 11 w 519"/>
                <a:gd name="T37" fmla="*/ 228 h 779"/>
                <a:gd name="T38" fmla="*/ 32 w 519"/>
                <a:gd name="T39" fmla="*/ 401 h 779"/>
                <a:gd name="T40" fmla="*/ 107 w 519"/>
                <a:gd name="T41" fmla="*/ 532 h 779"/>
                <a:gd name="T42" fmla="*/ 228 w 519"/>
                <a:gd name="T43" fmla="*/ 635 h 779"/>
                <a:gd name="T44" fmla="*/ 262 w 519"/>
                <a:gd name="T45" fmla="*/ 737 h 779"/>
                <a:gd name="T46" fmla="*/ 302 w 519"/>
                <a:gd name="T47" fmla="*/ 726 h 779"/>
                <a:gd name="T48" fmla="*/ 314 w 519"/>
                <a:gd name="T49" fmla="*/ 717 h 779"/>
                <a:gd name="T50" fmla="*/ 327 w 519"/>
                <a:gd name="T51" fmla="*/ 707 h 779"/>
                <a:gd name="T52" fmla="*/ 333 w 519"/>
                <a:gd name="T53" fmla="*/ 701 h 779"/>
                <a:gd name="T54" fmla="*/ 340 w 519"/>
                <a:gd name="T55" fmla="*/ 696 h 779"/>
                <a:gd name="T56" fmla="*/ 348 w 519"/>
                <a:gd name="T57" fmla="*/ 690 h 779"/>
                <a:gd name="T58" fmla="*/ 356 w 519"/>
                <a:gd name="T59" fmla="*/ 682 h 779"/>
                <a:gd name="T60" fmla="*/ 363 w 519"/>
                <a:gd name="T61" fmla="*/ 677 h 779"/>
                <a:gd name="T62" fmla="*/ 369 w 519"/>
                <a:gd name="T63" fmla="*/ 671 h 779"/>
                <a:gd name="T64" fmla="*/ 380 w 519"/>
                <a:gd name="T65" fmla="*/ 661 h 779"/>
                <a:gd name="T66" fmla="*/ 388 w 519"/>
                <a:gd name="T67" fmla="*/ 654 h 779"/>
                <a:gd name="T68" fmla="*/ 396 w 519"/>
                <a:gd name="T69" fmla="*/ 648 h 779"/>
                <a:gd name="T70" fmla="*/ 413 w 519"/>
                <a:gd name="T71" fmla="*/ 644 h 779"/>
                <a:gd name="T72" fmla="*/ 458 w 519"/>
                <a:gd name="T73" fmla="*/ 640 h 779"/>
                <a:gd name="T74" fmla="*/ 519 w 519"/>
                <a:gd name="T75" fmla="*/ 640 h 779"/>
                <a:gd name="T76" fmla="*/ 394 w 519"/>
                <a:gd name="T77" fmla="*/ 705 h 779"/>
                <a:gd name="T78" fmla="*/ 325 w 519"/>
                <a:gd name="T79" fmla="*/ 779 h 779"/>
                <a:gd name="T80" fmla="*/ 268 w 519"/>
                <a:gd name="T81" fmla="*/ 779 h 779"/>
                <a:gd name="T82" fmla="*/ 268 w 519"/>
                <a:gd name="T83" fmla="*/ 779 h 7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9"/>
                <a:gd name="T127" fmla="*/ 0 h 779"/>
                <a:gd name="T128" fmla="*/ 519 w 519"/>
                <a:gd name="T129" fmla="*/ 779 h 7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9" h="779">
                  <a:moveTo>
                    <a:pt x="268" y="779"/>
                  </a:moveTo>
                  <a:lnTo>
                    <a:pt x="173" y="709"/>
                  </a:lnTo>
                  <a:lnTo>
                    <a:pt x="99" y="646"/>
                  </a:lnTo>
                  <a:lnTo>
                    <a:pt x="29" y="553"/>
                  </a:lnTo>
                  <a:lnTo>
                    <a:pt x="29" y="549"/>
                  </a:lnTo>
                  <a:lnTo>
                    <a:pt x="25" y="536"/>
                  </a:lnTo>
                  <a:lnTo>
                    <a:pt x="23" y="528"/>
                  </a:lnTo>
                  <a:lnTo>
                    <a:pt x="21" y="519"/>
                  </a:lnTo>
                  <a:lnTo>
                    <a:pt x="19" y="509"/>
                  </a:lnTo>
                  <a:lnTo>
                    <a:pt x="17" y="500"/>
                  </a:lnTo>
                  <a:lnTo>
                    <a:pt x="13" y="479"/>
                  </a:lnTo>
                  <a:lnTo>
                    <a:pt x="10" y="458"/>
                  </a:lnTo>
                  <a:lnTo>
                    <a:pt x="8" y="431"/>
                  </a:lnTo>
                  <a:lnTo>
                    <a:pt x="8" y="397"/>
                  </a:lnTo>
                  <a:lnTo>
                    <a:pt x="6" y="34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11" y="0"/>
                  </a:lnTo>
                  <a:lnTo>
                    <a:pt x="11" y="228"/>
                  </a:lnTo>
                  <a:lnTo>
                    <a:pt x="32" y="401"/>
                  </a:lnTo>
                  <a:lnTo>
                    <a:pt x="107" y="532"/>
                  </a:lnTo>
                  <a:lnTo>
                    <a:pt x="228" y="635"/>
                  </a:lnTo>
                  <a:lnTo>
                    <a:pt x="262" y="737"/>
                  </a:lnTo>
                  <a:lnTo>
                    <a:pt x="302" y="726"/>
                  </a:lnTo>
                  <a:lnTo>
                    <a:pt x="314" y="717"/>
                  </a:lnTo>
                  <a:lnTo>
                    <a:pt x="327" y="707"/>
                  </a:lnTo>
                  <a:lnTo>
                    <a:pt x="333" y="701"/>
                  </a:lnTo>
                  <a:lnTo>
                    <a:pt x="340" y="696"/>
                  </a:lnTo>
                  <a:lnTo>
                    <a:pt x="348" y="690"/>
                  </a:lnTo>
                  <a:lnTo>
                    <a:pt x="356" y="682"/>
                  </a:lnTo>
                  <a:lnTo>
                    <a:pt x="363" y="677"/>
                  </a:lnTo>
                  <a:lnTo>
                    <a:pt x="369" y="671"/>
                  </a:lnTo>
                  <a:lnTo>
                    <a:pt x="380" y="661"/>
                  </a:lnTo>
                  <a:lnTo>
                    <a:pt x="388" y="654"/>
                  </a:lnTo>
                  <a:lnTo>
                    <a:pt x="396" y="648"/>
                  </a:lnTo>
                  <a:lnTo>
                    <a:pt x="413" y="644"/>
                  </a:lnTo>
                  <a:lnTo>
                    <a:pt x="458" y="640"/>
                  </a:lnTo>
                  <a:lnTo>
                    <a:pt x="519" y="640"/>
                  </a:lnTo>
                  <a:lnTo>
                    <a:pt x="394" y="705"/>
                  </a:lnTo>
                  <a:lnTo>
                    <a:pt x="325" y="779"/>
                  </a:lnTo>
                  <a:lnTo>
                    <a:pt x="268" y="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05" name="Freeform 81">
              <a:extLst>
                <a:ext uri="{FF2B5EF4-FFF2-40B4-BE49-F238E27FC236}">
                  <a16:creationId xmlns:a16="http://schemas.microsoft.com/office/drawing/2014/main" xmlns="" id="{3D4C717F-BBA6-477F-A2DC-76C9AC3BE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2261"/>
              <a:ext cx="410" cy="195"/>
            </a:xfrm>
            <a:custGeom>
              <a:avLst/>
              <a:gdLst>
                <a:gd name="T0" fmla="*/ 0 w 819"/>
                <a:gd name="T1" fmla="*/ 75 h 390"/>
                <a:gd name="T2" fmla="*/ 1 w 819"/>
                <a:gd name="T3" fmla="*/ 133 h 390"/>
                <a:gd name="T4" fmla="*/ 5 w 819"/>
                <a:gd name="T5" fmla="*/ 240 h 390"/>
                <a:gd name="T6" fmla="*/ 9 w 819"/>
                <a:gd name="T7" fmla="*/ 343 h 390"/>
                <a:gd name="T8" fmla="*/ 11 w 819"/>
                <a:gd name="T9" fmla="*/ 388 h 390"/>
                <a:gd name="T10" fmla="*/ 819 w 819"/>
                <a:gd name="T11" fmla="*/ 390 h 390"/>
                <a:gd name="T12" fmla="*/ 38 w 819"/>
                <a:gd name="T13" fmla="*/ 367 h 390"/>
                <a:gd name="T14" fmla="*/ 11 w 819"/>
                <a:gd name="T15" fmla="*/ 0 h 390"/>
                <a:gd name="T16" fmla="*/ 0 w 819"/>
                <a:gd name="T17" fmla="*/ 75 h 390"/>
                <a:gd name="T18" fmla="*/ 0 w 819"/>
                <a:gd name="T19" fmla="*/ 75 h 3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9"/>
                <a:gd name="T31" fmla="*/ 0 h 390"/>
                <a:gd name="T32" fmla="*/ 819 w 819"/>
                <a:gd name="T33" fmla="*/ 390 h 3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9" h="390">
                  <a:moveTo>
                    <a:pt x="0" y="75"/>
                  </a:moveTo>
                  <a:lnTo>
                    <a:pt x="1" y="133"/>
                  </a:lnTo>
                  <a:lnTo>
                    <a:pt x="5" y="240"/>
                  </a:lnTo>
                  <a:lnTo>
                    <a:pt x="9" y="343"/>
                  </a:lnTo>
                  <a:lnTo>
                    <a:pt x="11" y="388"/>
                  </a:lnTo>
                  <a:lnTo>
                    <a:pt x="819" y="390"/>
                  </a:lnTo>
                  <a:lnTo>
                    <a:pt x="38" y="367"/>
                  </a:lnTo>
                  <a:lnTo>
                    <a:pt x="11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06" name="Freeform 82">
              <a:extLst>
                <a:ext uri="{FF2B5EF4-FFF2-40B4-BE49-F238E27FC236}">
                  <a16:creationId xmlns:a16="http://schemas.microsoft.com/office/drawing/2014/main" xmlns="" id="{4224B8C9-5AEA-4AAE-A5D8-4C982DD04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" y="2248"/>
              <a:ext cx="158" cy="334"/>
            </a:xfrm>
            <a:custGeom>
              <a:avLst/>
              <a:gdLst>
                <a:gd name="T0" fmla="*/ 29 w 316"/>
                <a:gd name="T1" fmla="*/ 251 h 667"/>
                <a:gd name="T2" fmla="*/ 63 w 316"/>
                <a:gd name="T3" fmla="*/ 446 h 667"/>
                <a:gd name="T4" fmla="*/ 188 w 316"/>
                <a:gd name="T5" fmla="*/ 667 h 667"/>
                <a:gd name="T6" fmla="*/ 184 w 316"/>
                <a:gd name="T7" fmla="*/ 576 h 667"/>
                <a:gd name="T8" fmla="*/ 190 w 316"/>
                <a:gd name="T9" fmla="*/ 509 h 667"/>
                <a:gd name="T10" fmla="*/ 287 w 316"/>
                <a:gd name="T11" fmla="*/ 657 h 667"/>
                <a:gd name="T12" fmla="*/ 316 w 316"/>
                <a:gd name="T13" fmla="*/ 405 h 667"/>
                <a:gd name="T14" fmla="*/ 169 w 316"/>
                <a:gd name="T15" fmla="*/ 405 h 667"/>
                <a:gd name="T16" fmla="*/ 165 w 316"/>
                <a:gd name="T17" fmla="*/ 338 h 667"/>
                <a:gd name="T18" fmla="*/ 150 w 316"/>
                <a:gd name="T19" fmla="*/ 216 h 667"/>
                <a:gd name="T20" fmla="*/ 106 w 316"/>
                <a:gd name="T21" fmla="*/ 129 h 667"/>
                <a:gd name="T22" fmla="*/ 84 w 316"/>
                <a:gd name="T23" fmla="*/ 85 h 667"/>
                <a:gd name="T24" fmla="*/ 2 w 316"/>
                <a:gd name="T25" fmla="*/ 0 h 667"/>
                <a:gd name="T26" fmla="*/ 0 w 316"/>
                <a:gd name="T27" fmla="*/ 87 h 667"/>
                <a:gd name="T28" fmla="*/ 29 w 316"/>
                <a:gd name="T29" fmla="*/ 251 h 667"/>
                <a:gd name="T30" fmla="*/ 29 w 316"/>
                <a:gd name="T31" fmla="*/ 251 h 6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6"/>
                <a:gd name="T49" fmla="*/ 0 h 667"/>
                <a:gd name="T50" fmla="*/ 316 w 316"/>
                <a:gd name="T51" fmla="*/ 667 h 6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6" h="667">
                  <a:moveTo>
                    <a:pt x="29" y="251"/>
                  </a:moveTo>
                  <a:lnTo>
                    <a:pt x="63" y="446"/>
                  </a:lnTo>
                  <a:lnTo>
                    <a:pt x="188" y="667"/>
                  </a:lnTo>
                  <a:lnTo>
                    <a:pt x="184" y="576"/>
                  </a:lnTo>
                  <a:lnTo>
                    <a:pt x="190" y="509"/>
                  </a:lnTo>
                  <a:lnTo>
                    <a:pt x="287" y="657"/>
                  </a:lnTo>
                  <a:lnTo>
                    <a:pt x="316" y="405"/>
                  </a:lnTo>
                  <a:lnTo>
                    <a:pt x="169" y="405"/>
                  </a:lnTo>
                  <a:lnTo>
                    <a:pt x="165" y="338"/>
                  </a:lnTo>
                  <a:lnTo>
                    <a:pt x="150" y="216"/>
                  </a:lnTo>
                  <a:lnTo>
                    <a:pt x="106" y="129"/>
                  </a:lnTo>
                  <a:lnTo>
                    <a:pt x="84" y="85"/>
                  </a:lnTo>
                  <a:lnTo>
                    <a:pt x="2" y="0"/>
                  </a:lnTo>
                  <a:lnTo>
                    <a:pt x="0" y="87"/>
                  </a:lnTo>
                  <a:lnTo>
                    <a:pt x="29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07" name="Freeform 83">
              <a:extLst>
                <a:ext uri="{FF2B5EF4-FFF2-40B4-BE49-F238E27FC236}">
                  <a16:creationId xmlns:a16="http://schemas.microsoft.com/office/drawing/2014/main" xmlns="" id="{1BCA3F1B-E591-4EFE-AAA4-22C413904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443"/>
              <a:ext cx="190" cy="276"/>
            </a:xfrm>
            <a:custGeom>
              <a:avLst/>
              <a:gdLst>
                <a:gd name="T0" fmla="*/ 0 w 381"/>
                <a:gd name="T1" fmla="*/ 0 h 552"/>
                <a:gd name="T2" fmla="*/ 126 w 381"/>
                <a:gd name="T3" fmla="*/ 261 h 552"/>
                <a:gd name="T4" fmla="*/ 221 w 381"/>
                <a:gd name="T5" fmla="*/ 362 h 552"/>
                <a:gd name="T6" fmla="*/ 250 w 381"/>
                <a:gd name="T7" fmla="*/ 248 h 552"/>
                <a:gd name="T8" fmla="*/ 274 w 381"/>
                <a:gd name="T9" fmla="*/ 90 h 552"/>
                <a:gd name="T10" fmla="*/ 301 w 381"/>
                <a:gd name="T11" fmla="*/ 27 h 552"/>
                <a:gd name="T12" fmla="*/ 381 w 381"/>
                <a:gd name="T13" fmla="*/ 128 h 552"/>
                <a:gd name="T14" fmla="*/ 379 w 381"/>
                <a:gd name="T15" fmla="*/ 327 h 552"/>
                <a:gd name="T16" fmla="*/ 274 w 381"/>
                <a:gd name="T17" fmla="*/ 481 h 552"/>
                <a:gd name="T18" fmla="*/ 179 w 381"/>
                <a:gd name="T19" fmla="*/ 552 h 552"/>
                <a:gd name="T20" fmla="*/ 196 w 381"/>
                <a:gd name="T21" fmla="*/ 430 h 552"/>
                <a:gd name="T22" fmla="*/ 145 w 381"/>
                <a:gd name="T23" fmla="*/ 390 h 552"/>
                <a:gd name="T24" fmla="*/ 139 w 381"/>
                <a:gd name="T25" fmla="*/ 386 h 552"/>
                <a:gd name="T26" fmla="*/ 128 w 381"/>
                <a:gd name="T27" fmla="*/ 377 h 552"/>
                <a:gd name="T28" fmla="*/ 120 w 381"/>
                <a:gd name="T29" fmla="*/ 369 h 552"/>
                <a:gd name="T30" fmla="*/ 111 w 381"/>
                <a:gd name="T31" fmla="*/ 362 h 552"/>
                <a:gd name="T32" fmla="*/ 101 w 381"/>
                <a:gd name="T33" fmla="*/ 354 h 552"/>
                <a:gd name="T34" fmla="*/ 92 w 381"/>
                <a:gd name="T35" fmla="*/ 344 h 552"/>
                <a:gd name="T36" fmla="*/ 82 w 381"/>
                <a:gd name="T37" fmla="*/ 335 h 552"/>
                <a:gd name="T38" fmla="*/ 71 w 381"/>
                <a:gd name="T39" fmla="*/ 324 h 552"/>
                <a:gd name="T40" fmla="*/ 61 w 381"/>
                <a:gd name="T41" fmla="*/ 314 h 552"/>
                <a:gd name="T42" fmla="*/ 54 w 381"/>
                <a:gd name="T43" fmla="*/ 305 h 552"/>
                <a:gd name="T44" fmla="*/ 46 w 381"/>
                <a:gd name="T45" fmla="*/ 297 h 552"/>
                <a:gd name="T46" fmla="*/ 39 w 381"/>
                <a:gd name="T47" fmla="*/ 287 h 552"/>
                <a:gd name="T48" fmla="*/ 31 w 381"/>
                <a:gd name="T49" fmla="*/ 274 h 552"/>
                <a:gd name="T50" fmla="*/ 27 w 381"/>
                <a:gd name="T51" fmla="*/ 263 h 552"/>
                <a:gd name="T52" fmla="*/ 25 w 381"/>
                <a:gd name="T53" fmla="*/ 255 h 552"/>
                <a:gd name="T54" fmla="*/ 23 w 381"/>
                <a:gd name="T55" fmla="*/ 249 h 552"/>
                <a:gd name="T56" fmla="*/ 20 w 381"/>
                <a:gd name="T57" fmla="*/ 221 h 552"/>
                <a:gd name="T58" fmla="*/ 16 w 381"/>
                <a:gd name="T59" fmla="*/ 189 h 552"/>
                <a:gd name="T60" fmla="*/ 0 w 381"/>
                <a:gd name="T61" fmla="*/ 0 h 552"/>
                <a:gd name="T62" fmla="*/ 0 w 381"/>
                <a:gd name="T63" fmla="*/ 0 h 5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1"/>
                <a:gd name="T97" fmla="*/ 0 h 552"/>
                <a:gd name="T98" fmla="*/ 381 w 381"/>
                <a:gd name="T99" fmla="*/ 552 h 5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1" h="552">
                  <a:moveTo>
                    <a:pt x="0" y="0"/>
                  </a:moveTo>
                  <a:lnTo>
                    <a:pt x="126" y="261"/>
                  </a:lnTo>
                  <a:lnTo>
                    <a:pt x="221" y="362"/>
                  </a:lnTo>
                  <a:lnTo>
                    <a:pt x="250" y="248"/>
                  </a:lnTo>
                  <a:lnTo>
                    <a:pt x="274" y="90"/>
                  </a:lnTo>
                  <a:lnTo>
                    <a:pt x="301" y="27"/>
                  </a:lnTo>
                  <a:lnTo>
                    <a:pt x="381" y="128"/>
                  </a:lnTo>
                  <a:lnTo>
                    <a:pt x="379" y="327"/>
                  </a:lnTo>
                  <a:lnTo>
                    <a:pt x="274" y="481"/>
                  </a:lnTo>
                  <a:lnTo>
                    <a:pt x="179" y="552"/>
                  </a:lnTo>
                  <a:lnTo>
                    <a:pt x="196" y="430"/>
                  </a:lnTo>
                  <a:lnTo>
                    <a:pt x="145" y="390"/>
                  </a:lnTo>
                  <a:lnTo>
                    <a:pt x="139" y="386"/>
                  </a:lnTo>
                  <a:lnTo>
                    <a:pt x="128" y="377"/>
                  </a:lnTo>
                  <a:lnTo>
                    <a:pt x="120" y="369"/>
                  </a:lnTo>
                  <a:lnTo>
                    <a:pt x="111" y="362"/>
                  </a:lnTo>
                  <a:lnTo>
                    <a:pt x="101" y="354"/>
                  </a:lnTo>
                  <a:lnTo>
                    <a:pt x="92" y="344"/>
                  </a:lnTo>
                  <a:lnTo>
                    <a:pt x="82" y="335"/>
                  </a:lnTo>
                  <a:lnTo>
                    <a:pt x="71" y="324"/>
                  </a:lnTo>
                  <a:lnTo>
                    <a:pt x="61" y="314"/>
                  </a:lnTo>
                  <a:lnTo>
                    <a:pt x="54" y="305"/>
                  </a:lnTo>
                  <a:lnTo>
                    <a:pt x="46" y="297"/>
                  </a:lnTo>
                  <a:lnTo>
                    <a:pt x="39" y="287"/>
                  </a:lnTo>
                  <a:lnTo>
                    <a:pt x="31" y="274"/>
                  </a:lnTo>
                  <a:lnTo>
                    <a:pt x="27" y="263"/>
                  </a:lnTo>
                  <a:lnTo>
                    <a:pt x="25" y="255"/>
                  </a:lnTo>
                  <a:lnTo>
                    <a:pt x="23" y="249"/>
                  </a:lnTo>
                  <a:lnTo>
                    <a:pt x="20" y="221"/>
                  </a:lnTo>
                  <a:lnTo>
                    <a:pt x="16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08" name="Freeform 84">
              <a:extLst>
                <a:ext uri="{FF2B5EF4-FFF2-40B4-BE49-F238E27FC236}">
                  <a16:creationId xmlns:a16="http://schemas.microsoft.com/office/drawing/2014/main" xmlns="" id="{F931C780-CD49-442A-8516-802A46319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2446"/>
              <a:ext cx="599" cy="354"/>
            </a:xfrm>
            <a:custGeom>
              <a:avLst/>
              <a:gdLst>
                <a:gd name="T0" fmla="*/ 0 w 1198"/>
                <a:gd name="T1" fmla="*/ 500 h 707"/>
                <a:gd name="T2" fmla="*/ 6 w 1198"/>
                <a:gd name="T3" fmla="*/ 707 h 707"/>
                <a:gd name="T4" fmla="*/ 139 w 1198"/>
                <a:gd name="T5" fmla="*/ 624 h 707"/>
                <a:gd name="T6" fmla="*/ 299 w 1198"/>
                <a:gd name="T7" fmla="*/ 492 h 707"/>
                <a:gd name="T8" fmla="*/ 196 w 1198"/>
                <a:gd name="T9" fmla="*/ 329 h 707"/>
                <a:gd name="T10" fmla="*/ 196 w 1198"/>
                <a:gd name="T11" fmla="*/ 224 h 707"/>
                <a:gd name="T12" fmla="*/ 411 w 1198"/>
                <a:gd name="T13" fmla="*/ 143 h 707"/>
                <a:gd name="T14" fmla="*/ 403 w 1198"/>
                <a:gd name="T15" fmla="*/ 264 h 707"/>
                <a:gd name="T16" fmla="*/ 1086 w 1198"/>
                <a:gd name="T17" fmla="*/ 572 h 707"/>
                <a:gd name="T18" fmla="*/ 1198 w 1198"/>
                <a:gd name="T19" fmla="*/ 405 h 707"/>
                <a:gd name="T20" fmla="*/ 907 w 1198"/>
                <a:gd name="T21" fmla="*/ 369 h 707"/>
                <a:gd name="T22" fmla="*/ 803 w 1198"/>
                <a:gd name="T23" fmla="*/ 232 h 707"/>
                <a:gd name="T24" fmla="*/ 673 w 1198"/>
                <a:gd name="T25" fmla="*/ 131 h 707"/>
                <a:gd name="T26" fmla="*/ 673 w 1198"/>
                <a:gd name="T27" fmla="*/ 0 h 707"/>
                <a:gd name="T28" fmla="*/ 149 w 1198"/>
                <a:gd name="T29" fmla="*/ 13 h 707"/>
                <a:gd name="T30" fmla="*/ 27 w 1198"/>
                <a:gd name="T31" fmla="*/ 13 h 707"/>
                <a:gd name="T32" fmla="*/ 109 w 1198"/>
                <a:gd name="T33" fmla="*/ 107 h 707"/>
                <a:gd name="T34" fmla="*/ 105 w 1198"/>
                <a:gd name="T35" fmla="*/ 338 h 707"/>
                <a:gd name="T36" fmla="*/ 44 w 1198"/>
                <a:gd name="T37" fmla="*/ 428 h 707"/>
                <a:gd name="T38" fmla="*/ 0 w 1198"/>
                <a:gd name="T39" fmla="*/ 500 h 707"/>
                <a:gd name="T40" fmla="*/ 0 w 1198"/>
                <a:gd name="T41" fmla="*/ 500 h 7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98"/>
                <a:gd name="T64" fmla="*/ 0 h 707"/>
                <a:gd name="T65" fmla="*/ 1198 w 1198"/>
                <a:gd name="T66" fmla="*/ 707 h 7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98" h="707">
                  <a:moveTo>
                    <a:pt x="0" y="500"/>
                  </a:moveTo>
                  <a:lnTo>
                    <a:pt x="6" y="707"/>
                  </a:lnTo>
                  <a:lnTo>
                    <a:pt x="139" y="624"/>
                  </a:lnTo>
                  <a:lnTo>
                    <a:pt x="299" y="492"/>
                  </a:lnTo>
                  <a:lnTo>
                    <a:pt x="196" y="329"/>
                  </a:lnTo>
                  <a:lnTo>
                    <a:pt x="196" y="224"/>
                  </a:lnTo>
                  <a:lnTo>
                    <a:pt x="411" y="143"/>
                  </a:lnTo>
                  <a:lnTo>
                    <a:pt x="403" y="264"/>
                  </a:lnTo>
                  <a:lnTo>
                    <a:pt x="1086" y="572"/>
                  </a:lnTo>
                  <a:lnTo>
                    <a:pt x="1198" y="405"/>
                  </a:lnTo>
                  <a:lnTo>
                    <a:pt x="907" y="369"/>
                  </a:lnTo>
                  <a:lnTo>
                    <a:pt x="803" y="232"/>
                  </a:lnTo>
                  <a:lnTo>
                    <a:pt x="673" y="131"/>
                  </a:lnTo>
                  <a:lnTo>
                    <a:pt x="673" y="0"/>
                  </a:lnTo>
                  <a:lnTo>
                    <a:pt x="149" y="13"/>
                  </a:lnTo>
                  <a:lnTo>
                    <a:pt x="27" y="13"/>
                  </a:lnTo>
                  <a:lnTo>
                    <a:pt x="109" y="107"/>
                  </a:lnTo>
                  <a:lnTo>
                    <a:pt x="105" y="338"/>
                  </a:lnTo>
                  <a:lnTo>
                    <a:pt x="44" y="428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09" name="Freeform 85">
              <a:extLst>
                <a:ext uri="{FF2B5EF4-FFF2-40B4-BE49-F238E27FC236}">
                  <a16:creationId xmlns:a16="http://schemas.microsoft.com/office/drawing/2014/main" xmlns="" id="{07884508-A820-40DD-9D68-442FE7CBA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391"/>
              <a:ext cx="111" cy="46"/>
            </a:xfrm>
            <a:custGeom>
              <a:avLst/>
              <a:gdLst>
                <a:gd name="T0" fmla="*/ 167 w 222"/>
                <a:gd name="T1" fmla="*/ 82 h 93"/>
                <a:gd name="T2" fmla="*/ 127 w 222"/>
                <a:gd name="T3" fmla="*/ 45 h 93"/>
                <a:gd name="T4" fmla="*/ 102 w 222"/>
                <a:gd name="T5" fmla="*/ 34 h 93"/>
                <a:gd name="T6" fmla="*/ 89 w 222"/>
                <a:gd name="T7" fmla="*/ 19 h 93"/>
                <a:gd name="T8" fmla="*/ 53 w 222"/>
                <a:gd name="T9" fmla="*/ 0 h 93"/>
                <a:gd name="T10" fmla="*/ 26 w 222"/>
                <a:gd name="T11" fmla="*/ 0 h 93"/>
                <a:gd name="T12" fmla="*/ 9 w 222"/>
                <a:gd name="T13" fmla="*/ 6 h 93"/>
                <a:gd name="T14" fmla="*/ 0 w 222"/>
                <a:gd name="T15" fmla="*/ 25 h 93"/>
                <a:gd name="T16" fmla="*/ 9 w 222"/>
                <a:gd name="T17" fmla="*/ 45 h 93"/>
                <a:gd name="T18" fmla="*/ 32 w 222"/>
                <a:gd name="T19" fmla="*/ 63 h 93"/>
                <a:gd name="T20" fmla="*/ 15 w 222"/>
                <a:gd name="T21" fmla="*/ 32 h 93"/>
                <a:gd name="T22" fmla="*/ 17 w 222"/>
                <a:gd name="T23" fmla="*/ 13 h 93"/>
                <a:gd name="T24" fmla="*/ 51 w 222"/>
                <a:gd name="T25" fmla="*/ 7 h 93"/>
                <a:gd name="T26" fmla="*/ 81 w 222"/>
                <a:gd name="T27" fmla="*/ 38 h 93"/>
                <a:gd name="T28" fmla="*/ 81 w 222"/>
                <a:gd name="T29" fmla="*/ 49 h 93"/>
                <a:gd name="T30" fmla="*/ 108 w 222"/>
                <a:gd name="T31" fmla="*/ 55 h 93"/>
                <a:gd name="T32" fmla="*/ 165 w 222"/>
                <a:gd name="T33" fmla="*/ 93 h 93"/>
                <a:gd name="T34" fmla="*/ 207 w 222"/>
                <a:gd name="T35" fmla="*/ 83 h 93"/>
                <a:gd name="T36" fmla="*/ 222 w 222"/>
                <a:gd name="T37" fmla="*/ 78 h 93"/>
                <a:gd name="T38" fmla="*/ 167 w 222"/>
                <a:gd name="T39" fmla="*/ 82 h 93"/>
                <a:gd name="T40" fmla="*/ 167 w 222"/>
                <a:gd name="T41" fmla="*/ 82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2"/>
                <a:gd name="T64" fmla="*/ 0 h 93"/>
                <a:gd name="T65" fmla="*/ 222 w 222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2" h="93">
                  <a:moveTo>
                    <a:pt x="167" y="82"/>
                  </a:moveTo>
                  <a:lnTo>
                    <a:pt x="127" y="45"/>
                  </a:lnTo>
                  <a:lnTo>
                    <a:pt x="102" y="34"/>
                  </a:lnTo>
                  <a:lnTo>
                    <a:pt x="89" y="1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9" y="6"/>
                  </a:lnTo>
                  <a:lnTo>
                    <a:pt x="0" y="25"/>
                  </a:lnTo>
                  <a:lnTo>
                    <a:pt x="9" y="45"/>
                  </a:lnTo>
                  <a:lnTo>
                    <a:pt x="32" y="63"/>
                  </a:lnTo>
                  <a:lnTo>
                    <a:pt x="15" y="32"/>
                  </a:lnTo>
                  <a:lnTo>
                    <a:pt x="17" y="13"/>
                  </a:lnTo>
                  <a:lnTo>
                    <a:pt x="51" y="7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108" y="55"/>
                  </a:lnTo>
                  <a:lnTo>
                    <a:pt x="165" y="93"/>
                  </a:lnTo>
                  <a:lnTo>
                    <a:pt x="207" y="83"/>
                  </a:lnTo>
                  <a:lnTo>
                    <a:pt x="222" y="78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10" name="Freeform 86">
              <a:extLst>
                <a:ext uri="{FF2B5EF4-FFF2-40B4-BE49-F238E27FC236}">
                  <a16:creationId xmlns:a16="http://schemas.microsoft.com/office/drawing/2014/main" xmlns="" id="{D52C7346-1D54-47B5-A12A-2504ABE73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2398"/>
              <a:ext cx="117" cy="83"/>
            </a:xfrm>
            <a:custGeom>
              <a:avLst/>
              <a:gdLst>
                <a:gd name="T0" fmla="*/ 176 w 233"/>
                <a:gd name="T1" fmla="*/ 69 h 167"/>
                <a:gd name="T2" fmla="*/ 144 w 233"/>
                <a:gd name="T3" fmla="*/ 65 h 167"/>
                <a:gd name="T4" fmla="*/ 110 w 233"/>
                <a:gd name="T5" fmla="*/ 48 h 167"/>
                <a:gd name="T6" fmla="*/ 64 w 233"/>
                <a:gd name="T7" fmla="*/ 17 h 167"/>
                <a:gd name="T8" fmla="*/ 36 w 233"/>
                <a:gd name="T9" fmla="*/ 12 h 167"/>
                <a:gd name="T10" fmla="*/ 17 w 233"/>
                <a:gd name="T11" fmla="*/ 29 h 167"/>
                <a:gd name="T12" fmla="*/ 9 w 233"/>
                <a:gd name="T13" fmla="*/ 53 h 167"/>
                <a:gd name="T14" fmla="*/ 38 w 233"/>
                <a:gd name="T15" fmla="*/ 80 h 167"/>
                <a:gd name="T16" fmla="*/ 83 w 233"/>
                <a:gd name="T17" fmla="*/ 129 h 167"/>
                <a:gd name="T18" fmla="*/ 114 w 233"/>
                <a:gd name="T19" fmla="*/ 141 h 167"/>
                <a:gd name="T20" fmla="*/ 148 w 233"/>
                <a:gd name="T21" fmla="*/ 160 h 167"/>
                <a:gd name="T22" fmla="*/ 176 w 233"/>
                <a:gd name="T23" fmla="*/ 156 h 167"/>
                <a:gd name="T24" fmla="*/ 209 w 233"/>
                <a:gd name="T25" fmla="*/ 141 h 167"/>
                <a:gd name="T26" fmla="*/ 194 w 233"/>
                <a:gd name="T27" fmla="*/ 110 h 167"/>
                <a:gd name="T28" fmla="*/ 220 w 233"/>
                <a:gd name="T29" fmla="*/ 114 h 167"/>
                <a:gd name="T30" fmla="*/ 233 w 233"/>
                <a:gd name="T31" fmla="*/ 137 h 167"/>
                <a:gd name="T32" fmla="*/ 205 w 233"/>
                <a:gd name="T33" fmla="*/ 156 h 167"/>
                <a:gd name="T34" fmla="*/ 169 w 233"/>
                <a:gd name="T35" fmla="*/ 167 h 167"/>
                <a:gd name="T36" fmla="*/ 133 w 233"/>
                <a:gd name="T37" fmla="*/ 164 h 167"/>
                <a:gd name="T38" fmla="*/ 91 w 233"/>
                <a:gd name="T39" fmla="*/ 145 h 167"/>
                <a:gd name="T40" fmla="*/ 70 w 233"/>
                <a:gd name="T41" fmla="*/ 135 h 167"/>
                <a:gd name="T42" fmla="*/ 28 w 233"/>
                <a:gd name="T43" fmla="*/ 88 h 167"/>
                <a:gd name="T44" fmla="*/ 0 w 233"/>
                <a:gd name="T45" fmla="*/ 51 h 167"/>
                <a:gd name="T46" fmla="*/ 13 w 233"/>
                <a:gd name="T47" fmla="*/ 15 h 167"/>
                <a:gd name="T48" fmla="*/ 38 w 233"/>
                <a:gd name="T49" fmla="*/ 0 h 167"/>
                <a:gd name="T50" fmla="*/ 79 w 233"/>
                <a:gd name="T51" fmla="*/ 10 h 167"/>
                <a:gd name="T52" fmla="*/ 98 w 233"/>
                <a:gd name="T53" fmla="*/ 31 h 167"/>
                <a:gd name="T54" fmla="*/ 140 w 233"/>
                <a:gd name="T55" fmla="*/ 51 h 167"/>
                <a:gd name="T56" fmla="*/ 180 w 233"/>
                <a:gd name="T57" fmla="*/ 57 h 167"/>
                <a:gd name="T58" fmla="*/ 176 w 233"/>
                <a:gd name="T59" fmla="*/ 69 h 167"/>
                <a:gd name="T60" fmla="*/ 176 w 233"/>
                <a:gd name="T61" fmla="*/ 69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33"/>
                <a:gd name="T94" fmla="*/ 0 h 167"/>
                <a:gd name="T95" fmla="*/ 233 w 233"/>
                <a:gd name="T96" fmla="*/ 167 h 16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33" h="167">
                  <a:moveTo>
                    <a:pt x="176" y="69"/>
                  </a:moveTo>
                  <a:lnTo>
                    <a:pt x="144" y="65"/>
                  </a:lnTo>
                  <a:lnTo>
                    <a:pt x="110" y="48"/>
                  </a:lnTo>
                  <a:lnTo>
                    <a:pt x="64" y="17"/>
                  </a:lnTo>
                  <a:lnTo>
                    <a:pt x="36" y="12"/>
                  </a:lnTo>
                  <a:lnTo>
                    <a:pt x="17" y="29"/>
                  </a:lnTo>
                  <a:lnTo>
                    <a:pt x="9" y="53"/>
                  </a:lnTo>
                  <a:lnTo>
                    <a:pt x="38" y="80"/>
                  </a:lnTo>
                  <a:lnTo>
                    <a:pt x="83" y="129"/>
                  </a:lnTo>
                  <a:lnTo>
                    <a:pt x="114" y="141"/>
                  </a:lnTo>
                  <a:lnTo>
                    <a:pt x="148" y="160"/>
                  </a:lnTo>
                  <a:lnTo>
                    <a:pt x="176" y="156"/>
                  </a:lnTo>
                  <a:lnTo>
                    <a:pt x="209" y="141"/>
                  </a:lnTo>
                  <a:lnTo>
                    <a:pt x="194" y="110"/>
                  </a:lnTo>
                  <a:lnTo>
                    <a:pt x="220" y="114"/>
                  </a:lnTo>
                  <a:lnTo>
                    <a:pt x="233" y="137"/>
                  </a:lnTo>
                  <a:lnTo>
                    <a:pt x="205" y="156"/>
                  </a:lnTo>
                  <a:lnTo>
                    <a:pt x="169" y="167"/>
                  </a:lnTo>
                  <a:lnTo>
                    <a:pt x="133" y="164"/>
                  </a:lnTo>
                  <a:lnTo>
                    <a:pt x="91" y="145"/>
                  </a:lnTo>
                  <a:lnTo>
                    <a:pt x="70" y="135"/>
                  </a:lnTo>
                  <a:lnTo>
                    <a:pt x="28" y="88"/>
                  </a:lnTo>
                  <a:lnTo>
                    <a:pt x="0" y="51"/>
                  </a:lnTo>
                  <a:lnTo>
                    <a:pt x="13" y="15"/>
                  </a:lnTo>
                  <a:lnTo>
                    <a:pt x="38" y="0"/>
                  </a:lnTo>
                  <a:lnTo>
                    <a:pt x="79" y="10"/>
                  </a:lnTo>
                  <a:lnTo>
                    <a:pt x="98" y="31"/>
                  </a:lnTo>
                  <a:lnTo>
                    <a:pt x="140" y="51"/>
                  </a:lnTo>
                  <a:lnTo>
                    <a:pt x="180" y="57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11" name="Freeform 87">
              <a:extLst>
                <a:ext uri="{FF2B5EF4-FFF2-40B4-BE49-F238E27FC236}">
                  <a16:creationId xmlns:a16="http://schemas.microsoft.com/office/drawing/2014/main" xmlns="" id="{AC3EFB73-EF26-410C-8ABC-EB6860E76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2418"/>
              <a:ext cx="91" cy="73"/>
            </a:xfrm>
            <a:custGeom>
              <a:avLst/>
              <a:gdLst>
                <a:gd name="T0" fmla="*/ 68 w 182"/>
                <a:gd name="T1" fmla="*/ 9 h 144"/>
                <a:gd name="T2" fmla="*/ 42 w 182"/>
                <a:gd name="T3" fmla="*/ 11 h 144"/>
                <a:gd name="T4" fmla="*/ 27 w 182"/>
                <a:gd name="T5" fmla="*/ 25 h 144"/>
                <a:gd name="T6" fmla="*/ 9 w 182"/>
                <a:gd name="T7" fmla="*/ 49 h 144"/>
                <a:gd name="T8" fmla="*/ 40 w 182"/>
                <a:gd name="T9" fmla="*/ 59 h 144"/>
                <a:gd name="T10" fmla="*/ 61 w 182"/>
                <a:gd name="T11" fmla="*/ 72 h 144"/>
                <a:gd name="T12" fmla="*/ 44 w 182"/>
                <a:gd name="T13" fmla="*/ 82 h 144"/>
                <a:gd name="T14" fmla="*/ 118 w 182"/>
                <a:gd name="T15" fmla="*/ 127 h 144"/>
                <a:gd name="T16" fmla="*/ 182 w 182"/>
                <a:gd name="T17" fmla="*/ 112 h 144"/>
                <a:gd name="T18" fmla="*/ 179 w 182"/>
                <a:gd name="T19" fmla="*/ 125 h 144"/>
                <a:gd name="T20" fmla="*/ 154 w 182"/>
                <a:gd name="T21" fmla="*/ 139 h 144"/>
                <a:gd name="T22" fmla="*/ 118 w 182"/>
                <a:gd name="T23" fmla="*/ 144 h 144"/>
                <a:gd name="T24" fmla="*/ 76 w 182"/>
                <a:gd name="T25" fmla="*/ 144 h 144"/>
                <a:gd name="T26" fmla="*/ 6 w 182"/>
                <a:gd name="T27" fmla="*/ 84 h 144"/>
                <a:gd name="T28" fmla="*/ 0 w 182"/>
                <a:gd name="T29" fmla="*/ 59 h 144"/>
                <a:gd name="T30" fmla="*/ 0 w 182"/>
                <a:gd name="T31" fmla="*/ 36 h 144"/>
                <a:gd name="T32" fmla="*/ 11 w 182"/>
                <a:gd name="T33" fmla="*/ 15 h 144"/>
                <a:gd name="T34" fmla="*/ 32 w 182"/>
                <a:gd name="T35" fmla="*/ 0 h 144"/>
                <a:gd name="T36" fmla="*/ 51 w 182"/>
                <a:gd name="T37" fmla="*/ 2 h 144"/>
                <a:gd name="T38" fmla="*/ 68 w 182"/>
                <a:gd name="T39" fmla="*/ 9 h 144"/>
                <a:gd name="T40" fmla="*/ 68 w 182"/>
                <a:gd name="T41" fmla="*/ 9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2"/>
                <a:gd name="T64" fmla="*/ 0 h 144"/>
                <a:gd name="T65" fmla="*/ 182 w 182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2" h="144">
                  <a:moveTo>
                    <a:pt x="68" y="9"/>
                  </a:moveTo>
                  <a:lnTo>
                    <a:pt x="42" y="11"/>
                  </a:lnTo>
                  <a:lnTo>
                    <a:pt x="27" y="25"/>
                  </a:lnTo>
                  <a:lnTo>
                    <a:pt x="9" y="49"/>
                  </a:lnTo>
                  <a:lnTo>
                    <a:pt x="40" y="59"/>
                  </a:lnTo>
                  <a:lnTo>
                    <a:pt x="61" y="72"/>
                  </a:lnTo>
                  <a:lnTo>
                    <a:pt x="44" y="82"/>
                  </a:lnTo>
                  <a:lnTo>
                    <a:pt x="118" y="127"/>
                  </a:lnTo>
                  <a:lnTo>
                    <a:pt x="182" y="112"/>
                  </a:lnTo>
                  <a:lnTo>
                    <a:pt x="179" y="125"/>
                  </a:lnTo>
                  <a:lnTo>
                    <a:pt x="154" y="139"/>
                  </a:lnTo>
                  <a:lnTo>
                    <a:pt x="118" y="144"/>
                  </a:lnTo>
                  <a:lnTo>
                    <a:pt x="76" y="144"/>
                  </a:lnTo>
                  <a:lnTo>
                    <a:pt x="6" y="84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11" y="15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12" name="Freeform 88">
              <a:extLst>
                <a:ext uri="{FF2B5EF4-FFF2-40B4-BE49-F238E27FC236}">
                  <a16:creationId xmlns:a16="http://schemas.microsoft.com/office/drawing/2014/main" xmlns="" id="{460B78FB-0107-4640-8262-234C2050D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2432"/>
              <a:ext cx="57" cy="50"/>
            </a:xfrm>
            <a:custGeom>
              <a:avLst/>
              <a:gdLst>
                <a:gd name="T0" fmla="*/ 57 w 114"/>
                <a:gd name="T1" fmla="*/ 7 h 100"/>
                <a:gd name="T2" fmla="*/ 41 w 114"/>
                <a:gd name="T3" fmla="*/ 1 h 100"/>
                <a:gd name="T4" fmla="*/ 30 w 114"/>
                <a:gd name="T5" fmla="*/ 0 h 100"/>
                <a:gd name="T6" fmla="*/ 11 w 114"/>
                <a:gd name="T7" fmla="*/ 3 h 100"/>
                <a:gd name="T8" fmla="*/ 0 w 114"/>
                <a:gd name="T9" fmla="*/ 32 h 100"/>
                <a:gd name="T10" fmla="*/ 7 w 114"/>
                <a:gd name="T11" fmla="*/ 64 h 100"/>
                <a:gd name="T12" fmla="*/ 83 w 114"/>
                <a:gd name="T13" fmla="*/ 95 h 100"/>
                <a:gd name="T14" fmla="*/ 100 w 114"/>
                <a:gd name="T15" fmla="*/ 98 h 100"/>
                <a:gd name="T16" fmla="*/ 114 w 114"/>
                <a:gd name="T17" fmla="*/ 100 h 100"/>
                <a:gd name="T18" fmla="*/ 97 w 114"/>
                <a:gd name="T19" fmla="*/ 91 h 100"/>
                <a:gd name="T20" fmla="*/ 81 w 114"/>
                <a:gd name="T21" fmla="*/ 83 h 100"/>
                <a:gd name="T22" fmla="*/ 66 w 114"/>
                <a:gd name="T23" fmla="*/ 74 h 100"/>
                <a:gd name="T24" fmla="*/ 51 w 114"/>
                <a:gd name="T25" fmla="*/ 66 h 100"/>
                <a:gd name="T26" fmla="*/ 38 w 114"/>
                <a:gd name="T27" fmla="*/ 59 h 100"/>
                <a:gd name="T28" fmla="*/ 24 w 114"/>
                <a:gd name="T29" fmla="*/ 53 h 100"/>
                <a:gd name="T30" fmla="*/ 19 w 114"/>
                <a:gd name="T31" fmla="*/ 28 h 100"/>
                <a:gd name="T32" fmla="*/ 24 w 114"/>
                <a:gd name="T33" fmla="*/ 15 h 100"/>
                <a:gd name="T34" fmla="*/ 57 w 114"/>
                <a:gd name="T35" fmla="*/ 7 h 100"/>
                <a:gd name="T36" fmla="*/ 57 w 114"/>
                <a:gd name="T37" fmla="*/ 7 h 1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00"/>
                <a:gd name="T59" fmla="*/ 114 w 114"/>
                <a:gd name="T60" fmla="*/ 100 h 1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00">
                  <a:moveTo>
                    <a:pt x="57" y="7"/>
                  </a:moveTo>
                  <a:lnTo>
                    <a:pt x="41" y="1"/>
                  </a:lnTo>
                  <a:lnTo>
                    <a:pt x="30" y="0"/>
                  </a:lnTo>
                  <a:lnTo>
                    <a:pt x="11" y="3"/>
                  </a:lnTo>
                  <a:lnTo>
                    <a:pt x="0" y="32"/>
                  </a:lnTo>
                  <a:lnTo>
                    <a:pt x="7" y="64"/>
                  </a:lnTo>
                  <a:lnTo>
                    <a:pt x="83" y="95"/>
                  </a:lnTo>
                  <a:lnTo>
                    <a:pt x="100" y="98"/>
                  </a:lnTo>
                  <a:lnTo>
                    <a:pt x="114" y="100"/>
                  </a:lnTo>
                  <a:lnTo>
                    <a:pt x="97" y="91"/>
                  </a:lnTo>
                  <a:lnTo>
                    <a:pt x="81" y="83"/>
                  </a:lnTo>
                  <a:lnTo>
                    <a:pt x="66" y="74"/>
                  </a:lnTo>
                  <a:lnTo>
                    <a:pt x="51" y="66"/>
                  </a:lnTo>
                  <a:lnTo>
                    <a:pt x="38" y="59"/>
                  </a:lnTo>
                  <a:lnTo>
                    <a:pt x="24" y="53"/>
                  </a:lnTo>
                  <a:lnTo>
                    <a:pt x="19" y="28"/>
                  </a:lnTo>
                  <a:lnTo>
                    <a:pt x="24" y="15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13" name="Freeform 89">
              <a:extLst>
                <a:ext uri="{FF2B5EF4-FFF2-40B4-BE49-F238E27FC236}">
                  <a16:creationId xmlns:a16="http://schemas.microsoft.com/office/drawing/2014/main" xmlns="" id="{B7528265-AC41-47D9-AA06-70EAC877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420"/>
              <a:ext cx="82" cy="65"/>
            </a:xfrm>
            <a:custGeom>
              <a:avLst/>
              <a:gdLst>
                <a:gd name="T0" fmla="*/ 0 w 163"/>
                <a:gd name="T1" fmla="*/ 13 h 129"/>
                <a:gd name="T2" fmla="*/ 6 w 163"/>
                <a:gd name="T3" fmla="*/ 7 h 129"/>
                <a:gd name="T4" fmla="*/ 17 w 163"/>
                <a:gd name="T5" fmla="*/ 0 h 129"/>
                <a:gd name="T6" fmla="*/ 30 w 163"/>
                <a:gd name="T7" fmla="*/ 2 h 129"/>
                <a:gd name="T8" fmla="*/ 42 w 163"/>
                <a:gd name="T9" fmla="*/ 9 h 129"/>
                <a:gd name="T10" fmla="*/ 51 w 163"/>
                <a:gd name="T11" fmla="*/ 17 h 129"/>
                <a:gd name="T12" fmla="*/ 53 w 163"/>
                <a:gd name="T13" fmla="*/ 21 h 129"/>
                <a:gd name="T14" fmla="*/ 66 w 163"/>
                <a:gd name="T15" fmla="*/ 40 h 129"/>
                <a:gd name="T16" fmla="*/ 32 w 163"/>
                <a:gd name="T17" fmla="*/ 40 h 129"/>
                <a:gd name="T18" fmla="*/ 80 w 163"/>
                <a:gd name="T19" fmla="*/ 64 h 129"/>
                <a:gd name="T20" fmla="*/ 131 w 163"/>
                <a:gd name="T21" fmla="*/ 78 h 129"/>
                <a:gd name="T22" fmla="*/ 163 w 163"/>
                <a:gd name="T23" fmla="*/ 118 h 129"/>
                <a:gd name="T24" fmla="*/ 114 w 163"/>
                <a:gd name="T25" fmla="*/ 129 h 129"/>
                <a:gd name="T26" fmla="*/ 49 w 163"/>
                <a:gd name="T27" fmla="*/ 82 h 129"/>
                <a:gd name="T28" fmla="*/ 0 w 163"/>
                <a:gd name="T29" fmla="*/ 13 h 129"/>
                <a:gd name="T30" fmla="*/ 0 w 163"/>
                <a:gd name="T31" fmla="*/ 13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3"/>
                <a:gd name="T49" fmla="*/ 0 h 129"/>
                <a:gd name="T50" fmla="*/ 163 w 163"/>
                <a:gd name="T51" fmla="*/ 129 h 1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3" h="129">
                  <a:moveTo>
                    <a:pt x="0" y="13"/>
                  </a:moveTo>
                  <a:lnTo>
                    <a:pt x="6" y="7"/>
                  </a:lnTo>
                  <a:lnTo>
                    <a:pt x="17" y="0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66" y="40"/>
                  </a:lnTo>
                  <a:lnTo>
                    <a:pt x="32" y="40"/>
                  </a:lnTo>
                  <a:lnTo>
                    <a:pt x="80" y="64"/>
                  </a:lnTo>
                  <a:lnTo>
                    <a:pt x="131" y="78"/>
                  </a:lnTo>
                  <a:lnTo>
                    <a:pt x="163" y="118"/>
                  </a:lnTo>
                  <a:lnTo>
                    <a:pt x="114" y="129"/>
                  </a:lnTo>
                  <a:lnTo>
                    <a:pt x="49" y="8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14" name="Freeform 90">
              <a:extLst>
                <a:ext uri="{FF2B5EF4-FFF2-40B4-BE49-F238E27FC236}">
                  <a16:creationId xmlns:a16="http://schemas.microsoft.com/office/drawing/2014/main" xmlns="" id="{6A0BE57D-781B-4B11-8377-F79A23649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403"/>
              <a:ext cx="138" cy="84"/>
            </a:xfrm>
            <a:custGeom>
              <a:avLst/>
              <a:gdLst>
                <a:gd name="T0" fmla="*/ 0 w 275"/>
                <a:gd name="T1" fmla="*/ 0 h 167"/>
                <a:gd name="T2" fmla="*/ 0 w 275"/>
                <a:gd name="T3" fmla="*/ 24 h 167"/>
                <a:gd name="T4" fmla="*/ 19 w 275"/>
                <a:gd name="T5" fmla="*/ 45 h 167"/>
                <a:gd name="T6" fmla="*/ 41 w 275"/>
                <a:gd name="T7" fmla="*/ 83 h 167"/>
                <a:gd name="T8" fmla="*/ 68 w 275"/>
                <a:gd name="T9" fmla="*/ 112 h 167"/>
                <a:gd name="T10" fmla="*/ 76 w 275"/>
                <a:gd name="T11" fmla="*/ 119 h 167"/>
                <a:gd name="T12" fmla="*/ 85 w 275"/>
                <a:gd name="T13" fmla="*/ 127 h 167"/>
                <a:gd name="T14" fmla="*/ 95 w 275"/>
                <a:gd name="T15" fmla="*/ 135 h 167"/>
                <a:gd name="T16" fmla="*/ 104 w 275"/>
                <a:gd name="T17" fmla="*/ 144 h 167"/>
                <a:gd name="T18" fmla="*/ 114 w 275"/>
                <a:gd name="T19" fmla="*/ 152 h 167"/>
                <a:gd name="T20" fmla="*/ 125 w 275"/>
                <a:gd name="T21" fmla="*/ 159 h 167"/>
                <a:gd name="T22" fmla="*/ 156 w 275"/>
                <a:gd name="T23" fmla="*/ 163 h 167"/>
                <a:gd name="T24" fmla="*/ 180 w 275"/>
                <a:gd name="T25" fmla="*/ 167 h 167"/>
                <a:gd name="T26" fmla="*/ 201 w 275"/>
                <a:gd name="T27" fmla="*/ 140 h 167"/>
                <a:gd name="T28" fmla="*/ 224 w 275"/>
                <a:gd name="T29" fmla="*/ 116 h 167"/>
                <a:gd name="T30" fmla="*/ 235 w 275"/>
                <a:gd name="T31" fmla="*/ 72 h 167"/>
                <a:gd name="T32" fmla="*/ 275 w 275"/>
                <a:gd name="T33" fmla="*/ 55 h 167"/>
                <a:gd name="T34" fmla="*/ 203 w 275"/>
                <a:gd name="T35" fmla="*/ 55 h 167"/>
                <a:gd name="T36" fmla="*/ 220 w 275"/>
                <a:gd name="T37" fmla="*/ 70 h 167"/>
                <a:gd name="T38" fmla="*/ 211 w 275"/>
                <a:gd name="T39" fmla="*/ 116 h 167"/>
                <a:gd name="T40" fmla="*/ 182 w 275"/>
                <a:gd name="T41" fmla="*/ 136 h 167"/>
                <a:gd name="T42" fmla="*/ 176 w 275"/>
                <a:gd name="T43" fmla="*/ 155 h 167"/>
                <a:gd name="T44" fmla="*/ 148 w 275"/>
                <a:gd name="T45" fmla="*/ 142 h 167"/>
                <a:gd name="T46" fmla="*/ 131 w 275"/>
                <a:gd name="T47" fmla="*/ 125 h 167"/>
                <a:gd name="T48" fmla="*/ 161 w 275"/>
                <a:gd name="T49" fmla="*/ 114 h 167"/>
                <a:gd name="T50" fmla="*/ 102 w 275"/>
                <a:gd name="T51" fmla="*/ 85 h 167"/>
                <a:gd name="T52" fmla="*/ 76 w 275"/>
                <a:gd name="T53" fmla="*/ 85 h 167"/>
                <a:gd name="T54" fmla="*/ 62 w 275"/>
                <a:gd name="T55" fmla="*/ 60 h 167"/>
                <a:gd name="T56" fmla="*/ 68 w 275"/>
                <a:gd name="T57" fmla="*/ 43 h 167"/>
                <a:gd name="T58" fmla="*/ 41 w 275"/>
                <a:gd name="T59" fmla="*/ 13 h 167"/>
                <a:gd name="T60" fmla="*/ 32 w 275"/>
                <a:gd name="T61" fmla="*/ 7 h 167"/>
                <a:gd name="T62" fmla="*/ 15 w 275"/>
                <a:gd name="T63" fmla="*/ 9 h 167"/>
                <a:gd name="T64" fmla="*/ 0 w 275"/>
                <a:gd name="T65" fmla="*/ 0 h 167"/>
                <a:gd name="T66" fmla="*/ 0 w 275"/>
                <a:gd name="T67" fmla="*/ 0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5"/>
                <a:gd name="T103" fmla="*/ 0 h 167"/>
                <a:gd name="T104" fmla="*/ 275 w 275"/>
                <a:gd name="T105" fmla="*/ 167 h 1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5" h="167">
                  <a:moveTo>
                    <a:pt x="0" y="0"/>
                  </a:moveTo>
                  <a:lnTo>
                    <a:pt x="0" y="24"/>
                  </a:lnTo>
                  <a:lnTo>
                    <a:pt x="19" y="45"/>
                  </a:lnTo>
                  <a:lnTo>
                    <a:pt x="41" y="83"/>
                  </a:lnTo>
                  <a:lnTo>
                    <a:pt x="68" y="112"/>
                  </a:lnTo>
                  <a:lnTo>
                    <a:pt x="76" y="119"/>
                  </a:lnTo>
                  <a:lnTo>
                    <a:pt x="85" y="127"/>
                  </a:lnTo>
                  <a:lnTo>
                    <a:pt x="95" y="135"/>
                  </a:lnTo>
                  <a:lnTo>
                    <a:pt x="104" y="144"/>
                  </a:lnTo>
                  <a:lnTo>
                    <a:pt x="114" y="152"/>
                  </a:lnTo>
                  <a:lnTo>
                    <a:pt x="125" y="159"/>
                  </a:lnTo>
                  <a:lnTo>
                    <a:pt x="156" y="163"/>
                  </a:lnTo>
                  <a:lnTo>
                    <a:pt x="180" y="167"/>
                  </a:lnTo>
                  <a:lnTo>
                    <a:pt x="201" y="140"/>
                  </a:lnTo>
                  <a:lnTo>
                    <a:pt x="224" y="116"/>
                  </a:lnTo>
                  <a:lnTo>
                    <a:pt x="235" y="72"/>
                  </a:lnTo>
                  <a:lnTo>
                    <a:pt x="275" y="55"/>
                  </a:lnTo>
                  <a:lnTo>
                    <a:pt x="203" y="55"/>
                  </a:lnTo>
                  <a:lnTo>
                    <a:pt x="220" y="70"/>
                  </a:lnTo>
                  <a:lnTo>
                    <a:pt x="211" y="116"/>
                  </a:lnTo>
                  <a:lnTo>
                    <a:pt x="182" y="136"/>
                  </a:lnTo>
                  <a:lnTo>
                    <a:pt x="176" y="155"/>
                  </a:lnTo>
                  <a:lnTo>
                    <a:pt x="148" y="142"/>
                  </a:lnTo>
                  <a:lnTo>
                    <a:pt x="131" y="125"/>
                  </a:lnTo>
                  <a:lnTo>
                    <a:pt x="161" y="114"/>
                  </a:lnTo>
                  <a:lnTo>
                    <a:pt x="102" y="85"/>
                  </a:lnTo>
                  <a:lnTo>
                    <a:pt x="76" y="85"/>
                  </a:lnTo>
                  <a:lnTo>
                    <a:pt x="62" y="60"/>
                  </a:lnTo>
                  <a:lnTo>
                    <a:pt x="68" y="43"/>
                  </a:lnTo>
                  <a:lnTo>
                    <a:pt x="41" y="13"/>
                  </a:lnTo>
                  <a:lnTo>
                    <a:pt x="32" y="7"/>
                  </a:lnTo>
                  <a:lnTo>
                    <a:pt x="1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15" name="Freeform 91">
              <a:extLst>
                <a:ext uri="{FF2B5EF4-FFF2-40B4-BE49-F238E27FC236}">
                  <a16:creationId xmlns:a16="http://schemas.microsoft.com/office/drawing/2014/main" xmlns="" id="{D09E1DFC-F449-4AC2-AEB6-2299885AA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2204"/>
              <a:ext cx="82" cy="234"/>
            </a:xfrm>
            <a:custGeom>
              <a:avLst/>
              <a:gdLst>
                <a:gd name="T0" fmla="*/ 26 w 163"/>
                <a:gd name="T1" fmla="*/ 457 h 470"/>
                <a:gd name="T2" fmla="*/ 144 w 163"/>
                <a:gd name="T3" fmla="*/ 453 h 470"/>
                <a:gd name="T4" fmla="*/ 137 w 163"/>
                <a:gd name="T5" fmla="*/ 0 h 470"/>
                <a:gd name="T6" fmla="*/ 163 w 163"/>
                <a:gd name="T7" fmla="*/ 457 h 470"/>
                <a:gd name="T8" fmla="*/ 156 w 163"/>
                <a:gd name="T9" fmla="*/ 468 h 470"/>
                <a:gd name="T10" fmla="*/ 0 w 163"/>
                <a:gd name="T11" fmla="*/ 470 h 470"/>
                <a:gd name="T12" fmla="*/ 26 w 163"/>
                <a:gd name="T13" fmla="*/ 457 h 470"/>
                <a:gd name="T14" fmla="*/ 26 w 163"/>
                <a:gd name="T15" fmla="*/ 457 h 4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470"/>
                <a:gd name="T26" fmla="*/ 163 w 163"/>
                <a:gd name="T27" fmla="*/ 470 h 4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470">
                  <a:moveTo>
                    <a:pt x="26" y="457"/>
                  </a:moveTo>
                  <a:lnTo>
                    <a:pt x="144" y="453"/>
                  </a:lnTo>
                  <a:lnTo>
                    <a:pt x="137" y="0"/>
                  </a:lnTo>
                  <a:lnTo>
                    <a:pt x="163" y="457"/>
                  </a:lnTo>
                  <a:lnTo>
                    <a:pt x="156" y="468"/>
                  </a:lnTo>
                  <a:lnTo>
                    <a:pt x="0" y="470"/>
                  </a:lnTo>
                  <a:lnTo>
                    <a:pt x="2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16" name="Freeform 92">
              <a:extLst>
                <a:ext uri="{FF2B5EF4-FFF2-40B4-BE49-F238E27FC236}">
                  <a16:creationId xmlns:a16="http://schemas.microsoft.com/office/drawing/2014/main" xmlns="" id="{3295BD3C-E405-4DDE-8F5C-0287EF9F5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2358"/>
              <a:ext cx="430" cy="284"/>
            </a:xfrm>
            <a:custGeom>
              <a:avLst/>
              <a:gdLst>
                <a:gd name="T0" fmla="*/ 26 w 859"/>
                <a:gd name="T1" fmla="*/ 403 h 569"/>
                <a:gd name="T2" fmla="*/ 201 w 859"/>
                <a:gd name="T3" fmla="*/ 367 h 569"/>
                <a:gd name="T4" fmla="*/ 171 w 859"/>
                <a:gd name="T5" fmla="*/ 268 h 569"/>
                <a:gd name="T6" fmla="*/ 327 w 859"/>
                <a:gd name="T7" fmla="*/ 147 h 569"/>
                <a:gd name="T8" fmla="*/ 487 w 859"/>
                <a:gd name="T9" fmla="*/ 211 h 569"/>
                <a:gd name="T10" fmla="*/ 513 w 859"/>
                <a:gd name="T11" fmla="*/ 265 h 569"/>
                <a:gd name="T12" fmla="*/ 523 w 859"/>
                <a:gd name="T13" fmla="*/ 247 h 569"/>
                <a:gd name="T14" fmla="*/ 534 w 859"/>
                <a:gd name="T15" fmla="*/ 225 h 569"/>
                <a:gd name="T16" fmla="*/ 544 w 859"/>
                <a:gd name="T17" fmla="*/ 196 h 569"/>
                <a:gd name="T18" fmla="*/ 538 w 859"/>
                <a:gd name="T19" fmla="*/ 185 h 569"/>
                <a:gd name="T20" fmla="*/ 532 w 859"/>
                <a:gd name="T21" fmla="*/ 173 h 569"/>
                <a:gd name="T22" fmla="*/ 517 w 859"/>
                <a:gd name="T23" fmla="*/ 152 h 569"/>
                <a:gd name="T24" fmla="*/ 507 w 859"/>
                <a:gd name="T25" fmla="*/ 137 h 569"/>
                <a:gd name="T26" fmla="*/ 494 w 859"/>
                <a:gd name="T27" fmla="*/ 120 h 569"/>
                <a:gd name="T28" fmla="*/ 483 w 859"/>
                <a:gd name="T29" fmla="*/ 101 h 569"/>
                <a:gd name="T30" fmla="*/ 469 w 859"/>
                <a:gd name="T31" fmla="*/ 84 h 569"/>
                <a:gd name="T32" fmla="*/ 456 w 859"/>
                <a:gd name="T33" fmla="*/ 67 h 569"/>
                <a:gd name="T34" fmla="*/ 445 w 859"/>
                <a:gd name="T35" fmla="*/ 52 h 569"/>
                <a:gd name="T36" fmla="*/ 433 w 859"/>
                <a:gd name="T37" fmla="*/ 36 h 569"/>
                <a:gd name="T38" fmla="*/ 424 w 859"/>
                <a:gd name="T39" fmla="*/ 23 h 569"/>
                <a:gd name="T40" fmla="*/ 412 w 859"/>
                <a:gd name="T41" fmla="*/ 8 h 569"/>
                <a:gd name="T42" fmla="*/ 623 w 859"/>
                <a:gd name="T43" fmla="*/ 189 h 569"/>
                <a:gd name="T44" fmla="*/ 755 w 859"/>
                <a:gd name="T45" fmla="*/ 257 h 569"/>
                <a:gd name="T46" fmla="*/ 627 w 859"/>
                <a:gd name="T47" fmla="*/ 50 h 569"/>
                <a:gd name="T48" fmla="*/ 859 w 859"/>
                <a:gd name="T49" fmla="*/ 257 h 569"/>
                <a:gd name="T50" fmla="*/ 779 w 859"/>
                <a:gd name="T51" fmla="*/ 443 h 569"/>
                <a:gd name="T52" fmla="*/ 760 w 859"/>
                <a:gd name="T53" fmla="*/ 460 h 569"/>
                <a:gd name="T54" fmla="*/ 747 w 859"/>
                <a:gd name="T55" fmla="*/ 474 h 569"/>
                <a:gd name="T56" fmla="*/ 732 w 859"/>
                <a:gd name="T57" fmla="*/ 487 h 569"/>
                <a:gd name="T58" fmla="*/ 719 w 859"/>
                <a:gd name="T59" fmla="*/ 498 h 569"/>
                <a:gd name="T60" fmla="*/ 700 w 859"/>
                <a:gd name="T61" fmla="*/ 512 h 569"/>
                <a:gd name="T62" fmla="*/ 635 w 859"/>
                <a:gd name="T63" fmla="*/ 531 h 569"/>
                <a:gd name="T64" fmla="*/ 572 w 859"/>
                <a:gd name="T65" fmla="*/ 552 h 569"/>
                <a:gd name="T66" fmla="*/ 519 w 859"/>
                <a:gd name="T67" fmla="*/ 569 h 569"/>
                <a:gd name="T68" fmla="*/ 135 w 859"/>
                <a:gd name="T69" fmla="*/ 544 h 569"/>
                <a:gd name="T70" fmla="*/ 0 w 859"/>
                <a:gd name="T71" fmla="*/ 396 h 569"/>
                <a:gd name="T72" fmla="*/ 11 w 859"/>
                <a:gd name="T73" fmla="*/ 268 h 5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9"/>
                <a:gd name="T112" fmla="*/ 0 h 569"/>
                <a:gd name="T113" fmla="*/ 859 w 859"/>
                <a:gd name="T114" fmla="*/ 569 h 5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9" h="569">
                  <a:moveTo>
                    <a:pt x="11" y="268"/>
                  </a:moveTo>
                  <a:lnTo>
                    <a:pt x="26" y="403"/>
                  </a:lnTo>
                  <a:lnTo>
                    <a:pt x="123" y="451"/>
                  </a:lnTo>
                  <a:lnTo>
                    <a:pt x="201" y="367"/>
                  </a:lnTo>
                  <a:lnTo>
                    <a:pt x="198" y="323"/>
                  </a:lnTo>
                  <a:lnTo>
                    <a:pt x="171" y="268"/>
                  </a:lnTo>
                  <a:lnTo>
                    <a:pt x="234" y="272"/>
                  </a:lnTo>
                  <a:lnTo>
                    <a:pt x="327" y="147"/>
                  </a:lnTo>
                  <a:lnTo>
                    <a:pt x="428" y="139"/>
                  </a:lnTo>
                  <a:lnTo>
                    <a:pt x="487" y="211"/>
                  </a:lnTo>
                  <a:lnTo>
                    <a:pt x="338" y="432"/>
                  </a:lnTo>
                  <a:lnTo>
                    <a:pt x="513" y="265"/>
                  </a:lnTo>
                  <a:lnTo>
                    <a:pt x="517" y="257"/>
                  </a:lnTo>
                  <a:lnTo>
                    <a:pt x="523" y="247"/>
                  </a:lnTo>
                  <a:lnTo>
                    <a:pt x="528" y="236"/>
                  </a:lnTo>
                  <a:lnTo>
                    <a:pt x="534" y="225"/>
                  </a:lnTo>
                  <a:lnTo>
                    <a:pt x="540" y="213"/>
                  </a:lnTo>
                  <a:lnTo>
                    <a:pt x="544" y="196"/>
                  </a:lnTo>
                  <a:lnTo>
                    <a:pt x="544" y="192"/>
                  </a:lnTo>
                  <a:lnTo>
                    <a:pt x="538" y="185"/>
                  </a:lnTo>
                  <a:lnTo>
                    <a:pt x="534" y="179"/>
                  </a:lnTo>
                  <a:lnTo>
                    <a:pt x="532" y="173"/>
                  </a:lnTo>
                  <a:lnTo>
                    <a:pt x="523" y="160"/>
                  </a:lnTo>
                  <a:lnTo>
                    <a:pt x="517" y="152"/>
                  </a:lnTo>
                  <a:lnTo>
                    <a:pt x="511" y="145"/>
                  </a:lnTo>
                  <a:lnTo>
                    <a:pt x="507" y="137"/>
                  </a:lnTo>
                  <a:lnTo>
                    <a:pt x="500" y="128"/>
                  </a:lnTo>
                  <a:lnTo>
                    <a:pt x="494" y="120"/>
                  </a:lnTo>
                  <a:lnTo>
                    <a:pt x="488" y="111"/>
                  </a:lnTo>
                  <a:lnTo>
                    <a:pt x="483" y="101"/>
                  </a:lnTo>
                  <a:lnTo>
                    <a:pt x="475" y="93"/>
                  </a:lnTo>
                  <a:lnTo>
                    <a:pt x="469" y="84"/>
                  </a:lnTo>
                  <a:lnTo>
                    <a:pt x="462" y="76"/>
                  </a:lnTo>
                  <a:lnTo>
                    <a:pt x="456" y="67"/>
                  </a:lnTo>
                  <a:lnTo>
                    <a:pt x="450" y="59"/>
                  </a:lnTo>
                  <a:lnTo>
                    <a:pt x="445" y="52"/>
                  </a:lnTo>
                  <a:lnTo>
                    <a:pt x="439" y="44"/>
                  </a:lnTo>
                  <a:lnTo>
                    <a:pt x="433" y="36"/>
                  </a:lnTo>
                  <a:lnTo>
                    <a:pt x="428" y="29"/>
                  </a:lnTo>
                  <a:lnTo>
                    <a:pt x="424" y="23"/>
                  </a:lnTo>
                  <a:lnTo>
                    <a:pt x="420" y="17"/>
                  </a:lnTo>
                  <a:lnTo>
                    <a:pt x="412" y="8"/>
                  </a:lnTo>
                  <a:lnTo>
                    <a:pt x="407" y="0"/>
                  </a:lnTo>
                  <a:lnTo>
                    <a:pt x="623" y="189"/>
                  </a:lnTo>
                  <a:lnTo>
                    <a:pt x="612" y="276"/>
                  </a:lnTo>
                  <a:lnTo>
                    <a:pt x="755" y="257"/>
                  </a:lnTo>
                  <a:lnTo>
                    <a:pt x="787" y="145"/>
                  </a:lnTo>
                  <a:lnTo>
                    <a:pt x="627" y="50"/>
                  </a:lnTo>
                  <a:lnTo>
                    <a:pt x="791" y="73"/>
                  </a:lnTo>
                  <a:lnTo>
                    <a:pt x="859" y="257"/>
                  </a:lnTo>
                  <a:lnTo>
                    <a:pt x="783" y="439"/>
                  </a:lnTo>
                  <a:lnTo>
                    <a:pt x="779" y="443"/>
                  </a:lnTo>
                  <a:lnTo>
                    <a:pt x="772" y="451"/>
                  </a:lnTo>
                  <a:lnTo>
                    <a:pt x="760" y="460"/>
                  </a:lnTo>
                  <a:lnTo>
                    <a:pt x="755" y="468"/>
                  </a:lnTo>
                  <a:lnTo>
                    <a:pt x="747" y="474"/>
                  </a:lnTo>
                  <a:lnTo>
                    <a:pt x="739" y="481"/>
                  </a:lnTo>
                  <a:lnTo>
                    <a:pt x="732" y="487"/>
                  </a:lnTo>
                  <a:lnTo>
                    <a:pt x="726" y="493"/>
                  </a:lnTo>
                  <a:lnTo>
                    <a:pt x="719" y="498"/>
                  </a:lnTo>
                  <a:lnTo>
                    <a:pt x="707" y="508"/>
                  </a:lnTo>
                  <a:lnTo>
                    <a:pt x="700" y="512"/>
                  </a:lnTo>
                  <a:lnTo>
                    <a:pt x="663" y="521"/>
                  </a:lnTo>
                  <a:lnTo>
                    <a:pt x="635" y="531"/>
                  </a:lnTo>
                  <a:lnTo>
                    <a:pt x="603" y="540"/>
                  </a:lnTo>
                  <a:lnTo>
                    <a:pt x="572" y="552"/>
                  </a:lnTo>
                  <a:lnTo>
                    <a:pt x="546" y="559"/>
                  </a:lnTo>
                  <a:lnTo>
                    <a:pt x="519" y="569"/>
                  </a:lnTo>
                  <a:lnTo>
                    <a:pt x="393" y="548"/>
                  </a:lnTo>
                  <a:lnTo>
                    <a:pt x="135" y="544"/>
                  </a:lnTo>
                  <a:lnTo>
                    <a:pt x="36" y="500"/>
                  </a:lnTo>
                  <a:lnTo>
                    <a:pt x="0" y="396"/>
                  </a:lnTo>
                  <a:lnTo>
                    <a:pt x="11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17" name="Freeform 93">
              <a:extLst>
                <a:ext uri="{FF2B5EF4-FFF2-40B4-BE49-F238E27FC236}">
                  <a16:creationId xmlns:a16="http://schemas.microsoft.com/office/drawing/2014/main" xmlns="" id="{4B0B72B8-7181-46F1-8BC7-0D6F2BF66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2635"/>
              <a:ext cx="202" cy="171"/>
            </a:xfrm>
            <a:custGeom>
              <a:avLst/>
              <a:gdLst>
                <a:gd name="T0" fmla="*/ 0 w 405"/>
                <a:gd name="T1" fmla="*/ 40 h 343"/>
                <a:gd name="T2" fmla="*/ 8 w 405"/>
                <a:gd name="T3" fmla="*/ 52 h 343"/>
                <a:gd name="T4" fmla="*/ 12 w 405"/>
                <a:gd name="T5" fmla="*/ 59 h 343"/>
                <a:gd name="T6" fmla="*/ 17 w 405"/>
                <a:gd name="T7" fmla="*/ 71 h 343"/>
                <a:gd name="T8" fmla="*/ 21 w 405"/>
                <a:gd name="T9" fmla="*/ 82 h 343"/>
                <a:gd name="T10" fmla="*/ 25 w 405"/>
                <a:gd name="T11" fmla="*/ 88 h 343"/>
                <a:gd name="T12" fmla="*/ 27 w 405"/>
                <a:gd name="T13" fmla="*/ 95 h 343"/>
                <a:gd name="T14" fmla="*/ 31 w 405"/>
                <a:gd name="T15" fmla="*/ 101 h 343"/>
                <a:gd name="T16" fmla="*/ 34 w 405"/>
                <a:gd name="T17" fmla="*/ 109 h 343"/>
                <a:gd name="T18" fmla="*/ 38 w 405"/>
                <a:gd name="T19" fmla="*/ 122 h 343"/>
                <a:gd name="T20" fmla="*/ 42 w 405"/>
                <a:gd name="T21" fmla="*/ 128 h 343"/>
                <a:gd name="T22" fmla="*/ 44 w 405"/>
                <a:gd name="T23" fmla="*/ 135 h 343"/>
                <a:gd name="T24" fmla="*/ 48 w 405"/>
                <a:gd name="T25" fmla="*/ 141 h 343"/>
                <a:gd name="T26" fmla="*/ 50 w 405"/>
                <a:gd name="T27" fmla="*/ 147 h 343"/>
                <a:gd name="T28" fmla="*/ 55 w 405"/>
                <a:gd name="T29" fmla="*/ 158 h 343"/>
                <a:gd name="T30" fmla="*/ 59 w 405"/>
                <a:gd name="T31" fmla="*/ 170 h 343"/>
                <a:gd name="T32" fmla="*/ 63 w 405"/>
                <a:gd name="T33" fmla="*/ 179 h 343"/>
                <a:gd name="T34" fmla="*/ 65 w 405"/>
                <a:gd name="T35" fmla="*/ 185 h 343"/>
                <a:gd name="T36" fmla="*/ 67 w 405"/>
                <a:gd name="T37" fmla="*/ 190 h 343"/>
                <a:gd name="T38" fmla="*/ 67 w 405"/>
                <a:gd name="T39" fmla="*/ 263 h 343"/>
                <a:gd name="T40" fmla="*/ 4 w 405"/>
                <a:gd name="T41" fmla="*/ 284 h 343"/>
                <a:gd name="T42" fmla="*/ 4 w 405"/>
                <a:gd name="T43" fmla="*/ 324 h 343"/>
                <a:gd name="T44" fmla="*/ 103 w 405"/>
                <a:gd name="T45" fmla="*/ 343 h 343"/>
                <a:gd name="T46" fmla="*/ 107 w 405"/>
                <a:gd name="T47" fmla="*/ 287 h 343"/>
                <a:gd name="T48" fmla="*/ 82 w 405"/>
                <a:gd name="T49" fmla="*/ 238 h 343"/>
                <a:gd name="T50" fmla="*/ 158 w 405"/>
                <a:gd name="T51" fmla="*/ 327 h 343"/>
                <a:gd name="T52" fmla="*/ 405 w 405"/>
                <a:gd name="T53" fmla="*/ 187 h 343"/>
                <a:gd name="T54" fmla="*/ 365 w 405"/>
                <a:gd name="T55" fmla="*/ 95 h 343"/>
                <a:gd name="T56" fmla="*/ 202 w 405"/>
                <a:gd name="T57" fmla="*/ 278 h 343"/>
                <a:gd name="T58" fmla="*/ 143 w 405"/>
                <a:gd name="T59" fmla="*/ 211 h 343"/>
                <a:gd name="T60" fmla="*/ 346 w 405"/>
                <a:gd name="T61" fmla="*/ 67 h 343"/>
                <a:gd name="T62" fmla="*/ 337 w 405"/>
                <a:gd name="T63" fmla="*/ 8 h 343"/>
                <a:gd name="T64" fmla="*/ 8 w 405"/>
                <a:gd name="T65" fmla="*/ 0 h 343"/>
                <a:gd name="T66" fmla="*/ 0 w 405"/>
                <a:gd name="T67" fmla="*/ 40 h 343"/>
                <a:gd name="T68" fmla="*/ 0 w 405"/>
                <a:gd name="T69" fmla="*/ 40 h 3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5"/>
                <a:gd name="T106" fmla="*/ 0 h 343"/>
                <a:gd name="T107" fmla="*/ 405 w 405"/>
                <a:gd name="T108" fmla="*/ 343 h 3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5" h="343">
                  <a:moveTo>
                    <a:pt x="0" y="40"/>
                  </a:moveTo>
                  <a:lnTo>
                    <a:pt x="8" y="52"/>
                  </a:lnTo>
                  <a:lnTo>
                    <a:pt x="12" y="59"/>
                  </a:lnTo>
                  <a:lnTo>
                    <a:pt x="17" y="71"/>
                  </a:lnTo>
                  <a:lnTo>
                    <a:pt x="21" y="82"/>
                  </a:lnTo>
                  <a:lnTo>
                    <a:pt x="25" y="88"/>
                  </a:lnTo>
                  <a:lnTo>
                    <a:pt x="27" y="95"/>
                  </a:lnTo>
                  <a:lnTo>
                    <a:pt x="31" y="101"/>
                  </a:lnTo>
                  <a:lnTo>
                    <a:pt x="34" y="109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4" y="135"/>
                  </a:lnTo>
                  <a:lnTo>
                    <a:pt x="48" y="141"/>
                  </a:lnTo>
                  <a:lnTo>
                    <a:pt x="50" y="147"/>
                  </a:lnTo>
                  <a:lnTo>
                    <a:pt x="55" y="158"/>
                  </a:lnTo>
                  <a:lnTo>
                    <a:pt x="59" y="170"/>
                  </a:lnTo>
                  <a:lnTo>
                    <a:pt x="63" y="179"/>
                  </a:lnTo>
                  <a:lnTo>
                    <a:pt x="65" y="185"/>
                  </a:lnTo>
                  <a:lnTo>
                    <a:pt x="67" y="190"/>
                  </a:lnTo>
                  <a:lnTo>
                    <a:pt x="67" y="263"/>
                  </a:lnTo>
                  <a:lnTo>
                    <a:pt x="4" y="284"/>
                  </a:lnTo>
                  <a:lnTo>
                    <a:pt x="4" y="324"/>
                  </a:lnTo>
                  <a:lnTo>
                    <a:pt x="103" y="343"/>
                  </a:lnTo>
                  <a:lnTo>
                    <a:pt x="107" y="287"/>
                  </a:lnTo>
                  <a:lnTo>
                    <a:pt x="82" y="238"/>
                  </a:lnTo>
                  <a:lnTo>
                    <a:pt x="158" y="327"/>
                  </a:lnTo>
                  <a:lnTo>
                    <a:pt x="405" y="187"/>
                  </a:lnTo>
                  <a:lnTo>
                    <a:pt x="365" y="95"/>
                  </a:lnTo>
                  <a:lnTo>
                    <a:pt x="202" y="278"/>
                  </a:lnTo>
                  <a:lnTo>
                    <a:pt x="143" y="211"/>
                  </a:lnTo>
                  <a:lnTo>
                    <a:pt x="346" y="67"/>
                  </a:lnTo>
                  <a:lnTo>
                    <a:pt x="337" y="8"/>
                  </a:lnTo>
                  <a:lnTo>
                    <a:pt x="8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18" name="Freeform 94">
              <a:extLst>
                <a:ext uri="{FF2B5EF4-FFF2-40B4-BE49-F238E27FC236}">
                  <a16:creationId xmlns:a16="http://schemas.microsoft.com/office/drawing/2014/main" xmlns="" id="{77E78C94-AC3E-4315-A1C0-663B0FC1E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2077"/>
              <a:ext cx="181" cy="317"/>
            </a:xfrm>
            <a:custGeom>
              <a:avLst/>
              <a:gdLst>
                <a:gd name="T0" fmla="*/ 0 w 361"/>
                <a:gd name="T1" fmla="*/ 555 h 633"/>
                <a:gd name="T2" fmla="*/ 106 w 361"/>
                <a:gd name="T3" fmla="*/ 558 h 633"/>
                <a:gd name="T4" fmla="*/ 197 w 361"/>
                <a:gd name="T5" fmla="*/ 633 h 633"/>
                <a:gd name="T6" fmla="*/ 142 w 361"/>
                <a:gd name="T7" fmla="*/ 541 h 633"/>
                <a:gd name="T8" fmla="*/ 234 w 361"/>
                <a:gd name="T9" fmla="*/ 541 h 633"/>
                <a:gd name="T10" fmla="*/ 350 w 361"/>
                <a:gd name="T11" fmla="*/ 606 h 633"/>
                <a:gd name="T12" fmla="*/ 199 w 361"/>
                <a:gd name="T13" fmla="*/ 408 h 633"/>
                <a:gd name="T14" fmla="*/ 357 w 361"/>
                <a:gd name="T15" fmla="*/ 399 h 633"/>
                <a:gd name="T16" fmla="*/ 348 w 361"/>
                <a:gd name="T17" fmla="*/ 393 h 633"/>
                <a:gd name="T18" fmla="*/ 338 w 361"/>
                <a:gd name="T19" fmla="*/ 385 h 633"/>
                <a:gd name="T20" fmla="*/ 325 w 361"/>
                <a:gd name="T21" fmla="*/ 378 h 633"/>
                <a:gd name="T22" fmla="*/ 310 w 361"/>
                <a:gd name="T23" fmla="*/ 366 h 633"/>
                <a:gd name="T24" fmla="*/ 293 w 361"/>
                <a:gd name="T25" fmla="*/ 357 h 633"/>
                <a:gd name="T26" fmla="*/ 283 w 361"/>
                <a:gd name="T27" fmla="*/ 349 h 633"/>
                <a:gd name="T28" fmla="*/ 275 w 361"/>
                <a:gd name="T29" fmla="*/ 344 h 633"/>
                <a:gd name="T30" fmla="*/ 266 w 361"/>
                <a:gd name="T31" fmla="*/ 338 h 633"/>
                <a:gd name="T32" fmla="*/ 256 w 361"/>
                <a:gd name="T33" fmla="*/ 332 h 633"/>
                <a:gd name="T34" fmla="*/ 247 w 361"/>
                <a:gd name="T35" fmla="*/ 327 h 633"/>
                <a:gd name="T36" fmla="*/ 237 w 361"/>
                <a:gd name="T37" fmla="*/ 319 h 633"/>
                <a:gd name="T38" fmla="*/ 230 w 361"/>
                <a:gd name="T39" fmla="*/ 313 h 633"/>
                <a:gd name="T40" fmla="*/ 222 w 361"/>
                <a:gd name="T41" fmla="*/ 308 h 633"/>
                <a:gd name="T42" fmla="*/ 205 w 361"/>
                <a:gd name="T43" fmla="*/ 298 h 633"/>
                <a:gd name="T44" fmla="*/ 192 w 361"/>
                <a:gd name="T45" fmla="*/ 289 h 633"/>
                <a:gd name="T46" fmla="*/ 182 w 361"/>
                <a:gd name="T47" fmla="*/ 279 h 633"/>
                <a:gd name="T48" fmla="*/ 175 w 361"/>
                <a:gd name="T49" fmla="*/ 273 h 633"/>
                <a:gd name="T50" fmla="*/ 173 w 361"/>
                <a:gd name="T51" fmla="*/ 271 h 633"/>
                <a:gd name="T52" fmla="*/ 175 w 361"/>
                <a:gd name="T53" fmla="*/ 271 h 633"/>
                <a:gd name="T54" fmla="*/ 188 w 361"/>
                <a:gd name="T55" fmla="*/ 277 h 633"/>
                <a:gd name="T56" fmla="*/ 211 w 361"/>
                <a:gd name="T57" fmla="*/ 285 h 633"/>
                <a:gd name="T58" fmla="*/ 241 w 361"/>
                <a:gd name="T59" fmla="*/ 294 h 633"/>
                <a:gd name="T60" fmla="*/ 272 w 361"/>
                <a:gd name="T61" fmla="*/ 306 h 633"/>
                <a:gd name="T62" fmla="*/ 302 w 361"/>
                <a:gd name="T63" fmla="*/ 317 h 633"/>
                <a:gd name="T64" fmla="*/ 329 w 361"/>
                <a:gd name="T65" fmla="*/ 327 h 633"/>
                <a:gd name="T66" fmla="*/ 353 w 361"/>
                <a:gd name="T67" fmla="*/ 334 h 633"/>
                <a:gd name="T68" fmla="*/ 361 w 361"/>
                <a:gd name="T69" fmla="*/ 264 h 633"/>
                <a:gd name="T70" fmla="*/ 277 w 361"/>
                <a:gd name="T71" fmla="*/ 81 h 633"/>
                <a:gd name="T72" fmla="*/ 186 w 361"/>
                <a:gd name="T73" fmla="*/ 104 h 633"/>
                <a:gd name="T74" fmla="*/ 249 w 361"/>
                <a:gd name="T75" fmla="*/ 28 h 633"/>
                <a:gd name="T76" fmla="*/ 237 w 361"/>
                <a:gd name="T77" fmla="*/ 0 h 633"/>
                <a:gd name="T78" fmla="*/ 158 w 361"/>
                <a:gd name="T79" fmla="*/ 79 h 633"/>
                <a:gd name="T80" fmla="*/ 125 w 361"/>
                <a:gd name="T81" fmla="*/ 327 h 633"/>
                <a:gd name="T82" fmla="*/ 99 w 361"/>
                <a:gd name="T83" fmla="*/ 479 h 633"/>
                <a:gd name="T84" fmla="*/ 0 w 361"/>
                <a:gd name="T85" fmla="*/ 555 h 633"/>
                <a:gd name="T86" fmla="*/ 0 w 361"/>
                <a:gd name="T87" fmla="*/ 555 h 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1"/>
                <a:gd name="T133" fmla="*/ 0 h 633"/>
                <a:gd name="T134" fmla="*/ 361 w 361"/>
                <a:gd name="T135" fmla="*/ 633 h 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1" h="633">
                  <a:moveTo>
                    <a:pt x="0" y="555"/>
                  </a:moveTo>
                  <a:lnTo>
                    <a:pt x="106" y="558"/>
                  </a:lnTo>
                  <a:lnTo>
                    <a:pt x="197" y="633"/>
                  </a:lnTo>
                  <a:lnTo>
                    <a:pt x="142" y="541"/>
                  </a:lnTo>
                  <a:lnTo>
                    <a:pt x="234" y="541"/>
                  </a:lnTo>
                  <a:lnTo>
                    <a:pt x="350" y="606"/>
                  </a:lnTo>
                  <a:lnTo>
                    <a:pt x="199" y="408"/>
                  </a:lnTo>
                  <a:lnTo>
                    <a:pt x="357" y="399"/>
                  </a:lnTo>
                  <a:lnTo>
                    <a:pt x="348" y="393"/>
                  </a:lnTo>
                  <a:lnTo>
                    <a:pt x="338" y="385"/>
                  </a:lnTo>
                  <a:lnTo>
                    <a:pt x="325" y="378"/>
                  </a:lnTo>
                  <a:lnTo>
                    <a:pt x="310" y="366"/>
                  </a:lnTo>
                  <a:lnTo>
                    <a:pt x="293" y="357"/>
                  </a:lnTo>
                  <a:lnTo>
                    <a:pt x="283" y="349"/>
                  </a:lnTo>
                  <a:lnTo>
                    <a:pt x="275" y="344"/>
                  </a:lnTo>
                  <a:lnTo>
                    <a:pt x="266" y="338"/>
                  </a:lnTo>
                  <a:lnTo>
                    <a:pt x="256" y="332"/>
                  </a:lnTo>
                  <a:lnTo>
                    <a:pt x="247" y="327"/>
                  </a:lnTo>
                  <a:lnTo>
                    <a:pt x="237" y="319"/>
                  </a:lnTo>
                  <a:lnTo>
                    <a:pt x="230" y="313"/>
                  </a:lnTo>
                  <a:lnTo>
                    <a:pt x="222" y="308"/>
                  </a:lnTo>
                  <a:lnTo>
                    <a:pt x="205" y="298"/>
                  </a:lnTo>
                  <a:lnTo>
                    <a:pt x="192" y="289"/>
                  </a:lnTo>
                  <a:lnTo>
                    <a:pt x="182" y="279"/>
                  </a:lnTo>
                  <a:lnTo>
                    <a:pt x="175" y="273"/>
                  </a:lnTo>
                  <a:lnTo>
                    <a:pt x="173" y="271"/>
                  </a:lnTo>
                  <a:lnTo>
                    <a:pt x="175" y="271"/>
                  </a:lnTo>
                  <a:lnTo>
                    <a:pt x="188" y="277"/>
                  </a:lnTo>
                  <a:lnTo>
                    <a:pt x="211" y="285"/>
                  </a:lnTo>
                  <a:lnTo>
                    <a:pt x="241" y="294"/>
                  </a:lnTo>
                  <a:lnTo>
                    <a:pt x="272" y="306"/>
                  </a:lnTo>
                  <a:lnTo>
                    <a:pt x="302" y="317"/>
                  </a:lnTo>
                  <a:lnTo>
                    <a:pt x="329" y="327"/>
                  </a:lnTo>
                  <a:lnTo>
                    <a:pt x="353" y="334"/>
                  </a:lnTo>
                  <a:lnTo>
                    <a:pt x="361" y="264"/>
                  </a:lnTo>
                  <a:lnTo>
                    <a:pt x="277" y="81"/>
                  </a:lnTo>
                  <a:lnTo>
                    <a:pt x="186" y="104"/>
                  </a:lnTo>
                  <a:lnTo>
                    <a:pt x="249" y="28"/>
                  </a:lnTo>
                  <a:lnTo>
                    <a:pt x="237" y="0"/>
                  </a:lnTo>
                  <a:lnTo>
                    <a:pt x="158" y="79"/>
                  </a:lnTo>
                  <a:lnTo>
                    <a:pt x="125" y="327"/>
                  </a:lnTo>
                  <a:lnTo>
                    <a:pt x="99" y="479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19" name="Freeform 95">
              <a:extLst>
                <a:ext uri="{FF2B5EF4-FFF2-40B4-BE49-F238E27FC236}">
                  <a16:creationId xmlns:a16="http://schemas.microsoft.com/office/drawing/2014/main" xmlns="" id="{64DA5511-72DF-4CB1-ADFA-29B949352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1821"/>
              <a:ext cx="61" cy="367"/>
            </a:xfrm>
            <a:custGeom>
              <a:avLst/>
              <a:gdLst>
                <a:gd name="T0" fmla="*/ 19 w 122"/>
                <a:gd name="T1" fmla="*/ 734 h 734"/>
                <a:gd name="T2" fmla="*/ 122 w 122"/>
                <a:gd name="T3" fmla="*/ 451 h 734"/>
                <a:gd name="T4" fmla="*/ 99 w 122"/>
                <a:gd name="T5" fmla="*/ 335 h 734"/>
                <a:gd name="T6" fmla="*/ 99 w 122"/>
                <a:gd name="T7" fmla="*/ 0 h 734"/>
                <a:gd name="T8" fmla="*/ 44 w 122"/>
                <a:gd name="T9" fmla="*/ 284 h 734"/>
                <a:gd name="T10" fmla="*/ 0 w 122"/>
                <a:gd name="T11" fmla="*/ 430 h 734"/>
                <a:gd name="T12" fmla="*/ 19 w 122"/>
                <a:gd name="T13" fmla="*/ 734 h 734"/>
                <a:gd name="T14" fmla="*/ 19 w 122"/>
                <a:gd name="T15" fmla="*/ 734 h 7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"/>
                <a:gd name="T25" fmla="*/ 0 h 734"/>
                <a:gd name="T26" fmla="*/ 122 w 122"/>
                <a:gd name="T27" fmla="*/ 734 h 7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" h="734">
                  <a:moveTo>
                    <a:pt x="19" y="734"/>
                  </a:moveTo>
                  <a:lnTo>
                    <a:pt x="122" y="451"/>
                  </a:lnTo>
                  <a:lnTo>
                    <a:pt x="99" y="335"/>
                  </a:lnTo>
                  <a:lnTo>
                    <a:pt x="99" y="0"/>
                  </a:lnTo>
                  <a:lnTo>
                    <a:pt x="44" y="284"/>
                  </a:lnTo>
                  <a:lnTo>
                    <a:pt x="0" y="430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20" name="Freeform 96">
              <a:extLst>
                <a:ext uri="{FF2B5EF4-FFF2-40B4-BE49-F238E27FC236}">
                  <a16:creationId xmlns:a16="http://schemas.microsoft.com/office/drawing/2014/main" xmlns="" id="{D968019F-6750-44BF-BBA1-A425594C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1695"/>
              <a:ext cx="381" cy="363"/>
            </a:xfrm>
            <a:custGeom>
              <a:avLst/>
              <a:gdLst>
                <a:gd name="T0" fmla="*/ 66 w 762"/>
                <a:gd name="T1" fmla="*/ 44 h 727"/>
                <a:gd name="T2" fmla="*/ 405 w 762"/>
                <a:gd name="T3" fmla="*/ 84 h 727"/>
                <a:gd name="T4" fmla="*/ 572 w 762"/>
                <a:gd name="T5" fmla="*/ 153 h 727"/>
                <a:gd name="T6" fmla="*/ 604 w 762"/>
                <a:gd name="T7" fmla="*/ 291 h 727"/>
                <a:gd name="T8" fmla="*/ 660 w 762"/>
                <a:gd name="T9" fmla="*/ 479 h 727"/>
                <a:gd name="T10" fmla="*/ 671 w 762"/>
                <a:gd name="T11" fmla="*/ 563 h 727"/>
                <a:gd name="T12" fmla="*/ 604 w 762"/>
                <a:gd name="T13" fmla="*/ 727 h 727"/>
                <a:gd name="T14" fmla="*/ 667 w 762"/>
                <a:gd name="T15" fmla="*/ 670 h 727"/>
                <a:gd name="T16" fmla="*/ 688 w 762"/>
                <a:gd name="T17" fmla="*/ 605 h 727"/>
                <a:gd name="T18" fmla="*/ 736 w 762"/>
                <a:gd name="T19" fmla="*/ 554 h 727"/>
                <a:gd name="T20" fmla="*/ 675 w 762"/>
                <a:gd name="T21" fmla="*/ 356 h 727"/>
                <a:gd name="T22" fmla="*/ 660 w 762"/>
                <a:gd name="T23" fmla="*/ 192 h 727"/>
                <a:gd name="T24" fmla="*/ 703 w 762"/>
                <a:gd name="T25" fmla="*/ 181 h 727"/>
                <a:gd name="T26" fmla="*/ 762 w 762"/>
                <a:gd name="T27" fmla="*/ 291 h 727"/>
                <a:gd name="T28" fmla="*/ 696 w 762"/>
                <a:gd name="T29" fmla="*/ 153 h 727"/>
                <a:gd name="T30" fmla="*/ 639 w 762"/>
                <a:gd name="T31" fmla="*/ 113 h 727"/>
                <a:gd name="T32" fmla="*/ 580 w 762"/>
                <a:gd name="T33" fmla="*/ 101 h 727"/>
                <a:gd name="T34" fmla="*/ 456 w 762"/>
                <a:gd name="T35" fmla="*/ 69 h 727"/>
                <a:gd name="T36" fmla="*/ 220 w 762"/>
                <a:gd name="T37" fmla="*/ 38 h 727"/>
                <a:gd name="T38" fmla="*/ 0 w 762"/>
                <a:gd name="T39" fmla="*/ 0 h 727"/>
                <a:gd name="T40" fmla="*/ 66 w 762"/>
                <a:gd name="T41" fmla="*/ 44 h 727"/>
                <a:gd name="T42" fmla="*/ 66 w 762"/>
                <a:gd name="T43" fmla="*/ 44 h 7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2"/>
                <a:gd name="T67" fmla="*/ 0 h 727"/>
                <a:gd name="T68" fmla="*/ 762 w 762"/>
                <a:gd name="T69" fmla="*/ 727 h 7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2" h="727">
                  <a:moveTo>
                    <a:pt x="66" y="44"/>
                  </a:moveTo>
                  <a:lnTo>
                    <a:pt x="405" y="84"/>
                  </a:lnTo>
                  <a:lnTo>
                    <a:pt x="572" y="153"/>
                  </a:lnTo>
                  <a:lnTo>
                    <a:pt x="604" y="291"/>
                  </a:lnTo>
                  <a:lnTo>
                    <a:pt x="660" y="479"/>
                  </a:lnTo>
                  <a:lnTo>
                    <a:pt x="671" y="563"/>
                  </a:lnTo>
                  <a:lnTo>
                    <a:pt x="604" y="727"/>
                  </a:lnTo>
                  <a:lnTo>
                    <a:pt x="667" y="670"/>
                  </a:lnTo>
                  <a:lnTo>
                    <a:pt x="688" y="605"/>
                  </a:lnTo>
                  <a:lnTo>
                    <a:pt x="736" y="554"/>
                  </a:lnTo>
                  <a:lnTo>
                    <a:pt x="675" y="356"/>
                  </a:lnTo>
                  <a:lnTo>
                    <a:pt x="660" y="192"/>
                  </a:lnTo>
                  <a:lnTo>
                    <a:pt x="703" y="181"/>
                  </a:lnTo>
                  <a:lnTo>
                    <a:pt x="762" y="291"/>
                  </a:lnTo>
                  <a:lnTo>
                    <a:pt x="696" y="153"/>
                  </a:lnTo>
                  <a:lnTo>
                    <a:pt x="639" y="113"/>
                  </a:lnTo>
                  <a:lnTo>
                    <a:pt x="580" y="101"/>
                  </a:lnTo>
                  <a:lnTo>
                    <a:pt x="456" y="69"/>
                  </a:lnTo>
                  <a:lnTo>
                    <a:pt x="220" y="38"/>
                  </a:lnTo>
                  <a:lnTo>
                    <a:pt x="0" y="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21" name="Freeform 97">
              <a:extLst>
                <a:ext uri="{FF2B5EF4-FFF2-40B4-BE49-F238E27FC236}">
                  <a16:creationId xmlns:a16="http://schemas.microsoft.com/office/drawing/2014/main" xmlns="" id="{3E1B90FA-0802-44C9-8A8E-D64AF97B5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1774"/>
              <a:ext cx="122" cy="719"/>
            </a:xfrm>
            <a:custGeom>
              <a:avLst/>
              <a:gdLst>
                <a:gd name="T0" fmla="*/ 152 w 243"/>
                <a:gd name="T1" fmla="*/ 1175 h 1437"/>
                <a:gd name="T2" fmla="*/ 51 w 243"/>
                <a:gd name="T3" fmla="*/ 1281 h 1437"/>
                <a:gd name="T4" fmla="*/ 129 w 243"/>
                <a:gd name="T5" fmla="*/ 1437 h 1437"/>
                <a:gd name="T6" fmla="*/ 226 w 243"/>
                <a:gd name="T7" fmla="*/ 1017 h 1437"/>
                <a:gd name="T8" fmla="*/ 243 w 243"/>
                <a:gd name="T9" fmla="*/ 882 h 1437"/>
                <a:gd name="T10" fmla="*/ 182 w 243"/>
                <a:gd name="T11" fmla="*/ 485 h 1437"/>
                <a:gd name="T12" fmla="*/ 104 w 243"/>
                <a:gd name="T13" fmla="*/ 188 h 1437"/>
                <a:gd name="T14" fmla="*/ 1 w 243"/>
                <a:gd name="T15" fmla="*/ 0 h 1437"/>
                <a:gd name="T16" fmla="*/ 116 w 243"/>
                <a:gd name="T17" fmla="*/ 312 h 1437"/>
                <a:gd name="T18" fmla="*/ 136 w 243"/>
                <a:gd name="T19" fmla="*/ 612 h 1437"/>
                <a:gd name="T20" fmla="*/ 79 w 243"/>
                <a:gd name="T21" fmla="*/ 652 h 1437"/>
                <a:gd name="T22" fmla="*/ 0 w 243"/>
                <a:gd name="T23" fmla="*/ 595 h 1437"/>
                <a:gd name="T24" fmla="*/ 104 w 243"/>
                <a:gd name="T25" fmla="*/ 838 h 1437"/>
                <a:gd name="T26" fmla="*/ 104 w 243"/>
                <a:gd name="T27" fmla="*/ 833 h 1437"/>
                <a:gd name="T28" fmla="*/ 106 w 243"/>
                <a:gd name="T29" fmla="*/ 827 h 1437"/>
                <a:gd name="T30" fmla="*/ 108 w 243"/>
                <a:gd name="T31" fmla="*/ 818 h 1437"/>
                <a:gd name="T32" fmla="*/ 112 w 243"/>
                <a:gd name="T33" fmla="*/ 808 h 1437"/>
                <a:gd name="T34" fmla="*/ 114 w 243"/>
                <a:gd name="T35" fmla="*/ 797 h 1437"/>
                <a:gd name="T36" fmla="*/ 116 w 243"/>
                <a:gd name="T37" fmla="*/ 791 h 1437"/>
                <a:gd name="T38" fmla="*/ 117 w 243"/>
                <a:gd name="T39" fmla="*/ 785 h 1437"/>
                <a:gd name="T40" fmla="*/ 119 w 243"/>
                <a:gd name="T41" fmla="*/ 780 h 1437"/>
                <a:gd name="T42" fmla="*/ 121 w 243"/>
                <a:gd name="T43" fmla="*/ 774 h 1437"/>
                <a:gd name="T44" fmla="*/ 123 w 243"/>
                <a:gd name="T45" fmla="*/ 768 h 1437"/>
                <a:gd name="T46" fmla="*/ 125 w 243"/>
                <a:gd name="T47" fmla="*/ 762 h 1437"/>
                <a:gd name="T48" fmla="*/ 127 w 243"/>
                <a:gd name="T49" fmla="*/ 757 h 1437"/>
                <a:gd name="T50" fmla="*/ 129 w 243"/>
                <a:gd name="T51" fmla="*/ 751 h 1437"/>
                <a:gd name="T52" fmla="*/ 133 w 243"/>
                <a:gd name="T53" fmla="*/ 742 h 1437"/>
                <a:gd name="T54" fmla="*/ 136 w 243"/>
                <a:gd name="T55" fmla="*/ 732 h 1437"/>
                <a:gd name="T56" fmla="*/ 140 w 243"/>
                <a:gd name="T57" fmla="*/ 726 h 1437"/>
                <a:gd name="T58" fmla="*/ 144 w 243"/>
                <a:gd name="T59" fmla="*/ 721 h 1437"/>
                <a:gd name="T60" fmla="*/ 152 w 243"/>
                <a:gd name="T61" fmla="*/ 719 h 1437"/>
                <a:gd name="T62" fmla="*/ 157 w 243"/>
                <a:gd name="T63" fmla="*/ 734 h 1437"/>
                <a:gd name="T64" fmla="*/ 159 w 243"/>
                <a:gd name="T65" fmla="*/ 740 h 1437"/>
                <a:gd name="T66" fmla="*/ 161 w 243"/>
                <a:gd name="T67" fmla="*/ 747 h 1437"/>
                <a:gd name="T68" fmla="*/ 163 w 243"/>
                <a:gd name="T69" fmla="*/ 757 h 1437"/>
                <a:gd name="T70" fmla="*/ 165 w 243"/>
                <a:gd name="T71" fmla="*/ 766 h 1437"/>
                <a:gd name="T72" fmla="*/ 169 w 243"/>
                <a:gd name="T73" fmla="*/ 785 h 1437"/>
                <a:gd name="T74" fmla="*/ 173 w 243"/>
                <a:gd name="T75" fmla="*/ 808 h 1437"/>
                <a:gd name="T76" fmla="*/ 178 w 243"/>
                <a:gd name="T77" fmla="*/ 833 h 1437"/>
                <a:gd name="T78" fmla="*/ 180 w 243"/>
                <a:gd name="T79" fmla="*/ 857 h 1437"/>
                <a:gd name="T80" fmla="*/ 184 w 243"/>
                <a:gd name="T81" fmla="*/ 880 h 1437"/>
                <a:gd name="T82" fmla="*/ 188 w 243"/>
                <a:gd name="T83" fmla="*/ 905 h 1437"/>
                <a:gd name="T84" fmla="*/ 192 w 243"/>
                <a:gd name="T85" fmla="*/ 926 h 1437"/>
                <a:gd name="T86" fmla="*/ 194 w 243"/>
                <a:gd name="T87" fmla="*/ 945 h 1437"/>
                <a:gd name="T88" fmla="*/ 197 w 243"/>
                <a:gd name="T89" fmla="*/ 975 h 1437"/>
                <a:gd name="T90" fmla="*/ 199 w 243"/>
                <a:gd name="T91" fmla="*/ 985 h 1437"/>
                <a:gd name="T92" fmla="*/ 152 w 243"/>
                <a:gd name="T93" fmla="*/ 1175 h 1437"/>
                <a:gd name="T94" fmla="*/ 152 w 243"/>
                <a:gd name="T95" fmla="*/ 1175 h 14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3"/>
                <a:gd name="T145" fmla="*/ 0 h 1437"/>
                <a:gd name="T146" fmla="*/ 243 w 243"/>
                <a:gd name="T147" fmla="*/ 1437 h 14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3" h="1437">
                  <a:moveTo>
                    <a:pt x="152" y="1175"/>
                  </a:moveTo>
                  <a:lnTo>
                    <a:pt x="51" y="1281"/>
                  </a:lnTo>
                  <a:lnTo>
                    <a:pt x="129" y="1437"/>
                  </a:lnTo>
                  <a:lnTo>
                    <a:pt x="226" y="1017"/>
                  </a:lnTo>
                  <a:lnTo>
                    <a:pt x="243" y="882"/>
                  </a:lnTo>
                  <a:lnTo>
                    <a:pt x="182" y="485"/>
                  </a:lnTo>
                  <a:lnTo>
                    <a:pt x="104" y="188"/>
                  </a:lnTo>
                  <a:lnTo>
                    <a:pt x="1" y="0"/>
                  </a:lnTo>
                  <a:lnTo>
                    <a:pt x="116" y="312"/>
                  </a:lnTo>
                  <a:lnTo>
                    <a:pt x="136" y="612"/>
                  </a:lnTo>
                  <a:lnTo>
                    <a:pt x="79" y="652"/>
                  </a:lnTo>
                  <a:lnTo>
                    <a:pt x="0" y="595"/>
                  </a:lnTo>
                  <a:lnTo>
                    <a:pt x="104" y="838"/>
                  </a:lnTo>
                  <a:lnTo>
                    <a:pt x="104" y="833"/>
                  </a:lnTo>
                  <a:lnTo>
                    <a:pt x="106" y="827"/>
                  </a:lnTo>
                  <a:lnTo>
                    <a:pt x="108" y="818"/>
                  </a:lnTo>
                  <a:lnTo>
                    <a:pt x="112" y="808"/>
                  </a:lnTo>
                  <a:lnTo>
                    <a:pt x="114" y="797"/>
                  </a:lnTo>
                  <a:lnTo>
                    <a:pt x="116" y="791"/>
                  </a:lnTo>
                  <a:lnTo>
                    <a:pt x="117" y="785"/>
                  </a:lnTo>
                  <a:lnTo>
                    <a:pt x="119" y="780"/>
                  </a:lnTo>
                  <a:lnTo>
                    <a:pt x="121" y="774"/>
                  </a:lnTo>
                  <a:lnTo>
                    <a:pt x="123" y="768"/>
                  </a:lnTo>
                  <a:lnTo>
                    <a:pt x="125" y="762"/>
                  </a:lnTo>
                  <a:lnTo>
                    <a:pt x="127" y="757"/>
                  </a:lnTo>
                  <a:lnTo>
                    <a:pt x="129" y="751"/>
                  </a:lnTo>
                  <a:lnTo>
                    <a:pt x="133" y="742"/>
                  </a:lnTo>
                  <a:lnTo>
                    <a:pt x="136" y="732"/>
                  </a:lnTo>
                  <a:lnTo>
                    <a:pt x="140" y="726"/>
                  </a:lnTo>
                  <a:lnTo>
                    <a:pt x="144" y="721"/>
                  </a:lnTo>
                  <a:lnTo>
                    <a:pt x="152" y="719"/>
                  </a:lnTo>
                  <a:lnTo>
                    <a:pt x="157" y="734"/>
                  </a:lnTo>
                  <a:lnTo>
                    <a:pt x="159" y="740"/>
                  </a:lnTo>
                  <a:lnTo>
                    <a:pt x="161" y="747"/>
                  </a:lnTo>
                  <a:lnTo>
                    <a:pt x="163" y="757"/>
                  </a:lnTo>
                  <a:lnTo>
                    <a:pt x="165" y="766"/>
                  </a:lnTo>
                  <a:lnTo>
                    <a:pt x="169" y="785"/>
                  </a:lnTo>
                  <a:lnTo>
                    <a:pt x="173" y="808"/>
                  </a:lnTo>
                  <a:lnTo>
                    <a:pt x="178" y="833"/>
                  </a:lnTo>
                  <a:lnTo>
                    <a:pt x="180" y="857"/>
                  </a:lnTo>
                  <a:lnTo>
                    <a:pt x="184" y="880"/>
                  </a:lnTo>
                  <a:lnTo>
                    <a:pt x="188" y="905"/>
                  </a:lnTo>
                  <a:lnTo>
                    <a:pt x="192" y="926"/>
                  </a:lnTo>
                  <a:lnTo>
                    <a:pt x="194" y="945"/>
                  </a:lnTo>
                  <a:lnTo>
                    <a:pt x="197" y="975"/>
                  </a:lnTo>
                  <a:lnTo>
                    <a:pt x="199" y="985"/>
                  </a:lnTo>
                  <a:lnTo>
                    <a:pt x="152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22" name="Freeform 98">
              <a:extLst>
                <a:ext uri="{FF2B5EF4-FFF2-40B4-BE49-F238E27FC236}">
                  <a16:creationId xmlns:a16="http://schemas.microsoft.com/office/drawing/2014/main" xmlns="" id="{40C1FA2E-327D-4794-B4BE-EABE212A5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2457"/>
              <a:ext cx="134" cy="210"/>
            </a:xfrm>
            <a:custGeom>
              <a:avLst/>
              <a:gdLst>
                <a:gd name="T0" fmla="*/ 0 w 266"/>
                <a:gd name="T1" fmla="*/ 0 h 420"/>
                <a:gd name="T2" fmla="*/ 104 w 266"/>
                <a:gd name="T3" fmla="*/ 65 h 420"/>
                <a:gd name="T4" fmla="*/ 135 w 266"/>
                <a:gd name="T5" fmla="*/ 82 h 420"/>
                <a:gd name="T6" fmla="*/ 243 w 266"/>
                <a:gd name="T7" fmla="*/ 42 h 420"/>
                <a:gd name="T8" fmla="*/ 198 w 266"/>
                <a:gd name="T9" fmla="*/ 169 h 420"/>
                <a:gd name="T10" fmla="*/ 266 w 266"/>
                <a:gd name="T11" fmla="*/ 420 h 420"/>
                <a:gd name="T12" fmla="*/ 255 w 266"/>
                <a:gd name="T13" fmla="*/ 414 h 420"/>
                <a:gd name="T14" fmla="*/ 243 w 266"/>
                <a:gd name="T15" fmla="*/ 407 h 420"/>
                <a:gd name="T16" fmla="*/ 228 w 266"/>
                <a:gd name="T17" fmla="*/ 395 h 420"/>
                <a:gd name="T18" fmla="*/ 219 w 266"/>
                <a:gd name="T19" fmla="*/ 390 h 420"/>
                <a:gd name="T20" fmla="*/ 209 w 266"/>
                <a:gd name="T21" fmla="*/ 384 h 420"/>
                <a:gd name="T22" fmla="*/ 198 w 266"/>
                <a:gd name="T23" fmla="*/ 378 h 420"/>
                <a:gd name="T24" fmla="*/ 188 w 266"/>
                <a:gd name="T25" fmla="*/ 371 h 420"/>
                <a:gd name="T26" fmla="*/ 177 w 266"/>
                <a:gd name="T27" fmla="*/ 363 h 420"/>
                <a:gd name="T28" fmla="*/ 165 w 266"/>
                <a:gd name="T29" fmla="*/ 355 h 420"/>
                <a:gd name="T30" fmla="*/ 154 w 266"/>
                <a:gd name="T31" fmla="*/ 348 h 420"/>
                <a:gd name="T32" fmla="*/ 143 w 266"/>
                <a:gd name="T33" fmla="*/ 340 h 420"/>
                <a:gd name="T34" fmla="*/ 131 w 266"/>
                <a:gd name="T35" fmla="*/ 333 h 420"/>
                <a:gd name="T36" fmla="*/ 120 w 266"/>
                <a:gd name="T37" fmla="*/ 325 h 420"/>
                <a:gd name="T38" fmla="*/ 108 w 266"/>
                <a:gd name="T39" fmla="*/ 317 h 420"/>
                <a:gd name="T40" fmla="*/ 97 w 266"/>
                <a:gd name="T41" fmla="*/ 310 h 420"/>
                <a:gd name="T42" fmla="*/ 85 w 266"/>
                <a:gd name="T43" fmla="*/ 302 h 420"/>
                <a:gd name="T44" fmla="*/ 76 w 266"/>
                <a:gd name="T45" fmla="*/ 295 h 420"/>
                <a:gd name="T46" fmla="*/ 65 w 266"/>
                <a:gd name="T47" fmla="*/ 289 h 420"/>
                <a:gd name="T48" fmla="*/ 57 w 266"/>
                <a:gd name="T49" fmla="*/ 281 h 420"/>
                <a:gd name="T50" fmla="*/ 47 w 266"/>
                <a:gd name="T51" fmla="*/ 276 h 420"/>
                <a:gd name="T52" fmla="*/ 40 w 266"/>
                <a:gd name="T53" fmla="*/ 270 h 420"/>
                <a:gd name="T54" fmla="*/ 27 w 266"/>
                <a:gd name="T55" fmla="*/ 259 h 420"/>
                <a:gd name="T56" fmla="*/ 15 w 266"/>
                <a:gd name="T57" fmla="*/ 245 h 420"/>
                <a:gd name="T58" fmla="*/ 11 w 266"/>
                <a:gd name="T59" fmla="*/ 200 h 420"/>
                <a:gd name="T60" fmla="*/ 9 w 266"/>
                <a:gd name="T61" fmla="*/ 160 h 420"/>
                <a:gd name="T62" fmla="*/ 6 w 266"/>
                <a:gd name="T63" fmla="*/ 116 h 420"/>
                <a:gd name="T64" fmla="*/ 4 w 266"/>
                <a:gd name="T65" fmla="*/ 72 h 420"/>
                <a:gd name="T66" fmla="*/ 2 w 266"/>
                <a:gd name="T67" fmla="*/ 36 h 420"/>
                <a:gd name="T68" fmla="*/ 0 w 266"/>
                <a:gd name="T69" fmla="*/ 0 h 420"/>
                <a:gd name="T70" fmla="*/ 0 w 266"/>
                <a:gd name="T71" fmla="*/ 0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6"/>
                <a:gd name="T109" fmla="*/ 0 h 420"/>
                <a:gd name="T110" fmla="*/ 266 w 266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6" h="420">
                  <a:moveTo>
                    <a:pt x="0" y="0"/>
                  </a:moveTo>
                  <a:lnTo>
                    <a:pt x="104" y="65"/>
                  </a:lnTo>
                  <a:lnTo>
                    <a:pt x="135" y="82"/>
                  </a:lnTo>
                  <a:lnTo>
                    <a:pt x="243" y="42"/>
                  </a:lnTo>
                  <a:lnTo>
                    <a:pt x="198" y="169"/>
                  </a:lnTo>
                  <a:lnTo>
                    <a:pt x="266" y="420"/>
                  </a:lnTo>
                  <a:lnTo>
                    <a:pt x="255" y="414"/>
                  </a:lnTo>
                  <a:lnTo>
                    <a:pt x="243" y="407"/>
                  </a:lnTo>
                  <a:lnTo>
                    <a:pt x="228" y="395"/>
                  </a:lnTo>
                  <a:lnTo>
                    <a:pt x="219" y="390"/>
                  </a:lnTo>
                  <a:lnTo>
                    <a:pt x="209" y="384"/>
                  </a:lnTo>
                  <a:lnTo>
                    <a:pt x="198" y="378"/>
                  </a:lnTo>
                  <a:lnTo>
                    <a:pt x="188" y="371"/>
                  </a:lnTo>
                  <a:lnTo>
                    <a:pt x="177" y="363"/>
                  </a:lnTo>
                  <a:lnTo>
                    <a:pt x="165" y="355"/>
                  </a:lnTo>
                  <a:lnTo>
                    <a:pt x="154" y="348"/>
                  </a:lnTo>
                  <a:lnTo>
                    <a:pt x="143" y="340"/>
                  </a:lnTo>
                  <a:lnTo>
                    <a:pt x="131" y="333"/>
                  </a:lnTo>
                  <a:lnTo>
                    <a:pt x="120" y="325"/>
                  </a:lnTo>
                  <a:lnTo>
                    <a:pt x="108" y="317"/>
                  </a:lnTo>
                  <a:lnTo>
                    <a:pt x="97" y="310"/>
                  </a:lnTo>
                  <a:lnTo>
                    <a:pt x="85" y="302"/>
                  </a:lnTo>
                  <a:lnTo>
                    <a:pt x="76" y="295"/>
                  </a:lnTo>
                  <a:lnTo>
                    <a:pt x="65" y="289"/>
                  </a:lnTo>
                  <a:lnTo>
                    <a:pt x="57" y="281"/>
                  </a:lnTo>
                  <a:lnTo>
                    <a:pt x="47" y="276"/>
                  </a:lnTo>
                  <a:lnTo>
                    <a:pt x="40" y="270"/>
                  </a:lnTo>
                  <a:lnTo>
                    <a:pt x="27" y="259"/>
                  </a:lnTo>
                  <a:lnTo>
                    <a:pt x="15" y="245"/>
                  </a:lnTo>
                  <a:lnTo>
                    <a:pt x="11" y="200"/>
                  </a:lnTo>
                  <a:lnTo>
                    <a:pt x="9" y="160"/>
                  </a:lnTo>
                  <a:lnTo>
                    <a:pt x="6" y="116"/>
                  </a:lnTo>
                  <a:lnTo>
                    <a:pt x="4" y="72"/>
                  </a:lnTo>
                  <a:lnTo>
                    <a:pt x="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23" name="Freeform 99">
              <a:extLst>
                <a:ext uri="{FF2B5EF4-FFF2-40B4-BE49-F238E27FC236}">
                  <a16:creationId xmlns:a16="http://schemas.microsoft.com/office/drawing/2014/main" xmlns="" id="{911EDEF1-D996-422A-8CB4-A04EA9FB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2474"/>
              <a:ext cx="103" cy="99"/>
            </a:xfrm>
            <a:custGeom>
              <a:avLst/>
              <a:gdLst>
                <a:gd name="T0" fmla="*/ 0 w 206"/>
                <a:gd name="T1" fmla="*/ 25 h 200"/>
                <a:gd name="T2" fmla="*/ 52 w 206"/>
                <a:gd name="T3" fmla="*/ 128 h 200"/>
                <a:gd name="T4" fmla="*/ 92 w 206"/>
                <a:gd name="T5" fmla="*/ 179 h 200"/>
                <a:gd name="T6" fmla="*/ 122 w 206"/>
                <a:gd name="T7" fmla="*/ 200 h 200"/>
                <a:gd name="T8" fmla="*/ 206 w 206"/>
                <a:gd name="T9" fmla="*/ 145 h 200"/>
                <a:gd name="T10" fmla="*/ 151 w 206"/>
                <a:gd name="T11" fmla="*/ 0 h 200"/>
                <a:gd name="T12" fmla="*/ 0 w 206"/>
                <a:gd name="T13" fmla="*/ 25 h 200"/>
                <a:gd name="T14" fmla="*/ 0 w 206"/>
                <a:gd name="T15" fmla="*/ 25 h 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00"/>
                <a:gd name="T26" fmla="*/ 206 w 206"/>
                <a:gd name="T27" fmla="*/ 200 h 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00">
                  <a:moveTo>
                    <a:pt x="0" y="25"/>
                  </a:moveTo>
                  <a:lnTo>
                    <a:pt x="52" y="128"/>
                  </a:lnTo>
                  <a:lnTo>
                    <a:pt x="92" y="179"/>
                  </a:lnTo>
                  <a:lnTo>
                    <a:pt x="122" y="200"/>
                  </a:lnTo>
                  <a:lnTo>
                    <a:pt x="206" y="145"/>
                  </a:lnTo>
                  <a:lnTo>
                    <a:pt x="15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24" name="Freeform 100">
              <a:extLst>
                <a:ext uri="{FF2B5EF4-FFF2-40B4-BE49-F238E27FC236}">
                  <a16:creationId xmlns:a16="http://schemas.microsoft.com/office/drawing/2014/main" xmlns="" id="{F7C42634-A0F3-4B78-AAB9-85D755733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792"/>
              <a:ext cx="51" cy="58"/>
            </a:xfrm>
            <a:custGeom>
              <a:avLst/>
              <a:gdLst>
                <a:gd name="T0" fmla="*/ 0 w 102"/>
                <a:gd name="T1" fmla="*/ 25 h 116"/>
                <a:gd name="T2" fmla="*/ 0 w 102"/>
                <a:gd name="T3" fmla="*/ 80 h 116"/>
                <a:gd name="T4" fmla="*/ 44 w 102"/>
                <a:gd name="T5" fmla="*/ 116 h 116"/>
                <a:gd name="T6" fmla="*/ 70 w 102"/>
                <a:gd name="T7" fmla="*/ 116 h 116"/>
                <a:gd name="T8" fmla="*/ 102 w 102"/>
                <a:gd name="T9" fmla="*/ 72 h 116"/>
                <a:gd name="T10" fmla="*/ 95 w 102"/>
                <a:gd name="T11" fmla="*/ 36 h 116"/>
                <a:gd name="T12" fmla="*/ 55 w 102"/>
                <a:gd name="T13" fmla="*/ 0 h 116"/>
                <a:gd name="T14" fmla="*/ 26 w 102"/>
                <a:gd name="T15" fmla="*/ 0 h 116"/>
                <a:gd name="T16" fmla="*/ 0 w 102"/>
                <a:gd name="T17" fmla="*/ 25 h 116"/>
                <a:gd name="T18" fmla="*/ 0 w 102"/>
                <a:gd name="T19" fmla="*/ 25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116"/>
                <a:gd name="T32" fmla="*/ 102 w 102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116">
                  <a:moveTo>
                    <a:pt x="0" y="25"/>
                  </a:moveTo>
                  <a:lnTo>
                    <a:pt x="0" y="80"/>
                  </a:lnTo>
                  <a:lnTo>
                    <a:pt x="44" y="116"/>
                  </a:lnTo>
                  <a:lnTo>
                    <a:pt x="70" y="116"/>
                  </a:lnTo>
                  <a:lnTo>
                    <a:pt x="102" y="72"/>
                  </a:lnTo>
                  <a:lnTo>
                    <a:pt x="95" y="36"/>
                  </a:lnTo>
                  <a:lnTo>
                    <a:pt x="55" y="0"/>
                  </a:lnTo>
                  <a:lnTo>
                    <a:pt x="2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25" name="Freeform 101">
              <a:extLst>
                <a:ext uri="{FF2B5EF4-FFF2-40B4-BE49-F238E27FC236}">
                  <a16:creationId xmlns:a16="http://schemas.microsoft.com/office/drawing/2014/main" xmlns="" id="{266131F2-C68A-4955-9907-773629DAD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" y="2605"/>
              <a:ext cx="763" cy="613"/>
            </a:xfrm>
            <a:custGeom>
              <a:avLst/>
              <a:gdLst>
                <a:gd name="T0" fmla="*/ 51 w 1525"/>
                <a:gd name="T1" fmla="*/ 351 h 1226"/>
                <a:gd name="T2" fmla="*/ 0 w 1525"/>
                <a:gd name="T3" fmla="*/ 629 h 1226"/>
                <a:gd name="T4" fmla="*/ 19 w 1525"/>
                <a:gd name="T5" fmla="*/ 1007 h 1226"/>
                <a:gd name="T6" fmla="*/ 1023 w 1525"/>
                <a:gd name="T7" fmla="*/ 1195 h 1226"/>
                <a:gd name="T8" fmla="*/ 1137 w 1525"/>
                <a:gd name="T9" fmla="*/ 351 h 1226"/>
                <a:gd name="T10" fmla="*/ 1097 w 1525"/>
                <a:gd name="T11" fmla="*/ 1226 h 1226"/>
                <a:gd name="T12" fmla="*/ 1519 w 1525"/>
                <a:gd name="T13" fmla="*/ 1203 h 1226"/>
                <a:gd name="T14" fmla="*/ 1521 w 1525"/>
                <a:gd name="T15" fmla="*/ 1075 h 1226"/>
                <a:gd name="T16" fmla="*/ 1523 w 1525"/>
                <a:gd name="T17" fmla="*/ 792 h 1226"/>
                <a:gd name="T18" fmla="*/ 1525 w 1525"/>
                <a:gd name="T19" fmla="*/ 716 h 1226"/>
                <a:gd name="T20" fmla="*/ 1525 w 1525"/>
                <a:gd name="T21" fmla="*/ 640 h 1226"/>
                <a:gd name="T22" fmla="*/ 1525 w 1525"/>
                <a:gd name="T23" fmla="*/ 570 h 1226"/>
                <a:gd name="T24" fmla="*/ 1525 w 1525"/>
                <a:gd name="T25" fmla="*/ 537 h 1226"/>
                <a:gd name="T26" fmla="*/ 1525 w 1525"/>
                <a:gd name="T27" fmla="*/ 536 h 1226"/>
                <a:gd name="T28" fmla="*/ 1525 w 1525"/>
                <a:gd name="T29" fmla="*/ 534 h 1226"/>
                <a:gd name="T30" fmla="*/ 1525 w 1525"/>
                <a:gd name="T31" fmla="*/ 530 h 1226"/>
                <a:gd name="T32" fmla="*/ 1525 w 1525"/>
                <a:gd name="T33" fmla="*/ 528 h 1226"/>
                <a:gd name="T34" fmla="*/ 1525 w 1525"/>
                <a:gd name="T35" fmla="*/ 526 h 1226"/>
                <a:gd name="T36" fmla="*/ 1525 w 1525"/>
                <a:gd name="T37" fmla="*/ 522 h 1226"/>
                <a:gd name="T38" fmla="*/ 1525 w 1525"/>
                <a:gd name="T39" fmla="*/ 507 h 1226"/>
                <a:gd name="T40" fmla="*/ 1523 w 1525"/>
                <a:gd name="T41" fmla="*/ 410 h 1226"/>
                <a:gd name="T42" fmla="*/ 1521 w 1525"/>
                <a:gd name="T43" fmla="*/ 384 h 1226"/>
                <a:gd name="T44" fmla="*/ 1519 w 1525"/>
                <a:gd name="T45" fmla="*/ 370 h 1226"/>
                <a:gd name="T46" fmla="*/ 1511 w 1525"/>
                <a:gd name="T47" fmla="*/ 359 h 1226"/>
                <a:gd name="T48" fmla="*/ 1507 w 1525"/>
                <a:gd name="T49" fmla="*/ 349 h 1226"/>
                <a:gd name="T50" fmla="*/ 1502 w 1525"/>
                <a:gd name="T51" fmla="*/ 338 h 1226"/>
                <a:gd name="T52" fmla="*/ 1500 w 1525"/>
                <a:gd name="T53" fmla="*/ 332 h 1226"/>
                <a:gd name="T54" fmla="*/ 1498 w 1525"/>
                <a:gd name="T55" fmla="*/ 325 h 1226"/>
                <a:gd name="T56" fmla="*/ 1494 w 1525"/>
                <a:gd name="T57" fmla="*/ 317 h 1226"/>
                <a:gd name="T58" fmla="*/ 1490 w 1525"/>
                <a:gd name="T59" fmla="*/ 311 h 1226"/>
                <a:gd name="T60" fmla="*/ 1488 w 1525"/>
                <a:gd name="T61" fmla="*/ 304 h 1226"/>
                <a:gd name="T62" fmla="*/ 1485 w 1525"/>
                <a:gd name="T63" fmla="*/ 296 h 1226"/>
                <a:gd name="T64" fmla="*/ 1481 w 1525"/>
                <a:gd name="T65" fmla="*/ 288 h 1226"/>
                <a:gd name="T66" fmla="*/ 1479 w 1525"/>
                <a:gd name="T67" fmla="*/ 281 h 1226"/>
                <a:gd name="T68" fmla="*/ 1475 w 1525"/>
                <a:gd name="T69" fmla="*/ 273 h 1226"/>
                <a:gd name="T70" fmla="*/ 1473 w 1525"/>
                <a:gd name="T71" fmla="*/ 266 h 1226"/>
                <a:gd name="T72" fmla="*/ 1468 w 1525"/>
                <a:gd name="T73" fmla="*/ 252 h 1226"/>
                <a:gd name="T74" fmla="*/ 1464 w 1525"/>
                <a:gd name="T75" fmla="*/ 245 h 1226"/>
                <a:gd name="T76" fmla="*/ 1462 w 1525"/>
                <a:gd name="T77" fmla="*/ 239 h 1226"/>
                <a:gd name="T78" fmla="*/ 1460 w 1525"/>
                <a:gd name="T79" fmla="*/ 233 h 1226"/>
                <a:gd name="T80" fmla="*/ 1456 w 1525"/>
                <a:gd name="T81" fmla="*/ 228 h 1226"/>
                <a:gd name="T82" fmla="*/ 1452 w 1525"/>
                <a:gd name="T83" fmla="*/ 218 h 1226"/>
                <a:gd name="T84" fmla="*/ 1450 w 1525"/>
                <a:gd name="T85" fmla="*/ 211 h 1226"/>
                <a:gd name="T86" fmla="*/ 1447 w 1525"/>
                <a:gd name="T87" fmla="*/ 203 h 1226"/>
                <a:gd name="T88" fmla="*/ 1279 w 1525"/>
                <a:gd name="T89" fmla="*/ 378 h 1226"/>
                <a:gd name="T90" fmla="*/ 1213 w 1525"/>
                <a:gd name="T91" fmla="*/ 1119 h 1226"/>
                <a:gd name="T92" fmla="*/ 1161 w 1525"/>
                <a:gd name="T93" fmla="*/ 283 h 1226"/>
                <a:gd name="T94" fmla="*/ 1070 w 1525"/>
                <a:gd name="T95" fmla="*/ 439 h 1226"/>
                <a:gd name="T96" fmla="*/ 922 w 1525"/>
                <a:gd name="T97" fmla="*/ 733 h 1226"/>
                <a:gd name="T98" fmla="*/ 309 w 1525"/>
                <a:gd name="T99" fmla="*/ 861 h 1226"/>
                <a:gd name="T100" fmla="*/ 608 w 1525"/>
                <a:gd name="T101" fmla="*/ 570 h 1226"/>
                <a:gd name="T102" fmla="*/ 102 w 1525"/>
                <a:gd name="T103" fmla="*/ 633 h 1226"/>
                <a:gd name="T104" fmla="*/ 441 w 1525"/>
                <a:gd name="T105" fmla="*/ 482 h 1226"/>
                <a:gd name="T106" fmla="*/ 452 w 1525"/>
                <a:gd name="T107" fmla="*/ 391 h 1226"/>
                <a:gd name="T108" fmla="*/ 131 w 1525"/>
                <a:gd name="T109" fmla="*/ 486 h 1226"/>
                <a:gd name="T110" fmla="*/ 150 w 1525"/>
                <a:gd name="T111" fmla="*/ 374 h 1226"/>
                <a:gd name="T112" fmla="*/ 422 w 1525"/>
                <a:gd name="T113" fmla="*/ 283 h 1226"/>
                <a:gd name="T114" fmla="*/ 207 w 1525"/>
                <a:gd name="T115" fmla="*/ 0 h 1226"/>
                <a:gd name="T116" fmla="*/ 51 w 1525"/>
                <a:gd name="T117" fmla="*/ 351 h 1226"/>
                <a:gd name="T118" fmla="*/ 51 w 1525"/>
                <a:gd name="T119" fmla="*/ 351 h 12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25"/>
                <a:gd name="T181" fmla="*/ 0 h 1226"/>
                <a:gd name="T182" fmla="*/ 1525 w 1525"/>
                <a:gd name="T183" fmla="*/ 1226 h 12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25" h="1226">
                  <a:moveTo>
                    <a:pt x="51" y="351"/>
                  </a:moveTo>
                  <a:lnTo>
                    <a:pt x="0" y="629"/>
                  </a:lnTo>
                  <a:lnTo>
                    <a:pt x="19" y="1007"/>
                  </a:lnTo>
                  <a:lnTo>
                    <a:pt x="1023" y="1195"/>
                  </a:lnTo>
                  <a:lnTo>
                    <a:pt x="1137" y="351"/>
                  </a:lnTo>
                  <a:lnTo>
                    <a:pt x="1097" y="1226"/>
                  </a:lnTo>
                  <a:lnTo>
                    <a:pt x="1519" y="1203"/>
                  </a:lnTo>
                  <a:lnTo>
                    <a:pt x="1521" y="1075"/>
                  </a:lnTo>
                  <a:lnTo>
                    <a:pt x="1523" y="792"/>
                  </a:lnTo>
                  <a:lnTo>
                    <a:pt x="1525" y="716"/>
                  </a:lnTo>
                  <a:lnTo>
                    <a:pt x="1525" y="640"/>
                  </a:lnTo>
                  <a:lnTo>
                    <a:pt x="1525" y="570"/>
                  </a:lnTo>
                  <a:lnTo>
                    <a:pt x="1525" y="537"/>
                  </a:lnTo>
                  <a:lnTo>
                    <a:pt x="1525" y="536"/>
                  </a:lnTo>
                  <a:lnTo>
                    <a:pt x="1525" y="534"/>
                  </a:lnTo>
                  <a:lnTo>
                    <a:pt x="1525" y="530"/>
                  </a:lnTo>
                  <a:lnTo>
                    <a:pt x="1525" y="528"/>
                  </a:lnTo>
                  <a:lnTo>
                    <a:pt x="1525" y="526"/>
                  </a:lnTo>
                  <a:lnTo>
                    <a:pt x="1525" y="522"/>
                  </a:lnTo>
                  <a:lnTo>
                    <a:pt x="1525" y="507"/>
                  </a:lnTo>
                  <a:lnTo>
                    <a:pt x="1523" y="410"/>
                  </a:lnTo>
                  <a:lnTo>
                    <a:pt x="1521" y="384"/>
                  </a:lnTo>
                  <a:lnTo>
                    <a:pt x="1519" y="370"/>
                  </a:lnTo>
                  <a:lnTo>
                    <a:pt x="1511" y="359"/>
                  </a:lnTo>
                  <a:lnTo>
                    <a:pt x="1507" y="349"/>
                  </a:lnTo>
                  <a:lnTo>
                    <a:pt x="1502" y="338"/>
                  </a:lnTo>
                  <a:lnTo>
                    <a:pt x="1500" y="332"/>
                  </a:lnTo>
                  <a:lnTo>
                    <a:pt x="1498" y="325"/>
                  </a:lnTo>
                  <a:lnTo>
                    <a:pt x="1494" y="317"/>
                  </a:lnTo>
                  <a:lnTo>
                    <a:pt x="1490" y="311"/>
                  </a:lnTo>
                  <a:lnTo>
                    <a:pt x="1488" y="304"/>
                  </a:lnTo>
                  <a:lnTo>
                    <a:pt x="1485" y="296"/>
                  </a:lnTo>
                  <a:lnTo>
                    <a:pt x="1481" y="288"/>
                  </a:lnTo>
                  <a:lnTo>
                    <a:pt x="1479" y="281"/>
                  </a:lnTo>
                  <a:lnTo>
                    <a:pt x="1475" y="273"/>
                  </a:lnTo>
                  <a:lnTo>
                    <a:pt x="1473" y="266"/>
                  </a:lnTo>
                  <a:lnTo>
                    <a:pt x="1468" y="252"/>
                  </a:lnTo>
                  <a:lnTo>
                    <a:pt x="1464" y="245"/>
                  </a:lnTo>
                  <a:lnTo>
                    <a:pt x="1462" y="239"/>
                  </a:lnTo>
                  <a:lnTo>
                    <a:pt x="1460" y="233"/>
                  </a:lnTo>
                  <a:lnTo>
                    <a:pt x="1456" y="228"/>
                  </a:lnTo>
                  <a:lnTo>
                    <a:pt x="1452" y="218"/>
                  </a:lnTo>
                  <a:lnTo>
                    <a:pt x="1450" y="211"/>
                  </a:lnTo>
                  <a:lnTo>
                    <a:pt x="1447" y="203"/>
                  </a:lnTo>
                  <a:lnTo>
                    <a:pt x="1279" y="378"/>
                  </a:lnTo>
                  <a:lnTo>
                    <a:pt x="1213" y="1119"/>
                  </a:lnTo>
                  <a:lnTo>
                    <a:pt x="1161" y="283"/>
                  </a:lnTo>
                  <a:lnTo>
                    <a:pt x="1070" y="439"/>
                  </a:lnTo>
                  <a:lnTo>
                    <a:pt x="922" y="733"/>
                  </a:lnTo>
                  <a:lnTo>
                    <a:pt x="309" y="861"/>
                  </a:lnTo>
                  <a:lnTo>
                    <a:pt x="608" y="570"/>
                  </a:lnTo>
                  <a:lnTo>
                    <a:pt x="102" y="633"/>
                  </a:lnTo>
                  <a:lnTo>
                    <a:pt x="441" y="482"/>
                  </a:lnTo>
                  <a:lnTo>
                    <a:pt x="452" y="391"/>
                  </a:lnTo>
                  <a:lnTo>
                    <a:pt x="131" y="486"/>
                  </a:lnTo>
                  <a:lnTo>
                    <a:pt x="150" y="374"/>
                  </a:lnTo>
                  <a:lnTo>
                    <a:pt x="422" y="283"/>
                  </a:lnTo>
                  <a:lnTo>
                    <a:pt x="207" y="0"/>
                  </a:lnTo>
                  <a:lnTo>
                    <a:pt x="51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26" name="Freeform 102">
              <a:extLst>
                <a:ext uri="{FF2B5EF4-FFF2-40B4-BE49-F238E27FC236}">
                  <a16:creationId xmlns:a16="http://schemas.microsoft.com/office/drawing/2014/main" xmlns="" id="{E82B6034-CD5D-4775-87DF-678C5EC0E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1729"/>
              <a:ext cx="105" cy="150"/>
            </a:xfrm>
            <a:custGeom>
              <a:avLst/>
              <a:gdLst>
                <a:gd name="T0" fmla="*/ 27 w 210"/>
                <a:gd name="T1" fmla="*/ 93 h 298"/>
                <a:gd name="T2" fmla="*/ 75 w 210"/>
                <a:gd name="T3" fmla="*/ 154 h 298"/>
                <a:gd name="T4" fmla="*/ 130 w 210"/>
                <a:gd name="T5" fmla="*/ 243 h 298"/>
                <a:gd name="T6" fmla="*/ 151 w 210"/>
                <a:gd name="T7" fmla="*/ 296 h 298"/>
                <a:gd name="T8" fmla="*/ 210 w 210"/>
                <a:gd name="T9" fmla="*/ 298 h 298"/>
                <a:gd name="T10" fmla="*/ 168 w 210"/>
                <a:gd name="T11" fmla="*/ 234 h 298"/>
                <a:gd name="T12" fmla="*/ 86 w 210"/>
                <a:gd name="T13" fmla="*/ 141 h 298"/>
                <a:gd name="T14" fmla="*/ 18 w 210"/>
                <a:gd name="T15" fmla="*/ 44 h 298"/>
                <a:gd name="T16" fmla="*/ 0 w 210"/>
                <a:gd name="T17" fmla="*/ 0 h 298"/>
                <a:gd name="T18" fmla="*/ 27 w 210"/>
                <a:gd name="T19" fmla="*/ 93 h 298"/>
                <a:gd name="T20" fmla="*/ 27 w 210"/>
                <a:gd name="T21" fmla="*/ 93 h 2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0"/>
                <a:gd name="T34" fmla="*/ 0 h 298"/>
                <a:gd name="T35" fmla="*/ 210 w 210"/>
                <a:gd name="T36" fmla="*/ 298 h 2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0" h="298">
                  <a:moveTo>
                    <a:pt x="27" y="93"/>
                  </a:moveTo>
                  <a:lnTo>
                    <a:pt x="75" y="154"/>
                  </a:lnTo>
                  <a:lnTo>
                    <a:pt x="130" y="243"/>
                  </a:lnTo>
                  <a:lnTo>
                    <a:pt x="151" y="296"/>
                  </a:lnTo>
                  <a:lnTo>
                    <a:pt x="210" y="298"/>
                  </a:lnTo>
                  <a:lnTo>
                    <a:pt x="168" y="234"/>
                  </a:lnTo>
                  <a:lnTo>
                    <a:pt x="86" y="141"/>
                  </a:lnTo>
                  <a:lnTo>
                    <a:pt x="18" y="44"/>
                  </a:lnTo>
                  <a:lnTo>
                    <a:pt x="0" y="0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27" name="Freeform 103">
              <a:extLst>
                <a:ext uri="{FF2B5EF4-FFF2-40B4-BE49-F238E27FC236}">
                  <a16:creationId xmlns:a16="http://schemas.microsoft.com/office/drawing/2014/main" xmlns="" id="{0CB48B08-515C-4EF1-9695-67F56468E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3"/>
              <a:ext cx="18" cy="125"/>
            </a:xfrm>
            <a:custGeom>
              <a:avLst/>
              <a:gdLst>
                <a:gd name="T0" fmla="*/ 19 w 36"/>
                <a:gd name="T1" fmla="*/ 37 h 249"/>
                <a:gd name="T2" fmla="*/ 4 w 36"/>
                <a:gd name="T3" fmla="*/ 111 h 249"/>
                <a:gd name="T4" fmla="*/ 0 w 36"/>
                <a:gd name="T5" fmla="*/ 246 h 249"/>
                <a:gd name="T6" fmla="*/ 7 w 36"/>
                <a:gd name="T7" fmla="*/ 249 h 249"/>
                <a:gd name="T8" fmla="*/ 17 w 36"/>
                <a:gd name="T9" fmla="*/ 246 h 249"/>
                <a:gd name="T10" fmla="*/ 19 w 36"/>
                <a:gd name="T11" fmla="*/ 171 h 249"/>
                <a:gd name="T12" fmla="*/ 19 w 36"/>
                <a:gd name="T13" fmla="*/ 107 h 249"/>
                <a:gd name="T14" fmla="*/ 36 w 36"/>
                <a:gd name="T15" fmla="*/ 0 h 249"/>
                <a:gd name="T16" fmla="*/ 19 w 36"/>
                <a:gd name="T17" fmla="*/ 37 h 249"/>
                <a:gd name="T18" fmla="*/ 19 w 36"/>
                <a:gd name="T19" fmla="*/ 37 h 2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49"/>
                <a:gd name="T32" fmla="*/ 36 w 36"/>
                <a:gd name="T33" fmla="*/ 249 h 2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49">
                  <a:moveTo>
                    <a:pt x="19" y="37"/>
                  </a:moveTo>
                  <a:lnTo>
                    <a:pt x="4" y="111"/>
                  </a:lnTo>
                  <a:lnTo>
                    <a:pt x="0" y="246"/>
                  </a:lnTo>
                  <a:lnTo>
                    <a:pt x="7" y="249"/>
                  </a:lnTo>
                  <a:lnTo>
                    <a:pt x="17" y="246"/>
                  </a:lnTo>
                  <a:lnTo>
                    <a:pt x="19" y="171"/>
                  </a:lnTo>
                  <a:lnTo>
                    <a:pt x="19" y="107"/>
                  </a:lnTo>
                  <a:lnTo>
                    <a:pt x="36" y="0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28" name="Freeform 104">
              <a:extLst>
                <a:ext uri="{FF2B5EF4-FFF2-40B4-BE49-F238E27FC236}">
                  <a16:creationId xmlns:a16="http://schemas.microsoft.com/office/drawing/2014/main" xmlns="" id="{E93067B5-7342-414C-A6A0-FAE5A7622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1436"/>
              <a:ext cx="20" cy="71"/>
            </a:xfrm>
            <a:custGeom>
              <a:avLst/>
              <a:gdLst>
                <a:gd name="T0" fmla="*/ 15 w 40"/>
                <a:gd name="T1" fmla="*/ 0 h 142"/>
                <a:gd name="T2" fmla="*/ 29 w 40"/>
                <a:gd name="T3" fmla="*/ 24 h 142"/>
                <a:gd name="T4" fmla="*/ 38 w 40"/>
                <a:gd name="T5" fmla="*/ 49 h 142"/>
                <a:gd name="T6" fmla="*/ 40 w 40"/>
                <a:gd name="T7" fmla="*/ 89 h 142"/>
                <a:gd name="T8" fmla="*/ 29 w 40"/>
                <a:gd name="T9" fmla="*/ 142 h 142"/>
                <a:gd name="T10" fmla="*/ 31 w 40"/>
                <a:gd name="T11" fmla="*/ 114 h 142"/>
                <a:gd name="T12" fmla="*/ 29 w 40"/>
                <a:gd name="T13" fmla="*/ 55 h 142"/>
                <a:gd name="T14" fmla="*/ 13 w 40"/>
                <a:gd name="T15" fmla="*/ 64 h 142"/>
                <a:gd name="T16" fmla="*/ 17 w 40"/>
                <a:gd name="T17" fmla="*/ 39 h 142"/>
                <a:gd name="T18" fmla="*/ 0 w 40"/>
                <a:gd name="T19" fmla="*/ 7 h 142"/>
                <a:gd name="T20" fmla="*/ 15 w 40"/>
                <a:gd name="T21" fmla="*/ 0 h 142"/>
                <a:gd name="T22" fmla="*/ 15 w 40"/>
                <a:gd name="T23" fmla="*/ 0 h 1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42"/>
                <a:gd name="T38" fmla="*/ 40 w 40"/>
                <a:gd name="T39" fmla="*/ 142 h 1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42">
                  <a:moveTo>
                    <a:pt x="15" y="0"/>
                  </a:moveTo>
                  <a:lnTo>
                    <a:pt x="29" y="24"/>
                  </a:lnTo>
                  <a:lnTo>
                    <a:pt x="38" y="49"/>
                  </a:lnTo>
                  <a:lnTo>
                    <a:pt x="40" y="89"/>
                  </a:lnTo>
                  <a:lnTo>
                    <a:pt x="29" y="142"/>
                  </a:lnTo>
                  <a:lnTo>
                    <a:pt x="31" y="114"/>
                  </a:lnTo>
                  <a:lnTo>
                    <a:pt x="29" y="55"/>
                  </a:lnTo>
                  <a:lnTo>
                    <a:pt x="13" y="64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29" name="Freeform 105">
              <a:extLst>
                <a:ext uri="{FF2B5EF4-FFF2-40B4-BE49-F238E27FC236}">
                  <a16:creationId xmlns:a16="http://schemas.microsoft.com/office/drawing/2014/main" xmlns="" id="{5B6C9B67-DC69-4EEA-A170-EB152C6A0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1465"/>
              <a:ext cx="33" cy="14"/>
            </a:xfrm>
            <a:custGeom>
              <a:avLst/>
              <a:gdLst>
                <a:gd name="T0" fmla="*/ 1 w 64"/>
                <a:gd name="T1" fmla="*/ 6 h 29"/>
                <a:gd name="T2" fmla="*/ 30 w 64"/>
                <a:gd name="T3" fmla="*/ 25 h 29"/>
                <a:gd name="T4" fmla="*/ 64 w 64"/>
                <a:gd name="T5" fmla="*/ 29 h 29"/>
                <a:gd name="T6" fmla="*/ 41 w 64"/>
                <a:gd name="T7" fmla="*/ 21 h 29"/>
                <a:gd name="T8" fmla="*/ 19 w 64"/>
                <a:gd name="T9" fmla="*/ 10 h 29"/>
                <a:gd name="T10" fmla="*/ 5 w 64"/>
                <a:gd name="T11" fmla="*/ 4 h 29"/>
                <a:gd name="T12" fmla="*/ 0 w 64"/>
                <a:gd name="T13" fmla="*/ 0 h 29"/>
                <a:gd name="T14" fmla="*/ 1 w 64"/>
                <a:gd name="T15" fmla="*/ 6 h 29"/>
                <a:gd name="T16" fmla="*/ 1 w 64"/>
                <a:gd name="T17" fmla="*/ 6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29"/>
                <a:gd name="T29" fmla="*/ 64 w 64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29">
                  <a:moveTo>
                    <a:pt x="1" y="6"/>
                  </a:moveTo>
                  <a:lnTo>
                    <a:pt x="30" y="25"/>
                  </a:lnTo>
                  <a:lnTo>
                    <a:pt x="64" y="29"/>
                  </a:lnTo>
                  <a:lnTo>
                    <a:pt x="41" y="21"/>
                  </a:lnTo>
                  <a:lnTo>
                    <a:pt x="19" y="10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30" name="Freeform 106">
              <a:extLst>
                <a:ext uri="{FF2B5EF4-FFF2-40B4-BE49-F238E27FC236}">
                  <a16:creationId xmlns:a16="http://schemas.microsoft.com/office/drawing/2014/main" xmlns="" id="{DF8BBED8-46DC-499E-9451-614E81D7E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488"/>
              <a:ext cx="31" cy="60"/>
            </a:xfrm>
            <a:custGeom>
              <a:avLst/>
              <a:gdLst>
                <a:gd name="T0" fmla="*/ 30 w 63"/>
                <a:gd name="T1" fmla="*/ 30 h 120"/>
                <a:gd name="T2" fmla="*/ 19 w 63"/>
                <a:gd name="T3" fmla="*/ 61 h 120"/>
                <a:gd name="T4" fmla="*/ 19 w 63"/>
                <a:gd name="T5" fmla="*/ 86 h 120"/>
                <a:gd name="T6" fmla="*/ 34 w 63"/>
                <a:gd name="T7" fmla="*/ 78 h 120"/>
                <a:gd name="T8" fmla="*/ 45 w 63"/>
                <a:gd name="T9" fmla="*/ 67 h 120"/>
                <a:gd name="T10" fmla="*/ 45 w 63"/>
                <a:gd name="T11" fmla="*/ 32 h 120"/>
                <a:gd name="T12" fmla="*/ 63 w 63"/>
                <a:gd name="T13" fmla="*/ 27 h 120"/>
                <a:gd name="T14" fmla="*/ 63 w 63"/>
                <a:gd name="T15" fmla="*/ 59 h 120"/>
                <a:gd name="T16" fmla="*/ 49 w 63"/>
                <a:gd name="T17" fmla="*/ 82 h 120"/>
                <a:gd name="T18" fmla="*/ 28 w 63"/>
                <a:gd name="T19" fmla="*/ 93 h 120"/>
                <a:gd name="T20" fmla="*/ 26 w 63"/>
                <a:gd name="T21" fmla="*/ 114 h 120"/>
                <a:gd name="T22" fmla="*/ 6 w 63"/>
                <a:gd name="T23" fmla="*/ 120 h 120"/>
                <a:gd name="T24" fmla="*/ 13 w 63"/>
                <a:gd name="T25" fmla="*/ 105 h 120"/>
                <a:gd name="T26" fmla="*/ 11 w 63"/>
                <a:gd name="T27" fmla="*/ 86 h 120"/>
                <a:gd name="T28" fmla="*/ 0 w 63"/>
                <a:gd name="T29" fmla="*/ 82 h 120"/>
                <a:gd name="T30" fmla="*/ 6 w 63"/>
                <a:gd name="T31" fmla="*/ 63 h 120"/>
                <a:gd name="T32" fmla="*/ 17 w 63"/>
                <a:gd name="T33" fmla="*/ 32 h 120"/>
                <a:gd name="T34" fmla="*/ 17 w 63"/>
                <a:gd name="T35" fmla="*/ 0 h 120"/>
                <a:gd name="T36" fmla="*/ 30 w 63"/>
                <a:gd name="T37" fmla="*/ 30 h 120"/>
                <a:gd name="T38" fmla="*/ 30 w 63"/>
                <a:gd name="T39" fmla="*/ 30 h 1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20"/>
                <a:gd name="T62" fmla="*/ 63 w 63"/>
                <a:gd name="T63" fmla="*/ 120 h 1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20">
                  <a:moveTo>
                    <a:pt x="30" y="30"/>
                  </a:moveTo>
                  <a:lnTo>
                    <a:pt x="19" y="61"/>
                  </a:lnTo>
                  <a:lnTo>
                    <a:pt x="19" y="86"/>
                  </a:lnTo>
                  <a:lnTo>
                    <a:pt x="34" y="78"/>
                  </a:lnTo>
                  <a:lnTo>
                    <a:pt x="45" y="67"/>
                  </a:lnTo>
                  <a:lnTo>
                    <a:pt x="45" y="32"/>
                  </a:lnTo>
                  <a:lnTo>
                    <a:pt x="63" y="27"/>
                  </a:lnTo>
                  <a:lnTo>
                    <a:pt x="63" y="59"/>
                  </a:lnTo>
                  <a:lnTo>
                    <a:pt x="49" y="82"/>
                  </a:lnTo>
                  <a:lnTo>
                    <a:pt x="28" y="93"/>
                  </a:lnTo>
                  <a:lnTo>
                    <a:pt x="26" y="114"/>
                  </a:lnTo>
                  <a:lnTo>
                    <a:pt x="6" y="120"/>
                  </a:lnTo>
                  <a:lnTo>
                    <a:pt x="13" y="105"/>
                  </a:lnTo>
                  <a:lnTo>
                    <a:pt x="11" y="86"/>
                  </a:lnTo>
                  <a:lnTo>
                    <a:pt x="0" y="82"/>
                  </a:lnTo>
                  <a:lnTo>
                    <a:pt x="6" y="63"/>
                  </a:lnTo>
                  <a:lnTo>
                    <a:pt x="17" y="32"/>
                  </a:lnTo>
                  <a:lnTo>
                    <a:pt x="17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31" name="Freeform 107">
              <a:extLst>
                <a:ext uri="{FF2B5EF4-FFF2-40B4-BE49-F238E27FC236}">
                  <a16:creationId xmlns:a16="http://schemas.microsoft.com/office/drawing/2014/main" xmlns="" id="{C1DE8A16-7C6A-4A41-B3E5-763C8233E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1519"/>
              <a:ext cx="23" cy="33"/>
            </a:xfrm>
            <a:custGeom>
              <a:avLst/>
              <a:gdLst>
                <a:gd name="T0" fmla="*/ 0 w 45"/>
                <a:gd name="T1" fmla="*/ 36 h 64"/>
                <a:gd name="T2" fmla="*/ 9 w 45"/>
                <a:gd name="T3" fmla="*/ 63 h 64"/>
                <a:gd name="T4" fmla="*/ 23 w 45"/>
                <a:gd name="T5" fmla="*/ 64 h 64"/>
                <a:gd name="T6" fmla="*/ 36 w 45"/>
                <a:gd name="T7" fmla="*/ 63 h 64"/>
                <a:gd name="T8" fmla="*/ 42 w 45"/>
                <a:gd name="T9" fmla="*/ 38 h 64"/>
                <a:gd name="T10" fmla="*/ 45 w 45"/>
                <a:gd name="T11" fmla="*/ 15 h 64"/>
                <a:gd name="T12" fmla="*/ 34 w 45"/>
                <a:gd name="T13" fmla="*/ 0 h 64"/>
                <a:gd name="T14" fmla="*/ 30 w 45"/>
                <a:gd name="T15" fmla="*/ 30 h 64"/>
                <a:gd name="T16" fmla="*/ 11 w 45"/>
                <a:gd name="T17" fmla="*/ 36 h 64"/>
                <a:gd name="T18" fmla="*/ 15 w 45"/>
                <a:gd name="T19" fmla="*/ 19 h 64"/>
                <a:gd name="T20" fmla="*/ 4 w 45"/>
                <a:gd name="T21" fmla="*/ 4 h 64"/>
                <a:gd name="T22" fmla="*/ 0 w 45"/>
                <a:gd name="T23" fmla="*/ 36 h 64"/>
                <a:gd name="T24" fmla="*/ 0 w 45"/>
                <a:gd name="T25" fmla="*/ 36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64"/>
                <a:gd name="T41" fmla="*/ 45 w 45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64">
                  <a:moveTo>
                    <a:pt x="0" y="36"/>
                  </a:moveTo>
                  <a:lnTo>
                    <a:pt x="9" y="63"/>
                  </a:lnTo>
                  <a:lnTo>
                    <a:pt x="23" y="64"/>
                  </a:lnTo>
                  <a:lnTo>
                    <a:pt x="36" y="63"/>
                  </a:lnTo>
                  <a:lnTo>
                    <a:pt x="42" y="38"/>
                  </a:lnTo>
                  <a:lnTo>
                    <a:pt x="45" y="15"/>
                  </a:lnTo>
                  <a:lnTo>
                    <a:pt x="34" y="0"/>
                  </a:lnTo>
                  <a:lnTo>
                    <a:pt x="30" y="30"/>
                  </a:lnTo>
                  <a:lnTo>
                    <a:pt x="11" y="36"/>
                  </a:lnTo>
                  <a:lnTo>
                    <a:pt x="15" y="19"/>
                  </a:lnTo>
                  <a:lnTo>
                    <a:pt x="4" y="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732" name="Freeform 108">
              <a:extLst>
                <a:ext uri="{FF2B5EF4-FFF2-40B4-BE49-F238E27FC236}">
                  <a16:creationId xmlns:a16="http://schemas.microsoft.com/office/drawing/2014/main" xmlns="" id="{F59C36AD-D36A-4145-97CD-49E3FD9F5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1427"/>
              <a:ext cx="24" cy="42"/>
            </a:xfrm>
            <a:custGeom>
              <a:avLst/>
              <a:gdLst>
                <a:gd name="T0" fmla="*/ 0 w 48"/>
                <a:gd name="T1" fmla="*/ 16 h 84"/>
                <a:gd name="T2" fmla="*/ 27 w 48"/>
                <a:gd name="T3" fmla="*/ 4 h 84"/>
                <a:gd name="T4" fmla="*/ 48 w 48"/>
                <a:gd name="T5" fmla="*/ 0 h 84"/>
                <a:gd name="T6" fmla="*/ 21 w 48"/>
                <a:gd name="T7" fmla="*/ 35 h 84"/>
                <a:gd name="T8" fmla="*/ 35 w 48"/>
                <a:gd name="T9" fmla="*/ 84 h 84"/>
                <a:gd name="T10" fmla="*/ 8 w 48"/>
                <a:gd name="T11" fmla="*/ 52 h 84"/>
                <a:gd name="T12" fmla="*/ 0 w 48"/>
                <a:gd name="T13" fmla="*/ 16 h 84"/>
                <a:gd name="T14" fmla="*/ 0 w 48"/>
                <a:gd name="T15" fmla="*/ 16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84"/>
                <a:gd name="T26" fmla="*/ 48 w 4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84">
                  <a:moveTo>
                    <a:pt x="0" y="16"/>
                  </a:moveTo>
                  <a:lnTo>
                    <a:pt x="27" y="4"/>
                  </a:lnTo>
                  <a:lnTo>
                    <a:pt x="48" y="0"/>
                  </a:lnTo>
                  <a:lnTo>
                    <a:pt x="21" y="35"/>
                  </a:lnTo>
                  <a:lnTo>
                    <a:pt x="35" y="84"/>
                  </a:lnTo>
                  <a:lnTo>
                    <a:pt x="8" y="5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sp>
        <p:nvSpPr>
          <p:cNvPr id="26627" name="Text Box 110">
            <a:extLst>
              <a:ext uri="{FF2B5EF4-FFF2-40B4-BE49-F238E27FC236}">
                <a16:creationId xmlns:a16="http://schemas.microsoft.com/office/drawing/2014/main" xmlns="" id="{DF8217E9-4CD0-4807-8C94-F4AD24FEB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19400"/>
            <a:ext cx="2209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 Narrow" panose="020B0606020202030204" pitchFamily="34" charset="0"/>
              </a:rPr>
              <a:t>Statement Keuangan Eksternal</a:t>
            </a: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16</a:t>
            </a:fld>
            <a:endParaRPr lang="en-ID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xmlns="" id="{A4DACA09-BBE4-4DE3-8C03-0381C7639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447800"/>
          </a:xfrm>
          <a:solidFill>
            <a:srgbClr val="CC0000"/>
          </a:solidFill>
        </p:spPr>
        <p:txBody>
          <a:bodyPr/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PT Masa Depan</a:t>
            </a:r>
            <a:b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Laporan Laba</a:t>
            </a:r>
            <a:b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Untuk Tahun yang Berakhir 31 Desember 2006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CA51CCF0-187F-461E-BE1E-D5B00BD230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1" y="1676401"/>
            <a:ext cx="8359775" cy="4632325"/>
          </a:xfrm>
        </p:spPr>
        <p:txBody>
          <a:bodyPr/>
          <a:lstStyle/>
          <a:p>
            <a:pPr>
              <a:lnSpc>
                <a:spcPct val="90000"/>
              </a:lnSpc>
              <a:buNone/>
              <a:tabLst>
                <a:tab pos="6003925" algn="r"/>
                <a:tab pos="7429500" algn="r"/>
              </a:tabLst>
            </a:pPr>
            <a:r>
              <a:rPr lang="en-US" altLang="en-US" sz="2000">
                <a:latin typeface="Arial Narrow" panose="020B0606020202030204" pitchFamily="34" charset="0"/>
              </a:rPr>
              <a:t>Penjualan		$2,800,000</a:t>
            </a:r>
          </a:p>
          <a:p>
            <a:pPr>
              <a:lnSpc>
                <a:spcPct val="90000"/>
              </a:lnSpc>
              <a:buNone/>
              <a:tabLst>
                <a:tab pos="6003925" algn="r"/>
                <a:tab pos="7429500" algn="r"/>
              </a:tabLst>
            </a:pPr>
            <a:r>
              <a:rPr lang="en-US" altLang="en-US" sz="2000">
                <a:latin typeface="Arial Narrow" panose="020B0606020202030204" pitchFamily="34" charset="0"/>
              </a:rPr>
              <a:t>Dikurang HPP:		</a:t>
            </a:r>
          </a:p>
          <a:p>
            <a:pPr>
              <a:lnSpc>
                <a:spcPct val="90000"/>
              </a:lnSpc>
              <a:buNone/>
              <a:tabLst>
                <a:tab pos="6003925" algn="r"/>
                <a:tab pos="7429500" algn="r"/>
              </a:tabLst>
            </a:pPr>
            <a:r>
              <a:rPr lang="en-US" altLang="en-US" sz="2000">
                <a:latin typeface="Arial Narrow" panose="020B0606020202030204" pitchFamily="34" charset="0"/>
              </a:rPr>
              <a:t>	Persediaan produk jadi awal	$   500,000</a:t>
            </a:r>
          </a:p>
          <a:p>
            <a:pPr>
              <a:lnSpc>
                <a:spcPct val="90000"/>
              </a:lnSpc>
              <a:buNone/>
              <a:tabLst>
                <a:tab pos="6003925" algn="r"/>
                <a:tab pos="7429500" algn="r"/>
              </a:tabLst>
            </a:pPr>
            <a:r>
              <a:rPr lang="en-US" altLang="en-US" sz="2000">
                <a:latin typeface="Arial Narrow" panose="020B0606020202030204" pitchFamily="34" charset="0"/>
              </a:rPr>
              <a:t>	Ditambah: </a:t>
            </a:r>
            <a:r>
              <a:rPr lang="en-US" altLang="en-US" sz="2000">
                <a:solidFill>
                  <a:schemeClr val="accent2"/>
                </a:solidFill>
                <a:latin typeface="Arial Narrow" panose="020B0606020202030204" pitchFamily="34" charset="0"/>
              </a:rPr>
              <a:t>kos barang yang diproduksi</a:t>
            </a:r>
            <a:r>
              <a:rPr lang="en-US" altLang="en-US" sz="2000">
                <a:latin typeface="Arial Narrow" panose="020B0606020202030204" pitchFamily="34" charset="0"/>
              </a:rPr>
              <a:t>	</a:t>
            </a:r>
            <a:r>
              <a:rPr lang="en-US" altLang="en-US" sz="2000" u="sng">
                <a:latin typeface="Arial Narrow" panose="020B0606020202030204" pitchFamily="34" charset="0"/>
              </a:rPr>
              <a:t>  1,200,000</a:t>
            </a:r>
            <a:endParaRPr lang="en-US" altLang="en-US" sz="200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buNone/>
              <a:tabLst>
                <a:tab pos="6003925" algn="r"/>
                <a:tab pos="7429500" algn="r"/>
              </a:tabLst>
            </a:pPr>
            <a:r>
              <a:rPr lang="en-US" altLang="en-US" sz="2000">
                <a:latin typeface="Arial Narrow" panose="020B0606020202030204" pitchFamily="34" charset="0"/>
              </a:rPr>
              <a:t>	Kos barang yang tersedia untuk dijual	$1,700,000	</a:t>
            </a:r>
          </a:p>
          <a:p>
            <a:pPr>
              <a:lnSpc>
                <a:spcPct val="90000"/>
              </a:lnSpc>
              <a:buNone/>
              <a:tabLst>
                <a:tab pos="6003925" algn="r"/>
                <a:tab pos="7429500" algn="r"/>
              </a:tabLst>
            </a:pPr>
            <a:r>
              <a:rPr lang="en-US" altLang="en-US" sz="2000">
                <a:latin typeface="Arial Narrow" panose="020B0606020202030204" pitchFamily="34" charset="0"/>
              </a:rPr>
              <a:t>	Dikurang: persediaan produk jadi akhir	 </a:t>
            </a:r>
            <a:r>
              <a:rPr lang="en-US" altLang="en-US" sz="2000" u="sng">
                <a:latin typeface="Arial Narrow" panose="020B0606020202030204" pitchFamily="34" charset="0"/>
              </a:rPr>
              <a:t>     300,000</a:t>
            </a:r>
            <a:r>
              <a:rPr lang="en-US" altLang="en-US" sz="2000">
                <a:latin typeface="Arial Narrow" panose="020B0606020202030204" pitchFamily="34" charset="0"/>
              </a:rPr>
              <a:t>	</a:t>
            </a:r>
            <a:r>
              <a:rPr lang="en-US" altLang="en-US" sz="2000" u="sng">
                <a:latin typeface="Arial Narrow" panose="020B0606020202030204" pitchFamily="34" charset="0"/>
              </a:rPr>
              <a:t>  1,400,000</a:t>
            </a:r>
            <a:endParaRPr lang="en-US" altLang="en-US" sz="200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buNone/>
              <a:tabLst>
                <a:tab pos="6003925" algn="r"/>
                <a:tab pos="7429500" algn="r"/>
              </a:tabLst>
            </a:pPr>
            <a:r>
              <a:rPr lang="en-US" altLang="en-US" sz="2000">
                <a:latin typeface="Arial Narrow" panose="020B0606020202030204" pitchFamily="34" charset="0"/>
              </a:rPr>
              <a:t>Laba kotor		$1,400,000</a:t>
            </a:r>
          </a:p>
          <a:p>
            <a:pPr>
              <a:lnSpc>
                <a:spcPct val="90000"/>
              </a:lnSpc>
              <a:buNone/>
              <a:tabLst>
                <a:tab pos="6003925" algn="r"/>
                <a:tab pos="7429500" algn="r"/>
              </a:tabLst>
            </a:pPr>
            <a:r>
              <a:rPr lang="en-US" altLang="en-US" sz="2000">
                <a:latin typeface="Arial Narrow" panose="020B0606020202030204" pitchFamily="34" charset="0"/>
              </a:rPr>
              <a:t>Dikurang: biaya-biaya operasional	</a:t>
            </a:r>
          </a:p>
          <a:p>
            <a:pPr>
              <a:lnSpc>
                <a:spcPct val="90000"/>
              </a:lnSpc>
              <a:buNone/>
              <a:tabLst>
                <a:tab pos="6003925" algn="r"/>
                <a:tab pos="7429500" algn="r"/>
              </a:tabLst>
            </a:pPr>
            <a:r>
              <a:rPr lang="en-US" altLang="en-US" sz="2000">
                <a:latin typeface="Arial Narrow" panose="020B0606020202030204" pitchFamily="34" charset="0"/>
              </a:rPr>
              <a:t>       Biaya-biaya penjualan	$   600,000</a:t>
            </a:r>
          </a:p>
          <a:p>
            <a:pPr>
              <a:lnSpc>
                <a:spcPct val="90000"/>
              </a:lnSpc>
              <a:buNone/>
              <a:tabLst>
                <a:tab pos="6003925" algn="r"/>
                <a:tab pos="7429500" algn="r"/>
              </a:tabLst>
            </a:pPr>
            <a:r>
              <a:rPr lang="en-US" altLang="en-US" sz="2000">
                <a:latin typeface="Arial Narrow" panose="020B0606020202030204" pitchFamily="34" charset="0"/>
              </a:rPr>
              <a:t>       Biaya-biaya administrasi	</a:t>
            </a:r>
            <a:r>
              <a:rPr lang="en-US" altLang="en-US" sz="2000" u="sng">
                <a:latin typeface="Arial Narrow" panose="020B0606020202030204" pitchFamily="34" charset="0"/>
              </a:rPr>
              <a:t>     300,000</a:t>
            </a:r>
            <a:r>
              <a:rPr lang="en-US" altLang="en-US" sz="2000">
                <a:latin typeface="Arial Narrow" panose="020B0606020202030204" pitchFamily="34" charset="0"/>
              </a:rPr>
              <a:t>	</a:t>
            </a:r>
            <a:r>
              <a:rPr lang="en-US" altLang="en-US" sz="2000" u="sng">
                <a:latin typeface="Arial Narrow" panose="020B0606020202030204" pitchFamily="34" charset="0"/>
              </a:rPr>
              <a:t>     900,000</a:t>
            </a:r>
            <a:endParaRPr lang="en-US" altLang="en-US" sz="200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buNone/>
              <a:tabLst>
                <a:tab pos="6003925" algn="r"/>
                <a:tab pos="7429500" algn="r"/>
              </a:tabLst>
            </a:pPr>
            <a:r>
              <a:rPr lang="en-US" altLang="en-US" sz="2000">
                <a:latin typeface="Arial Narrow" panose="020B0606020202030204" pitchFamily="34" charset="0"/>
              </a:rPr>
              <a:t>Laba sebelum pajak		$   500,000</a:t>
            </a:r>
          </a:p>
          <a:p>
            <a:pPr>
              <a:lnSpc>
                <a:spcPct val="0"/>
              </a:lnSpc>
              <a:buNone/>
              <a:tabLst>
                <a:tab pos="6003925" algn="r"/>
                <a:tab pos="7429500" algn="r"/>
              </a:tabLst>
            </a:pPr>
            <a:r>
              <a:rPr lang="en-US" altLang="en-US" sz="2000">
                <a:latin typeface="Arial Narrow" panose="020B0606020202030204" pitchFamily="34" charset="0"/>
              </a:rPr>
              <a:t>				</a:t>
            </a:r>
          </a:p>
          <a:p>
            <a:pPr>
              <a:lnSpc>
                <a:spcPct val="90000"/>
              </a:lnSpc>
              <a:buNone/>
              <a:tabLst>
                <a:tab pos="6003925" algn="r"/>
                <a:tab pos="7429500" algn="r"/>
              </a:tabLst>
            </a:pPr>
            <a:endParaRPr lang="en-US" altLang="en-US" sz="2000">
              <a:latin typeface="Arial Narrow" panose="020B0606020202030204" pitchFamily="34" charset="0"/>
            </a:endParaRPr>
          </a:p>
        </p:txBody>
      </p:sp>
      <p:sp>
        <p:nvSpPr>
          <p:cNvPr id="27652" name="Line 4">
            <a:extLst>
              <a:ext uri="{FF2B5EF4-FFF2-40B4-BE49-F238E27FC236}">
                <a16:creationId xmlns:a16="http://schemas.microsoft.com/office/drawing/2014/main" xmlns="" id="{9535D8BA-5024-4A8B-A34A-F6E64D768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63246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ID"/>
          </a:p>
        </p:txBody>
      </p:sp>
      <p:sp>
        <p:nvSpPr>
          <p:cNvPr id="200709" name="Text Box 5">
            <a:extLst>
              <a:ext uri="{FF2B5EF4-FFF2-40B4-BE49-F238E27FC236}">
                <a16:creationId xmlns:a16="http://schemas.microsoft.com/office/drawing/2014/main" xmlns="" id="{85121EC2-A067-4752-99DD-6550333FD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228600"/>
            <a:ext cx="1066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17</a:t>
            </a:fld>
            <a:endParaRPr lang="en-ID"/>
          </a:p>
        </p:txBody>
      </p:sp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6" name="Rectangle 6">
            <a:extLst>
              <a:ext uri="{FF2B5EF4-FFF2-40B4-BE49-F238E27FC236}">
                <a16:creationId xmlns:a16="http://schemas.microsoft.com/office/drawing/2014/main" xmlns="" id="{4C76898B-C375-4DCD-A189-2822F6470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066800"/>
          </a:xfrm>
          <a:solidFill>
            <a:srgbClr val="CC0000"/>
          </a:solidFill>
        </p:spPr>
        <p:txBody>
          <a:bodyPr/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Laporan Kos Barang yang Diproduksi</a:t>
            </a:r>
            <a:b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Untuk Tahun yang Berakhir 31 Desember, 2006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xmlns="" id="{CDC596B5-8453-40FB-B795-E8C254584B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7924800" cy="5562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5715000" algn="r"/>
                <a:tab pos="7359650" algn="r"/>
              </a:tabLst>
            </a:pPr>
            <a:r>
              <a:rPr lang="en-US" altLang="en-US" sz="2400">
                <a:latin typeface="Arial Narrow" panose="020B0606020202030204" pitchFamily="34" charset="0"/>
              </a:rPr>
              <a:t>Bahan baku: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5715000" algn="r"/>
                <a:tab pos="7359650" algn="r"/>
              </a:tabLst>
            </a:pPr>
            <a:r>
              <a:rPr lang="en-US" altLang="en-US" sz="2400">
                <a:latin typeface="Arial Narrow" panose="020B0606020202030204" pitchFamily="34" charset="0"/>
              </a:rPr>
              <a:t>	Persediaan awal	$200,000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5715000" algn="r"/>
                <a:tab pos="7359650" algn="r"/>
              </a:tabLst>
            </a:pPr>
            <a:r>
              <a:rPr lang="en-US" altLang="en-US" sz="2400">
                <a:latin typeface="Arial Narrow" panose="020B0606020202030204" pitchFamily="34" charset="0"/>
              </a:rPr>
              <a:t>	Ditambah: Pembelian	 </a:t>
            </a:r>
            <a:r>
              <a:rPr lang="en-US" altLang="en-US" sz="2400" u="sng">
                <a:latin typeface="Arial Narrow" panose="020B0606020202030204" pitchFamily="34" charset="0"/>
              </a:rPr>
              <a:t>  450,000</a:t>
            </a:r>
            <a:endParaRPr lang="en-US" altLang="en-US" sz="240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5715000" algn="r"/>
                <a:tab pos="7359650" algn="r"/>
              </a:tabLst>
            </a:pPr>
            <a:r>
              <a:rPr lang="en-US" altLang="en-US" sz="2400">
                <a:latin typeface="Arial Narrow" panose="020B0606020202030204" pitchFamily="34" charset="0"/>
              </a:rPr>
              <a:t>	Bahan baku tersedia	$650,000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5715000" algn="r"/>
                <a:tab pos="7359650" algn="r"/>
              </a:tabLst>
            </a:pPr>
            <a:r>
              <a:rPr lang="en-US" altLang="en-US" sz="2400">
                <a:latin typeface="Arial Narrow" panose="020B0606020202030204" pitchFamily="34" charset="0"/>
              </a:rPr>
              <a:t>	Dikurang: Persediaan akhir	</a:t>
            </a:r>
            <a:r>
              <a:rPr lang="en-US" altLang="en-US" sz="2400" u="sng">
                <a:latin typeface="Arial Narrow" panose="020B0606020202030204" pitchFamily="34" charset="0"/>
              </a:rPr>
              <a:t>    50,000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5715000" algn="r"/>
                <a:tab pos="7359650" algn="r"/>
              </a:tabLst>
            </a:pPr>
            <a:r>
              <a:rPr lang="en-US" altLang="en-US" sz="2400">
                <a:latin typeface="Arial Narrow" panose="020B0606020202030204" pitchFamily="34" charset="0"/>
              </a:rPr>
              <a:t>	Bahan Baku yang Digunakan		$   600,000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5715000" algn="r"/>
                <a:tab pos="7359650" algn="r"/>
              </a:tabLst>
            </a:pPr>
            <a:r>
              <a:rPr lang="en-US" altLang="en-US" sz="2400">
                <a:latin typeface="Arial Narrow" panose="020B0606020202030204" pitchFamily="34" charset="0"/>
              </a:rPr>
              <a:t>Tenaga kerja		350,000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5715000" algn="r"/>
                <a:tab pos="7359650" algn="r"/>
              </a:tabLst>
            </a:pPr>
            <a:r>
              <a:rPr lang="en-US" altLang="en-US" sz="2400">
                <a:latin typeface="Arial Narrow" panose="020B0606020202030204" pitchFamily="34" charset="0"/>
              </a:rPr>
              <a:t>Oberhead manufaktur: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5715000" algn="r"/>
                <a:tab pos="7359650" algn="r"/>
              </a:tabLst>
            </a:pPr>
            <a:r>
              <a:rPr lang="en-US" altLang="en-US" sz="2400">
                <a:latin typeface="Arial Narrow" panose="020B0606020202030204" pitchFamily="34" charset="0"/>
              </a:rPr>
              <a:t>	Tenaga kerja tak langsung	$122,500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5715000" algn="r"/>
                <a:tab pos="7359650" algn="r"/>
              </a:tabLst>
            </a:pPr>
            <a:r>
              <a:rPr lang="en-US" altLang="en-US" sz="2400">
                <a:latin typeface="Arial Narrow" panose="020B0606020202030204" pitchFamily="34" charset="0"/>
              </a:rPr>
              <a:t>	Depresiasi	177,500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5715000" algn="r"/>
                <a:tab pos="7359650" algn="r"/>
              </a:tabLst>
            </a:pPr>
            <a:r>
              <a:rPr lang="en-US" altLang="en-US" sz="2400">
                <a:latin typeface="Arial Narrow" panose="020B0606020202030204" pitchFamily="34" charset="0"/>
              </a:rPr>
              <a:t>	Sewa	50,000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5715000" algn="r"/>
                <a:tab pos="7359650" algn="r"/>
              </a:tabLst>
            </a:pPr>
            <a:r>
              <a:rPr lang="en-US" altLang="en-US" sz="2400">
                <a:latin typeface="Arial Narrow" panose="020B0606020202030204" pitchFamily="34" charset="0"/>
              </a:rPr>
              <a:t>	Energi	37,500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5715000" algn="r"/>
                <a:tab pos="7359650" algn="r"/>
              </a:tabLst>
            </a:pPr>
            <a:r>
              <a:rPr lang="en-US" altLang="en-US" sz="2400">
                <a:latin typeface="Arial Narrow" panose="020B0606020202030204" pitchFamily="34" charset="0"/>
              </a:rPr>
              <a:t>	PBB	12,500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5715000" algn="r"/>
                <a:tab pos="7359650" algn="r"/>
              </a:tabLst>
            </a:pPr>
            <a:r>
              <a:rPr lang="en-US" altLang="en-US" sz="2400">
                <a:latin typeface="Arial Narrow" panose="020B0606020202030204" pitchFamily="34" charset="0"/>
              </a:rPr>
              <a:t>	Pemeliharaan	</a:t>
            </a:r>
            <a:r>
              <a:rPr lang="en-US" altLang="en-US" sz="2400" u="sng">
                <a:latin typeface="Arial Narrow" panose="020B0606020202030204" pitchFamily="34" charset="0"/>
              </a:rPr>
              <a:t>    50,000</a:t>
            </a:r>
            <a:r>
              <a:rPr lang="en-US" altLang="en-US" sz="2400">
                <a:latin typeface="Arial Narrow" panose="020B0606020202030204" pitchFamily="34" charset="0"/>
              </a:rPr>
              <a:t>	</a:t>
            </a:r>
            <a:r>
              <a:rPr lang="en-US" altLang="en-US" sz="2400" u="sng">
                <a:latin typeface="Arial Narrow" panose="020B0606020202030204" pitchFamily="34" charset="0"/>
              </a:rPr>
              <a:t>     450,000</a:t>
            </a:r>
            <a:endParaRPr lang="en-US" altLang="en-US" sz="240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  <a:tabLst>
                <a:tab pos="5715000" algn="r"/>
                <a:tab pos="7359650" algn="r"/>
              </a:tabLst>
            </a:pPr>
            <a:r>
              <a:rPr lang="en-US" altLang="en-US" sz="2400">
                <a:latin typeface="Arial Narrow" panose="020B0606020202030204" pitchFamily="34" charset="0"/>
              </a:rPr>
              <a:t>Total kos manufaktur yang ditambahkan		$1,400,000</a:t>
            </a:r>
          </a:p>
        </p:txBody>
      </p:sp>
      <p:sp>
        <p:nvSpPr>
          <p:cNvPr id="199687" name="Text Box 7">
            <a:extLst>
              <a:ext uri="{FF2B5EF4-FFF2-40B4-BE49-F238E27FC236}">
                <a16:creationId xmlns:a16="http://schemas.microsoft.com/office/drawing/2014/main" xmlns="" id="{AC5DC8AD-7F53-4297-93AD-A4499645B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228600"/>
            <a:ext cx="1066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2-21</a:t>
            </a:r>
          </a:p>
        </p:txBody>
      </p:sp>
      <p:sp>
        <p:nvSpPr>
          <p:cNvPr id="199689" name="Text Box 9">
            <a:extLst>
              <a:ext uri="{FF2B5EF4-FFF2-40B4-BE49-F238E27FC236}">
                <a16:creationId xmlns:a16="http://schemas.microsoft.com/office/drawing/2014/main" xmlns="" id="{C1A081D5-08BD-48CF-BA73-EA052E5DC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096001"/>
            <a:ext cx="3733800" cy="519113"/>
          </a:xfrm>
          <a:prstGeom prst="rect">
            <a:avLst/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continued on next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18</a:t>
            </a:fld>
            <a:endParaRPr lang="en-ID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D817C07E-F1D5-4620-A082-F1671D8A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1087438"/>
            <a:ext cx="792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tabLst>
                <a:tab pos="6003925" algn="r"/>
                <a:tab pos="73596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003925" algn="r"/>
                <a:tab pos="73596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003925" algn="r"/>
                <a:tab pos="73596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003925" algn="r"/>
                <a:tab pos="73596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003925" algn="r"/>
                <a:tab pos="73596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003925" algn="r"/>
                <a:tab pos="73596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003925" algn="r"/>
                <a:tab pos="73596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003925" algn="r"/>
                <a:tab pos="73596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003925" algn="r"/>
                <a:tab pos="73596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5000"/>
              <a:buFont typeface="Monotype Sorts" pitchFamily="2" charset="2"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Total kos manufaktur yang ditambahkan</a:t>
            </a:r>
            <a:r>
              <a:rPr lang="en-US" altLang="en-US">
                <a:latin typeface="Arial Narrow" panose="020B0606020202030204" pitchFamily="34" charset="0"/>
              </a:rPr>
              <a:t> </a:t>
            </a:r>
            <a:r>
              <a:rPr lang="en-US" altLang="en-US" sz="2400">
                <a:latin typeface="Arial Narrow" panose="020B0606020202030204" pitchFamily="34" charset="0"/>
              </a:rPr>
              <a:t>		$1,400,000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5000"/>
              <a:buFont typeface="Monotype Sorts" pitchFamily="2" charset="2"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Ditambah: BDP awal		</a:t>
            </a:r>
            <a:r>
              <a:rPr lang="en-US" altLang="en-US" sz="2400" u="sng">
                <a:latin typeface="Arial Narrow" panose="020B0606020202030204" pitchFamily="34" charset="0"/>
              </a:rPr>
              <a:t>     200,000</a:t>
            </a:r>
            <a:endParaRPr lang="en-US" altLang="en-US" sz="2400">
              <a:latin typeface="Arial Narrow" panose="020B0606020202030204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5000"/>
              <a:buFont typeface="Monotype Sorts" pitchFamily="2" charset="2"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Total kos manufaktur		$1,600,000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5000"/>
              <a:buFont typeface="Monotype Sorts" pitchFamily="2" charset="2"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Dikurang: BDP akhir		</a:t>
            </a:r>
            <a:r>
              <a:rPr lang="en-US" altLang="en-US" sz="2400" u="sng">
                <a:latin typeface="Arial Narrow" panose="020B0606020202030204" pitchFamily="34" charset="0"/>
              </a:rPr>
              <a:t>     400,000</a:t>
            </a:r>
            <a:endParaRPr lang="en-US" altLang="en-US" sz="2400">
              <a:latin typeface="Arial Narrow" panose="020B0606020202030204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5000"/>
              <a:buFont typeface="Monotype Sorts" pitchFamily="2" charset="2"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Kos barang yang diproduksi		$1,200,000</a:t>
            </a:r>
          </a:p>
        </p:txBody>
      </p:sp>
      <p:sp>
        <p:nvSpPr>
          <p:cNvPr id="29699" name="Line 3">
            <a:extLst>
              <a:ext uri="{FF2B5EF4-FFF2-40B4-BE49-F238E27FC236}">
                <a16:creationId xmlns:a16="http://schemas.microsoft.com/office/drawing/2014/main" xmlns="" id="{005B5102-0A3E-4F57-81C3-CA9A1B40C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8025" y="3068638"/>
            <a:ext cx="1371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ID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B67806F7-8722-4C16-917F-B45F2A23634B}"/>
              </a:ext>
            </a:extLst>
          </p:cNvPr>
          <p:cNvGrpSpPr>
            <a:grpSpLocks/>
          </p:cNvGrpSpPr>
          <p:nvPr/>
        </p:nvGrpSpPr>
        <p:grpSpPr bwMode="auto">
          <a:xfrm>
            <a:off x="2460625" y="1849439"/>
            <a:ext cx="5486400" cy="3659187"/>
            <a:chOff x="576" y="1152"/>
            <a:chExt cx="3456" cy="2305"/>
          </a:xfrm>
        </p:grpSpPr>
        <p:sp>
          <p:nvSpPr>
            <p:cNvPr id="221188" name="AutoShape 4">
              <a:extLst>
                <a:ext uri="{FF2B5EF4-FFF2-40B4-BE49-F238E27FC236}">
                  <a16:creationId xmlns:a16="http://schemas.microsoft.com/office/drawing/2014/main" xmlns="" id="{3FF93AFD-C18F-492B-9908-71D279FB3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152"/>
              <a:ext cx="912" cy="1488"/>
            </a:xfrm>
            <a:prstGeom prst="upArrow">
              <a:avLst>
                <a:gd name="adj1" fmla="val 50000"/>
                <a:gd name="adj2" fmla="val 40789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02" name="Text Box 5">
              <a:extLst>
                <a:ext uri="{FF2B5EF4-FFF2-40B4-BE49-F238E27FC236}">
                  <a16:creationId xmlns:a16="http://schemas.microsoft.com/office/drawing/2014/main" xmlns="" id="{70D8D0B0-2448-4F57-8205-9DD33894D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592"/>
              <a:ext cx="3456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Arial Narrow" panose="020B0606020202030204" pitchFamily="34" charset="0"/>
                </a:rPr>
                <a:t>BDP terdiri atas seluruh unit yang baru selesai sebagian pada titik waktu tertentu.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19</a:t>
            </a:fld>
            <a:endParaRPr lang="en-ID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58">
            <a:extLst>
              <a:ext uri="{FF2B5EF4-FFF2-40B4-BE49-F238E27FC236}">
                <a16:creationId xmlns:a16="http://schemas.microsoft.com/office/drawing/2014/main" xmlns="" id="{23A8F1A6-B084-4076-87E0-FAD771DA51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762000"/>
            <a:ext cx="41624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ID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Cost Assignment</a:t>
            </a:r>
          </a:p>
        </p:txBody>
      </p:sp>
      <p:grpSp>
        <p:nvGrpSpPr>
          <p:cNvPr id="5" name="Group 153">
            <a:extLst>
              <a:ext uri="{FF2B5EF4-FFF2-40B4-BE49-F238E27FC236}">
                <a16:creationId xmlns:a16="http://schemas.microsoft.com/office/drawing/2014/main" xmlns="" id="{F8D23B29-52DE-45C6-806F-E663DBF5C85D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895600"/>
            <a:ext cx="3951288" cy="2841625"/>
            <a:chOff x="1441" y="1296"/>
            <a:chExt cx="2489" cy="1790"/>
          </a:xfrm>
        </p:grpSpPr>
        <p:grpSp>
          <p:nvGrpSpPr>
            <p:cNvPr id="6" name="Group 152">
              <a:extLst>
                <a:ext uri="{FF2B5EF4-FFF2-40B4-BE49-F238E27FC236}">
                  <a16:creationId xmlns:a16="http://schemas.microsoft.com/office/drawing/2014/main" xmlns="" id="{51A2A0B1-CE0A-4143-8DC0-09FD40F58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1296"/>
              <a:ext cx="1194" cy="1790"/>
              <a:chOff x="3106" y="1265"/>
              <a:chExt cx="1194" cy="1790"/>
            </a:xfrm>
          </p:grpSpPr>
          <p:sp>
            <p:nvSpPr>
              <p:cNvPr id="61" name="Freeform 3">
                <a:extLst>
                  <a:ext uri="{FF2B5EF4-FFF2-40B4-BE49-F238E27FC236}">
                    <a16:creationId xmlns:a16="http://schemas.microsoft.com/office/drawing/2014/main" xmlns="" id="{5CE3AD95-435F-4492-9E22-3C701B334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" y="1688"/>
                <a:ext cx="1184" cy="1367"/>
              </a:xfrm>
              <a:custGeom>
                <a:avLst/>
                <a:gdLst>
                  <a:gd name="T0" fmla="*/ 358 w 2369"/>
                  <a:gd name="T1" fmla="*/ 492 h 2734"/>
                  <a:gd name="T2" fmla="*/ 278 w 2369"/>
                  <a:gd name="T3" fmla="*/ 844 h 2734"/>
                  <a:gd name="T4" fmla="*/ 265 w 2369"/>
                  <a:gd name="T5" fmla="*/ 1289 h 2734"/>
                  <a:gd name="T6" fmla="*/ 0 w 2369"/>
                  <a:gd name="T7" fmla="*/ 1880 h 2734"/>
                  <a:gd name="T8" fmla="*/ 107 w 2369"/>
                  <a:gd name="T9" fmla="*/ 2232 h 2734"/>
                  <a:gd name="T10" fmla="*/ 365 w 2369"/>
                  <a:gd name="T11" fmla="*/ 2253 h 2734"/>
                  <a:gd name="T12" fmla="*/ 325 w 2369"/>
                  <a:gd name="T13" fmla="*/ 2734 h 2734"/>
                  <a:gd name="T14" fmla="*/ 1970 w 2369"/>
                  <a:gd name="T15" fmla="*/ 2734 h 2734"/>
                  <a:gd name="T16" fmla="*/ 1903 w 2369"/>
                  <a:gd name="T17" fmla="*/ 2166 h 2734"/>
                  <a:gd name="T18" fmla="*/ 2308 w 2369"/>
                  <a:gd name="T19" fmla="*/ 1901 h 2734"/>
                  <a:gd name="T20" fmla="*/ 2369 w 2369"/>
                  <a:gd name="T21" fmla="*/ 1667 h 2734"/>
                  <a:gd name="T22" fmla="*/ 2268 w 2369"/>
                  <a:gd name="T23" fmla="*/ 1415 h 2734"/>
                  <a:gd name="T24" fmla="*/ 2188 w 2369"/>
                  <a:gd name="T25" fmla="*/ 996 h 2734"/>
                  <a:gd name="T26" fmla="*/ 2188 w 2369"/>
                  <a:gd name="T27" fmla="*/ 783 h 2734"/>
                  <a:gd name="T28" fmla="*/ 1884 w 2369"/>
                  <a:gd name="T29" fmla="*/ 293 h 2734"/>
                  <a:gd name="T30" fmla="*/ 1658 w 2369"/>
                  <a:gd name="T31" fmla="*/ 240 h 2734"/>
                  <a:gd name="T32" fmla="*/ 1208 w 2369"/>
                  <a:gd name="T33" fmla="*/ 0 h 2734"/>
                  <a:gd name="T34" fmla="*/ 624 w 2369"/>
                  <a:gd name="T35" fmla="*/ 266 h 2734"/>
                  <a:gd name="T36" fmla="*/ 358 w 2369"/>
                  <a:gd name="T37" fmla="*/ 492 h 2734"/>
                  <a:gd name="T38" fmla="*/ 358 w 2369"/>
                  <a:gd name="T39" fmla="*/ 492 h 27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69"/>
                  <a:gd name="T61" fmla="*/ 0 h 2734"/>
                  <a:gd name="T62" fmla="*/ 2369 w 2369"/>
                  <a:gd name="T63" fmla="*/ 2734 h 27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69" h="2734">
                    <a:moveTo>
                      <a:pt x="358" y="492"/>
                    </a:moveTo>
                    <a:lnTo>
                      <a:pt x="278" y="844"/>
                    </a:lnTo>
                    <a:lnTo>
                      <a:pt x="265" y="1289"/>
                    </a:lnTo>
                    <a:lnTo>
                      <a:pt x="0" y="1880"/>
                    </a:lnTo>
                    <a:lnTo>
                      <a:pt x="107" y="2232"/>
                    </a:lnTo>
                    <a:lnTo>
                      <a:pt x="365" y="2253"/>
                    </a:lnTo>
                    <a:lnTo>
                      <a:pt x="325" y="2734"/>
                    </a:lnTo>
                    <a:lnTo>
                      <a:pt x="1970" y="2734"/>
                    </a:lnTo>
                    <a:lnTo>
                      <a:pt x="1903" y="2166"/>
                    </a:lnTo>
                    <a:lnTo>
                      <a:pt x="2308" y="1901"/>
                    </a:lnTo>
                    <a:lnTo>
                      <a:pt x="2369" y="1667"/>
                    </a:lnTo>
                    <a:lnTo>
                      <a:pt x="2268" y="1415"/>
                    </a:lnTo>
                    <a:lnTo>
                      <a:pt x="2188" y="996"/>
                    </a:lnTo>
                    <a:lnTo>
                      <a:pt x="2188" y="783"/>
                    </a:lnTo>
                    <a:lnTo>
                      <a:pt x="1884" y="293"/>
                    </a:lnTo>
                    <a:lnTo>
                      <a:pt x="1658" y="240"/>
                    </a:lnTo>
                    <a:lnTo>
                      <a:pt x="1208" y="0"/>
                    </a:lnTo>
                    <a:lnTo>
                      <a:pt x="624" y="266"/>
                    </a:lnTo>
                    <a:lnTo>
                      <a:pt x="358" y="492"/>
                    </a:lnTo>
                    <a:close/>
                  </a:path>
                </a:pathLst>
              </a:custGeom>
              <a:solidFill>
                <a:srgbClr val="E4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2" name="Freeform 4">
                <a:extLst>
                  <a:ext uri="{FF2B5EF4-FFF2-40B4-BE49-F238E27FC236}">
                    <a16:creationId xmlns:a16="http://schemas.microsoft.com/office/drawing/2014/main" xmlns="" id="{45B32B87-F54B-4BE7-A334-E8592B408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" y="2737"/>
                <a:ext cx="275" cy="318"/>
              </a:xfrm>
              <a:custGeom>
                <a:avLst/>
                <a:gdLst>
                  <a:gd name="T0" fmla="*/ 0 w 549"/>
                  <a:gd name="T1" fmla="*/ 635 h 635"/>
                  <a:gd name="T2" fmla="*/ 138 w 549"/>
                  <a:gd name="T3" fmla="*/ 0 h 635"/>
                  <a:gd name="T4" fmla="*/ 490 w 549"/>
                  <a:gd name="T5" fmla="*/ 13 h 635"/>
                  <a:gd name="T6" fmla="*/ 482 w 549"/>
                  <a:gd name="T7" fmla="*/ 226 h 635"/>
                  <a:gd name="T8" fmla="*/ 549 w 549"/>
                  <a:gd name="T9" fmla="*/ 635 h 635"/>
                  <a:gd name="T10" fmla="*/ 0 w 549"/>
                  <a:gd name="T11" fmla="*/ 635 h 635"/>
                  <a:gd name="T12" fmla="*/ 0 w 549"/>
                  <a:gd name="T13" fmla="*/ 635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635"/>
                  <a:gd name="T23" fmla="*/ 549 w 549"/>
                  <a:gd name="T24" fmla="*/ 635 h 6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635">
                    <a:moveTo>
                      <a:pt x="0" y="635"/>
                    </a:moveTo>
                    <a:lnTo>
                      <a:pt x="138" y="0"/>
                    </a:lnTo>
                    <a:lnTo>
                      <a:pt x="490" y="13"/>
                    </a:lnTo>
                    <a:lnTo>
                      <a:pt x="482" y="226"/>
                    </a:lnTo>
                    <a:lnTo>
                      <a:pt x="549" y="635"/>
                    </a:lnTo>
                    <a:lnTo>
                      <a:pt x="0" y="635"/>
                    </a:lnTo>
                    <a:close/>
                  </a:path>
                </a:pathLst>
              </a:custGeom>
              <a:solidFill>
                <a:srgbClr val="8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3" name="Freeform 5">
                <a:extLst>
                  <a:ext uri="{FF2B5EF4-FFF2-40B4-BE49-F238E27FC236}">
                    <a16:creationId xmlns:a16="http://schemas.microsoft.com/office/drawing/2014/main" xmlns="" id="{303F8699-2036-43CD-8E6A-9D11174F2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1814"/>
                <a:ext cx="302" cy="957"/>
              </a:xfrm>
              <a:custGeom>
                <a:avLst/>
                <a:gdLst>
                  <a:gd name="T0" fmla="*/ 199 w 602"/>
                  <a:gd name="T1" fmla="*/ 66 h 1913"/>
                  <a:gd name="T2" fmla="*/ 199 w 602"/>
                  <a:gd name="T3" fmla="*/ 139 h 1913"/>
                  <a:gd name="T4" fmla="*/ 264 w 602"/>
                  <a:gd name="T5" fmla="*/ 179 h 1913"/>
                  <a:gd name="T6" fmla="*/ 93 w 602"/>
                  <a:gd name="T7" fmla="*/ 897 h 1913"/>
                  <a:gd name="T8" fmla="*/ 0 w 602"/>
                  <a:gd name="T9" fmla="*/ 1713 h 1913"/>
                  <a:gd name="T10" fmla="*/ 40 w 602"/>
                  <a:gd name="T11" fmla="*/ 1913 h 1913"/>
                  <a:gd name="T12" fmla="*/ 410 w 602"/>
                  <a:gd name="T13" fmla="*/ 1913 h 1913"/>
                  <a:gd name="T14" fmla="*/ 370 w 602"/>
                  <a:gd name="T15" fmla="*/ 1116 h 1913"/>
                  <a:gd name="T16" fmla="*/ 511 w 602"/>
                  <a:gd name="T17" fmla="*/ 490 h 1913"/>
                  <a:gd name="T18" fmla="*/ 602 w 602"/>
                  <a:gd name="T19" fmla="*/ 133 h 1913"/>
                  <a:gd name="T20" fmla="*/ 338 w 602"/>
                  <a:gd name="T21" fmla="*/ 0 h 1913"/>
                  <a:gd name="T22" fmla="*/ 199 w 602"/>
                  <a:gd name="T23" fmla="*/ 66 h 1913"/>
                  <a:gd name="T24" fmla="*/ 199 w 602"/>
                  <a:gd name="T25" fmla="*/ 66 h 19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2"/>
                  <a:gd name="T40" fmla="*/ 0 h 1913"/>
                  <a:gd name="T41" fmla="*/ 602 w 602"/>
                  <a:gd name="T42" fmla="*/ 1913 h 19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2" h="1913">
                    <a:moveTo>
                      <a:pt x="199" y="66"/>
                    </a:moveTo>
                    <a:lnTo>
                      <a:pt x="199" y="139"/>
                    </a:lnTo>
                    <a:lnTo>
                      <a:pt x="264" y="179"/>
                    </a:lnTo>
                    <a:lnTo>
                      <a:pt x="93" y="897"/>
                    </a:lnTo>
                    <a:lnTo>
                      <a:pt x="0" y="1713"/>
                    </a:lnTo>
                    <a:lnTo>
                      <a:pt x="40" y="1913"/>
                    </a:lnTo>
                    <a:lnTo>
                      <a:pt x="410" y="1913"/>
                    </a:lnTo>
                    <a:lnTo>
                      <a:pt x="370" y="1116"/>
                    </a:lnTo>
                    <a:lnTo>
                      <a:pt x="511" y="490"/>
                    </a:lnTo>
                    <a:lnTo>
                      <a:pt x="602" y="133"/>
                    </a:lnTo>
                    <a:lnTo>
                      <a:pt x="338" y="0"/>
                    </a:lnTo>
                    <a:lnTo>
                      <a:pt x="199" y="66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4" name="Freeform 6">
                <a:extLst>
                  <a:ext uri="{FF2B5EF4-FFF2-40B4-BE49-F238E27FC236}">
                    <a16:creationId xmlns:a16="http://schemas.microsoft.com/office/drawing/2014/main" xmlns="" id="{7801BE62-B438-4DA8-BAF9-0CA08D5F4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" y="2250"/>
                <a:ext cx="593" cy="455"/>
              </a:xfrm>
              <a:custGeom>
                <a:avLst/>
                <a:gdLst>
                  <a:gd name="T0" fmla="*/ 40 w 1186"/>
                  <a:gd name="T1" fmla="*/ 0 h 910"/>
                  <a:gd name="T2" fmla="*/ 0 w 1186"/>
                  <a:gd name="T3" fmla="*/ 570 h 910"/>
                  <a:gd name="T4" fmla="*/ 211 w 1186"/>
                  <a:gd name="T5" fmla="*/ 796 h 910"/>
                  <a:gd name="T6" fmla="*/ 629 w 1186"/>
                  <a:gd name="T7" fmla="*/ 889 h 910"/>
                  <a:gd name="T8" fmla="*/ 869 w 1186"/>
                  <a:gd name="T9" fmla="*/ 884 h 910"/>
                  <a:gd name="T10" fmla="*/ 1082 w 1186"/>
                  <a:gd name="T11" fmla="*/ 910 h 910"/>
                  <a:gd name="T12" fmla="*/ 1154 w 1186"/>
                  <a:gd name="T13" fmla="*/ 503 h 910"/>
                  <a:gd name="T14" fmla="*/ 1186 w 1186"/>
                  <a:gd name="T15" fmla="*/ 199 h 910"/>
                  <a:gd name="T16" fmla="*/ 696 w 1186"/>
                  <a:gd name="T17" fmla="*/ 146 h 910"/>
                  <a:gd name="T18" fmla="*/ 192 w 1186"/>
                  <a:gd name="T19" fmla="*/ 0 h 910"/>
                  <a:gd name="T20" fmla="*/ 40 w 1186"/>
                  <a:gd name="T21" fmla="*/ 0 h 910"/>
                  <a:gd name="T22" fmla="*/ 40 w 1186"/>
                  <a:gd name="T23" fmla="*/ 0 h 9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86"/>
                  <a:gd name="T37" fmla="*/ 0 h 910"/>
                  <a:gd name="T38" fmla="*/ 1186 w 1186"/>
                  <a:gd name="T39" fmla="*/ 910 h 9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86" h="910">
                    <a:moveTo>
                      <a:pt x="40" y="0"/>
                    </a:moveTo>
                    <a:lnTo>
                      <a:pt x="0" y="570"/>
                    </a:lnTo>
                    <a:lnTo>
                      <a:pt x="211" y="796"/>
                    </a:lnTo>
                    <a:lnTo>
                      <a:pt x="629" y="889"/>
                    </a:lnTo>
                    <a:lnTo>
                      <a:pt x="869" y="884"/>
                    </a:lnTo>
                    <a:lnTo>
                      <a:pt x="1082" y="910"/>
                    </a:lnTo>
                    <a:lnTo>
                      <a:pt x="1154" y="503"/>
                    </a:lnTo>
                    <a:lnTo>
                      <a:pt x="1186" y="199"/>
                    </a:lnTo>
                    <a:lnTo>
                      <a:pt x="696" y="146"/>
                    </a:lnTo>
                    <a:lnTo>
                      <a:pt x="192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5" name="Freeform 7">
                <a:extLst>
                  <a:ext uri="{FF2B5EF4-FFF2-40B4-BE49-F238E27FC236}">
                    <a16:creationId xmlns:a16="http://schemas.microsoft.com/office/drawing/2014/main" xmlns="" id="{DF8A5430-7CB4-4A10-85E3-C1C49A853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" y="2493"/>
                <a:ext cx="258" cy="234"/>
              </a:xfrm>
              <a:custGeom>
                <a:avLst/>
                <a:gdLst>
                  <a:gd name="T0" fmla="*/ 0 w 515"/>
                  <a:gd name="T1" fmla="*/ 61 h 468"/>
                  <a:gd name="T2" fmla="*/ 11 w 515"/>
                  <a:gd name="T3" fmla="*/ 97 h 468"/>
                  <a:gd name="T4" fmla="*/ 184 w 515"/>
                  <a:gd name="T5" fmla="*/ 109 h 468"/>
                  <a:gd name="T6" fmla="*/ 66 w 515"/>
                  <a:gd name="T7" fmla="*/ 170 h 468"/>
                  <a:gd name="T8" fmla="*/ 82 w 515"/>
                  <a:gd name="T9" fmla="*/ 240 h 468"/>
                  <a:gd name="T10" fmla="*/ 150 w 515"/>
                  <a:gd name="T11" fmla="*/ 379 h 468"/>
                  <a:gd name="T12" fmla="*/ 243 w 515"/>
                  <a:gd name="T13" fmla="*/ 432 h 468"/>
                  <a:gd name="T14" fmla="*/ 323 w 515"/>
                  <a:gd name="T15" fmla="*/ 449 h 468"/>
                  <a:gd name="T16" fmla="*/ 488 w 515"/>
                  <a:gd name="T17" fmla="*/ 468 h 468"/>
                  <a:gd name="T18" fmla="*/ 515 w 515"/>
                  <a:gd name="T19" fmla="*/ 388 h 468"/>
                  <a:gd name="T20" fmla="*/ 466 w 515"/>
                  <a:gd name="T21" fmla="*/ 232 h 468"/>
                  <a:gd name="T22" fmla="*/ 441 w 515"/>
                  <a:gd name="T23" fmla="*/ 211 h 468"/>
                  <a:gd name="T24" fmla="*/ 393 w 515"/>
                  <a:gd name="T25" fmla="*/ 63 h 468"/>
                  <a:gd name="T26" fmla="*/ 205 w 515"/>
                  <a:gd name="T27" fmla="*/ 0 h 468"/>
                  <a:gd name="T28" fmla="*/ 0 w 515"/>
                  <a:gd name="T29" fmla="*/ 61 h 468"/>
                  <a:gd name="T30" fmla="*/ 0 w 515"/>
                  <a:gd name="T31" fmla="*/ 61 h 4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15"/>
                  <a:gd name="T49" fmla="*/ 0 h 468"/>
                  <a:gd name="T50" fmla="*/ 515 w 515"/>
                  <a:gd name="T51" fmla="*/ 468 h 4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15" h="468">
                    <a:moveTo>
                      <a:pt x="0" y="61"/>
                    </a:moveTo>
                    <a:lnTo>
                      <a:pt x="11" y="97"/>
                    </a:lnTo>
                    <a:lnTo>
                      <a:pt x="184" y="109"/>
                    </a:lnTo>
                    <a:lnTo>
                      <a:pt x="66" y="170"/>
                    </a:lnTo>
                    <a:lnTo>
                      <a:pt x="82" y="240"/>
                    </a:lnTo>
                    <a:lnTo>
                      <a:pt x="150" y="379"/>
                    </a:lnTo>
                    <a:lnTo>
                      <a:pt x="243" y="432"/>
                    </a:lnTo>
                    <a:lnTo>
                      <a:pt x="323" y="449"/>
                    </a:lnTo>
                    <a:lnTo>
                      <a:pt x="488" y="468"/>
                    </a:lnTo>
                    <a:lnTo>
                      <a:pt x="515" y="388"/>
                    </a:lnTo>
                    <a:lnTo>
                      <a:pt x="466" y="232"/>
                    </a:lnTo>
                    <a:lnTo>
                      <a:pt x="441" y="211"/>
                    </a:lnTo>
                    <a:lnTo>
                      <a:pt x="393" y="63"/>
                    </a:lnTo>
                    <a:lnTo>
                      <a:pt x="205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6" name="Freeform 8">
                <a:extLst>
                  <a:ext uri="{FF2B5EF4-FFF2-40B4-BE49-F238E27FC236}">
                    <a16:creationId xmlns:a16="http://schemas.microsoft.com/office/drawing/2014/main" xmlns="" id="{D5B0C4A6-802B-474F-A4C1-F66B2D674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2503"/>
                <a:ext cx="239" cy="191"/>
              </a:xfrm>
              <a:custGeom>
                <a:avLst/>
                <a:gdLst>
                  <a:gd name="T0" fmla="*/ 91 w 477"/>
                  <a:gd name="T1" fmla="*/ 0 h 383"/>
                  <a:gd name="T2" fmla="*/ 44 w 477"/>
                  <a:gd name="T3" fmla="*/ 31 h 383"/>
                  <a:gd name="T4" fmla="*/ 0 w 477"/>
                  <a:gd name="T5" fmla="*/ 133 h 383"/>
                  <a:gd name="T6" fmla="*/ 44 w 477"/>
                  <a:gd name="T7" fmla="*/ 383 h 383"/>
                  <a:gd name="T8" fmla="*/ 240 w 477"/>
                  <a:gd name="T9" fmla="*/ 360 h 383"/>
                  <a:gd name="T10" fmla="*/ 335 w 477"/>
                  <a:gd name="T11" fmla="*/ 325 h 383"/>
                  <a:gd name="T12" fmla="*/ 462 w 477"/>
                  <a:gd name="T13" fmla="*/ 289 h 383"/>
                  <a:gd name="T14" fmla="*/ 477 w 477"/>
                  <a:gd name="T15" fmla="*/ 234 h 383"/>
                  <a:gd name="T16" fmla="*/ 441 w 477"/>
                  <a:gd name="T17" fmla="*/ 200 h 383"/>
                  <a:gd name="T18" fmla="*/ 371 w 477"/>
                  <a:gd name="T19" fmla="*/ 170 h 383"/>
                  <a:gd name="T20" fmla="*/ 371 w 477"/>
                  <a:gd name="T21" fmla="*/ 130 h 383"/>
                  <a:gd name="T22" fmla="*/ 342 w 477"/>
                  <a:gd name="T23" fmla="*/ 113 h 383"/>
                  <a:gd name="T24" fmla="*/ 268 w 477"/>
                  <a:gd name="T25" fmla="*/ 71 h 383"/>
                  <a:gd name="T26" fmla="*/ 91 w 477"/>
                  <a:gd name="T27" fmla="*/ 0 h 383"/>
                  <a:gd name="T28" fmla="*/ 91 w 477"/>
                  <a:gd name="T29" fmla="*/ 0 h 3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7"/>
                  <a:gd name="T46" fmla="*/ 0 h 383"/>
                  <a:gd name="T47" fmla="*/ 477 w 477"/>
                  <a:gd name="T48" fmla="*/ 383 h 38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7" h="383">
                    <a:moveTo>
                      <a:pt x="91" y="0"/>
                    </a:moveTo>
                    <a:lnTo>
                      <a:pt x="44" y="31"/>
                    </a:lnTo>
                    <a:lnTo>
                      <a:pt x="0" y="133"/>
                    </a:lnTo>
                    <a:lnTo>
                      <a:pt x="44" y="383"/>
                    </a:lnTo>
                    <a:lnTo>
                      <a:pt x="240" y="360"/>
                    </a:lnTo>
                    <a:lnTo>
                      <a:pt x="335" y="325"/>
                    </a:lnTo>
                    <a:lnTo>
                      <a:pt x="462" y="289"/>
                    </a:lnTo>
                    <a:lnTo>
                      <a:pt x="477" y="234"/>
                    </a:lnTo>
                    <a:lnTo>
                      <a:pt x="441" y="200"/>
                    </a:lnTo>
                    <a:lnTo>
                      <a:pt x="371" y="170"/>
                    </a:lnTo>
                    <a:lnTo>
                      <a:pt x="371" y="130"/>
                    </a:lnTo>
                    <a:lnTo>
                      <a:pt x="342" y="113"/>
                    </a:lnTo>
                    <a:lnTo>
                      <a:pt x="268" y="7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7" name="Freeform 9">
                <a:extLst>
                  <a:ext uri="{FF2B5EF4-FFF2-40B4-BE49-F238E27FC236}">
                    <a16:creationId xmlns:a16="http://schemas.microsoft.com/office/drawing/2014/main" xmlns="" id="{BF1A75FB-21EE-471C-AC65-796D8E5BF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286"/>
                <a:ext cx="714" cy="682"/>
              </a:xfrm>
              <a:custGeom>
                <a:avLst/>
                <a:gdLst>
                  <a:gd name="T0" fmla="*/ 0 w 1430"/>
                  <a:gd name="T1" fmla="*/ 506 h 1365"/>
                  <a:gd name="T2" fmla="*/ 46 w 1430"/>
                  <a:gd name="T3" fmla="*/ 595 h 1365"/>
                  <a:gd name="T4" fmla="*/ 185 w 1430"/>
                  <a:gd name="T5" fmla="*/ 646 h 1365"/>
                  <a:gd name="T6" fmla="*/ 185 w 1430"/>
                  <a:gd name="T7" fmla="*/ 717 h 1365"/>
                  <a:gd name="T8" fmla="*/ 177 w 1430"/>
                  <a:gd name="T9" fmla="*/ 802 h 1365"/>
                  <a:gd name="T10" fmla="*/ 194 w 1430"/>
                  <a:gd name="T11" fmla="*/ 992 h 1365"/>
                  <a:gd name="T12" fmla="*/ 149 w 1430"/>
                  <a:gd name="T13" fmla="*/ 1108 h 1365"/>
                  <a:gd name="T14" fmla="*/ 183 w 1430"/>
                  <a:gd name="T15" fmla="*/ 1209 h 1365"/>
                  <a:gd name="T16" fmla="*/ 289 w 1430"/>
                  <a:gd name="T17" fmla="*/ 1287 h 1365"/>
                  <a:gd name="T18" fmla="*/ 299 w 1430"/>
                  <a:gd name="T19" fmla="*/ 1365 h 1365"/>
                  <a:gd name="T20" fmla="*/ 345 w 1430"/>
                  <a:gd name="T21" fmla="*/ 1325 h 1365"/>
                  <a:gd name="T22" fmla="*/ 369 w 1430"/>
                  <a:gd name="T23" fmla="*/ 1274 h 1365"/>
                  <a:gd name="T24" fmla="*/ 400 w 1430"/>
                  <a:gd name="T25" fmla="*/ 1308 h 1365"/>
                  <a:gd name="T26" fmla="*/ 443 w 1430"/>
                  <a:gd name="T27" fmla="*/ 1238 h 1365"/>
                  <a:gd name="T28" fmla="*/ 470 w 1430"/>
                  <a:gd name="T29" fmla="*/ 1266 h 1365"/>
                  <a:gd name="T30" fmla="*/ 559 w 1430"/>
                  <a:gd name="T31" fmla="*/ 1150 h 1365"/>
                  <a:gd name="T32" fmla="*/ 709 w 1430"/>
                  <a:gd name="T33" fmla="*/ 1120 h 1365"/>
                  <a:gd name="T34" fmla="*/ 765 w 1430"/>
                  <a:gd name="T35" fmla="*/ 1207 h 1365"/>
                  <a:gd name="T36" fmla="*/ 816 w 1430"/>
                  <a:gd name="T37" fmla="*/ 1327 h 1365"/>
                  <a:gd name="T38" fmla="*/ 894 w 1430"/>
                  <a:gd name="T39" fmla="*/ 1281 h 1365"/>
                  <a:gd name="T40" fmla="*/ 964 w 1430"/>
                  <a:gd name="T41" fmla="*/ 1220 h 1365"/>
                  <a:gd name="T42" fmla="*/ 976 w 1430"/>
                  <a:gd name="T43" fmla="*/ 1262 h 1365"/>
                  <a:gd name="T44" fmla="*/ 1052 w 1430"/>
                  <a:gd name="T45" fmla="*/ 1293 h 1365"/>
                  <a:gd name="T46" fmla="*/ 1071 w 1430"/>
                  <a:gd name="T47" fmla="*/ 1255 h 1365"/>
                  <a:gd name="T48" fmla="*/ 1107 w 1430"/>
                  <a:gd name="T49" fmla="*/ 1298 h 1365"/>
                  <a:gd name="T50" fmla="*/ 1198 w 1430"/>
                  <a:gd name="T51" fmla="*/ 1232 h 1365"/>
                  <a:gd name="T52" fmla="*/ 1246 w 1430"/>
                  <a:gd name="T53" fmla="*/ 1114 h 1365"/>
                  <a:gd name="T54" fmla="*/ 1419 w 1430"/>
                  <a:gd name="T55" fmla="*/ 1055 h 1365"/>
                  <a:gd name="T56" fmla="*/ 1362 w 1430"/>
                  <a:gd name="T57" fmla="*/ 971 h 1365"/>
                  <a:gd name="T58" fmla="*/ 1430 w 1430"/>
                  <a:gd name="T59" fmla="*/ 899 h 1365"/>
                  <a:gd name="T60" fmla="*/ 1320 w 1430"/>
                  <a:gd name="T61" fmla="*/ 612 h 1365"/>
                  <a:gd name="T62" fmla="*/ 1234 w 1430"/>
                  <a:gd name="T63" fmla="*/ 469 h 1365"/>
                  <a:gd name="T64" fmla="*/ 993 w 1430"/>
                  <a:gd name="T65" fmla="*/ 182 h 1365"/>
                  <a:gd name="T66" fmla="*/ 820 w 1430"/>
                  <a:gd name="T67" fmla="*/ 38 h 1365"/>
                  <a:gd name="T68" fmla="*/ 464 w 1430"/>
                  <a:gd name="T69" fmla="*/ 0 h 1365"/>
                  <a:gd name="T70" fmla="*/ 348 w 1430"/>
                  <a:gd name="T71" fmla="*/ 64 h 1365"/>
                  <a:gd name="T72" fmla="*/ 244 w 1430"/>
                  <a:gd name="T73" fmla="*/ 139 h 1365"/>
                  <a:gd name="T74" fmla="*/ 67 w 1430"/>
                  <a:gd name="T75" fmla="*/ 331 h 1365"/>
                  <a:gd name="T76" fmla="*/ 0 w 1430"/>
                  <a:gd name="T77" fmla="*/ 506 h 1365"/>
                  <a:gd name="T78" fmla="*/ 0 w 1430"/>
                  <a:gd name="T79" fmla="*/ 506 h 136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30"/>
                  <a:gd name="T121" fmla="*/ 0 h 1365"/>
                  <a:gd name="T122" fmla="*/ 1430 w 1430"/>
                  <a:gd name="T123" fmla="*/ 1365 h 136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30" h="1365">
                    <a:moveTo>
                      <a:pt x="0" y="506"/>
                    </a:moveTo>
                    <a:lnTo>
                      <a:pt x="46" y="595"/>
                    </a:lnTo>
                    <a:lnTo>
                      <a:pt x="185" y="646"/>
                    </a:lnTo>
                    <a:lnTo>
                      <a:pt x="185" y="717"/>
                    </a:lnTo>
                    <a:lnTo>
                      <a:pt x="177" y="802"/>
                    </a:lnTo>
                    <a:lnTo>
                      <a:pt x="194" y="992"/>
                    </a:lnTo>
                    <a:lnTo>
                      <a:pt x="149" y="1108"/>
                    </a:lnTo>
                    <a:lnTo>
                      <a:pt x="183" y="1209"/>
                    </a:lnTo>
                    <a:lnTo>
                      <a:pt x="289" y="1287"/>
                    </a:lnTo>
                    <a:lnTo>
                      <a:pt x="299" y="1365"/>
                    </a:lnTo>
                    <a:lnTo>
                      <a:pt x="345" y="1325"/>
                    </a:lnTo>
                    <a:lnTo>
                      <a:pt x="369" y="1274"/>
                    </a:lnTo>
                    <a:lnTo>
                      <a:pt x="400" y="1308"/>
                    </a:lnTo>
                    <a:lnTo>
                      <a:pt x="443" y="1238"/>
                    </a:lnTo>
                    <a:lnTo>
                      <a:pt x="470" y="1266"/>
                    </a:lnTo>
                    <a:lnTo>
                      <a:pt x="559" y="1150"/>
                    </a:lnTo>
                    <a:lnTo>
                      <a:pt x="709" y="1120"/>
                    </a:lnTo>
                    <a:lnTo>
                      <a:pt x="765" y="1207"/>
                    </a:lnTo>
                    <a:lnTo>
                      <a:pt x="816" y="1327"/>
                    </a:lnTo>
                    <a:lnTo>
                      <a:pt x="894" y="1281"/>
                    </a:lnTo>
                    <a:lnTo>
                      <a:pt x="964" y="1220"/>
                    </a:lnTo>
                    <a:lnTo>
                      <a:pt x="976" y="1262"/>
                    </a:lnTo>
                    <a:lnTo>
                      <a:pt x="1052" y="1293"/>
                    </a:lnTo>
                    <a:lnTo>
                      <a:pt x="1071" y="1255"/>
                    </a:lnTo>
                    <a:lnTo>
                      <a:pt x="1107" y="1298"/>
                    </a:lnTo>
                    <a:lnTo>
                      <a:pt x="1198" y="1232"/>
                    </a:lnTo>
                    <a:lnTo>
                      <a:pt x="1246" y="1114"/>
                    </a:lnTo>
                    <a:lnTo>
                      <a:pt x="1419" y="1055"/>
                    </a:lnTo>
                    <a:lnTo>
                      <a:pt x="1362" y="971"/>
                    </a:lnTo>
                    <a:lnTo>
                      <a:pt x="1430" y="899"/>
                    </a:lnTo>
                    <a:lnTo>
                      <a:pt x="1320" y="612"/>
                    </a:lnTo>
                    <a:lnTo>
                      <a:pt x="1234" y="469"/>
                    </a:lnTo>
                    <a:lnTo>
                      <a:pt x="993" y="182"/>
                    </a:lnTo>
                    <a:lnTo>
                      <a:pt x="820" y="38"/>
                    </a:lnTo>
                    <a:lnTo>
                      <a:pt x="464" y="0"/>
                    </a:lnTo>
                    <a:lnTo>
                      <a:pt x="348" y="64"/>
                    </a:lnTo>
                    <a:lnTo>
                      <a:pt x="244" y="139"/>
                    </a:lnTo>
                    <a:lnTo>
                      <a:pt x="67" y="331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FFF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8" name="Freeform 10">
                <a:extLst>
                  <a:ext uri="{FF2B5EF4-FFF2-40B4-BE49-F238E27FC236}">
                    <a16:creationId xmlns:a16="http://schemas.microsoft.com/office/drawing/2014/main" xmlns="" id="{0A63A0BA-F642-44B1-93EA-A77C9AB2D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421"/>
                <a:ext cx="293" cy="449"/>
              </a:xfrm>
              <a:custGeom>
                <a:avLst/>
                <a:gdLst>
                  <a:gd name="T0" fmla="*/ 200 w 588"/>
                  <a:gd name="T1" fmla="*/ 0 h 897"/>
                  <a:gd name="T2" fmla="*/ 107 w 588"/>
                  <a:gd name="T3" fmla="*/ 38 h 897"/>
                  <a:gd name="T4" fmla="*/ 0 w 588"/>
                  <a:gd name="T5" fmla="*/ 226 h 897"/>
                  <a:gd name="T6" fmla="*/ 0 w 588"/>
                  <a:gd name="T7" fmla="*/ 325 h 897"/>
                  <a:gd name="T8" fmla="*/ 27 w 588"/>
                  <a:gd name="T9" fmla="*/ 401 h 897"/>
                  <a:gd name="T10" fmla="*/ 44 w 588"/>
                  <a:gd name="T11" fmla="*/ 431 h 897"/>
                  <a:gd name="T12" fmla="*/ 72 w 588"/>
                  <a:gd name="T13" fmla="*/ 460 h 897"/>
                  <a:gd name="T14" fmla="*/ 97 w 588"/>
                  <a:gd name="T15" fmla="*/ 532 h 897"/>
                  <a:gd name="T16" fmla="*/ 109 w 588"/>
                  <a:gd name="T17" fmla="*/ 601 h 897"/>
                  <a:gd name="T18" fmla="*/ 122 w 588"/>
                  <a:gd name="T19" fmla="*/ 652 h 897"/>
                  <a:gd name="T20" fmla="*/ 154 w 588"/>
                  <a:gd name="T21" fmla="*/ 673 h 897"/>
                  <a:gd name="T22" fmla="*/ 175 w 588"/>
                  <a:gd name="T23" fmla="*/ 671 h 897"/>
                  <a:gd name="T24" fmla="*/ 204 w 588"/>
                  <a:gd name="T25" fmla="*/ 709 h 897"/>
                  <a:gd name="T26" fmla="*/ 209 w 588"/>
                  <a:gd name="T27" fmla="*/ 734 h 897"/>
                  <a:gd name="T28" fmla="*/ 226 w 588"/>
                  <a:gd name="T29" fmla="*/ 747 h 897"/>
                  <a:gd name="T30" fmla="*/ 255 w 588"/>
                  <a:gd name="T31" fmla="*/ 747 h 897"/>
                  <a:gd name="T32" fmla="*/ 255 w 588"/>
                  <a:gd name="T33" fmla="*/ 787 h 897"/>
                  <a:gd name="T34" fmla="*/ 308 w 588"/>
                  <a:gd name="T35" fmla="*/ 806 h 897"/>
                  <a:gd name="T36" fmla="*/ 308 w 588"/>
                  <a:gd name="T37" fmla="*/ 867 h 897"/>
                  <a:gd name="T38" fmla="*/ 342 w 588"/>
                  <a:gd name="T39" fmla="*/ 897 h 897"/>
                  <a:gd name="T40" fmla="*/ 390 w 588"/>
                  <a:gd name="T41" fmla="*/ 897 h 897"/>
                  <a:gd name="T42" fmla="*/ 481 w 588"/>
                  <a:gd name="T43" fmla="*/ 857 h 897"/>
                  <a:gd name="T44" fmla="*/ 462 w 588"/>
                  <a:gd name="T45" fmla="*/ 768 h 897"/>
                  <a:gd name="T46" fmla="*/ 491 w 588"/>
                  <a:gd name="T47" fmla="*/ 633 h 897"/>
                  <a:gd name="T48" fmla="*/ 588 w 588"/>
                  <a:gd name="T49" fmla="*/ 350 h 897"/>
                  <a:gd name="T50" fmla="*/ 572 w 588"/>
                  <a:gd name="T51" fmla="*/ 205 h 897"/>
                  <a:gd name="T52" fmla="*/ 373 w 588"/>
                  <a:gd name="T53" fmla="*/ 123 h 897"/>
                  <a:gd name="T54" fmla="*/ 223 w 588"/>
                  <a:gd name="T55" fmla="*/ 23 h 897"/>
                  <a:gd name="T56" fmla="*/ 200 w 588"/>
                  <a:gd name="T57" fmla="*/ 0 h 897"/>
                  <a:gd name="T58" fmla="*/ 200 w 588"/>
                  <a:gd name="T59" fmla="*/ 0 h 89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88"/>
                  <a:gd name="T91" fmla="*/ 0 h 897"/>
                  <a:gd name="T92" fmla="*/ 588 w 588"/>
                  <a:gd name="T93" fmla="*/ 897 h 89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88" h="897">
                    <a:moveTo>
                      <a:pt x="200" y="0"/>
                    </a:moveTo>
                    <a:lnTo>
                      <a:pt x="107" y="38"/>
                    </a:lnTo>
                    <a:lnTo>
                      <a:pt x="0" y="226"/>
                    </a:lnTo>
                    <a:lnTo>
                      <a:pt x="0" y="325"/>
                    </a:lnTo>
                    <a:lnTo>
                      <a:pt x="27" y="401"/>
                    </a:lnTo>
                    <a:lnTo>
                      <a:pt x="44" y="431"/>
                    </a:lnTo>
                    <a:lnTo>
                      <a:pt x="72" y="460"/>
                    </a:lnTo>
                    <a:lnTo>
                      <a:pt x="97" y="532"/>
                    </a:lnTo>
                    <a:lnTo>
                      <a:pt x="109" y="601"/>
                    </a:lnTo>
                    <a:lnTo>
                      <a:pt x="122" y="652"/>
                    </a:lnTo>
                    <a:lnTo>
                      <a:pt x="154" y="673"/>
                    </a:lnTo>
                    <a:lnTo>
                      <a:pt x="175" y="671"/>
                    </a:lnTo>
                    <a:lnTo>
                      <a:pt x="204" y="709"/>
                    </a:lnTo>
                    <a:lnTo>
                      <a:pt x="209" y="734"/>
                    </a:lnTo>
                    <a:lnTo>
                      <a:pt x="226" y="747"/>
                    </a:lnTo>
                    <a:lnTo>
                      <a:pt x="255" y="747"/>
                    </a:lnTo>
                    <a:lnTo>
                      <a:pt x="255" y="787"/>
                    </a:lnTo>
                    <a:lnTo>
                      <a:pt x="308" y="806"/>
                    </a:lnTo>
                    <a:lnTo>
                      <a:pt x="308" y="867"/>
                    </a:lnTo>
                    <a:lnTo>
                      <a:pt x="342" y="897"/>
                    </a:lnTo>
                    <a:lnTo>
                      <a:pt x="390" y="897"/>
                    </a:lnTo>
                    <a:lnTo>
                      <a:pt x="481" y="857"/>
                    </a:lnTo>
                    <a:lnTo>
                      <a:pt x="462" y="768"/>
                    </a:lnTo>
                    <a:lnTo>
                      <a:pt x="491" y="633"/>
                    </a:lnTo>
                    <a:lnTo>
                      <a:pt x="588" y="350"/>
                    </a:lnTo>
                    <a:lnTo>
                      <a:pt x="572" y="205"/>
                    </a:lnTo>
                    <a:lnTo>
                      <a:pt x="373" y="123"/>
                    </a:lnTo>
                    <a:lnTo>
                      <a:pt x="223" y="23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9" name="Freeform 11">
                <a:extLst>
                  <a:ext uri="{FF2B5EF4-FFF2-40B4-BE49-F238E27FC236}">
                    <a16:creationId xmlns:a16="http://schemas.microsoft.com/office/drawing/2014/main" xmlns="" id="{4BBA4302-6920-46FB-87FE-A46F1661B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1788"/>
                <a:ext cx="41" cy="29"/>
              </a:xfrm>
              <a:custGeom>
                <a:avLst/>
                <a:gdLst>
                  <a:gd name="T0" fmla="*/ 0 w 82"/>
                  <a:gd name="T1" fmla="*/ 57 h 59"/>
                  <a:gd name="T2" fmla="*/ 29 w 82"/>
                  <a:gd name="T3" fmla="*/ 59 h 59"/>
                  <a:gd name="T4" fmla="*/ 53 w 82"/>
                  <a:gd name="T5" fmla="*/ 43 h 59"/>
                  <a:gd name="T6" fmla="*/ 82 w 82"/>
                  <a:gd name="T7" fmla="*/ 9 h 59"/>
                  <a:gd name="T8" fmla="*/ 67 w 82"/>
                  <a:gd name="T9" fmla="*/ 0 h 59"/>
                  <a:gd name="T10" fmla="*/ 13 w 82"/>
                  <a:gd name="T11" fmla="*/ 9 h 59"/>
                  <a:gd name="T12" fmla="*/ 0 w 82"/>
                  <a:gd name="T13" fmla="*/ 30 h 59"/>
                  <a:gd name="T14" fmla="*/ 0 w 82"/>
                  <a:gd name="T15" fmla="*/ 57 h 59"/>
                  <a:gd name="T16" fmla="*/ 0 w 82"/>
                  <a:gd name="T17" fmla="*/ 57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2"/>
                  <a:gd name="T28" fmla="*/ 0 h 59"/>
                  <a:gd name="T29" fmla="*/ 82 w 82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2" h="59">
                    <a:moveTo>
                      <a:pt x="0" y="57"/>
                    </a:moveTo>
                    <a:lnTo>
                      <a:pt x="29" y="59"/>
                    </a:lnTo>
                    <a:lnTo>
                      <a:pt x="53" y="43"/>
                    </a:lnTo>
                    <a:lnTo>
                      <a:pt x="82" y="9"/>
                    </a:lnTo>
                    <a:lnTo>
                      <a:pt x="67" y="0"/>
                    </a:lnTo>
                    <a:lnTo>
                      <a:pt x="13" y="9"/>
                    </a:lnTo>
                    <a:lnTo>
                      <a:pt x="0" y="3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0" name="Freeform 40">
                <a:extLst>
                  <a:ext uri="{FF2B5EF4-FFF2-40B4-BE49-F238E27FC236}">
                    <a16:creationId xmlns:a16="http://schemas.microsoft.com/office/drawing/2014/main" xmlns="" id="{1D22149A-FCB1-49C9-92F3-CC4FDC3FF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1793"/>
                <a:ext cx="24" cy="17"/>
              </a:xfrm>
              <a:custGeom>
                <a:avLst/>
                <a:gdLst>
                  <a:gd name="T0" fmla="*/ 0 w 50"/>
                  <a:gd name="T1" fmla="*/ 34 h 34"/>
                  <a:gd name="T2" fmla="*/ 25 w 50"/>
                  <a:gd name="T3" fmla="*/ 31 h 34"/>
                  <a:gd name="T4" fmla="*/ 50 w 50"/>
                  <a:gd name="T5" fmla="*/ 0 h 34"/>
                  <a:gd name="T6" fmla="*/ 31 w 50"/>
                  <a:gd name="T7" fmla="*/ 10 h 34"/>
                  <a:gd name="T8" fmla="*/ 0 w 50"/>
                  <a:gd name="T9" fmla="*/ 34 h 34"/>
                  <a:gd name="T10" fmla="*/ 0 w 50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34"/>
                  <a:gd name="T20" fmla="*/ 50 w 50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34">
                    <a:moveTo>
                      <a:pt x="0" y="34"/>
                    </a:moveTo>
                    <a:lnTo>
                      <a:pt x="25" y="31"/>
                    </a:lnTo>
                    <a:lnTo>
                      <a:pt x="50" y="0"/>
                    </a:lnTo>
                    <a:lnTo>
                      <a:pt x="31" y="1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1" name="Freeform 41">
                <a:extLst>
                  <a:ext uri="{FF2B5EF4-FFF2-40B4-BE49-F238E27FC236}">
                    <a16:creationId xmlns:a16="http://schemas.microsoft.com/office/drawing/2014/main" xmlns="" id="{05BB7C47-C87D-4885-B600-802EE7C6A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302"/>
                <a:ext cx="205" cy="249"/>
              </a:xfrm>
              <a:custGeom>
                <a:avLst/>
                <a:gdLst>
                  <a:gd name="T0" fmla="*/ 401 w 411"/>
                  <a:gd name="T1" fmla="*/ 38 h 498"/>
                  <a:gd name="T2" fmla="*/ 257 w 411"/>
                  <a:gd name="T3" fmla="*/ 110 h 498"/>
                  <a:gd name="T4" fmla="*/ 141 w 411"/>
                  <a:gd name="T5" fmla="*/ 238 h 498"/>
                  <a:gd name="T6" fmla="*/ 245 w 411"/>
                  <a:gd name="T7" fmla="*/ 200 h 498"/>
                  <a:gd name="T8" fmla="*/ 129 w 411"/>
                  <a:gd name="T9" fmla="*/ 342 h 498"/>
                  <a:gd name="T10" fmla="*/ 112 w 411"/>
                  <a:gd name="T11" fmla="*/ 432 h 498"/>
                  <a:gd name="T12" fmla="*/ 67 w 411"/>
                  <a:gd name="T13" fmla="*/ 359 h 498"/>
                  <a:gd name="T14" fmla="*/ 68 w 411"/>
                  <a:gd name="T15" fmla="*/ 498 h 498"/>
                  <a:gd name="T16" fmla="*/ 0 w 411"/>
                  <a:gd name="T17" fmla="*/ 443 h 498"/>
                  <a:gd name="T18" fmla="*/ 51 w 411"/>
                  <a:gd name="T19" fmla="*/ 287 h 498"/>
                  <a:gd name="T20" fmla="*/ 249 w 411"/>
                  <a:gd name="T21" fmla="*/ 78 h 498"/>
                  <a:gd name="T22" fmla="*/ 327 w 411"/>
                  <a:gd name="T23" fmla="*/ 23 h 498"/>
                  <a:gd name="T24" fmla="*/ 411 w 411"/>
                  <a:gd name="T25" fmla="*/ 0 h 498"/>
                  <a:gd name="T26" fmla="*/ 401 w 411"/>
                  <a:gd name="T27" fmla="*/ 38 h 498"/>
                  <a:gd name="T28" fmla="*/ 401 w 411"/>
                  <a:gd name="T29" fmla="*/ 38 h 4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1"/>
                  <a:gd name="T46" fmla="*/ 0 h 498"/>
                  <a:gd name="T47" fmla="*/ 411 w 411"/>
                  <a:gd name="T48" fmla="*/ 498 h 4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1" h="498">
                    <a:moveTo>
                      <a:pt x="401" y="38"/>
                    </a:moveTo>
                    <a:lnTo>
                      <a:pt x="257" y="110"/>
                    </a:lnTo>
                    <a:lnTo>
                      <a:pt x="141" y="238"/>
                    </a:lnTo>
                    <a:lnTo>
                      <a:pt x="245" y="200"/>
                    </a:lnTo>
                    <a:lnTo>
                      <a:pt x="129" y="342"/>
                    </a:lnTo>
                    <a:lnTo>
                      <a:pt x="112" y="432"/>
                    </a:lnTo>
                    <a:lnTo>
                      <a:pt x="67" y="359"/>
                    </a:lnTo>
                    <a:lnTo>
                      <a:pt x="68" y="498"/>
                    </a:lnTo>
                    <a:lnTo>
                      <a:pt x="0" y="443"/>
                    </a:lnTo>
                    <a:lnTo>
                      <a:pt x="51" y="287"/>
                    </a:lnTo>
                    <a:lnTo>
                      <a:pt x="249" y="78"/>
                    </a:lnTo>
                    <a:lnTo>
                      <a:pt x="327" y="23"/>
                    </a:lnTo>
                    <a:lnTo>
                      <a:pt x="411" y="0"/>
                    </a:lnTo>
                    <a:lnTo>
                      <a:pt x="401" y="38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2" name="Freeform 42">
                <a:extLst>
                  <a:ext uri="{FF2B5EF4-FFF2-40B4-BE49-F238E27FC236}">
                    <a16:creationId xmlns:a16="http://schemas.microsoft.com/office/drawing/2014/main" xmlns="" id="{606484B6-F891-4829-AAF2-EE463B0B6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1382"/>
                <a:ext cx="243" cy="285"/>
              </a:xfrm>
              <a:custGeom>
                <a:avLst/>
                <a:gdLst>
                  <a:gd name="T0" fmla="*/ 0 w 487"/>
                  <a:gd name="T1" fmla="*/ 66 h 570"/>
                  <a:gd name="T2" fmla="*/ 78 w 487"/>
                  <a:gd name="T3" fmla="*/ 125 h 570"/>
                  <a:gd name="T4" fmla="*/ 194 w 487"/>
                  <a:gd name="T5" fmla="*/ 165 h 570"/>
                  <a:gd name="T6" fmla="*/ 122 w 487"/>
                  <a:gd name="T7" fmla="*/ 61 h 570"/>
                  <a:gd name="T8" fmla="*/ 276 w 487"/>
                  <a:gd name="T9" fmla="*/ 144 h 570"/>
                  <a:gd name="T10" fmla="*/ 354 w 487"/>
                  <a:gd name="T11" fmla="*/ 211 h 570"/>
                  <a:gd name="T12" fmla="*/ 342 w 487"/>
                  <a:gd name="T13" fmla="*/ 125 h 570"/>
                  <a:gd name="T14" fmla="*/ 416 w 487"/>
                  <a:gd name="T15" fmla="*/ 283 h 570"/>
                  <a:gd name="T16" fmla="*/ 431 w 487"/>
                  <a:gd name="T17" fmla="*/ 570 h 570"/>
                  <a:gd name="T18" fmla="*/ 487 w 487"/>
                  <a:gd name="T19" fmla="*/ 353 h 570"/>
                  <a:gd name="T20" fmla="*/ 409 w 487"/>
                  <a:gd name="T21" fmla="*/ 167 h 570"/>
                  <a:gd name="T22" fmla="*/ 281 w 487"/>
                  <a:gd name="T23" fmla="*/ 0 h 570"/>
                  <a:gd name="T24" fmla="*/ 285 w 487"/>
                  <a:gd name="T25" fmla="*/ 72 h 570"/>
                  <a:gd name="T26" fmla="*/ 38 w 487"/>
                  <a:gd name="T27" fmla="*/ 6 h 570"/>
                  <a:gd name="T28" fmla="*/ 67 w 487"/>
                  <a:gd name="T29" fmla="*/ 61 h 570"/>
                  <a:gd name="T30" fmla="*/ 0 w 487"/>
                  <a:gd name="T31" fmla="*/ 66 h 570"/>
                  <a:gd name="T32" fmla="*/ 0 w 487"/>
                  <a:gd name="T33" fmla="*/ 66 h 5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7"/>
                  <a:gd name="T52" fmla="*/ 0 h 570"/>
                  <a:gd name="T53" fmla="*/ 487 w 487"/>
                  <a:gd name="T54" fmla="*/ 570 h 5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7" h="570">
                    <a:moveTo>
                      <a:pt x="0" y="66"/>
                    </a:moveTo>
                    <a:lnTo>
                      <a:pt x="78" y="125"/>
                    </a:lnTo>
                    <a:lnTo>
                      <a:pt x="194" y="165"/>
                    </a:lnTo>
                    <a:lnTo>
                      <a:pt x="122" y="61"/>
                    </a:lnTo>
                    <a:lnTo>
                      <a:pt x="276" y="144"/>
                    </a:lnTo>
                    <a:lnTo>
                      <a:pt x="354" y="211"/>
                    </a:lnTo>
                    <a:lnTo>
                      <a:pt x="342" y="125"/>
                    </a:lnTo>
                    <a:lnTo>
                      <a:pt x="416" y="283"/>
                    </a:lnTo>
                    <a:lnTo>
                      <a:pt x="431" y="570"/>
                    </a:lnTo>
                    <a:lnTo>
                      <a:pt x="487" y="353"/>
                    </a:lnTo>
                    <a:lnTo>
                      <a:pt x="409" y="167"/>
                    </a:lnTo>
                    <a:lnTo>
                      <a:pt x="281" y="0"/>
                    </a:lnTo>
                    <a:lnTo>
                      <a:pt x="285" y="72"/>
                    </a:lnTo>
                    <a:lnTo>
                      <a:pt x="38" y="6"/>
                    </a:lnTo>
                    <a:lnTo>
                      <a:pt x="67" y="6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3" name="Freeform 43">
                <a:extLst>
                  <a:ext uri="{FF2B5EF4-FFF2-40B4-BE49-F238E27FC236}">
                    <a16:creationId xmlns:a16="http://schemas.microsoft.com/office/drawing/2014/main" xmlns="" id="{96CC9EA0-5345-4751-AC59-961A811DD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1649"/>
                <a:ext cx="54" cy="237"/>
              </a:xfrm>
              <a:custGeom>
                <a:avLst/>
                <a:gdLst>
                  <a:gd name="T0" fmla="*/ 108 w 108"/>
                  <a:gd name="T1" fmla="*/ 0 h 474"/>
                  <a:gd name="T2" fmla="*/ 36 w 108"/>
                  <a:gd name="T3" fmla="*/ 318 h 474"/>
                  <a:gd name="T4" fmla="*/ 59 w 108"/>
                  <a:gd name="T5" fmla="*/ 474 h 474"/>
                  <a:gd name="T6" fmla="*/ 0 w 108"/>
                  <a:gd name="T7" fmla="*/ 327 h 474"/>
                  <a:gd name="T8" fmla="*/ 26 w 108"/>
                  <a:gd name="T9" fmla="*/ 192 h 474"/>
                  <a:gd name="T10" fmla="*/ 108 w 108"/>
                  <a:gd name="T11" fmla="*/ 0 h 474"/>
                  <a:gd name="T12" fmla="*/ 108 w 108"/>
                  <a:gd name="T13" fmla="*/ 0 h 4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74"/>
                  <a:gd name="T23" fmla="*/ 108 w 108"/>
                  <a:gd name="T24" fmla="*/ 474 h 4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74">
                    <a:moveTo>
                      <a:pt x="108" y="0"/>
                    </a:moveTo>
                    <a:lnTo>
                      <a:pt x="36" y="318"/>
                    </a:lnTo>
                    <a:lnTo>
                      <a:pt x="59" y="474"/>
                    </a:lnTo>
                    <a:lnTo>
                      <a:pt x="0" y="327"/>
                    </a:lnTo>
                    <a:lnTo>
                      <a:pt x="26" y="19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4" name="Freeform 44">
                <a:extLst>
                  <a:ext uri="{FF2B5EF4-FFF2-40B4-BE49-F238E27FC236}">
                    <a16:creationId xmlns:a16="http://schemas.microsoft.com/office/drawing/2014/main" xmlns="" id="{E9A50607-4860-4793-AE86-CC710E231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621"/>
                <a:ext cx="28" cy="140"/>
              </a:xfrm>
              <a:custGeom>
                <a:avLst/>
                <a:gdLst>
                  <a:gd name="T0" fmla="*/ 36 w 55"/>
                  <a:gd name="T1" fmla="*/ 2 h 279"/>
                  <a:gd name="T2" fmla="*/ 30 w 55"/>
                  <a:gd name="T3" fmla="*/ 141 h 279"/>
                  <a:gd name="T4" fmla="*/ 55 w 55"/>
                  <a:gd name="T5" fmla="*/ 279 h 279"/>
                  <a:gd name="T6" fmla="*/ 0 w 55"/>
                  <a:gd name="T7" fmla="*/ 129 h 279"/>
                  <a:gd name="T8" fmla="*/ 0 w 55"/>
                  <a:gd name="T9" fmla="*/ 0 h 279"/>
                  <a:gd name="T10" fmla="*/ 36 w 55"/>
                  <a:gd name="T11" fmla="*/ 2 h 279"/>
                  <a:gd name="T12" fmla="*/ 36 w 55"/>
                  <a:gd name="T13" fmla="*/ 2 h 2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279"/>
                  <a:gd name="T23" fmla="*/ 55 w 55"/>
                  <a:gd name="T24" fmla="*/ 279 h 2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279">
                    <a:moveTo>
                      <a:pt x="36" y="2"/>
                    </a:moveTo>
                    <a:lnTo>
                      <a:pt x="30" y="141"/>
                    </a:lnTo>
                    <a:lnTo>
                      <a:pt x="55" y="279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5" name="Freeform 45">
                <a:extLst>
                  <a:ext uri="{FF2B5EF4-FFF2-40B4-BE49-F238E27FC236}">
                    <a16:creationId xmlns:a16="http://schemas.microsoft.com/office/drawing/2014/main" xmlns="" id="{0369A387-C7A8-46BD-AB49-2D474BFD2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1368"/>
                <a:ext cx="210" cy="240"/>
              </a:xfrm>
              <a:custGeom>
                <a:avLst/>
                <a:gdLst>
                  <a:gd name="T0" fmla="*/ 0 w 421"/>
                  <a:gd name="T1" fmla="*/ 0 h 481"/>
                  <a:gd name="T2" fmla="*/ 139 w 421"/>
                  <a:gd name="T3" fmla="*/ 156 h 481"/>
                  <a:gd name="T4" fmla="*/ 318 w 421"/>
                  <a:gd name="T5" fmla="*/ 327 h 481"/>
                  <a:gd name="T6" fmla="*/ 421 w 421"/>
                  <a:gd name="T7" fmla="*/ 481 h 481"/>
                  <a:gd name="T8" fmla="*/ 316 w 421"/>
                  <a:gd name="T9" fmla="*/ 284 h 481"/>
                  <a:gd name="T10" fmla="*/ 111 w 421"/>
                  <a:gd name="T11" fmla="*/ 55 h 481"/>
                  <a:gd name="T12" fmla="*/ 0 w 421"/>
                  <a:gd name="T13" fmla="*/ 0 h 481"/>
                  <a:gd name="T14" fmla="*/ 0 w 421"/>
                  <a:gd name="T15" fmla="*/ 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1"/>
                  <a:gd name="T25" fmla="*/ 0 h 481"/>
                  <a:gd name="T26" fmla="*/ 421 w 421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1" h="481">
                    <a:moveTo>
                      <a:pt x="0" y="0"/>
                    </a:moveTo>
                    <a:lnTo>
                      <a:pt x="139" y="156"/>
                    </a:lnTo>
                    <a:lnTo>
                      <a:pt x="318" y="327"/>
                    </a:lnTo>
                    <a:lnTo>
                      <a:pt x="421" y="481"/>
                    </a:lnTo>
                    <a:lnTo>
                      <a:pt x="316" y="284"/>
                    </a:lnTo>
                    <a:lnTo>
                      <a:pt x="11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6" name="Freeform 46">
                <a:extLst>
                  <a:ext uri="{FF2B5EF4-FFF2-40B4-BE49-F238E27FC236}">
                    <a16:creationId xmlns:a16="http://schemas.microsoft.com/office/drawing/2014/main" xmlns="" id="{ED222EF9-4D87-4065-ABA3-62D6CDFDE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" y="1427"/>
                <a:ext cx="286" cy="439"/>
              </a:xfrm>
              <a:custGeom>
                <a:avLst/>
                <a:gdLst>
                  <a:gd name="T0" fmla="*/ 42 w 570"/>
                  <a:gd name="T1" fmla="*/ 316 h 879"/>
                  <a:gd name="T2" fmla="*/ 66 w 570"/>
                  <a:gd name="T3" fmla="*/ 181 h 879"/>
                  <a:gd name="T4" fmla="*/ 201 w 570"/>
                  <a:gd name="T5" fmla="*/ 71 h 879"/>
                  <a:gd name="T6" fmla="*/ 266 w 570"/>
                  <a:gd name="T7" fmla="*/ 78 h 879"/>
                  <a:gd name="T8" fmla="*/ 346 w 570"/>
                  <a:gd name="T9" fmla="*/ 164 h 879"/>
                  <a:gd name="T10" fmla="*/ 325 w 570"/>
                  <a:gd name="T11" fmla="*/ 316 h 879"/>
                  <a:gd name="T12" fmla="*/ 325 w 570"/>
                  <a:gd name="T13" fmla="*/ 369 h 879"/>
                  <a:gd name="T14" fmla="*/ 354 w 570"/>
                  <a:gd name="T15" fmla="*/ 369 h 879"/>
                  <a:gd name="T16" fmla="*/ 426 w 570"/>
                  <a:gd name="T17" fmla="*/ 358 h 879"/>
                  <a:gd name="T18" fmla="*/ 449 w 570"/>
                  <a:gd name="T19" fmla="*/ 424 h 879"/>
                  <a:gd name="T20" fmla="*/ 407 w 570"/>
                  <a:gd name="T21" fmla="*/ 534 h 879"/>
                  <a:gd name="T22" fmla="*/ 435 w 570"/>
                  <a:gd name="T23" fmla="*/ 778 h 879"/>
                  <a:gd name="T24" fmla="*/ 397 w 570"/>
                  <a:gd name="T25" fmla="*/ 879 h 879"/>
                  <a:gd name="T26" fmla="*/ 473 w 570"/>
                  <a:gd name="T27" fmla="*/ 846 h 879"/>
                  <a:gd name="T28" fmla="*/ 460 w 570"/>
                  <a:gd name="T29" fmla="*/ 766 h 879"/>
                  <a:gd name="T30" fmla="*/ 485 w 570"/>
                  <a:gd name="T31" fmla="*/ 626 h 879"/>
                  <a:gd name="T32" fmla="*/ 570 w 570"/>
                  <a:gd name="T33" fmla="*/ 394 h 879"/>
                  <a:gd name="T34" fmla="*/ 565 w 570"/>
                  <a:gd name="T35" fmla="*/ 204 h 879"/>
                  <a:gd name="T36" fmla="*/ 380 w 570"/>
                  <a:gd name="T37" fmla="*/ 112 h 879"/>
                  <a:gd name="T38" fmla="*/ 203 w 570"/>
                  <a:gd name="T39" fmla="*/ 0 h 879"/>
                  <a:gd name="T40" fmla="*/ 152 w 570"/>
                  <a:gd name="T41" fmla="*/ 10 h 879"/>
                  <a:gd name="T42" fmla="*/ 76 w 570"/>
                  <a:gd name="T43" fmla="*/ 82 h 879"/>
                  <a:gd name="T44" fmla="*/ 0 w 570"/>
                  <a:gd name="T45" fmla="*/ 200 h 879"/>
                  <a:gd name="T46" fmla="*/ 4 w 570"/>
                  <a:gd name="T47" fmla="*/ 272 h 879"/>
                  <a:gd name="T48" fmla="*/ 42 w 570"/>
                  <a:gd name="T49" fmla="*/ 316 h 879"/>
                  <a:gd name="T50" fmla="*/ 42 w 570"/>
                  <a:gd name="T51" fmla="*/ 316 h 8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879"/>
                  <a:gd name="T80" fmla="*/ 570 w 570"/>
                  <a:gd name="T81" fmla="*/ 879 h 8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879">
                    <a:moveTo>
                      <a:pt x="42" y="316"/>
                    </a:moveTo>
                    <a:lnTo>
                      <a:pt x="66" y="181"/>
                    </a:lnTo>
                    <a:lnTo>
                      <a:pt x="201" y="71"/>
                    </a:lnTo>
                    <a:lnTo>
                      <a:pt x="266" y="78"/>
                    </a:lnTo>
                    <a:lnTo>
                      <a:pt x="346" y="164"/>
                    </a:lnTo>
                    <a:lnTo>
                      <a:pt x="325" y="316"/>
                    </a:lnTo>
                    <a:lnTo>
                      <a:pt x="325" y="369"/>
                    </a:lnTo>
                    <a:lnTo>
                      <a:pt x="354" y="369"/>
                    </a:lnTo>
                    <a:lnTo>
                      <a:pt x="426" y="358"/>
                    </a:lnTo>
                    <a:lnTo>
                      <a:pt x="449" y="424"/>
                    </a:lnTo>
                    <a:lnTo>
                      <a:pt x="407" y="534"/>
                    </a:lnTo>
                    <a:lnTo>
                      <a:pt x="435" y="778"/>
                    </a:lnTo>
                    <a:lnTo>
                      <a:pt x="397" y="879"/>
                    </a:lnTo>
                    <a:lnTo>
                      <a:pt x="473" y="846"/>
                    </a:lnTo>
                    <a:lnTo>
                      <a:pt x="460" y="766"/>
                    </a:lnTo>
                    <a:lnTo>
                      <a:pt x="485" y="626"/>
                    </a:lnTo>
                    <a:lnTo>
                      <a:pt x="570" y="394"/>
                    </a:lnTo>
                    <a:lnTo>
                      <a:pt x="565" y="204"/>
                    </a:lnTo>
                    <a:lnTo>
                      <a:pt x="380" y="112"/>
                    </a:lnTo>
                    <a:lnTo>
                      <a:pt x="203" y="0"/>
                    </a:lnTo>
                    <a:lnTo>
                      <a:pt x="152" y="10"/>
                    </a:lnTo>
                    <a:lnTo>
                      <a:pt x="76" y="82"/>
                    </a:lnTo>
                    <a:lnTo>
                      <a:pt x="0" y="200"/>
                    </a:lnTo>
                    <a:lnTo>
                      <a:pt x="4" y="272"/>
                    </a:lnTo>
                    <a:lnTo>
                      <a:pt x="42" y="316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7" name="Freeform 47">
                <a:extLst>
                  <a:ext uri="{FF2B5EF4-FFF2-40B4-BE49-F238E27FC236}">
                    <a16:creationId xmlns:a16="http://schemas.microsoft.com/office/drawing/2014/main" xmlns="" id="{05D94D24-672D-4236-9BFC-93EF21BA5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1609"/>
                <a:ext cx="69" cy="51"/>
              </a:xfrm>
              <a:custGeom>
                <a:avLst/>
                <a:gdLst>
                  <a:gd name="T0" fmla="*/ 92 w 137"/>
                  <a:gd name="T1" fmla="*/ 0 h 103"/>
                  <a:gd name="T2" fmla="*/ 88 w 137"/>
                  <a:gd name="T3" fmla="*/ 33 h 103"/>
                  <a:gd name="T4" fmla="*/ 31 w 137"/>
                  <a:gd name="T5" fmla="*/ 38 h 103"/>
                  <a:gd name="T6" fmla="*/ 31 w 137"/>
                  <a:gd name="T7" fmla="*/ 10 h 103"/>
                  <a:gd name="T8" fmla="*/ 0 w 137"/>
                  <a:gd name="T9" fmla="*/ 23 h 103"/>
                  <a:gd name="T10" fmla="*/ 0 w 137"/>
                  <a:gd name="T11" fmla="*/ 50 h 103"/>
                  <a:gd name="T12" fmla="*/ 12 w 137"/>
                  <a:gd name="T13" fmla="*/ 99 h 103"/>
                  <a:gd name="T14" fmla="*/ 76 w 137"/>
                  <a:gd name="T15" fmla="*/ 103 h 103"/>
                  <a:gd name="T16" fmla="*/ 137 w 137"/>
                  <a:gd name="T17" fmla="*/ 21 h 103"/>
                  <a:gd name="T18" fmla="*/ 92 w 137"/>
                  <a:gd name="T19" fmla="*/ 0 h 103"/>
                  <a:gd name="T20" fmla="*/ 92 w 137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"/>
                  <a:gd name="T34" fmla="*/ 0 h 103"/>
                  <a:gd name="T35" fmla="*/ 137 w 137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" h="103">
                    <a:moveTo>
                      <a:pt x="92" y="0"/>
                    </a:moveTo>
                    <a:lnTo>
                      <a:pt x="88" y="33"/>
                    </a:lnTo>
                    <a:lnTo>
                      <a:pt x="31" y="38"/>
                    </a:lnTo>
                    <a:lnTo>
                      <a:pt x="31" y="10"/>
                    </a:lnTo>
                    <a:lnTo>
                      <a:pt x="0" y="23"/>
                    </a:lnTo>
                    <a:lnTo>
                      <a:pt x="0" y="50"/>
                    </a:lnTo>
                    <a:lnTo>
                      <a:pt x="12" y="99"/>
                    </a:lnTo>
                    <a:lnTo>
                      <a:pt x="76" y="103"/>
                    </a:lnTo>
                    <a:lnTo>
                      <a:pt x="137" y="2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8" name="Freeform 48">
                <a:extLst>
                  <a:ext uri="{FF2B5EF4-FFF2-40B4-BE49-F238E27FC236}">
                    <a16:creationId xmlns:a16="http://schemas.microsoft.com/office/drawing/2014/main" xmlns="" id="{E7CF9CF1-40B1-4509-815E-634FCCE2D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1646"/>
                <a:ext cx="24" cy="21"/>
              </a:xfrm>
              <a:custGeom>
                <a:avLst/>
                <a:gdLst>
                  <a:gd name="T0" fmla="*/ 0 w 47"/>
                  <a:gd name="T1" fmla="*/ 0 h 42"/>
                  <a:gd name="T2" fmla="*/ 40 w 47"/>
                  <a:gd name="T3" fmla="*/ 0 h 42"/>
                  <a:gd name="T4" fmla="*/ 47 w 47"/>
                  <a:gd name="T5" fmla="*/ 23 h 42"/>
                  <a:gd name="T6" fmla="*/ 15 w 47"/>
                  <a:gd name="T7" fmla="*/ 42 h 42"/>
                  <a:gd name="T8" fmla="*/ 0 w 47"/>
                  <a:gd name="T9" fmla="*/ 0 h 42"/>
                  <a:gd name="T10" fmla="*/ 0 w 47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42"/>
                  <a:gd name="T20" fmla="*/ 47 w 47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42">
                    <a:moveTo>
                      <a:pt x="0" y="0"/>
                    </a:moveTo>
                    <a:lnTo>
                      <a:pt x="40" y="0"/>
                    </a:lnTo>
                    <a:lnTo>
                      <a:pt x="47" y="23"/>
                    </a:lnTo>
                    <a:lnTo>
                      <a:pt x="1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9" name="Freeform 50">
                <a:extLst>
                  <a:ext uri="{FF2B5EF4-FFF2-40B4-BE49-F238E27FC236}">
                    <a16:creationId xmlns:a16="http://schemas.microsoft.com/office/drawing/2014/main" xmlns="" id="{A11E0E22-23A3-40C1-90E4-3C487722B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2" y="1583"/>
                <a:ext cx="84" cy="30"/>
              </a:xfrm>
              <a:custGeom>
                <a:avLst/>
                <a:gdLst>
                  <a:gd name="T0" fmla="*/ 6 w 167"/>
                  <a:gd name="T1" fmla="*/ 61 h 61"/>
                  <a:gd name="T2" fmla="*/ 49 w 167"/>
                  <a:gd name="T3" fmla="*/ 36 h 61"/>
                  <a:gd name="T4" fmla="*/ 89 w 167"/>
                  <a:gd name="T5" fmla="*/ 8 h 61"/>
                  <a:gd name="T6" fmla="*/ 167 w 167"/>
                  <a:gd name="T7" fmla="*/ 2 h 61"/>
                  <a:gd name="T8" fmla="*/ 89 w 167"/>
                  <a:gd name="T9" fmla="*/ 0 h 61"/>
                  <a:gd name="T10" fmla="*/ 9 w 167"/>
                  <a:gd name="T11" fmla="*/ 25 h 61"/>
                  <a:gd name="T12" fmla="*/ 0 w 167"/>
                  <a:gd name="T13" fmla="*/ 44 h 61"/>
                  <a:gd name="T14" fmla="*/ 6 w 167"/>
                  <a:gd name="T15" fmla="*/ 61 h 61"/>
                  <a:gd name="T16" fmla="*/ 6 w 167"/>
                  <a:gd name="T17" fmla="*/ 6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"/>
                  <a:gd name="T28" fmla="*/ 0 h 61"/>
                  <a:gd name="T29" fmla="*/ 167 w 167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" h="61">
                    <a:moveTo>
                      <a:pt x="6" y="61"/>
                    </a:moveTo>
                    <a:lnTo>
                      <a:pt x="49" y="36"/>
                    </a:lnTo>
                    <a:lnTo>
                      <a:pt x="89" y="8"/>
                    </a:lnTo>
                    <a:lnTo>
                      <a:pt x="167" y="2"/>
                    </a:lnTo>
                    <a:lnTo>
                      <a:pt x="89" y="0"/>
                    </a:lnTo>
                    <a:lnTo>
                      <a:pt x="9" y="25"/>
                    </a:lnTo>
                    <a:lnTo>
                      <a:pt x="0" y="44"/>
                    </a:lnTo>
                    <a:lnTo>
                      <a:pt x="6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0" name="Freeform 51">
                <a:extLst>
                  <a:ext uri="{FF2B5EF4-FFF2-40B4-BE49-F238E27FC236}">
                    <a16:creationId xmlns:a16="http://schemas.microsoft.com/office/drawing/2014/main" xmlns="" id="{C5089C28-58A2-4F34-9138-AD2436DDC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1616"/>
                <a:ext cx="30" cy="16"/>
              </a:xfrm>
              <a:custGeom>
                <a:avLst/>
                <a:gdLst>
                  <a:gd name="T0" fmla="*/ 44 w 61"/>
                  <a:gd name="T1" fmla="*/ 32 h 32"/>
                  <a:gd name="T2" fmla="*/ 61 w 61"/>
                  <a:gd name="T3" fmla="*/ 22 h 32"/>
                  <a:gd name="T4" fmla="*/ 34 w 61"/>
                  <a:gd name="T5" fmla="*/ 0 h 32"/>
                  <a:gd name="T6" fmla="*/ 0 w 61"/>
                  <a:gd name="T7" fmla="*/ 5 h 32"/>
                  <a:gd name="T8" fmla="*/ 8 w 61"/>
                  <a:gd name="T9" fmla="*/ 19 h 32"/>
                  <a:gd name="T10" fmla="*/ 28 w 61"/>
                  <a:gd name="T11" fmla="*/ 24 h 32"/>
                  <a:gd name="T12" fmla="*/ 44 w 61"/>
                  <a:gd name="T13" fmla="*/ 32 h 32"/>
                  <a:gd name="T14" fmla="*/ 44 w 61"/>
                  <a:gd name="T15" fmla="*/ 32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32"/>
                  <a:gd name="T26" fmla="*/ 61 w 61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32">
                    <a:moveTo>
                      <a:pt x="44" y="32"/>
                    </a:moveTo>
                    <a:lnTo>
                      <a:pt x="61" y="22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8" y="19"/>
                    </a:lnTo>
                    <a:lnTo>
                      <a:pt x="28" y="24"/>
                    </a:lnTo>
                    <a:lnTo>
                      <a:pt x="44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1" name="Freeform 52">
                <a:extLst>
                  <a:ext uri="{FF2B5EF4-FFF2-40B4-BE49-F238E27FC236}">
                    <a16:creationId xmlns:a16="http://schemas.microsoft.com/office/drawing/2014/main" xmlns="" id="{C66C4CD1-4B98-44B6-9419-161DD6A61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1640"/>
                <a:ext cx="111" cy="135"/>
              </a:xfrm>
              <a:custGeom>
                <a:avLst/>
                <a:gdLst>
                  <a:gd name="T0" fmla="*/ 12 w 223"/>
                  <a:gd name="T1" fmla="*/ 8 h 268"/>
                  <a:gd name="T2" fmla="*/ 17 w 223"/>
                  <a:gd name="T3" fmla="*/ 38 h 268"/>
                  <a:gd name="T4" fmla="*/ 0 w 223"/>
                  <a:gd name="T5" fmla="*/ 72 h 268"/>
                  <a:gd name="T6" fmla="*/ 25 w 223"/>
                  <a:gd name="T7" fmla="*/ 63 h 268"/>
                  <a:gd name="T8" fmla="*/ 33 w 223"/>
                  <a:gd name="T9" fmla="*/ 78 h 268"/>
                  <a:gd name="T10" fmla="*/ 57 w 223"/>
                  <a:gd name="T11" fmla="*/ 65 h 268"/>
                  <a:gd name="T12" fmla="*/ 55 w 223"/>
                  <a:gd name="T13" fmla="*/ 226 h 268"/>
                  <a:gd name="T14" fmla="*/ 91 w 223"/>
                  <a:gd name="T15" fmla="*/ 243 h 268"/>
                  <a:gd name="T16" fmla="*/ 139 w 223"/>
                  <a:gd name="T17" fmla="*/ 226 h 268"/>
                  <a:gd name="T18" fmla="*/ 148 w 223"/>
                  <a:gd name="T19" fmla="*/ 268 h 268"/>
                  <a:gd name="T20" fmla="*/ 158 w 223"/>
                  <a:gd name="T21" fmla="*/ 217 h 268"/>
                  <a:gd name="T22" fmla="*/ 205 w 223"/>
                  <a:gd name="T23" fmla="*/ 215 h 268"/>
                  <a:gd name="T24" fmla="*/ 223 w 223"/>
                  <a:gd name="T25" fmla="*/ 198 h 268"/>
                  <a:gd name="T26" fmla="*/ 211 w 223"/>
                  <a:gd name="T27" fmla="*/ 165 h 268"/>
                  <a:gd name="T28" fmla="*/ 198 w 223"/>
                  <a:gd name="T29" fmla="*/ 154 h 268"/>
                  <a:gd name="T30" fmla="*/ 198 w 223"/>
                  <a:gd name="T31" fmla="*/ 202 h 268"/>
                  <a:gd name="T32" fmla="*/ 148 w 223"/>
                  <a:gd name="T33" fmla="*/ 198 h 268"/>
                  <a:gd name="T34" fmla="*/ 103 w 223"/>
                  <a:gd name="T35" fmla="*/ 230 h 268"/>
                  <a:gd name="T36" fmla="*/ 65 w 223"/>
                  <a:gd name="T37" fmla="*/ 211 h 268"/>
                  <a:gd name="T38" fmla="*/ 65 w 223"/>
                  <a:gd name="T39" fmla="*/ 34 h 268"/>
                  <a:gd name="T40" fmla="*/ 53 w 223"/>
                  <a:gd name="T41" fmla="*/ 0 h 268"/>
                  <a:gd name="T42" fmla="*/ 53 w 223"/>
                  <a:gd name="T43" fmla="*/ 27 h 268"/>
                  <a:gd name="T44" fmla="*/ 31 w 223"/>
                  <a:gd name="T45" fmla="*/ 38 h 268"/>
                  <a:gd name="T46" fmla="*/ 12 w 223"/>
                  <a:gd name="T47" fmla="*/ 8 h 268"/>
                  <a:gd name="T48" fmla="*/ 12 w 223"/>
                  <a:gd name="T49" fmla="*/ 8 h 2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3"/>
                  <a:gd name="T76" fmla="*/ 0 h 268"/>
                  <a:gd name="T77" fmla="*/ 223 w 223"/>
                  <a:gd name="T78" fmla="*/ 268 h 2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3" h="268">
                    <a:moveTo>
                      <a:pt x="12" y="8"/>
                    </a:moveTo>
                    <a:lnTo>
                      <a:pt x="17" y="38"/>
                    </a:lnTo>
                    <a:lnTo>
                      <a:pt x="0" y="72"/>
                    </a:lnTo>
                    <a:lnTo>
                      <a:pt x="25" y="63"/>
                    </a:lnTo>
                    <a:lnTo>
                      <a:pt x="33" y="78"/>
                    </a:lnTo>
                    <a:lnTo>
                      <a:pt x="57" y="65"/>
                    </a:lnTo>
                    <a:lnTo>
                      <a:pt x="55" y="226"/>
                    </a:lnTo>
                    <a:lnTo>
                      <a:pt x="91" y="243"/>
                    </a:lnTo>
                    <a:lnTo>
                      <a:pt x="139" y="226"/>
                    </a:lnTo>
                    <a:lnTo>
                      <a:pt x="148" y="268"/>
                    </a:lnTo>
                    <a:lnTo>
                      <a:pt x="158" y="217"/>
                    </a:lnTo>
                    <a:lnTo>
                      <a:pt x="205" y="215"/>
                    </a:lnTo>
                    <a:lnTo>
                      <a:pt x="223" y="198"/>
                    </a:lnTo>
                    <a:lnTo>
                      <a:pt x="211" y="165"/>
                    </a:lnTo>
                    <a:lnTo>
                      <a:pt x="198" y="154"/>
                    </a:lnTo>
                    <a:lnTo>
                      <a:pt x="198" y="202"/>
                    </a:lnTo>
                    <a:lnTo>
                      <a:pt x="148" y="198"/>
                    </a:lnTo>
                    <a:lnTo>
                      <a:pt x="103" y="230"/>
                    </a:lnTo>
                    <a:lnTo>
                      <a:pt x="65" y="211"/>
                    </a:lnTo>
                    <a:lnTo>
                      <a:pt x="65" y="34"/>
                    </a:lnTo>
                    <a:lnTo>
                      <a:pt x="53" y="0"/>
                    </a:lnTo>
                    <a:lnTo>
                      <a:pt x="53" y="27"/>
                    </a:lnTo>
                    <a:lnTo>
                      <a:pt x="31" y="3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2" name="Freeform 53">
                <a:extLst>
                  <a:ext uri="{FF2B5EF4-FFF2-40B4-BE49-F238E27FC236}">
                    <a16:creationId xmlns:a16="http://schemas.microsoft.com/office/drawing/2014/main" xmlns="" id="{6EE8E3FA-E891-410A-8C80-0E8E30946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1611"/>
                <a:ext cx="65" cy="49"/>
              </a:xfrm>
              <a:custGeom>
                <a:avLst/>
                <a:gdLst>
                  <a:gd name="T0" fmla="*/ 10 w 131"/>
                  <a:gd name="T1" fmla="*/ 63 h 99"/>
                  <a:gd name="T2" fmla="*/ 69 w 131"/>
                  <a:gd name="T3" fmla="*/ 51 h 99"/>
                  <a:gd name="T4" fmla="*/ 131 w 131"/>
                  <a:gd name="T5" fmla="*/ 0 h 99"/>
                  <a:gd name="T6" fmla="*/ 118 w 131"/>
                  <a:gd name="T7" fmla="*/ 63 h 99"/>
                  <a:gd name="T8" fmla="*/ 99 w 131"/>
                  <a:gd name="T9" fmla="*/ 70 h 99"/>
                  <a:gd name="T10" fmla="*/ 99 w 131"/>
                  <a:gd name="T11" fmla="*/ 89 h 99"/>
                  <a:gd name="T12" fmla="*/ 71 w 131"/>
                  <a:gd name="T13" fmla="*/ 88 h 99"/>
                  <a:gd name="T14" fmla="*/ 53 w 131"/>
                  <a:gd name="T15" fmla="*/ 99 h 99"/>
                  <a:gd name="T16" fmla="*/ 0 w 131"/>
                  <a:gd name="T17" fmla="*/ 80 h 99"/>
                  <a:gd name="T18" fmla="*/ 10 w 131"/>
                  <a:gd name="T19" fmla="*/ 63 h 99"/>
                  <a:gd name="T20" fmla="*/ 10 w 131"/>
                  <a:gd name="T21" fmla="*/ 63 h 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99"/>
                  <a:gd name="T35" fmla="*/ 131 w 131"/>
                  <a:gd name="T36" fmla="*/ 99 h 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99">
                    <a:moveTo>
                      <a:pt x="10" y="63"/>
                    </a:moveTo>
                    <a:lnTo>
                      <a:pt x="69" y="51"/>
                    </a:lnTo>
                    <a:lnTo>
                      <a:pt x="131" y="0"/>
                    </a:lnTo>
                    <a:lnTo>
                      <a:pt x="118" y="63"/>
                    </a:lnTo>
                    <a:lnTo>
                      <a:pt x="99" y="70"/>
                    </a:lnTo>
                    <a:lnTo>
                      <a:pt x="99" y="89"/>
                    </a:lnTo>
                    <a:lnTo>
                      <a:pt x="71" y="88"/>
                    </a:lnTo>
                    <a:lnTo>
                      <a:pt x="53" y="99"/>
                    </a:lnTo>
                    <a:lnTo>
                      <a:pt x="0" y="80"/>
                    </a:lnTo>
                    <a:lnTo>
                      <a:pt x="1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3" name="Freeform 54">
                <a:extLst>
                  <a:ext uri="{FF2B5EF4-FFF2-40B4-BE49-F238E27FC236}">
                    <a16:creationId xmlns:a16="http://schemas.microsoft.com/office/drawing/2014/main" xmlns="" id="{1DF35661-C119-44A8-B850-519096590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608"/>
                <a:ext cx="31" cy="14"/>
              </a:xfrm>
              <a:custGeom>
                <a:avLst/>
                <a:gdLst>
                  <a:gd name="T0" fmla="*/ 0 w 62"/>
                  <a:gd name="T1" fmla="*/ 0 h 29"/>
                  <a:gd name="T2" fmla="*/ 62 w 62"/>
                  <a:gd name="T3" fmla="*/ 0 h 29"/>
                  <a:gd name="T4" fmla="*/ 47 w 62"/>
                  <a:gd name="T5" fmla="*/ 29 h 29"/>
                  <a:gd name="T6" fmla="*/ 0 w 62"/>
                  <a:gd name="T7" fmla="*/ 0 h 29"/>
                  <a:gd name="T8" fmla="*/ 0 w 6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29"/>
                  <a:gd name="T17" fmla="*/ 62 w 6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29">
                    <a:moveTo>
                      <a:pt x="0" y="0"/>
                    </a:moveTo>
                    <a:lnTo>
                      <a:pt x="62" y="0"/>
                    </a:lnTo>
                    <a:lnTo>
                      <a:pt x="47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4" name="Freeform 55">
                <a:extLst>
                  <a:ext uri="{FF2B5EF4-FFF2-40B4-BE49-F238E27FC236}">
                    <a16:creationId xmlns:a16="http://schemas.microsoft.com/office/drawing/2014/main" xmlns="" id="{0E063D26-D81E-4C5A-B580-B6F06C405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1786"/>
                <a:ext cx="70" cy="34"/>
              </a:xfrm>
              <a:custGeom>
                <a:avLst/>
                <a:gdLst>
                  <a:gd name="T0" fmla="*/ 0 w 139"/>
                  <a:gd name="T1" fmla="*/ 4 h 68"/>
                  <a:gd name="T2" fmla="*/ 17 w 139"/>
                  <a:gd name="T3" fmla="*/ 25 h 68"/>
                  <a:gd name="T4" fmla="*/ 36 w 139"/>
                  <a:gd name="T5" fmla="*/ 25 h 68"/>
                  <a:gd name="T6" fmla="*/ 36 w 139"/>
                  <a:gd name="T7" fmla="*/ 44 h 68"/>
                  <a:gd name="T8" fmla="*/ 46 w 139"/>
                  <a:gd name="T9" fmla="*/ 68 h 68"/>
                  <a:gd name="T10" fmla="*/ 78 w 139"/>
                  <a:gd name="T11" fmla="*/ 68 h 68"/>
                  <a:gd name="T12" fmla="*/ 101 w 139"/>
                  <a:gd name="T13" fmla="*/ 44 h 68"/>
                  <a:gd name="T14" fmla="*/ 67 w 139"/>
                  <a:gd name="T15" fmla="*/ 59 h 68"/>
                  <a:gd name="T16" fmla="*/ 48 w 139"/>
                  <a:gd name="T17" fmla="*/ 59 h 68"/>
                  <a:gd name="T18" fmla="*/ 48 w 139"/>
                  <a:gd name="T19" fmla="*/ 44 h 68"/>
                  <a:gd name="T20" fmla="*/ 61 w 139"/>
                  <a:gd name="T21" fmla="*/ 23 h 68"/>
                  <a:gd name="T22" fmla="*/ 111 w 139"/>
                  <a:gd name="T23" fmla="*/ 13 h 68"/>
                  <a:gd name="T24" fmla="*/ 111 w 139"/>
                  <a:gd name="T25" fmla="*/ 32 h 68"/>
                  <a:gd name="T26" fmla="*/ 139 w 139"/>
                  <a:gd name="T27" fmla="*/ 6 h 68"/>
                  <a:gd name="T28" fmla="*/ 95 w 139"/>
                  <a:gd name="T29" fmla="*/ 6 h 68"/>
                  <a:gd name="T30" fmla="*/ 69 w 139"/>
                  <a:gd name="T31" fmla="*/ 6 h 68"/>
                  <a:gd name="T32" fmla="*/ 33 w 139"/>
                  <a:gd name="T33" fmla="*/ 0 h 68"/>
                  <a:gd name="T34" fmla="*/ 21 w 139"/>
                  <a:gd name="T35" fmla="*/ 13 h 68"/>
                  <a:gd name="T36" fmla="*/ 0 w 139"/>
                  <a:gd name="T37" fmla="*/ 4 h 68"/>
                  <a:gd name="T38" fmla="*/ 0 w 139"/>
                  <a:gd name="T39" fmla="*/ 4 h 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9"/>
                  <a:gd name="T61" fmla="*/ 0 h 68"/>
                  <a:gd name="T62" fmla="*/ 139 w 139"/>
                  <a:gd name="T63" fmla="*/ 68 h 6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9" h="68">
                    <a:moveTo>
                      <a:pt x="0" y="4"/>
                    </a:moveTo>
                    <a:lnTo>
                      <a:pt x="17" y="25"/>
                    </a:lnTo>
                    <a:lnTo>
                      <a:pt x="36" y="25"/>
                    </a:lnTo>
                    <a:lnTo>
                      <a:pt x="36" y="44"/>
                    </a:lnTo>
                    <a:lnTo>
                      <a:pt x="46" y="68"/>
                    </a:lnTo>
                    <a:lnTo>
                      <a:pt x="78" y="68"/>
                    </a:lnTo>
                    <a:lnTo>
                      <a:pt x="101" y="44"/>
                    </a:lnTo>
                    <a:lnTo>
                      <a:pt x="67" y="59"/>
                    </a:lnTo>
                    <a:lnTo>
                      <a:pt x="48" y="59"/>
                    </a:lnTo>
                    <a:lnTo>
                      <a:pt x="48" y="44"/>
                    </a:lnTo>
                    <a:lnTo>
                      <a:pt x="61" y="23"/>
                    </a:lnTo>
                    <a:lnTo>
                      <a:pt x="111" y="13"/>
                    </a:lnTo>
                    <a:lnTo>
                      <a:pt x="111" y="32"/>
                    </a:lnTo>
                    <a:lnTo>
                      <a:pt x="139" y="6"/>
                    </a:lnTo>
                    <a:lnTo>
                      <a:pt x="95" y="6"/>
                    </a:lnTo>
                    <a:lnTo>
                      <a:pt x="69" y="6"/>
                    </a:lnTo>
                    <a:lnTo>
                      <a:pt x="33" y="0"/>
                    </a:lnTo>
                    <a:lnTo>
                      <a:pt x="21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5" name="Freeform 56">
                <a:extLst>
                  <a:ext uri="{FF2B5EF4-FFF2-40B4-BE49-F238E27FC236}">
                    <a16:creationId xmlns:a16="http://schemas.microsoft.com/office/drawing/2014/main" xmlns="" id="{95CCE931-7FBF-4CCF-ADA5-FDBAC15A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1823"/>
                <a:ext cx="107" cy="50"/>
              </a:xfrm>
              <a:custGeom>
                <a:avLst/>
                <a:gdLst>
                  <a:gd name="T0" fmla="*/ 0 w 213"/>
                  <a:gd name="T1" fmla="*/ 0 h 101"/>
                  <a:gd name="T2" fmla="*/ 18 w 213"/>
                  <a:gd name="T3" fmla="*/ 21 h 101"/>
                  <a:gd name="T4" fmla="*/ 21 w 213"/>
                  <a:gd name="T5" fmla="*/ 65 h 101"/>
                  <a:gd name="T6" fmla="*/ 54 w 213"/>
                  <a:gd name="T7" fmla="*/ 97 h 101"/>
                  <a:gd name="T8" fmla="*/ 88 w 213"/>
                  <a:gd name="T9" fmla="*/ 101 h 101"/>
                  <a:gd name="T10" fmla="*/ 137 w 213"/>
                  <a:gd name="T11" fmla="*/ 89 h 101"/>
                  <a:gd name="T12" fmla="*/ 213 w 213"/>
                  <a:gd name="T13" fmla="*/ 61 h 101"/>
                  <a:gd name="T14" fmla="*/ 200 w 213"/>
                  <a:gd name="T15" fmla="*/ 40 h 101"/>
                  <a:gd name="T16" fmla="*/ 111 w 213"/>
                  <a:gd name="T17" fmla="*/ 87 h 101"/>
                  <a:gd name="T18" fmla="*/ 65 w 213"/>
                  <a:gd name="T19" fmla="*/ 91 h 101"/>
                  <a:gd name="T20" fmla="*/ 31 w 213"/>
                  <a:gd name="T21" fmla="*/ 63 h 101"/>
                  <a:gd name="T22" fmla="*/ 33 w 213"/>
                  <a:gd name="T23" fmla="*/ 8 h 101"/>
                  <a:gd name="T24" fmla="*/ 14 w 213"/>
                  <a:gd name="T25" fmla="*/ 0 h 101"/>
                  <a:gd name="T26" fmla="*/ 0 w 213"/>
                  <a:gd name="T27" fmla="*/ 0 h 101"/>
                  <a:gd name="T28" fmla="*/ 0 w 213"/>
                  <a:gd name="T29" fmla="*/ 0 h 1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3"/>
                  <a:gd name="T46" fmla="*/ 0 h 101"/>
                  <a:gd name="T47" fmla="*/ 213 w 213"/>
                  <a:gd name="T48" fmla="*/ 101 h 10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3" h="101">
                    <a:moveTo>
                      <a:pt x="0" y="0"/>
                    </a:moveTo>
                    <a:lnTo>
                      <a:pt x="18" y="21"/>
                    </a:lnTo>
                    <a:lnTo>
                      <a:pt x="21" y="65"/>
                    </a:lnTo>
                    <a:lnTo>
                      <a:pt x="54" y="97"/>
                    </a:lnTo>
                    <a:lnTo>
                      <a:pt x="88" y="101"/>
                    </a:lnTo>
                    <a:lnTo>
                      <a:pt x="137" y="89"/>
                    </a:lnTo>
                    <a:lnTo>
                      <a:pt x="213" y="61"/>
                    </a:lnTo>
                    <a:lnTo>
                      <a:pt x="200" y="40"/>
                    </a:lnTo>
                    <a:lnTo>
                      <a:pt x="111" y="87"/>
                    </a:lnTo>
                    <a:lnTo>
                      <a:pt x="65" y="91"/>
                    </a:lnTo>
                    <a:lnTo>
                      <a:pt x="31" y="63"/>
                    </a:lnTo>
                    <a:lnTo>
                      <a:pt x="33" y="8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6" name="Freeform 57">
                <a:extLst>
                  <a:ext uri="{FF2B5EF4-FFF2-40B4-BE49-F238E27FC236}">
                    <a16:creationId xmlns:a16="http://schemas.microsoft.com/office/drawing/2014/main" xmlns="" id="{AFB60A45-EE73-4A1E-B174-CC9D4C547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1613"/>
                <a:ext cx="19" cy="22"/>
              </a:xfrm>
              <a:custGeom>
                <a:avLst/>
                <a:gdLst>
                  <a:gd name="T0" fmla="*/ 0 w 38"/>
                  <a:gd name="T1" fmla="*/ 15 h 44"/>
                  <a:gd name="T2" fmla="*/ 0 w 38"/>
                  <a:gd name="T3" fmla="*/ 44 h 44"/>
                  <a:gd name="T4" fmla="*/ 38 w 38"/>
                  <a:gd name="T5" fmla="*/ 0 h 44"/>
                  <a:gd name="T6" fmla="*/ 0 w 38"/>
                  <a:gd name="T7" fmla="*/ 15 h 44"/>
                  <a:gd name="T8" fmla="*/ 0 w 38"/>
                  <a:gd name="T9" fmla="*/ 1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44"/>
                  <a:gd name="T17" fmla="*/ 38 w 3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44">
                    <a:moveTo>
                      <a:pt x="0" y="15"/>
                    </a:moveTo>
                    <a:lnTo>
                      <a:pt x="0" y="44"/>
                    </a:lnTo>
                    <a:lnTo>
                      <a:pt x="3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7" name="Freeform 58">
                <a:extLst>
                  <a:ext uri="{FF2B5EF4-FFF2-40B4-BE49-F238E27FC236}">
                    <a16:creationId xmlns:a16="http://schemas.microsoft.com/office/drawing/2014/main" xmlns="" id="{70C0865F-BF24-4EFB-8697-8FCF15924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1265"/>
                <a:ext cx="497" cy="322"/>
              </a:xfrm>
              <a:custGeom>
                <a:avLst/>
                <a:gdLst>
                  <a:gd name="T0" fmla="*/ 205 w 994"/>
                  <a:gd name="T1" fmla="*/ 405 h 645"/>
                  <a:gd name="T2" fmla="*/ 133 w 994"/>
                  <a:gd name="T3" fmla="*/ 413 h 645"/>
                  <a:gd name="T4" fmla="*/ 68 w 994"/>
                  <a:gd name="T5" fmla="*/ 529 h 645"/>
                  <a:gd name="T6" fmla="*/ 68 w 994"/>
                  <a:gd name="T7" fmla="*/ 582 h 645"/>
                  <a:gd name="T8" fmla="*/ 100 w 994"/>
                  <a:gd name="T9" fmla="*/ 645 h 645"/>
                  <a:gd name="T10" fmla="*/ 38 w 994"/>
                  <a:gd name="T11" fmla="*/ 605 h 645"/>
                  <a:gd name="T12" fmla="*/ 40 w 994"/>
                  <a:gd name="T13" fmla="*/ 511 h 645"/>
                  <a:gd name="T14" fmla="*/ 110 w 994"/>
                  <a:gd name="T15" fmla="*/ 428 h 645"/>
                  <a:gd name="T16" fmla="*/ 28 w 994"/>
                  <a:gd name="T17" fmla="*/ 470 h 645"/>
                  <a:gd name="T18" fmla="*/ 0 w 994"/>
                  <a:gd name="T19" fmla="*/ 536 h 645"/>
                  <a:gd name="T20" fmla="*/ 3 w 994"/>
                  <a:gd name="T21" fmla="*/ 449 h 645"/>
                  <a:gd name="T22" fmla="*/ 68 w 994"/>
                  <a:gd name="T23" fmla="*/ 367 h 645"/>
                  <a:gd name="T24" fmla="*/ 188 w 994"/>
                  <a:gd name="T25" fmla="*/ 323 h 645"/>
                  <a:gd name="T26" fmla="*/ 91 w 994"/>
                  <a:gd name="T27" fmla="*/ 312 h 645"/>
                  <a:gd name="T28" fmla="*/ 218 w 994"/>
                  <a:gd name="T29" fmla="*/ 245 h 645"/>
                  <a:gd name="T30" fmla="*/ 142 w 994"/>
                  <a:gd name="T31" fmla="*/ 222 h 645"/>
                  <a:gd name="T32" fmla="*/ 268 w 994"/>
                  <a:gd name="T33" fmla="*/ 183 h 645"/>
                  <a:gd name="T34" fmla="*/ 311 w 994"/>
                  <a:gd name="T35" fmla="*/ 190 h 645"/>
                  <a:gd name="T36" fmla="*/ 323 w 994"/>
                  <a:gd name="T37" fmla="*/ 95 h 645"/>
                  <a:gd name="T38" fmla="*/ 271 w 994"/>
                  <a:gd name="T39" fmla="*/ 57 h 645"/>
                  <a:gd name="T40" fmla="*/ 275 w 994"/>
                  <a:gd name="T41" fmla="*/ 118 h 645"/>
                  <a:gd name="T42" fmla="*/ 157 w 994"/>
                  <a:gd name="T43" fmla="*/ 105 h 645"/>
                  <a:gd name="T44" fmla="*/ 283 w 994"/>
                  <a:gd name="T45" fmla="*/ 25 h 645"/>
                  <a:gd name="T46" fmla="*/ 462 w 994"/>
                  <a:gd name="T47" fmla="*/ 0 h 645"/>
                  <a:gd name="T48" fmla="*/ 693 w 994"/>
                  <a:gd name="T49" fmla="*/ 74 h 645"/>
                  <a:gd name="T50" fmla="*/ 849 w 994"/>
                  <a:gd name="T51" fmla="*/ 257 h 645"/>
                  <a:gd name="T52" fmla="*/ 994 w 994"/>
                  <a:gd name="T53" fmla="*/ 445 h 645"/>
                  <a:gd name="T54" fmla="*/ 730 w 994"/>
                  <a:gd name="T55" fmla="*/ 169 h 645"/>
                  <a:gd name="T56" fmla="*/ 549 w 994"/>
                  <a:gd name="T57" fmla="*/ 126 h 645"/>
                  <a:gd name="T58" fmla="*/ 663 w 994"/>
                  <a:gd name="T59" fmla="*/ 230 h 645"/>
                  <a:gd name="T60" fmla="*/ 796 w 994"/>
                  <a:gd name="T61" fmla="*/ 525 h 645"/>
                  <a:gd name="T62" fmla="*/ 629 w 994"/>
                  <a:gd name="T63" fmla="*/ 234 h 645"/>
                  <a:gd name="T64" fmla="*/ 496 w 994"/>
                  <a:gd name="T65" fmla="*/ 158 h 645"/>
                  <a:gd name="T66" fmla="*/ 528 w 994"/>
                  <a:gd name="T67" fmla="*/ 243 h 645"/>
                  <a:gd name="T68" fmla="*/ 344 w 994"/>
                  <a:gd name="T69" fmla="*/ 221 h 645"/>
                  <a:gd name="T70" fmla="*/ 289 w 994"/>
                  <a:gd name="T71" fmla="*/ 255 h 645"/>
                  <a:gd name="T72" fmla="*/ 258 w 994"/>
                  <a:gd name="T73" fmla="*/ 376 h 645"/>
                  <a:gd name="T74" fmla="*/ 216 w 994"/>
                  <a:gd name="T75" fmla="*/ 337 h 645"/>
                  <a:gd name="T76" fmla="*/ 226 w 994"/>
                  <a:gd name="T77" fmla="*/ 386 h 645"/>
                  <a:gd name="T78" fmla="*/ 186 w 994"/>
                  <a:gd name="T79" fmla="*/ 376 h 645"/>
                  <a:gd name="T80" fmla="*/ 205 w 994"/>
                  <a:gd name="T81" fmla="*/ 405 h 645"/>
                  <a:gd name="T82" fmla="*/ 205 w 994"/>
                  <a:gd name="T83" fmla="*/ 405 h 6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94"/>
                  <a:gd name="T127" fmla="*/ 0 h 645"/>
                  <a:gd name="T128" fmla="*/ 994 w 994"/>
                  <a:gd name="T129" fmla="*/ 645 h 6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94" h="645">
                    <a:moveTo>
                      <a:pt x="205" y="405"/>
                    </a:moveTo>
                    <a:lnTo>
                      <a:pt x="133" y="413"/>
                    </a:lnTo>
                    <a:lnTo>
                      <a:pt x="68" y="529"/>
                    </a:lnTo>
                    <a:lnTo>
                      <a:pt x="68" y="582"/>
                    </a:lnTo>
                    <a:lnTo>
                      <a:pt x="100" y="645"/>
                    </a:lnTo>
                    <a:lnTo>
                      <a:pt x="38" y="605"/>
                    </a:lnTo>
                    <a:lnTo>
                      <a:pt x="40" y="511"/>
                    </a:lnTo>
                    <a:lnTo>
                      <a:pt x="110" y="428"/>
                    </a:lnTo>
                    <a:lnTo>
                      <a:pt x="28" y="470"/>
                    </a:lnTo>
                    <a:lnTo>
                      <a:pt x="0" y="536"/>
                    </a:lnTo>
                    <a:lnTo>
                      <a:pt x="3" y="449"/>
                    </a:lnTo>
                    <a:lnTo>
                      <a:pt x="68" y="367"/>
                    </a:lnTo>
                    <a:lnTo>
                      <a:pt x="188" y="323"/>
                    </a:lnTo>
                    <a:lnTo>
                      <a:pt x="91" y="312"/>
                    </a:lnTo>
                    <a:lnTo>
                      <a:pt x="218" y="245"/>
                    </a:lnTo>
                    <a:lnTo>
                      <a:pt x="142" y="222"/>
                    </a:lnTo>
                    <a:lnTo>
                      <a:pt x="268" y="183"/>
                    </a:lnTo>
                    <a:lnTo>
                      <a:pt x="311" y="190"/>
                    </a:lnTo>
                    <a:lnTo>
                      <a:pt x="323" y="95"/>
                    </a:lnTo>
                    <a:lnTo>
                      <a:pt x="271" y="57"/>
                    </a:lnTo>
                    <a:lnTo>
                      <a:pt x="275" y="118"/>
                    </a:lnTo>
                    <a:lnTo>
                      <a:pt x="157" y="105"/>
                    </a:lnTo>
                    <a:lnTo>
                      <a:pt x="283" y="25"/>
                    </a:lnTo>
                    <a:lnTo>
                      <a:pt x="462" y="0"/>
                    </a:lnTo>
                    <a:lnTo>
                      <a:pt x="693" y="74"/>
                    </a:lnTo>
                    <a:lnTo>
                      <a:pt x="849" y="257"/>
                    </a:lnTo>
                    <a:lnTo>
                      <a:pt x="994" y="445"/>
                    </a:lnTo>
                    <a:lnTo>
                      <a:pt x="730" y="169"/>
                    </a:lnTo>
                    <a:lnTo>
                      <a:pt x="549" y="126"/>
                    </a:lnTo>
                    <a:lnTo>
                      <a:pt x="663" y="230"/>
                    </a:lnTo>
                    <a:lnTo>
                      <a:pt x="796" y="525"/>
                    </a:lnTo>
                    <a:lnTo>
                      <a:pt x="629" y="234"/>
                    </a:lnTo>
                    <a:lnTo>
                      <a:pt x="496" y="158"/>
                    </a:lnTo>
                    <a:lnTo>
                      <a:pt x="528" y="243"/>
                    </a:lnTo>
                    <a:lnTo>
                      <a:pt x="344" y="221"/>
                    </a:lnTo>
                    <a:lnTo>
                      <a:pt x="289" y="255"/>
                    </a:lnTo>
                    <a:lnTo>
                      <a:pt x="258" y="376"/>
                    </a:lnTo>
                    <a:lnTo>
                      <a:pt x="216" y="337"/>
                    </a:lnTo>
                    <a:lnTo>
                      <a:pt x="226" y="386"/>
                    </a:lnTo>
                    <a:lnTo>
                      <a:pt x="186" y="376"/>
                    </a:lnTo>
                    <a:lnTo>
                      <a:pt x="205" y="4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8" name="Freeform 59">
                <a:extLst>
                  <a:ext uri="{FF2B5EF4-FFF2-40B4-BE49-F238E27FC236}">
                    <a16:creationId xmlns:a16="http://schemas.microsoft.com/office/drawing/2014/main" xmlns="" id="{F26832CC-2F77-4C79-A951-93F88D8A5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1423"/>
                <a:ext cx="259" cy="537"/>
              </a:xfrm>
              <a:custGeom>
                <a:avLst/>
                <a:gdLst>
                  <a:gd name="T0" fmla="*/ 0 w 519"/>
                  <a:gd name="T1" fmla="*/ 7 h 1074"/>
                  <a:gd name="T2" fmla="*/ 49 w 519"/>
                  <a:gd name="T3" fmla="*/ 74 h 1074"/>
                  <a:gd name="T4" fmla="*/ 266 w 519"/>
                  <a:gd name="T5" fmla="*/ 197 h 1074"/>
                  <a:gd name="T6" fmla="*/ 336 w 519"/>
                  <a:gd name="T7" fmla="*/ 224 h 1074"/>
                  <a:gd name="T8" fmla="*/ 340 w 519"/>
                  <a:gd name="T9" fmla="*/ 374 h 1074"/>
                  <a:gd name="T10" fmla="*/ 258 w 519"/>
                  <a:gd name="T11" fmla="*/ 543 h 1074"/>
                  <a:gd name="T12" fmla="*/ 302 w 519"/>
                  <a:gd name="T13" fmla="*/ 530 h 1074"/>
                  <a:gd name="T14" fmla="*/ 239 w 519"/>
                  <a:gd name="T15" fmla="*/ 722 h 1074"/>
                  <a:gd name="T16" fmla="*/ 255 w 519"/>
                  <a:gd name="T17" fmla="*/ 863 h 1074"/>
                  <a:gd name="T18" fmla="*/ 314 w 519"/>
                  <a:gd name="T19" fmla="*/ 935 h 1074"/>
                  <a:gd name="T20" fmla="*/ 312 w 519"/>
                  <a:gd name="T21" fmla="*/ 1074 h 1074"/>
                  <a:gd name="T22" fmla="*/ 452 w 519"/>
                  <a:gd name="T23" fmla="*/ 1034 h 1074"/>
                  <a:gd name="T24" fmla="*/ 515 w 519"/>
                  <a:gd name="T25" fmla="*/ 950 h 1074"/>
                  <a:gd name="T26" fmla="*/ 519 w 519"/>
                  <a:gd name="T27" fmla="*/ 848 h 1074"/>
                  <a:gd name="T28" fmla="*/ 460 w 519"/>
                  <a:gd name="T29" fmla="*/ 969 h 1074"/>
                  <a:gd name="T30" fmla="*/ 405 w 519"/>
                  <a:gd name="T31" fmla="*/ 1003 h 1074"/>
                  <a:gd name="T32" fmla="*/ 393 w 519"/>
                  <a:gd name="T33" fmla="*/ 876 h 1074"/>
                  <a:gd name="T34" fmla="*/ 468 w 519"/>
                  <a:gd name="T35" fmla="*/ 619 h 1074"/>
                  <a:gd name="T36" fmla="*/ 371 w 519"/>
                  <a:gd name="T37" fmla="*/ 804 h 1074"/>
                  <a:gd name="T38" fmla="*/ 348 w 519"/>
                  <a:gd name="T39" fmla="*/ 992 h 1074"/>
                  <a:gd name="T40" fmla="*/ 260 w 519"/>
                  <a:gd name="T41" fmla="*/ 785 h 1074"/>
                  <a:gd name="T42" fmla="*/ 289 w 519"/>
                  <a:gd name="T43" fmla="*/ 629 h 1074"/>
                  <a:gd name="T44" fmla="*/ 382 w 519"/>
                  <a:gd name="T45" fmla="*/ 405 h 1074"/>
                  <a:gd name="T46" fmla="*/ 399 w 519"/>
                  <a:gd name="T47" fmla="*/ 262 h 1074"/>
                  <a:gd name="T48" fmla="*/ 346 w 519"/>
                  <a:gd name="T49" fmla="*/ 125 h 1074"/>
                  <a:gd name="T50" fmla="*/ 213 w 519"/>
                  <a:gd name="T51" fmla="*/ 0 h 1074"/>
                  <a:gd name="T52" fmla="*/ 306 w 519"/>
                  <a:gd name="T53" fmla="*/ 137 h 1074"/>
                  <a:gd name="T54" fmla="*/ 177 w 519"/>
                  <a:gd name="T55" fmla="*/ 112 h 1074"/>
                  <a:gd name="T56" fmla="*/ 0 w 519"/>
                  <a:gd name="T57" fmla="*/ 7 h 1074"/>
                  <a:gd name="T58" fmla="*/ 0 w 519"/>
                  <a:gd name="T59" fmla="*/ 7 h 107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19"/>
                  <a:gd name="T91" fmla="*/ 0 h 1074"/>
                  <a:gd name="T92" fmla="*/ 519 w 519"/>
                  <a:gd name="T93" fmla="*/ 1074 h 107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19" h="1074">
                    <a:moveTo>
                      <a:pt x="0" y="7"/>
                    </a:moveTo>
                    <a:lnTo>
                      <a:pt x="49" y="74"/>
                    </a:lnTo>
                    <a:lnTo>
                      <a:pt x="266" y="197"/>
                    </a:lnTo>
                    <a:lnTo>
                      <a:pt x="336" y="224"/>
                    </a:lnTo>
                    <a:lnTo>
                      <a:pt x="340" y="374"/>
                    </a:lnTo>
                    <a:lnTo>
                      <a:pt x="258" y="543"/>
                    </a:lnTo>
                    <a:lnTo>
                      <a:pt x="302" y="530"/>
                    </a:lnTo>
                    <a:lnTo>
                      <a:pt x="239" y="722"/>
                    </a:lnTo>
                    <a:lnTo>
                      <a:pt x="255" y="863"/>
                    </a:lnTo>
                    <a:lnTo>
                      <a:pt x="314" y="935"/>
                    </a:lnTo>
                    <a:lnTo>
                      <a:pt x="312" y="1074"/>
                    </a:lnTo>
                    <a:lnTo>
                      <a:pt x="452" y="1034"/>
                    </a:lnTo>
                    <a:lnTo>
                      <a:pt x="515" y="950"/>
                    </a:lnTo>
                    <a:lnTo>
                      <a:pt x="519" y="848"/>
                    </a:lnTo>
                    <a:lnTo>
                      <a:pt x="460" y="969"/>
                    </a:lnTo>
                    <a:lnTo>
                      <a:pt x="405" y="1003"/>
                    </a:lnTo>
                    <a:lnTo>
                      <a:pt x="393" y="876"/>
                    </a:lnTo>
                    <a:lnTo>
                      <a:pt x="468" y="619"/>
                    </a:lnTo>
                    <a:lnTo>
                      <a:pt x="371" y="804"/>
                    </a:lnTo>
                    <a:lnTo>
                      <a:pt x="348" y="992"/>
                    </a:lnTo>
                    <a:lnTo>
                      <a:pt x="260" y="785"/>
                    </a:lnTo>
                    <a:lnTo>
                      <a:pt x="289" y="629"/>
                    </a:lnTo>
                    <a:lnTo>
                      <a:pt x="382" y="405"/>
                    </a:lnTo>
                    <a:lnTo>
                      <a:pt x="399" y="262"/>
                    </a:lnTo>
                    <a:lnTo>
                      <a:pt x="346" y="125"/>
                    </a:lnTo>
                    <a:lnTo>
                      <a:pt x="213" y="0"/>
                    </a:lnTo>
                    <a:lnTo>
                      <a:pt x="306" y="137"/>
                    </a:lnTo>
                    <a:lnTo>
                      <a:pt x="177" y="1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9" name="Freeform 60">
                <a:extLst>
                  <a:ext uri="{FF2B5EF4-FFF2-40B4-BE49-F238E27FC236}">
                    <a16:creationId xmlns:a16="http://schemas.microsoft.com/office/drawing/2014/main" xmlns="" id="{E6FF15F3-4BC8-4421-8ED8-AF8CBCC20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1501"/>
                <a:ext cx="33" cy="59"/>
              </a:xfrm>
              <a:custGeom>
                <a:avLst/>
                <a:gdLst>
                  <a:gd name="T0" fmla="*/ 0 w 65"/>
                  <a:gd name="T1" fmla="*/ 0 h 117"/>
                  <a:gd name="T2" fmla="*/ 13 w 65"/>
                  <a:gd name="T3" fmla="*/ 117 h 117"/>
                  <a:gd name="T4" fmla="*/ 65 w 65"/>
                  <a:gd name="T5" fmla="*/ 17 h 117"/>
                  <a:gd name="T6" fmla="*/ 0 w 65"/>
                  <a:gd name="T7" fmla="*/ 0 h 117"/>
                  <a:gd name="T8" fmla="*/ 0 w 65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7"/>
                  <a:gd name="T17" fmla="*/ 65 w 6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7">
                    <a:moveTo>
                      <a:pt x="0" y="0"/>
                    </a:moveTo>
                    <a:lnTo>
                      <a:pt x="13" y="117"/>
                    </a:lnTo>
                    <a:lnTo>
                      <a:pt x="65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0" name="Freeform 61">
                <a:extLst>
                  <a:ext uri="{FF2B5EF4-FFF2-40B4-BE49-F238E27FC236}">
                    <a16:creationId xmlns:a16="http://schemas.microsoft.com/office/drawing/2014/main" xmlns="" id="{422CFD58-ED05-44B8-8C1A-E203AB061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1342"/>
                <a:ext cx="140" cy="271"/>
              </a:xfrm>
              <a:custGeom>
                <a:avLst/>
                <a:gdLst>
                  <a:gd name="T0" fmla="*/ 279 w 279"/>
                  <a:gd name="T1" fmla="*/ 0 h 542"/>
                  <a:gd name="T2" fmla="*/ 55 w 279"/>
                  <a:gd name="T3" fmla="*/ 222 h 542"/>
                  <a:gd name="T4" fmla="*/ 0 w 279"/>
                  <a:gd name="T5" fmla="*/ 407 h 542"/>
                  <a:gd name="T6" fmla="*/ 55 w 279"/>
                  <a:gd name="T7" fmla="*/ 510 h 542"/>
                  <a:gd name="T8" fmla="*/ 159 w 279"/>
                  <a:gd name="T9" fmla="*/ 542 h 542"/>
                  <a:gd name="T10" fmla="*/ 224 w 279"/>
                  <a:gd name="T11" fmla="*/ 540 h 542"/>
                  <a:gd name="T12" fmla="*/ 211 w 279"/>
                  <a:gd name="T13" fmla="*/ 510 h 542"/>
                  <a:gd name="T14" fmla="*/ 260 w 279"/>
                  <a:gd name="T15" fmla="*/ 534 h 542"/>
                  <a:gd name="T16" fmla="*/ 247 w 279"/>
                  <a:gd name="T17" fmla="*/ 492 h 542"/>
                  <a:gd name="T18" fmla="*/ 157 w 279"/>
                  <a:gd name="T19" fmla="*/ 451 h 542"/>
                  <a:gd name="T20" fmla="*/ 123 w 279"/>
                  <a:gd name="T21" fmla="*/ 361 h 542"/>
                  <a:gd name="T22" fmla="*/ 140 w 279"/>
                  <a:gd name="T23" fmla="*/ 477 h 542"/>
                  <a:gd name="T24" fmla="*/ 59 w 279"/>
                  <a:gd name="T25" fmla="*/ 413 h 542"/>
                  <a:gd name="T26" fmla="*/ 57 w 279"/>
                  <a:gd name="T27" fmla="*/ 470 h 542"/>
                  <a:gd name="T28" fmla="*/ 28 w 279"/>
                  <a:gd name="T29" fmla="*/ 390 h 542"/>
                  <a:gd name="T30" fmla="*/ 93 w 279"/>
                  <a:gd name="T31" fmla="*/ 215 h 542"/>
                  <a:gd name="T32" fmla="*/ 279 w 279"/>
                  <a:gd name="T33" fmla="*/ 0 h 542"/>
                  <a:gd name="T34" fmla="*/ 279 w 279"/>
                  <a:gd name="T35" fmla="*/ 0 h 5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9"/>
                  <a:gd name="T55" fmla="*/ 0 h 542"/>
                  <a:gd name="T56" fmla="*/ 279 w 279"/>
                  <a:gd name="T57" fmla="*/ 542 h 5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9" h="542">
                    <a:moveTo>
                      <a:pt x="279" y="0"/>
                    </a:moveTo>
                    <a:lnTo>
                      <a:pt x="55" y="222"/>
                    </a:lnTo>
                    <a:lnTo>
                      <a:pt x="0" y="407"/>
                    </a:lnTo>
                    <a:lnTo>
                      <a:pt x="55" y="510"/>
                    </a:lnTo>
                    <a:lnTo>
                      <a:pt x="159" y="542"/>
                    </a:lnTo>
                    <a:lnTo>
                      <a:pt x="224" y="540"/>
                    </a:lnTo>
                    <a:lnTo>
                      <a:pt x="211" y="510"/>
                    </a:lnTo>
                    <a:lnTo>
                      <a:pt x="260" y="534"/>
                    </a:lnTo>
                    <a:lnTo>
                      <a:pt x="247" y="492"/>
                    </a:lnTo>
                    <a:lnTo>
                      <a:pt x="157" y="451"/>
                    </a:lnTo>
                    <a:lnTo>
                      <a:pt x="123" y="361"/>
                    </a:lnTo>
                    <a:lnTo>
                      <a:pt x="140" y="477"/>
                    </a:lnTo>
                    <a:lnTo>
                      <a:pt x="59" y="413"/>
                    </a:lnTo>
                    <a:lnTo>
                      <a:pt x="57" y="470"/>
                    </a:lnTo>
                    <a:lnTo>
                      <a:pt x="28" y="390"/>
                    </a:lnTo>
                    <a:lnTo>
                      <a:pt x="93" y="215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1" name="Freeform 62">
                <a:extLst>
                  <a:ext uri="{FF2B5EF4-FFF2-40B4-BE49-F238E27FC236}">
                    <a16:creationId xmlns:a16="http://schemas.microsoft.com/office/drawing/2014/main" xmlns="" id="{D7A250F6-8032-432D-A41D-F9B8FD8DB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1521"/>
                <a:ext cx="384" cy="435"/>
              </a:xfrm>
              <a:custGeom>
                <a:avLst/>
                <a:gdLst>
                  <a:gd name="T0" fmla="*/ 257 w 768"/>
                  <a:gd name="T1" fmla="*/ 0 h 871"/>
                  <a:gd name="T2" fmla="*/ 358 w 768"/>
                  <a:gd name="T3" fmla="*/ 162 h 871"/>
                  <a:gd name="T4" fmla="*/ 455 w 768"/>
                  <a:gd name="T5" fmla="*/ 403 h 871"/>
                  <a:gd name="T6" fmla="*/ 582 w 768"/>
                  <a:gd name="T7" fmla="*/ 500 h 871"/>
                  <a:gd name="T8" fmla="*/ 768 w 768"/>
                  <a:gd name="T9" fmla="*/ 616 h 871"/>
                  <a:gd name="T10" fmla="*/ 607 w 768"/>
                  <a:gd name="T11" fmla="*/ 588 h 871"/>
                  <a:gd name="T12" fmla="*/ 513 w 768"/>
                  <a:gd name="T13" fmla="*/ 548 h 871"/>
                  <a:gd name="T14" fmla="*/ 392 w 768"/>
                  <a:gd name="T15" fmla="*/ 499 h 871"/>
                  <a:gd name="T16" fmla="*/ 519 w 768"/>
                  <a:gd name="T17" fmla="*/ 615 h 871"/>
                  <a:gd name="T18" fmla="*/ 396 w 768"/>
                  <a:gd name="T19" fmla="*/ 611 h 871"/>
                  <a:gd name="T20" fmla="*/ 339 w 768"/>
                  <a:gd name="T21" fmla="*/ 732 h 871"/>
                  <a:gd name="T22" fmla="*/ 278 w 768"/>
                  <a:gd name="T23" fmla="*/ 664 h 871"/>
                  <a:gd name="T24" fmla="*/ 215 w 768"/>
                  <a:gd name="T25" fmla="*/ 810 h 871"/>
                  <a:gd name="T26" fmla="*/ 118 w 768"/>
                  <a:gd name="T27" fmla="*/ 858 h 871"/>
                  <a:gd name="T28" fmla="*/ 84 w 768"/>
                  <a:gd name="T29" fmla="*/ 788 h 871"/>
                  <a:gd name="T30" fmla="*/ 82 w 768"/>
                  <a:gd name="T31" fmla="*/ 871 h 871"/>
                  <a:gd name="T32" fmla="*/ 0 w 768"/>
                  <a:gd name="T33" fmla="*/ 795 h 871"/>
                  <a:gd name="T34" fmla="*/ 53 w 768"/>
                  <a:gd name="T35" fmla="*/ 810 h 871"/>
                  <a:gd name="T36" fmla="*/ 91 w 768"/>
                  <a:gd name="T37" fmla="*/ 746 h 871"/>
                  <a:gd name="T38" fmla="*/ 129 w 768"/>
                  <a:gd name="T39" fmla="*/ 812 h 871"/>
                  <a:gd name="T40" fmla="*/ 215 w 768"/>
                  <a:gd name="T41" fmla="*/ 725 h 871"/>
                  <a:gd name="T42" fmla="*/ 242 w 768"/>
                  <a:gd name="T43" fmla="*/ 552 h 871"/>
                  <a:gd name="T44" fmla="*/ 276 w 768"/>
                  <a:gd name="T45" fmla="*/ 624 h 871"/>
                  <a:gd name="T46" fmla="*/ 337 w 768"/>
                  <a:gd name="T47" fmla="*/ 567 h 871"/>
                  <a:gd name="T48" fmla="*/ 409 w 768"/>
                  <a:gd name="T49" fmla="*/ 584 h 871"/>
                  <a:gd name="T50" fmla="*/ 337 w 768"/>
                  <a:gd name="T51" fmla="*/ 445 h 871"/>
                  <a:gd name="T52" fmla="*/ 264 w 768"/>
                  <a:gd name="T53" fmla="*/ 187 h 871"/>
                  <a:gd name="T54" fmla="*/ 415 w 768"/>
                  <a:gd name="T55" fmla="*/ 436 h 871"/>
                  <a:gd name="T56" fmla="*/ 348 w 768"/>
                  <a:gd name="T57" fmla="*/ 198 h 871"/>
                  <a:gd name="T58" fmla="*/ 257 w 768"/>
                  <a:gd name="T59" fmla="*/ 0 h 871"/>
                  <a:gd name="T60" fmla="*/ 257 w 768"/>
                  <a:gd name="T61" fmla="*/ 0 h 87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68"/>
                  <a:gd name="T94" fmla="*/ 0 h 871"/>
                  <a:gd name="T95" fmla="*/ 768 w 768"/>
                  <a:gd name="T96" fmla="*/ 871 h 87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68" h="871">
                    <a:moveTo>
                      <a:pt x="257" y="0"/>
                    </a:moveTo>
                    <a:lnTo>
                      <a:pt x="358" y="162"/>
                    </a:lnTo>
                    <a:lnTo>
                      <a:pt x="455" y="403"/>
                    </a:lnTo>
                    <a:lnTo>
                      <a:pt x="582" y="500"/>
                    </a:lnTo>
                    <a:lnTo>
                      <a:pt x="768" y="616"/>
                    </a:lnTo>
                    <a:lnTo>
                      <a:pt x="607" y="588"/>
                    </a:lnTo>
                    <a:lnTo>
                      <a:pt x="513" y="548"/>
                    </a:lnTo>
                    <a:lnTo>
                      <a:pt x="392" y="499"/>
                    </a:lnTo>
                    <a:lnTo>
                      <a:pt x="519" y="615"/>
                    </a:lnTo>
                    <a:lnTo>
                      <a:pt x="396" y="611"/>
                    </a:lnTo>
                    <a:lnTo>
                      <a:pt x="339" y="732"/>
                    </a:lnTo>
                    <a:lnTo>
                      <a:pt x="278" y="664"/>
                    </a:lnTo>
                    <a:lnTo>
                      <a:pt x="215" y="810"/>
                    </a:lnTo>
                    <a:lnTo>
                      <a:pt x="118" y="858"/>
                    </a:lnTo>
                    <a:lnTo>
                      <a:pt x="84" y="788"/>
                    </a:lnTo>
                    <a:lnTo>
                      <a:pt x="82" y="871"/>
                    </a:lnTo>
                    <a:lnTo>
                      <a:pt x="0" y="795"/>
                    </a:lnTo>
                    <a:lnTo>
                      <a:pt x="53" y="810"/>
                    </a:lnTo>
                    <a:lnTo>
                      <a:pt x="91" y="746"/>
                    </a:lnTo>
                    <a:lnTo>
                      <a:pt x="129" y="812"/>
                    </a:lnTo>
                    <a:lnTo>
                      <a:pt x="215" y="725"/>
                    </a:lnTo>
                    <a:lnTo>
                      <a:pt x="242" y="552"/>
                    </a:lnTo>
                    <a:lnTo>
                      <a:pt x="276" y="624"/>
                    </a:lnTo>
                    <a:lnTo>
                      <a:pt x="337" y="567"/>
                    </a:lnTo>
                    <a:lnTo>
                      <a:pt x="409" y="584"/>
                    </a:lnTo>
                    <a:lnTo>
                      <a:pt x="337" y="445"/>
                    </a:lnTo>
                    <a:lnTo>
                      <a:pt x="264" y="187"/>
                    </a:lnTo>
                    <a:lnTo>
                      <a:pt x="415" y="436"/>
                    </a:lnTo>
                    <a:lnTo>
                      <a:pt x="348" y="198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2" name="Freeform 63">
                <a:extLst>
                  <a:ext uri="{FF2B5EF4-FFF2-40B4-BE49-F238E27FC236}">
                    <a16:creationId xmlns:a16="http://schemas.microsoft.com/office/drawing/2014/main" xmlns="" id="{C6707A99-19B1-46BA-91E3-40B1B45E6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" y="1552"/>
                <a:ext cx="56" cy="191"/>
              </a:xfrm>
              <a:custGeom>
                <a:avLst/>
                <a:gdLst>
                  <a:gd name="T0" fmla="*/ 50 w 112"/>
                  <a:gd name="T1" fmla="*/ 0 h 382"/>
                  <a:gd name="T2" fmla="*/ 46 w 112"/>
                  <a:gd name="T3" fmla="*/ 110 h 382"/>
                  <a:gd name="T4" fmla="*/ 0 w 112"/>
                  <a:gd name="T5" fmla="*/ 293 h 382"/>
                  <a:gd name="T6" fmla="*/ 65 w 112"/>
                  <a:gd name="T7" fmla="*/ 173 h 382"/>
                  <a:gd name="T8" fmla="*/ 112 w 112"/>
                  <a:gd name="T9" fmla="*/ 382 h 382"/>
                  <a:gd name="T10" fmla="*/ 91 w 112"/>
                  <a:gd name="T11" fmla="*/ 141 h 382"/>
                  <a:gd name="T12" fmla="*/ 50 w 112"/>
                  <a:gd name="T13" fmla="*/ 0 h 382"/>
                  <a:gd name="T14" fmla="*/ 50 w 112"/>
                  <a:gd name="T15" fmla="*/ 0 h 3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2"/>
                  <a:gd name="T25" fmla="*/ 0 h 382"/>
                  <a:gd name="T26" fmla="*/ 112 w 112"/>
                  <a:gd name="T27" fmla="*/ 382 h 38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2" h="382">
                    <a:moveTo>
                      <a:pt x="50" y="0"/>
                    </a:moveTo>
                    <a:lnTo>
                      <a:pt x="46" y="110"/>
                    </a:lnTo>
                    <a:lnTo>
                      <a:pt x="0" y="293"/>
                    </a:lnTo>
                    <a:lnTo>
                      <a:pt x="65" y="173"/>
                    </a:lnTo>
                    <a:lnTo>
                      <a:pt x="112" y="382"/>
                    </a:lnTo>
                    <a:lnTo>
                      <a:pt x="91" y="14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3" name="Freeform 64">
                <a:extLst>
                  <a:ext uri="{FF2B5EF4-FFF2-40B4-BE49-F238E27FC236}">
                    <a16:creationId xmlns:a16="http://schemas.microsoft.com/office/drawing/2014/main" xmlns="" id="{9D6D7A8E-CBFC-43EF-9928-050FBCD37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1632"/>
                <a:ext cx="85" cy="339"/>
              </a:xfrm>
              <a:custGeom>
                <a:avLst/>
                <a:gdLst>
                  <a:gd name="T0" fmla="*/ 57 w 169"/>
                  <a:gd name="T1" fmla="*/ 0 h 679"/>
                  <a:gd name="T2" fmla="*/ 55 w 169"/>
                  <a:gd name="T3" fmla="*/ 103 h 679"/>
                  <a:gd name="T4" fmla="*/ 93 w 169"/>
                  <a:gd name="T5" fmla="*/ 239 h 679"/>
                  <a:gd name="T6" fmla="*/ 154 w 169"/>
                  <a:gd name="T7" fmla="*/ 340 h 679"/>
                  <a:gd name="T8" fmla="*/ 159 w 169"/>
                  <a:gd name="T9" fmla="*/ 441 h 679"/>
                  <a:gd name="T10" fmla="*/ 79 w 169"/>
                  <a:gd name="T11" fmla="*/ 338 h 679"/>
                  <a:gd name="T12" fmla="*/ 34 w 169"/>
                  <a:gd name="T13" fmla="*/ 409 h 679"/>
                  <a:gd name="T14" fmla="*/ 55 w 169"/>
                  <a:gd name="T15" fmla="*/ 492 h 679"/>
                  <a:gd name="T16" fmla="*/ 57 w 169"/>
                  <a:gd name="T17" fmla="*/ 496 h 679"/>
                  <a:gd name="T18" fmla="*/ 60 w 169"/>
                  <a:gd name="T19" fmla="*/ 498 h 679"/>
                  <a:gd name="T20" fmla="*/ 64 w 169"/>
                  <a:gd name="T21" fmla="*/ 502 h 679"/>
                  <a:gd name="T22" fmla="*/ 68 w 169"/>
                  <a:gd name="T23" fmla="*/ 504 h 679"/>
                  <a:gd name="T24" fmla="*/ 70 w 169"/>
                  <a:gd name="T25" fmla="*/ 508 h 679"/>
                  <a:gd name="T26" fmla="*/ 74 w 169"/>
                  <a:gd name="T27" fmla="*/ 509 h 679"/>
                  <a:gd name="T28" fmla="*/ 78 w 169"/>
                  <a:gd name="T29" fmla="*/ 513 h 679"/>
                  <a:gd name="T30" fmla="*/ 81 w 169"/>
                  <a:gd name="T31" fmla="*/ 517 h 679"/>
                  <a:gd name="T32" fmla="*/ 85 w 169"/>
                  <a:gd name="T33" fmla="*/ 519 h 679"/>
                  <a:gd name="T34" fmla="*/ 87 w 169"/>
                  <a:gd name="T35" fmla="*/ 523 h 679"/>
                  <a:gd name="T36" fmla="*/ 91 w 169"/>
                  <a:gd name="T37" fmla="*/ 527 h 679"/>
                  <a:gd name="T38" fmla="*/ 95 w 169"/>
                  <a:gd name="T39" fmla="*/ 528 h 679"/>
                  <a:gd name="T40" fmla="*/ 98 w 169"/>
                  <a:gd name="T41" fmla="*/ 532 h 679"/>
                  <a:gd name="T42" fmla="*/ 102 w 169"/>
                  <a:gd name="T43" fmla="*/ 536 h 679"/>
                  <a:gd name="T44" fmla="*/ 104 w 169"/>
                  <a:gd name="T45" fmla="*/ 538 h 679"/>
                  <a:gd name="T46" fmla="*/ 108 w 169"/>
                  <a:gd name="T47" fmla="*/ 542 h 679"/>
                  <a:gd name="T48" fmla="*/ 112 w 169"/>
                  <a:gd name="T49" fmla="*/ 546 h 679"/>
                  <a:gd name="T50" fmla="*/ 116 w 169"/>
                  <a:gd name="T51" fmla="*/ 547 h 679"/>
                  <a:gd name="T52" fmla="*/ 119 w 169"/>
                  <a:gd name="T53" fmla="*/ 551 h 679"/>
                  <a:gd name="T54" fmla="*/ 123 w 169"/>
                  <a:gd name="T55" fmla="*/ 553 h 679"/>
                  <a:gd name="T56" fmla="*/ 125 w 169"/>
                  <a:gd name="T57" fmla="*/ 557 h 679"/>
                  <a:gd name="T58" fmla="*/ 131 w 169"/>
                  <a:gd name="T59" fmla="*/ 561 h 679"/>
                  <a:gd name="T60" fmla="*/ 133 w 169"/>
                  <a:gd name="T61" fmla="*/ 563 h 679"/>
                  <a:gd name="T62" fmla="*/ 136 w 169"/>
                  <a:gd name="T63" fmla="*/ 566 h 679"/>
                  <a:gd name="T64" fmla="*/ 140 w 169"/>
                  <a:gd name="T65" fmla="*/ 568 h 679"/>
                  <a:gd name="T66" fmla="*/ 144 w 169"/>
                  <a:gd name="T67" fmla="*/ 572 h 679"/>
                  <a:gd name="T68" fmla="*/ 148 w 169"/>
                  <a:gd name="T69" fmla="*/ 574 h 679"/>
                  <a:gd name="T70" fmla="*/ 150 w 169"/>
                  <a:gd name="T71" fmla="*/ 578 h 679"/>
                  <a:gd name="T72" fmla="*/ 154 w 169"/>
                  <a:gd name="T73" fmla="*/ 580 h 679"/>
                  <a:gd name="T74" fmla="*/ 157 w 169"/>
                  <a:gd name="T75" fmla="*/ 582 h 679"/>
                  <a:gd name="T76" fmla="*/ 161 w 169"/>
                  <a:gd name="T77" fmla="*/ 585 h 679"/>
                  <a:gd name="T78" fmla="*/ 165 w 169"/>
                  <a:gd name="T79" fmla="*/ 587 h 679"/>
                  <a:gd name="T80" fmla="*/ 169 w 169"/>
                  <a:gd name="T81" fmla="*/ 679 h 679"/>
                  <a:gd name="T82" fmla="*/ 140 w 169"/>
                  <a:gd name="T83" fmla="*/ 589 h 679"/>
                  <a:gd name="T84" fmla="*/ 36 w 169"/>
                  <a:gd name="T85" fmla="*/ 527 h 679"/>
                  <a:gd name="T86" fmla="*/ 0 w 169"/>
                  <a:gd name="T87" fmla="*/ 412 h 679"/>
                  <a:gd name="T88" fmla="*/ 45 w 169"/>
                  <a:gd name="T89" fmla="*/ 281 h 679"/>
                  <a:gd name="T90" fmla="*/ 45 w 169"/>
                  <a:gd name="T91" fmla="*/ 188 h 679"/>
                  <a:gd name="T92" fmla="*/ 36 w 169"/>
                  <a:gd name="T93" fmla="*/ 110 h 679"/>
                  <a:gd name="T94" fmla="*/ 57 w 169"/>
                  <a:gd name="T95" fmla="*/ 0 h 679"/>
                  <a:gd name="T96" fmla="*/ 57 w 169"/>
                  <a:gd name="T97" fmla="*/ 0 h 67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9"/>
                  <a:gd name="T148" fmla="*/ 0 h 679"/>
                  <a:gd name="T149" fmla="*/ 169 w 169"/>
                  <a:gd name="T150" fmla="*/ 679 h 67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9" h="679">
                    <a:moveTo>
                      <a:pt x="57" y="0"/>
                    </a:moveTo>
                    <a:lnTo>
                      <a:pt x="55" y="103"/>
                    </a:lnTo>
                    <a:lnTo>
                      <a:pt x="93" y="239"/>
                    </a:lnTo>
                    <a:lnTo>
                      <a:pt x="154" y="340"/>
                    </a:lnTo>
                    <a:lnTo>
                      <a:pt x="159" y="441"/>
                    </a:lnTo>
                    <a:lnTo>
                      <a:pt x="79" y="338"/>
                    </a:lnTo>
                    <a:lnTo>
                      <a:pt x="34" y="409"/>
                    </a:lnTo>
                    <a:lnTo>
                      <a:pt x="55" y="492"/>
                    </a:lnTo>
                    <a:lnTo>
                      <a:pt x="57" y="496"/>
                    </a:lnTo>
                    <a:lnTo>
                      <a:pt x="60" y="498"/>
                    </a:lnTo>
                    <a:lnTo>
                      <a:pt x="64" y="502"/>
                    </a:lnTo>
                    <a:lnTo>
                      <a:pt x="68" y="504"/>
                    </a:lnTo>
                    <a:lnTo>
                      <a:pt x="70" y="508"/>
                    </a:lnTo>
                    <a:lnTo>
                      <a:pt x="74" y="509"/>
                    </a:lnTo>
                    <a:lnTo>
                      <a:pt x="78" y="513"/>
                    </a:lnTo>
                    <a:lnTo>
                      <a:pt x="81" y="517"/>
                    </a:lnTo>
                    <a:lnTo>
                      <a:pt x="85" y="519"/>
                    </a:lnTo>
                    <a:lnTo>
                      <a:pt x="87" y="523"/>
                    </a:lnTo>
                    <a:lnTo>
                      <a:pt x="91" y="527"/>
                    </a:lnTo>
                    <a:lnTo>
                      <a:pt x="95" y="528"/>
                    </a:lnTo>
                    <a:lnTo>
                      <a:pt x="98" y="532"/>
                    </a:lnTo>
                    <a:lnTo>
                      <a:pt x="102" y="536"/>
                    </a:lnTo>
                    <a:lnTo>
                      <a:pt x="104" y="538"/>
                    </a:lnTo>
                    <a:lnTo>
                      <a:pt x="108" y="542"/>
                    </a:lnTo>
                    <a:lnTo>
                      <a:pt x="112" y="546"/>
                    </a:lnTo>
                    <a:lnTo>
                      <a:pt x="116" y="547"/>
                    </a:lnTo>
                    <a:lnTo>
                      <a:pt x="119" y="551"/>
                    </a:lnTo>
                    <a:lnTo>
                      <a:pt x="123" y="553"/>
                    </a:lnTo>
                    <a:lnTo>
                      <a:pt x="125" y="557"/>
                    </a:lnTo>
                    <a:lnTo>
                      <a:pt x="131" y="561"/>
                    </a:lnTo>
                    <a:lnTo>
                      <a:pt x="133" y="563"/>
                    </a:lnTo>
                    <a:lnTo>
                      <a:pt x="136" y="566"/>
                    </a:lnTo>
                    <a:lnTo>
                      <a:pt x="140" y="568"/>
                    </a:lnTo>
                    <a:lnTo>
                      <a:pt x="144" y="572"/>
                    </a:lnTo>
                    <a:lnTo>
                      <a:pt x="148" y="574"/>
                    </a:lnTo>
                    <a:lnTo>
                      <a:pt x="150" y="578"/>
                    </a:lnTo>
                    <a:lnTo>
                      <a:pt x="154" y="580"/>
                    </a:lnTo>
                    <a:lnTo>
                      <a:pt x="157" y="582"/>
                    </a:lnTo>
                    <a:lnTo>
                      <a:pt x="161" y="585"/>
                    </a:lnTo>
                    <a:lnTo>
                      <a:pt x="165" y="587"/>
                    </a:lnTo>
                    <a:lnTo>
                      <a:pt x="169" y="679"/>
                    </a:lnTo>
                    <a:lnTo>
                      <a:pt x="140" y="589"/>
                    </a:lnTo>
                    <a:lnTo>
                      <a:pt x="36" y="527"/>
                    </a:lnTo>
                    <a:lnTo>
                      <a:pt x="0" y="412"/>
                    </a:lnTo>
                    <a:lnTo>
                      <a:pt x="45" y="281"/>
                    </a:lnTo>
                    <a:lnTo>
                      <a:pt x="45" y="188"/>
                    </a:lnTo>
                    <a:lnTo>
                      <a:pt x="36" y="11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4" name="Freeform 65">
                <a:extLst>
                  <a:ext uri="{FF2B5EF4-FFF2-40B4-BE49-F238E27FC236}">
                    <a16:creationId xmlns:a16="http://schemas.microsoft.com/office/drawing/2014/main" xmlns="" id="{24AD5860-FD30-4539-BA5D-CDC7E1CBD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1861"/>
                <a:ext cx="106" cy="96"/>
              </a:xfrm>
              <a:custGeom>
                <a:avLst/>
                <a:gdLst>
                  <a:gd name="T0" fmla="*/ 0 w 213"/>
                  <a:gd name="T1" fmla="*/ 179 h 192"/>
                  <a:gd name="T2" fmla="*/ 29 w 213"/>
                  <a:gd name="T3" fmla="*/ 40 h 192"/>
                  <a:gd name="T4" fmla="*/ 54 w 213"/>
                  <a:gd name="T5" fmla="*/ 127 h 192"/>
                  <a:gd name="T6" fmla="*/ 107 w 213"/>
                  <a:gd name="T7" fmla="*/ 32 h 192"/>
                  <a:gd name="T8" fmla="*/ 120 w 213"/>
                  <a:gd name="T9" fmla="*/ 95 h 192"/>
                  <a:gd name="T10" fmla="*/ 213 w 213"/>
                  <a:gd name="T11" fmla="*/ 0 h 192"/>
                  <a:gd name="T12" fmla="*/ 120 w 213"/>
                  <a:gd name="T13" fmla="*/ 148 h 192"/>
                  <a:gd name="T14" fmla="*/ 92 w 213"/>
                  <a:gd name="T15" fmla="*/ 112 h 192"/>
                  <a:gd name="T16" fmla="*/ 50 w 213"/>
                  <a:gd name="T17" fmla="*/ 192 h 192"/>
                  <a:gd name="T18" fmla="*/ 23 w 213"/>
                  <a:gd name="T19" fmla="*/ 137 h 192"/>
                  <a:gd name="T20" fmla="*/ 0 w 213"/>
                  <a:gd name="T21" fmla="*/ 179 h 192"/>
                  <a:gd name="T22" fmla="*/ 0 w 213"/>
                  <a:gd name="T23" fmla="*/ 179 h 1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3"/>
                  <a:gd name="T37" fmla="*/ 0 h 192"/>
                  <a:gd name="T38" fmla="*/ 213 w 213"/>
                  <a:gd name="T39" fmla="*/ 192 h 1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3" h="192">
                    <a:moveTo>
                      <a:pt x="0" y="179"/>
                    </a:moveTo>
                    <a:lnTo>
                      <a:pt x="29" y="40"/>
                    </a:lnTo>
                    <a:lnTo>
                      <a:pt x="54" y="127"/>
                    </a:lnTo>
                    <a:lnTo>
                      <a:pt x="107" y="32"/>
                    </a:lnTo>
                    <a:lnTo>
                      <a:pt x="120" y="95"/>
                    </a:lnTo>
                    <a:lnTo>
                      <a:pt x="213" y="0"/>
                    </a:lnTo>
                    <a:lnTo>
                      <a:pt x="120" y="148"/>
                    </a:lnTo>
                    <a:lnTo>
                      <a:pt x="92" y="112"/>
                    </a:lnTo>
                    <a:lnTo>
                      <a:pt x="50" y="192"/>
                    </a:lnTo>
                    <a:lnTo>
                      <a:pt x="23" y="137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5" name="Freeform 66">
                <a:extLst>
                  <a:ext uri="{FF2B5EF4-FFF2-40B4-BE49-F238E27FC236}">
                    <a16:creationId xmlns:a16="http://schemas.microsoft.com/office/drawing/2014/main" xmlns="" id="{31194833-F73E-49AA-80D8-6ADA6200D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832"/>
                <a:ext cx="396" cy="1005"/>
              </a:xfrm>
              <a:custGeom>
                <a:avLst/>
                <a:gdLst>
                  <a:gd name="T0" fmla="*/ 278 w 793"/>
                  <a:gd name="T1" fmla="*/ 0 h 2012"/>
                  <a:gd name="T2" fmla="*/ 472 w 793"/>
                  <a:gd name="T3" fmla="*/ 337 h 2012"/>
                  <a:gd name="T4" fmla="*/ 578 w 793"/>
                  <a:gd name="T5" fmla="*/ 616 h 2012"/>
                  <a:gd name="T6" fmla="*/ 546 w 793"/>
                  <a:gd name="T7" fmla="*/ 778 h 2012"/>
                  <a:gd name="T8" fmla="*/ 654 w 793"/>
                  <a:gd name="T9" fmla="*/ 1177 h 2012"/>
                  <a:gd name="T10" fmla="*/ 559 w 793"/>
                  <a:gd name="T11" fmla="*/ 1185 h 2012"/>
                  <a:gd name="T12" fmla="*/ 728 w 793"/>
                  <a:gd name="T13" fmla="*/ 1312 h 2012"/>
                  <a:gd name="T14" fmla="*/ 736 w 793"/>
                  <a:gd name="T15" fmla="*/ 1392 h 2012"/>
                  <a:gd name="T16" fmla="*/ 531 w 793"/>
                  <a:gd name="T17" fmla="*/ 1268 h 2012"/>
                  <a:gd name="T18" fmla="*/ 700 w 793"/>
                  <a:gd name="T19" fmla="*/ 1529 h 2012"/>
                  <a:gd name="T20" fmla="*/ 574 w 793"/>
                  <a:gd name="T21" fmla="*/ 1529 h 2012"/>
                  <a:gd name="T22" fmla="*/ 590 w 793"/>
                  <a:gd name="T23" fmla="*/ 1681 h 2012"/>
                  <a:gd name="T24" fmla="*/ 202 w 793"/>
                  <a:gd name="T25" fmla="*/ 1901 h 2012"/>
                  <a:gd name="T26" fmla="*/ 219 w 793"/>
                  <a:gd name="T27" fmla="*/ 1738 h 2012"/>
                  <a:gd name="T28" fmla="*/ 95 w 793"/>
                  <a:gd name="T29" fmla="*/ 1553 h 2012"/>
                  <a:gd name="T30" fmla="*/ 128 w 793"/>
                  <a:gd name="T31" fmla="*/ 1719 h 2012"/>
                  <a:gd name="T32" fmla="*/ 92 w 793"/>
                  <a:gd name="T33" fmla="*/ 1783 h 2012"/>
                  <a:gd name="T34" fmla="*/ 131 w 793"/>
                  <a:gd name="T35" fmla="*/ 1917 h 2012"/>
                  <a:gd name="T36" fmla="*/ 95 w 793"/>
                  <a:gd name="T37" fmla="*/ 1930 h 2012"/>
                  <a:gd name="T38" fmla="*/ 21 w 793"/>
                  <a:gd name="T39" fmla="*/ 1802 h 2012"/>
                  <a:gd name="T40" fmla="*/ 0 w 793"/>
                  <a:gd name="T41" fmla="*/ 1795 h 2012"/>
                  <a:gd name="T42" fmla="*/ 40 w 793"/>
                  <a:gd name="T43" fmla="*/ 1920 h 2012"/>
                  <a:gd name="T44" fmla="*/ 143 w 793"/>
                  <a:gd name="T45" fmla="*/ 2012 h 2012"/>
                  <a:gd name="T46" fmla="*/ 732 w 793"/>
                  <a:gd name="T47" fmla="*/ 1631 h 2012"/>
                  <a:gd name="T48" fmla="*/ 793 w 793"/>
                  <a:gd name="T49" fmla="*/ 1384 h 2012"/>
                  <a:gd name="T50" fmla="*/ 688 w 793"/>
                  <a:gd name="T51" fmla="*/ 1088 h 2012"/>
                  <a:gd name="T52" fmla="*/ 622 w 793"/>
                  <a:gd name="T53" fmla="*/ 696 h 2012"/>
                  <a:gd name="T54" fmla="*/ 610 w 793"/>
                  <a:gd name="T55" fmla="*/ 491 h 2012"/>
                  <a:gd name="T56" fmla="*/ 361 w 793"/>
                  <a:gd name="T57" fmla="*/ 32 h 2012"/>
                  <a:gd name="T58" fmla="*/ 278 w 793"/>
                  <a:gd name="T59" fmla="*/ 0 h 2012"/>
                  <a:gd name="T60" fmla="*/ 278 w 793"/>
                  <a:gd name="T61" fmla="*/ 0 h 20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3"/>
                  <a:gd name="T94" fmla="*/ 0 h 2012"/>
                  <a:gd name="T95" fmla="*/ 793 w 793"/>
                  <a:gd name="T96" fmla="*/ 2012 h 20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3" h="2012">
                    <a:moveTo>
                      <a:pt x="278" y="0"/>
                    </a:moveTo>
                    <a:lnTo>
                      <a:pt x="472" y="337"/>
                    </a:lnTo>
                    <a:lnTo>
                      <a:pt x="578" y="616"/>
                    </a:lnTo>
                    <a:lnTo>
                      <a:pt x="546" y="778"/>
                    </a:lnTo>
                    <a:lnTo>
                      <a:pt x="654" y="1177"/>
                    </a:lnTo>
                    <a:lnTo>
                      <a:pt x="559" y="1185"/>
                    </a:lnTo>
                    <a:lnTo>
                      <a:pt x="728" y="1312"/>
                    </a:lnTo>
                    <a:lnTo>
                      <a:pt x="736" y="1392"/>
                    </a:lnTo>
                    <a:lnTo>
                      <a:pt x="531" y="1268"/>
                    </a:lnTo>
                    <a:lnTo>
                      <a:pt x="700" y="1529"/>
                    </a:lnTo>
                    <a:lnTo>
                      <a:pt x="574" y="1529"/>
                    </a:lnTo>
                    <a:lnTo>
                      <a:pt x="590" y="1681"/>
                    </a:lnTo>
                    <a:lnTo>
                      <a:pt x="202" y="1901"/>
                    </a:lnTo>
                    <a:lnTo>
                      <a:pt x="219" y="1738"/>
                    </a:lnTo>
                    <a:lnTo>
                      <a:pt x="95" y="1553"/>
                    </a:lnTo>
                    <a:lnTo>
                      <a:pt x="128" y="1719"/>
                    </a:lnTo>
                    <a:lnTo>
                      <a:pt x="92" y="1783"/>
                    </a:lnTo>
                    <a:lnTo>
                      <a:pt x="131" y="1917"/>
                    </a:lnTo>
                    <a:lnTo>
                      <a:pt x="95" y="1930"/>
                    </a:lnTo>
                    <a:lnTo>
                      <a:pt x="21" y="1802"/>
                    </a:lnTo>
                    <a:lnTo>
                      <a:pt x="0" y="1795"/>
                    </a:lnTo>
                    <a:lnTo>
                      <a:pt x="40" y="1920"/>
                    </a:lnTo>
                    <a:lnTo>
                      <a:pt x="143" y="2012"/>
                    </a:lnTo>
                    <a:lnTo>
                      <a:pt x="732" y="1631"/>
                    </a:lnTo>
                    <a:lnTo>
                      <a:pt x="793" y="1384"/>
                    </a:lnTo>
                    <a:lnTo>
                      <a:pt x="688" y="1088"/>
                    </a:lnTo>
                    <a:lnTo>
                      <a:pt x="622" y="696"/>
                    </a:lnTo>
                    <a:lnTo>
                      <a:pt x="610" y="491"/>
                    </a:lnTo>
                    <a:lnTo>
                      <a:pt x="361" y="32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6" name="Freeform 67">
                <a:extLst>
                  <a:ext uri="{FF2B5EF4-FFF2-40B4-BE49-F238E27FC236}">
                    <a16:creationId xmlns:a16="http://schemas.microsoft.com/office/drawing/2014/main" xmlns="" id="{4CFD7544-8E59-41EA-9929-501C46843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" y="2114"/>
                <a:ext cx="157" cy="452"/>
              </a:xfrm>
              <a:custGeom>
                <a:avLst/>
                <a:gdLst>
                  <a:gd name="T0" fmla="*/ 57 w 313"/>
                  <a:gd name="T1" fmla="*/ 0 h 905"/>
                  <a:gd name="T2" fmla="*/ 76 w 313"/>
                  <a:gd name="T3" fmla="*/ 511 h 905"/>
                  <a:gd name="T4" fmla="*/ 0 w 313"/>
                  <a:gd name="T5" fmla="*/ 905 h 905"/>
                  <a:gd name="T6" fmla="*/ 313 w 313"/>
                  <a:gd name="T7" fmla="*/ 766 h 905"/>
                  <a:gd name="T8" fmla="*/ 201 w 313"/>
                  <a:gd name="T9" fmla="*/ 766 h 905"/>
                  <a:gd name="T10" fmla="*/ 201 w 313"/>
                  <a:gd name="T11" fmla="*/ 241 h 905"/>
                  <a:gd name="T12" fmla="*/ 131 w 313"/>
                  <a:gd name="T13" fmla="*/ 526 h 905"/>
                  <a:gd name="T14" fmla="*/ 57 w 313"/>
                  <a:gd name="T15" fmla="*/ 0 h 905"/>
                  <a:gd name="T16" fmla="*/ 57 w 313"/>
                  <a:gd name="T17" fmla="*/ 0 h 9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3"/>
                  <a:gd name="T28" fmla="*/ 0 h 905"/>
                  <a:gd name="T29" fmla="*/ 313 w 313"/>
                  <a:gd name="T30" fmla="*/ 905 h 9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3" h="905">
                    <a:moveTo>
                      <a:pt x="57" y="0"/>
                    </a:moveTo>
                    <a:lnTo>
                      <a:pt x="76" y="511"/>
                    </a:lnTo>
                    <a:lnTo>
                      <a:pt x="0" y="905"/>
                    </a:lnTo>
                    <a:lnTo>
                      <a:pt x="313" y="766"/>
                    </a:lnTo>
                    <a:lnTo>
                      <a:pt x="201" y="766"/>
                    </a:lnTo>
                    <a:lnTo>
                      <a:pt x="201" y="241"/>
                    </a:lnTo>
                    <a:lnTo>
                      <a:pt x="131" y="52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7" name="Freeform 68">
                <a:extLst>
                  <a:ext uri="{FF2B5EF4-FFF2-40B4-BE49-F238E27FC236}">
                    <a16:creationId xmlns:a16="http://schemas.microsoft.com/office/drawing/2014/main" xmlns="" id="{AE27EA8C-D1A1-4EF8-AAEC-7711BE7B2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487"/>
                <a:ext cx="207" cy="222"/>
              </a:xfrm>
              <a:custGeom>
                <a:avLst/>
                <a:gdLst>
                  <a:gd name="T0" fmla="*/ 415 w 415"/>
                  <a:gd name="T1" fmla="*/ 72 h 443"/>
                  <a:gd name="T2" fmla="*/ 234 w 415"/>
                  <a:gd name="T3" fmla="*/ 0 h 443"/>
                  <a:gd name="T4" fmla="*/ 19 w 415"/>
                  <a:gd name="T5" fmla="*/ 70 h 443"/>
                  <a:gd name="T6" fmla="*/ 0 w 415"/>
                  <a:gd name="T7" fmla="*/ 110 h 443"/>
                  <a:gd name="T8" fmla="*/ 173 w 415"/>
                  <a:gd name="T9" fmla="*/ 127 h 443"/>
                  <a:gd name="T10" fmla="*/ 80 w 415"/>
                  <a:gd name="T11" fmla="*/ 175 h 443"/>
                  <a:gd name="T12" fmla="*/ 80 w 415"/>
                  <a:gd name="T13" fmla="*/ 234 h 443"/>
                  <a:gd name="T14" fmla="*/ 103 w 415"/>
                  <a:gd name="T15" fmla="*/ 274 h 443"/>
                  <a:gd name="T16" fmla="*/ 150 w 415"/>
                  <a:gd name="T17" fmla="*/ 355 h 443"/>
                  <a:gd name="T18" fmla="*/ 175 w 415"/>
                  <a:gd name="T19" fmla="*/ 403 h 443"/>
                  <a:gd name="T20" fmla="*/ 266 w 415"/>
                  <a:gd name="T21" fmla="*/ 443 h 443"/>
                  <a:gd name="T22" fmla="*/ 194 w 415"/>
                  <a:gd name="T23" fmla="*/ 384 h 443"/>
                  <a:gd name="T24" fmla="*/ 190 w 415"/>
                  <a:gd name="T25" fmla="*/ 359 h 443"/>
                  <a:gd name="T26" fmla="*/ 319 w 415"/>
                  <a:gd name="T27" fmla="*/ 333 h 443"/>
                  <a:gd name="T28" fmla="*/ 175 w 415"/>
                  <a:gd name="T29" fmla="*/ 329 h 443"/>
                  <a:gd name="T30" fmla="*/ 139 w 415"/>
                  <a:gd name="T31" fmla="*/ 281 h 443"/>
                  <a:gd name="T32" fmla="*/ 278 w 415"/>
                  <a:gd name="T33" fmla="*/ 238 h 443"/>
                  <a:gd name="T34" fmla="*/ 118 w 415"/>
                  <a:gd name="T35" fmla="*/ 238 h 443"/>
                  <a:gd name="T36" fmla="*/ 110 w 415"/>
                  <a:gd name="T37" fmla="*/ 179 h 443"/>
                  <a:gd name="T38" fmla="*/ 194 w 415"/>
                  <a:gd name="T39" fmla="*/ 146 h 443"/>
                  <a:gd name="T40" fmla="*/ 365 w 415"/>
                  <a:gd name="T41" fmla="*/ 146 h 443"/>
                  <a:gd name="T42" fmla="*/ 278 w 415"/>
                  <a:gd name="T43" fmla="*/ 103 h 443"/>
                  <a:gd name="T44" fmla="*/ 264 w 415"/>
                  <a:gd name="T45" fmla="*/ 55 h 443"/>
                  <a:gd name="T46" fmla="*/ 234 w 415"/>
                  <a:gd name="T47" fmla="*/ 103 h 443"/>
                  <a:gd name="T48" fmla="*/ 40 w 415"/>
                  <a:gd name="T49" fmla="*/ 99 h 443"/>
                  <a:gd name="T50" fmla="*/ 40 w 415"/>
                  <a:gd name="T51" fmla="*/ 76 h 443"/>
                  <a:gd name="T52" fmla="*/ 257 w 415"/>
                  <a:gd name="T53" fmla="*/ 25 h 443"/>
                  <a:gd name="T54" fmla="*/ 415 w 415"/>
                  <a:gd name="T55" fmla="*/ 72 h 443"/>
                  <a:gd name="T56" fmla="*/ 415 w 415"/>
                  <a:gd name="T57" fmla="*/ 72 h 44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15"/>
                  <a:gd name="T88" fmla="*/ 0 h 443"/>
                  <a:gd name="T89" fmla="*/ 415 w 415"/>
                  <a:gd name="T90" fmla="*/ 443 h 44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15" h="443">
                    <a:moveTo>
                      <a:pt x="415" y="72"/>
                    </a:moveTo>
                    <a:lnTo>
                      <a:pt x="234" y="0"/>
                    </a:lnTo>
                    <a:lnTo>
                      <a:pt x="19" y="70"/>
                    </a:lnTo>
                    <a:lnTo>
                      <a:pt x="0" y="110"/>
                    </a:lnTo>
                    <a:lnTo>
                      <a:pt x="173" y="127"/>
                    </a:lnTo>
                    <a:lnTo>
                      <a:pt x="80" y="175"/>
                    </a:lnTo>
                    <a:lnTo>
                      <a:pt x="80" y="234"/>
                    </a:lnTo>
                    <a:lnTo>
                      <a:pt x="103" y="274"/>
                    </a:lnTo>
                    <a:lnTo>
                      <a:pt x="150" y="355"/>
                    </a:lnTo>
                    <a:lnTo>
                      <a:pt x="175" y="403"/>
                    </a:lnTo>
                    <a:lnTo>
                      <a:pt x="266" y="443"/>
                    </a:lnTo>
                    <a:lnTo>
                      <a:pt x="194" y="384"/>
                    </a:lnTo>
                    <a:lnTo>
                      <a:pt x="190" y="359"/>
                    </a:lnTo>
                    <a:lnTo>
                      <a:pt x="319" y="333"/>
                    </a:lnTo>
                    <a:lnTo>
                      <a:pt x="175" y="329"/>
                    </a:lnTo>
                    <a:lnTo>
                      <a:pt x="139" y="281"/>
                    </a:lnTo>
                    <a:lnTo>
                      <a:pt x="278" y="238"/>
                    </a:lnTo>
                    <a:lnTo>
                      <a:pt x="118" y="238"/>
                    </a:lnTo>
                    <a:lnTo>
                      <a:pt x="110" y="179"/>
                    </a:lnTo>
                    <a:lnTo>
                      <a:pt x="194" y="146"/>
                    </a:lnTo>
                    <a:lnTo>
                      <a:pt x="365" y="146"/>
                    </a:lnTo>
                    <a:lnTo>
                      <a:pt x="278" y="103"/>
                    </a:lnTo>
                    <a:lnTo>
                      <a:pt x="264" y="55"/>
                    </a:lnTo>
                    <a:lnTo>
                      <a:pt x="234" y="103"/>
                    </a:lnTo>
                    <a:lnTo>
                      <a:pt x="40" y="99"/>
                    </a:lnTo>
                    <a:lnTo>
                      <a:pt x="40" y="76"/>
                    </a:lnTo>
                    <a:lnTo>
                      <a:pt x="257" y="25"/>
                    </a:lnTo>
                    <a:lnTo>
                      <a:pt x="415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8" name="Freeform 69">
                <a:extLst>
                  <a:ext uri="{FF2B5EF4-FFF2-40B4-BE49-F238E27FC236}">
                    <a16:creationId xmlns:a16="http://schemas.microsoft.com/office/drawing/2014/main" xmlns="" id="{9F53C82E-820F-4EE2-8D83-4C2F3F4D9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533"/>
                <a:ext cx="84" cy="209"/>
              </a:xfrm>
              <a:custGeom>
                <a:avLst/>
                <a:gdLst>
                  <a:gd name="T0" fmla="*/ 107 w 170"/>
                  <a:gd name="T1" fmla="*/ 0 h 418"/>
                  <a:gd name="T2" fmla="*/ 133 w 170"/>
                  <a:gd name="T3" fmla="*/ 128 h 418"/>
                  <a:gd name="T4" fmla="*/ 94 w 170"/>
                  <a:gd name="T5" fmla="*/ 327 h 418"/>
                  <a:gd name="T6" fmla="*/ 0 w 170"/>
                  <a:gd name="T7" fmla="*/ 363 h 418"/>
                  <a:gd name="T8" fmla="*/ 103 w 170"/>
                  <a:gd name="T9" fmla="*/ 418 h 418"/>
                  <a:gd name="T10" fmla="*/ 170 w 170"/>
                  <a:gd name="T11" fmla="*/ 388 h 418"/>
                  <a:gd name="T12" fmla="*/ 143 w 170"/>
                  <a:gd name="T13" fmla="*/ 316 h 418"/>
                  <a:gd name="T14" fmla="*/ 158 w 170"/>
                  <a:gd name="T15" fmla="*/ 147 h 418"/>
                  <a:gd name="T16" fmla="*/ 107 w 170"/>
                  <a:gd name="T17" fmla="*/ 0 h 418"/>
                  <a:gd name="T18" fmla="*/ 107 w 170"/>
                  <a:gd name="T19" fmla="*/ 0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0"/>
                  <a:gd name="T31" fmla="*/ 0 h 418"/>
                  <a:gd name="T32" fmla="*/ 170 w 170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0" h="418">
                    <a:moveTo>
                      <a:pt x="107" y="0"/>
                    </a:moveTo>
                    <a:lnTo>
                      <a:pt x="133" y="128"/>
                    </a:lnTo>
                    <a:lnTo>
                      <a:pt x="94" y="327"/>
                    </a:lnTo>
                    <a:lnTo>
                      <a:pt x="0" y="363"/>
                    </a:lnTo>
                    <a:lnTo>
                      <a:pt x="103" y="418"/>
                    </a:lnTo>
                    <a:lnTo>
                      <a:pt x="170" y="388"/>
                    </a:lnTo>
                    <a:lnTo>
                      <a:pt x="143" y="316"/>
                    </a:lnTo>
                    <a:lnTo>
                      <a:pt x="158" y="147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9" name="Freeform 70">
                <a:extLst>
                  <a:ext uri="{FF2B5EF4-FFF2-40B4-BE49-F238E27FC236}">
                    <a16:creationId xmlns:a16="http://schemas.microsoft.com/office/drawing/2014/main" xmlns="" id="{55E0FF88-FC7F-4896-84D5-0ADE6A659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" y="2242"/>
                <a:ext cx="608" cy="281"/>
              </a:xfrm>
              <a:custGeom>
                <a:avLst/>
                <a:gdLst>
                  <a:gd name="T0" fmla="*/ 1177 w 1215"/>
                  <a:gd name="T1" fmla="*/ 531 h 561"/>
                  <a:gd name="T2" fmla="*/ 1215 w 1215"/>
                  <a:gd name="T3" fmla="*/ 194 h 561"/>
                  <a:gd name="T4" fmla="*/ 746 w 1215"/>
                  <a:gd name="T5" fmla="*/ 154 h 561"/>
                  <a:gd name="T6" fmla="*/ 250 w 1215"/>
                  <a:gd name="T7" fmla="*/ 0 h 561"/>
                  <a:gd name="T8" fmla="*/ 40 w 1215"/>
                  <a:gd name="T9" fmla="*/ 8 h 561"/>
                  <a:gd name="T10" fmla="*/ 0 w 1215"/>
                  <a:gd name="T11" fmla="*/ 542 h 561"/>
                  <a:gd name="T12" fmla="*/ 21 w 1215"/>
                  <a:gd name="T13" fmla="*/ 561 h 561"/>
                  <a:gd name="T14" fmla="*/ 65 w 1215"/>
                  <a:gd name="T15" fmla="*/ 21 h 561"/>
                  <a:gd name="T16" fmla="*/ 223 w 1215"/>
                  <a:gd name="T17" fmla="*/ 40 h 561"/>
                  <a:gd name="T18" fmla="*/ 710 w 1215"/>
                  <a:gd name="T19" fmla="*/ 172 h 561"/>
                  <a:gd name="T20" fmla="*/ 1061 w 1215"/>
                  <a:gd name="T21" fmla="*/ 219 h 561"/>
                  <a:gd name="T22" fmla="*/ 1189 w 1215"/>
                  <a:gd name="T23" fmla="*/ 219 h 561"/>
                  <a:gd name="T24" fmla="*/ 1160 w 1215"/>
                  <a:gd name="T25" fmla="*/ 516 h 561"/>
                  <a:gd name="T26" fmla="*/ 1177 w 1215"/>
                  <a:gd name="T27" fmla="*/ 531 h 561"/>
                  <a:gd name="T28" fmla="*/ 1177 w 1215"/>
                  <a:gd name="T29" fmla="*/ 531 h 5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5"/>
                  <a:gd name="T46" fmla="*/ 0 h 561"/>
                  <a:gd name="T47" fmla="*/ 1215 w 1215"/>
                  <a:gd name="T48" fmla="*/ 561 h 5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5" h="561">
                    <a:moveTo>
                      <a:pt x="1177" y="531"/>
                    </a:moveTo>
                    <a:lnTo>
                      <a:pt x="1215" y="194"/>
                    </a:lnTo>
                    <a:lnTo>
                      <a:pt x="746" y="154"/>
                    </a:lnTo>
                    <a:lnTo>
                      <a:pt x="250" y="0"/>
                    </a:lnTo>
                    <a:lnTo>
                      <a:pt x="40" y="8"/>
                    </a:lnTo>
                    <a:lnTo>
                      <a:pt x="0" y="542"/>
                    </a:lnTo>
                    <a:lnTo>
                      <a:pt x="21" y="561"/>
                    </a:lnTo>
                    <a:lnTo>
                      <a:pt x="65" y="21"/>
                    </a:lnTo>
                    <a:lnTo>
                      <a:pt x="223" y="40"/>
                    </a:lnTo>
                    <a:lnTo>
                      <a:pt x="710" y="172"/>
                    </a:lnTo>
                    <a:lnTo>
                      <a:pt x="1061" y="219"/>
                    </a:lnTo>
                    <a:lnTo>
                      <a:pt x="1189" y="219"/>
                    </a:lnTo>
                    <a:lnTo>
                      <a:pt x="1160" y="516"/>
                    </a:lnTo>
                    <a:lnTo>
                      <a:pt x="1177" y="5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0" name="Freeform 71">
                <a:extLst>
                  <a:ext uri="{FF2B5EF4-FFF2-40B4-BE49-F238E27FC236}">
                    <a16:creationId xmlns:a16="http://schemas.microsoft.com/office/drawing/2014/main" xmlns="" id="{2B6D3CA0-B62E-49E2-BF8A-5ED4601CE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1910"/>
                <a:ext cx="106" cy="394"/>
              </a:xfrm>
              <a:custGeom>
                <a:avLst/>
                <a:gdLst>
                  <a:gd name="T0" fmla="*/ 213 w 213"/>
                  <a:gd name="T1" fmla="*/ 32 h 787"/>
                  <a:gd name="T2" fmla="*/ 114 w 213"/>
                  <a:gd name="T3" fmla="*/ 359 h 787"/>
                  <a:gd name="T4" fmla="*/ 30 w 213"/>
                  <a:gd name="T5" fmla="*/ 787 h 787"/>
                  <a:gd name="T6" fmla="*/ 0 w 213"/>
                  <a:gd name="T7" fmla="*/ 779 h 787"/>
                  <a:gd name="T8" fmla="*/ 103 w 213"/>
                  <a:gd name="T9" fmla="*/ 289 h 787"/>
                  <a:gd name="T10" fmla="*/ 192 w 213"/>
                  <a:gd name="T11" fmla="*/ 0 h 787"/>
                  <a:gd name="T12" fmla="*/ 213 w 213"/>
                  <a:gd name="T13" fmla="*/ 32 h 787"/>
                  <a:gd name="T14" fmla="*/ 213 w 213"/>
                  <a:gd name="T15" fmla="*/ 32 h 7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787"/>
                  <a:gd name="T26" fmla="*/ 213 w 213"/>
                  <a:gd name="T27" fmla="*/ 787 h 7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787">
                    <a:moveTo>
                      <a:pt x="213" y="32"/>
                    </a:moveTo>
                    <a:lnTo>
                      <a:pt x="114" y="359"/>
                    </a:lnTo>
                    <a:lnTo>
                      <a:pt x="30" y="787"/>
                    </a:lnTo>
                    <a:lnTo>
                      <a:pt x="0" y="779"/>
                    </a:lnTo>
                    <a:lnTo>
                      <a:pt x="103" y="289"/>
                    </a:lnTo>
                    <a:lnTo>
                      <a:pt x="192" y="0"/>
                    </a:lnTo>
                    <a:lnTo>
                      <a:pt x="213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1" name="Freeform 72">
                <a:extLst>
                  <a:ext uri="{FF2B5EF4-FFF2-40B4-BE49-F238E27FC236}">
                    <a16:creationId xmlns:a16="http://schemas.microsoft.com/office/drawing/2014/main" xmlns="" id="{8F8CB10D-7EB4-43E0-B489-FC4BC8237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1873"/>
                <a:ext cx="209" cy="447"/>
              </a:xfrm>
              <a:custGeom>
                <a:avLst/>
                <a:gdLst>
                  <a:gd name="T0" fmla="*/ 384 w 418"/>
                  <a:gd name="T1" fmla="*/ 0 h 893"/>
                  <a:gd name="T2" fmla="*/ 418 w 418"/>
                  <a:gd name="T3" fmla="*/ 78 h 893"/>
                  <a:gd name="T4" fmla="*/ 367 w 418"/>
                  <a:gd name="T5" fmla="*/ 97 h 893"/>
                  <a:gd name="T6" fmla="*/ 399 w 418"/>
                  <a:gd name="T7" fmla="*/ 148 h 893"/>
                  <a:gd name="T8" fmla="*/ 48 w 418"/>
                  <a:gd name="T9" fmla="*/ 893 h 893"/>
                  <a:gd name="T10" fmla="*/ 0 w 418"/>
                  <a:gd name="T11" fmla="*/ 893 h 893"/>
                  <a:gd name="T12" fmla="*/ 264 w 418"/>
                  <a:gd name="T13" fmla="*/ 363 h 893"/>
                  <a:gd name="T14" fmla="*/ 348 w 418"/>
                  <a:gd name="T15" fmla="*/ 142 h 893"/>
                  <a:gd name="T16" fmla="*/ 300 w 418"/>
                  <a:gd name="T17" fmla="*/ 74 h 893"/>
                  <a:gd name="T18" fmla="*/ 375 w 418"/>
                  <a:gd name="T19" fmla="*/ 59 h 893"/>
                  <a:gd name="T20" fmla="*/ 384 w 418"/>
                  <a:gd name="T21" fmla="*/ 0 h 893"/>
                  <a:gd name="T22" fmla="*/ 384 w 418"/>
                  <a:gd name="T23" fmla="*/ 0 h 8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8"/>
                  <a:gd name="T37" fmla="*/ 0 h 893"/>
                  <a:gd name="T38" fmla="*/ 418 w 418"/>
                  <a:gd name="T39" fmla="*/ 893 h 8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8" h="893">
                    <a:moveTo>
                      <a:pt x="384" y="0"/>
                    </a:moveTo>
                    <a:lnTo>
                      <a:pt x="418" y="78"/>
                    </a:lnTo>
                    <a:lnTo>
                      <a:pt x="367" y="97"/>
                    </a:lnTo>
                    <a:lnTo>
                      <a:pt x="399" y="148"/>
                    </a:lnTo>
                    <a:lnTo>
                      <a:pt x="48" y="893"/>
                    </a:lnTo>
                    <a:lnTo>
                      <a:pt x="0" y="893"/>
                    </a:lnTo>
                    <a:lnTo>
                      <a:pt x="264" y="363"/>
                    </a:lnTo>
                    <a:lnTo>
                      <a:pt x="348" y="142"/>
                    </a:lnTo>
                    <a:lnTo>
                      <a:pt x="300" y="74"/>
                    </a:lnTo>
                    <a:lnTo>
                      <a:pt x="375" y="59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2" name="Freeform 73">
                <a:extLst>
                  <a:ext uri="{FF2B5EF4-FFF2-40B4-BE49-F238E27FC236}">
                    <a16:creationId xmlns:a16="http://schemas.microsoft.com/office/drawing/2014/main" xmlns="" id="{D3D64456-6DB1-4B1C-9EAF-2DC2DA14C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2491"/>
                <a:ext cx="252" cy="308"/>
              </a:xfrm>
              <a:custGeom>
                <a:avLst/>
                <a:gdLst>
                  <a:gd name="T0" fmla="*/ 51 w 503"/>
                  <a:gd name="T1" fmla="*/ 36 h 616"/>
                  <a:gd name="T2" fmla="*/ 108 w 503"/>
                  <a:gd name="T3" fmla="*/ 0 h 616"/>
                  <a:gd name="T4" fmla="*/ 199 w 503"/>
                  <a:gd name="T5" fmla="*/ 5 h 616"/>
                  <a:gd name="T6" fmla="*/ 211 w 503"/>
                  <a:gd name="T7" fmla="*/ 47 h 616"/>
                  <a:gd name="T8" fmla="*/ 313 w 503"/>
                  <a:gd name="T9" fmla="*/ 110 h 616"/>
                  <a:gd name="T10" fmla="*/ 116 w 503"/>
                  <a:gd name="T11" fmla="*/ 43 h 616"/>
                  <a:gd name="T12" fmla="*/ 59 w 503"/>
                  <a:gd name="T13" fmla="*/ 79 h 616"/>
                  <a:gd name="T14" fmla="*/ 59 w 503"/>
                  <a:gd name="T15" fmla="*/ 116 h 616"/>
                  <a:gd name="T16" fmla="*/ 21 w 503"/>
                  <a:gd name="T17" fmla="*/ 157 h 616"/>
                  <a:gd name="T18" fmla="*/ 40 w 503"/>
                  <a:gd name="T19" fmla="*/ 203 h 616"/>
                  <a:gd name="T20" fmla="*/ 36 w 503"/>
                  <a:gd name="T21" fmla="*/ 249 h 616"/>
                  <a:gd name="T22" fmla="*/ 64 w 503"/>
                  <a:gd name="T23" fmla="*/ 304 h 616"/>
                  <a:gd name="T24" fmla="*/ 60 w 503"/>
                  <a:gd name="T25" fmla="*/ 347 h 616"/>
                  <a:gd name="T26" fmla="*/ 91 w 503"/>
                  <a:gd name="T27" fmla="*/ 372 h 616"/>
                  <a:gd name="T28" fmla="*/ 218 w 503"/>
                  <a:gd name="T29" fmla="*/ 368 h 616"/>
                  <a:gd name="T30" fmla="*/ 296 w 503"/>
                  <a:gd name="T31" fmla="*/ 344 h 616"/>
                  <a:gd name="T32" fmla="*/ 163 w 503"/>
                  <a:gd name="T33" fmla="*/ 336 h 616"/>
                  <a:gd name="T34" fmla="*/ 349 w 503"/>
                  <a:gd name="T35" fmla="*/ 325 h 616"/>
                  <a:gd name="T36" fmla="*/ 467 w 503"/>
                  <a:gd name="T37" fmla="*/ 308 h 616"/>
                  <a:gd name="T38" fmla="*/ 460 w 503"/>
                  <a:gd name="T39" fmla="*/ 289 h 616"/>
                  <a:gd name="T40" fmla="*/ 309 w 503"/>
                  <a:gd name="T41" fmla="*/ 289 h 616"/>
                  <a:gd name="T42" fmla="*/ 167 w 503"/>
                  <a:gd name="T43" fmla="*/ 256 h 616"/>
                  <a:gd name="T44" fmla="*/ 340 w 503"/>
                  <a:gd name="T45" fmla="*/ 266 h 616"/>
                  <a:gd name="T46" fmla="*/ 471 w 503"/>
                  <a:gd name="T47" fmla="*/ 262 h 616"/>
                  <a:gd name="T48" fmla="*/ 452 w 503"/>
                  <a:gd name="T49" fmla="*/ 233 h 616"/>
                  <a:gd name="T50" fmla="*/ 190 w 503"/>
                  <a:gd name="T51" fmla="*/ 163 h 616"/>
                  <a:gd name="T52" fmla="*/ 376 w 503"/>
                  <a:gd name="T53" fmla="*/ 186 h 616"/>
                  <a:gd name="T54" fmla="*/ 376 w 503"/>
                  <a:gd name="T55" fmla="*/ 157 h 616"/>
                  <a:gd name="T56" fmla="*/ 349 w 503"/>
                  <a:gd name="T57" fmla="*/ 131 h 616"/>
                  <a:gd name="T58" fmla="*/ 403 w 503"/>
                  <a:gd name="T59" fmla="*/ 154 h 616"/>
                  <a:gd name="T60" fmla="*/ 403 w 503"/>
                  <a:gd name="T61" fmla="*/ 190 h 616"/>
                  <a:gd name="T62" fmla="*/ 490 w 503"/>
                  <a:gd name="T63" fmla="*/ 230 h 616"/>
                  <a:gd name="T64" fmla="*/ 503 w 503"/>
                  <a:gd name="T65" fmla="*/ 273 h 616"/>
                  <a:gd name="T66" fmla="*/ 490 w 503"/>
                  <a:gd name="T67" fmla="*/ 313 h 616"/>
                  <a:gd name="T68" fmla="*/ 376 w 503"/>
                  <a:gd name="T69" fmla="*/ 351 h 616"/>
                  <a:gd name="T70" fmla="*/ 230 w 503"/>
                  <a:gd name="T71" fmla="*/ 403 h 616"/>
                  <a:gd name="T72" fmla="*/ 182 w 503"/>
                  <a:gd name="T73" fmla="*/ 403 h 616"/>
                  <a:gd name="T74" fmla="*/ 155 w 503"/>
                  <a:gd name="T75" fmla="*/ 519 h 616"/>
                  <a:gd name="T76" fmla="*/ 245 w 503"/>
                  <a:gd name="T77" fmla="*/ 431 h 616"/>
                  <a:gd name="T78" fmla="*/ 197 w 503"/>
                  <a:gd name="T79" fmla="*/ 534 h 616"/>
                  <a:gd name="T80" fmla="*/ 123 w 503"/>
                  <a:gd name="T81" fmla="*/ 616 h 616"/>
                  <a:gd name="T82" fmla="*/ 3 w 503"/>
                  <a:gd name="T83" fmla="*/ 486 h 616"/>
                  <a:gd name="T84" fmla="*/ 28 w 503"/>
                  <a:gd name="T85" fmla="*/ 368 h 616"/>
                  <a:gd name="T86" fmla="*/ 3 w 503"/>
                  <a:gd name="T87" fmla="*/ 252 h 616"/>
                  <a:gd name="T88" fmla="*/ 0 w 503"/>
                  <a:gd name="T89" fmla="*/ 157 h 616"/>
                  <a:gd name="T90" fmla="*/ 28 w 503"/>
                  <a:gd name="T91" fmla="*/ 95 h 616"/>
                  <a:gd name="T92" fmla="*/ 51 w 503"/>
                  <a:gd name="T93" fmla="*/ 36 h 616"/>
                  <a:gd name="T94" fmla="*/ 51 w 503"/>
                  <a:gd name="T95" fmla="*/ 36 h 6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3"/>
                  <a:gd name="T145" fmla="*/ 0 h 616"/>
                  <a:gd name="T146" fmla="*/ 503 w 503"/>
                  <a:gd name="T147" fmla="*/ 616 h 6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3" h="616">
                    <a:moveTo>
                      <a:pt x="51" y="36"/>
                    </a:moveTo>
                    <a:lnTo>
                      <a:pt x="108" y="0"/>
                    </a:lnTo>
                    <a:lnTo>
                      <a:pt x="199" y="5"/>
                    </a:lnTo>
                    <a:lnTo>
                      <a:pt x="211" y="47"/>
                    </a:lnTo>
                    <a:lnTo>
                      <a:pt x="313" y="110"/>
                    </a:lnTo>
                    <a:lnTo>
                      <a:pt x="116" y="43"/>
                    </a:lnTo>
                    <a:lnTo>
                      <a:pt x="59" y="79"/>
                    </a:lnTo>
                    <a:lnTo>
                      <a:pt x="59" y="116"/>
                    </a:lnTo>
                    <a:lnTo>
                      <a:pt x="21" y="157"/>
                    </a:lnTo>
                    <a:lnTo>
                      <a:pt x="40" y="203"/>
                    </a:lnTo>
                    <a:lnTo>
                      <a:pt x="36" y="249"/>
                    </a:lnTo>
                    <a:lnTo>
                      <a:pt x="64" y="304"/>
                    </a:lnTo>
                    <a:lnTo>
                      <a:pt x="60" y="347"/>
                    </a:lnTo>
                    <a:lnTo>
                      <a:pt x="91" y="372"/>
                    </a:lnTo>
                    <a:lnTo>
                      <a:pt x="218" y="368"/>
                    </a:lnTo>
                    <a:lnTo>
                      <a:pt x="296" y="344"/>
                    </a:lnTo>
                    <a:lnTo>
                      <a:pt x="163" y="336"/>
                    </a:lnTo>
                    <a:lnTo>
                      <a:pt x="349" y="325"/>
                    </a:lnTo>
                    <a:lnTo>
                      <a:pt x="467" y="308"/>
                    </a:lnTo>
                    <a:lnTo>
                      <a:pt x="460" y="289"/>
                    </a:lnTo>
                    <a:lnTo>
                      <a:pt x="309" y="289"/>
                    </a:lnTo>
                    <a:lnTo>
                      <a:pt x="167" y="256"/>
                    </a:lnTo>
                    <a:lnTo>
                      <a:pt x="340" y="266"/>
                    </a:lnTo>
                    <a:lnTo>
                      <a:pt x="471" y="262"/>
                    </a:lnTo>
                    <a:lnTo>
                      <a:pt x="452" y="233"/>
                    </a:lnTo>
                    <a:lnTo>
                      <a:pt x="190" y="163"/>
                    </a:lnTo>
                    <a:lnTo>
                      <a:pt x="376" y="186"/>
                    </a:lnTo>
                    <a:lnTo>
                      <a:pt x="376" y="157"/>
                    </a:lnTo>
                    <a:lnTo>
                      <a:pt x="349" y="131"/>
                    </a:lnTo>
                    <a:lnTo>
                      <a:pt x="403" y="154"/>
                    </a:lnTo>
                    <a:lnTo>
                      <a:pt x="403" y="190"/>
                    </a:lnTo>
                    <a:lnTo>
                      <a:pt x="490" y="230"/>
                    </a:lnTo>
                    <a:lnTo>
                      <a:pt x="503" y="273"/>
                    </a:lnTo>
                    <a:lnTo>
                      <a:pt x="490" y="313"/>
                    </a:lnTo>
                    <a:lnTo>
                      <a:pt x="376" y="351"/>
                    </a:lnTo>
                    <a:lnTo>
                      <a:pt x="230" y="403"/>
                    </a:lnTo>
                    <a:lnTo>
                      <a:pt x="182" y="403"/>
                    </a:lnTo>
                    <a:lnTo>
                      <a:pt x="155" y="519"/>
                    </a:lnTo>
                    <a:lnTo>
                      <a:pt x="245" y="431"/>
                    </a:lnTo>
                    <a:lnTo>
                      <a:pt x="197" y="534"/>
                    </a:lnTo>
                    <a:lnTo>
                      <a:pt x="123" y="616"/>
                    </a:lnTo>
                    <a:lnTo>
                      <a:pt x="3" y="486"/>
                    </a:lnTo>
                    <a:lnTo>
                      <a:pt x="28" y="368"/>
                    </a:lnTo>
                    <a:lnTo>
                      <a:pt x="3" y="252"/>
                    </a:lnTo>
                    <a:lnTo>
                      <a:pt x="0" y="157"/>
                    </a:lnTo>
                    <a:lnTo>
                      <a:pt x="28" y="95"/>
                    </a:lnTo>
                    <a:lnTo>
                      <a:pt x="51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3" name="Freeform 74">
                <a:extLst>
                  <a:ext uri="{FF2B5EF4-FFF2-40B4-BE49-F238E27FC236}">
                    <a16:creationId xmlns:a16="http://schemas.microsoft.com/office/drawing/2014/main" xmlns="" id="{95EDBD4D-BE41-4CE9-BBE9-E3311F08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1857"/>
                <a:ext cx="97" cy="283"/>
              </a:xfrm>
              <a:custGeom>
                <a:avLst/>
                <a:gdLst>
                  <a:gd name="T0" fmla="*/ 0 w 194"/>
                  <a:gd name="T1" fmla="*/ 12 h 565"/>
                  <a:gd name="T2" fmla="*/ 0 w 194"/>
                  <a:gd name="T3" fmla="*/ 67 h 565"/>
                  <a:gd name="T4" fmla="*/ 63 w 194"/>
                  <a:gd name="T5" fmla="*/ 96 h 565"/>
                  <a:gd name="T6" fmla="*/ 126 w 194"/>
                  <a:gd name="T7" fmla="*/ 217 h 565"/>
                  <a:gd name="T8" fmla="*/ 128 w 194"/>
                  <a:gd name="T9" fmla="*/ 565 h 565"/>
                  <a:gd name="T10" fmla="*/ 194 w 194"/>
                  <a:gd name="T11" fmla="*/ 175 h 565"/>
                  <a:gd name="T12" fmla="*/ 84 w 194"/>
                  <a:gd name="T13" fmla="*/ 71 h 565"/>
                  <a:gd name="T14" fmla="*/ 29 w 194"/>
                  <a:gd name="T15" fmla="*/ 40 h 565"/>
                  <a:gd name="T16" fmla="*/ 29 w 194"/>
                  <a:gd name="T17" fmla="*/ 0 h 565"/>
                  <a:gd name="T18" fmla="*/ 0 w 194"/>
                  <a:gd name="T19" fmla="*/ 12 h 565"/>
                  <a:gd name="T20" fmla="*/ 0 w 194"/>
                  <a:gd name="T21" fmla="*/ 12 h 5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4"/>
                  <a:gd name="T34" fmla="*/ 0 h 565"/>
                  <a:gd name="T35" fmla="*/ 194 w 194"/>
                  <a:gd name="T36" fmla="*/ 565 h 5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4" h="565">
                    <a:moveTo>
                      <a:pt x="0" y="12"/>
                    </a:moveTo>
                    <a:lnTo>
                      <a:pt x="0" y="67"/>
                    </a:lnTo>
                    <a:lnTo>
                      <a:pt x="63" y="96"/>
                    </a:lnTo>
                    <a:lnTo>
                      <a:pt x="126" y="217"/>
                    </a:lnTo>
                    <a:lnTo>
                      <a:pt x="128" y="565"/>
                    </a:lnTo>
                    <a:lnTo>
                      <a:pt x="194" y="175"/>
                    </a:lnTo>
                    <a:lnTo>
                      <a:pt x="84" y="71"/>
                    </a:lnTo>
                    <a:lnTo>
                      <a:pt x="29" y="40"/>
                    </a:lnTo>
                    <a:lnTo>
                      <a:pt x="2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4" name="Freeform 75">
                <a:extLst>
                  <a:ext uri="{FF2B5EF4-FFF2-40B4-BE49-F238E27FC236}">
                    <a16:creationId xmlns:a16="http://schemas.microsoft.com/office/drawing/2014/main" xmlns="" id="{C3639A29-004F-4020-9AFF-8B2FADDB0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1910"/>
                <a:ext cx="98" cy="356"/>
              </a:xfrm>
              <a:custGeom>
                <a:avLst/>
                <a:gdLst>
                  <a:gd name="T0" fmla="*/ 177 w 198"/>
                  <a:gd name="T1" fmla="*/ 0 h 711"/>
                  <a:gd name="T2" fmla="*/ 103 w 198"/>
                  <a:gd name="T3" fmla="*/ 399 h 711"/>
                  <a:gd name="T4" fmla="*/ 0 w 198"/>
                  <a:gd name="T5" fmla="*/ 688 h 711"/>
                  <a:gd name="T6" fmla="*/ 78 w 198"/>
                  <a:gd name="T7" fmla="*/ 711 h 711"/>
                  <a:gd name="T8" fmla="*/ 198 w 198"/>
                  <a:gd name="T9" fmla="*/ 4 h 711"/>
                  <a:gd name="T10" fmla="*/ 177 w 198"/>
                  <a:gd name="T11" fmla="*/ 0 h 711"/>
                  <a:gd name="T12" fmla="*/ 177 w 198"/>
                  <a:gd name="T13" fmla="*/ 0 h 7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8"/>
                  <a:gd name="T22" fmla="*/ 0 h 711"/>
                  <a:gd name="T23" fmla="*/ 198 w 198"/>
                  <a:gd name="T24" fmla="*/ 711 h 7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8" h="711">
                    <a:moveTo>
                      <a:pt x="177" y="0"/>
                    </a:moveTo>
                    <a:lnTo>
                      <a:pt x="103" y="399"/>
                    </a:lnTo>
                    <a:lnTo>
                      <a:pt x="0" y="688"/>
                    </a:lnTo>
                    <a:lnTo>
                      <a:pt x="78" y="711"/>
                    </a:lnTo>
                    <a:lnTo>
                      <a:pt x="198" y="4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5" name="Freeform 76">
                <a:extLst>
                  <a:ext uri="{FF2B5EF4-FFF2-40B4-BE49-F238E27FC236}">
                    <a16:creationId xmlns:a16="http://schemas.microsoft.com/office/drawing/2014/main" xmlns="" id="{F628929F-0B8D-4ED3-A132-4169115C6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035"/>
                <a:ext cx="43" cy="216"/>
              </a:xfrm>
              <a:custGeom>
                <a:avLst/>
                <a:gdLst>
                  <a:gd name="T0" fmla="*/ 50 w 86"/>
                  <a:gd name="T1" fmla="*/ 418 h 432"/>
                  <a:gd name="T2" fmla="*/ 86 w 86"/>
                  <a:gd name="T3" fmla="*/ 0 h 432"/>
                  <a:gd name="T4" fmla="*/ 0 w 86"/>
                  <a:gd name="T5" fmla="*/ 432 h 432"/>
                  <a:gd name="T6" fmla="*/ 50 w 86"/>
                  <a:gd name="T7" fmla="*/ 418 h 432"/>
                  <a:gd name="T8" fmla="*/ 50 w 86"/>
                  <a:gd name="T9" fmla="*/ 418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432"/>
                  <a:gd name="T17" fmla="*/ 86 w 86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432">
                    <a:moveTo>
                      <a:pt x="50" y="418"/>
                    </a:moveTo>
                    <a:lnTo>
                      <a:pt x="86" y="0"/>
                    </a:lnTo>
                    <a:lnTo>
                      <a:pt x="0" y="432"/>
                    </a:lnTo>
                    <a:lnTo>
                      <a:pt x="50" y="4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6" name="Freeform 77">
                <a:extLst>
                  <a:ext uri="{FF2B5EF4-FFF2-40B4-BE49-F238E27FC236}">
                    <a16:creationId xmlns:a16="http://schemas.microsoft.com/office/drawing/2014/main" xmlns="" id="{0240A000-AD64-47D2-84AA-79FB1A45C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974"/>
                <a:ext cx="161" cy="845"/>
              </a:xfrm>
              <a:custGeom>
                <a:avLst/>
                <a:gdLst>
                  <a:gd name="T0" fmla="*/ 323 w 323"/>
                  <a:gd name="T1" fmla="*/ 0 h 1690"/>
                  <a:gd name="T2" fmla="*/ 225 w 323"/>
                  <a:gd name="T3" fmla="*/ 295 h 1690"/>
                  <a:gd name="T4" fmla="*/ 230 w 323"/>
                  <a:gd name="T5" fmla="*/ 744 h 1690"/>
                  <a:gd name="T6" fmla="*/ 126 w 323"/>
                  <a:gd name="T7" fmla="*/ 949 h 1690"/>
                  <a:gd name="T8" fmla="*/ 133 w 323"/>
                  <a:gd name="T9" fmla="*/ 1067 h 1690"/>
                  <a:gd name="T10" fmla="*/ 0 w 323"/>
                  <a:gd name="T11" fmla="*/ 1316 h 1690"/>
                  <a:gd name="T12" fmla="*/ 52 w 323"/>
                  <a:gd name="T13" fmla="*/ 1506 h 1690"/>
                  <a:gd name="T14" fmla="*/ 74 w 323"/>
                  <a:gd name="T15" fmla="*/ 1683 h 1690"/>
                  <a:gd name="T16" fmla="*/ 301 w 323"/>
                  <a:gd name="T17" fmla="*/ 1690 h 1690"/>
                  <a:gd name="T18" fmla="*/ 107 w 323"/>
                  <a:gd name="T19" fmla="*/ 1632 h 1690"/>
                  <a:gd name="T20" fmla="*/ 86 w 323"/>
                  <a:gd name="T21" fmla="*/ 1459 h 1690"/>
                  <a:gd name="T22" fmla="*/ 52 w 323"/>
                  <a:gd name="T23" fmla="*/ 1305 h 1690"/>
                  <a:gd name="T24" fmla="*/ 206 w 323"/>
                  <a:gd name="T25" fmla="*/ 964 h 1690"/>
                  <a:gd name="T26" fmla="*/ 293 w 323"/>
                  <a:gd name="T27" fmla="*/ 652 h 1690"/>
                  <a:gd name="T28" fmla="*/ 272 w 323"/>
                  <a:gd name="T29" fmla="*/ 320 h 1690"/>
                  <a:gd name="T30" fmla="*/ 323 w 323"/>
                  <a:gd name="T31" fmla="*/ 0 h 1690"/>
                  <a:gd name="T32" fmla="*/ 323 w 323"/>
                  <a:gd name="T33" fmla="*/ 0 h 16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3"/>
                  <a:gd name="T52" fmla="*/ 0 h 1690"/>
                  <a:gd name="T53" fmla="*/ 323 w 323"/>
                  <a:gd name="T54" fmla="*/ 1690 h 16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3" h="1690">
                    <a:moveTo>
                      <a:pt x="323" y="0"/>
                    </a:moveTo>
                    <a:lnTo>
                      <a:pt x="225" y="295"/>
                    </a:lnTo>
                    <a:lnTo>
                      <a:pt x="230" y="744"/>
                    </a:lnTo>
                    <a:lnTo>
                      <a:pt x="126" y="949"/>
                    </a:lnTo>
                    <a:lnTo>
                      <a:pt x="133" y="1067"/>
                    </a:lnTo>
                    <a:lnTo>
                      <a:pt x="0" y="1316"/>
                    </a:lnTo>
                    <a:lnTo>
                      <a:pt x="52" y="1506"/>
                    </a:lnTo>
                    <a:lnTo>
                      <a:pt x="74" y="1683"/>
                    </a:lnTo>
                    <a:lnTo>
                      <a:pt x="301" y="1690"/>
                    </a:lnTo>
                    <a:lnTo>
                      <a:pt x="107" y="1632"/>
                    </a:lnTo>
                    <a:lnTo>
                      <a:pt x="86" y="1459"/>
                    </a:lnTo>
                    <a:lnTo>
                      <a:pt x="52" y="1305"/>
                    </a:lnTo>
                    <a:lnTo>
                      <a:pt x="206" y="964"/>
                    </a:lnTo>
                    <a:lnTo>
                      <a:pt x="293" y="652"/>
                    </a:lnTo>
                    <a:lnTo>
                      <a:pt x="272" y="320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7" name="Freeform 78">
                <a:extLst>
                  <a:ext uri="{FF2B5EF4-FFF2-40B4-BE49-F238E27FC236}">
                    <a16:creationId xmlns:a16="http://schemas.microsoft.com/office/drawing/2014/main" xmlns="" id="{FC74F07F-7D94-4BCE-A9B1-7A6883083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2122"/>
                <a:ext cx="43" cy="127"/>
              </a:xfrm>
              <a:custGeom>
                <a:avLst/>
                <a:gdLst>
                  <a:gd name="T0" fmla="*/ 0 w 85"/>
                  <a:gd name="T1" fmla="*/ 0 h 253"/>
                  <a:gd name="T2" fmla="*/ 85 w 85"/>
                  <a:gd name="T3" fmla="*/ 253 h 253"/>
                  <a:gd name="T4" fmla="*/ 15 w 85"/>
                  <a:gd name="T5" fmla="*/ 253 h 253"/>
                  <a:gd name="T6" fmla="*/ 0 w 85"/>
                  <a:gd name="T7" fmla="*/ 0 h 253"/>
                  <a:gd name="T8" fmla="*/ 0 w 85"/>
                  <a:gd name="T9" fmla="*/ 0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253"/>
                  <a:gd name="T17" fmla="*/ 85 w 8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253">
                    <a:moveTo>
                      <a:pt x="0" y="0"/>
                    </a:moveTo>
                    <a:lnTo>
                      <a:pt x="85" y="253"/>
                    </a:lnTo>
                    <a:lnTo>
                      <a:pt x="15" y="2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8" name="Freeform 79">
                <a:extLst>
                  <a:ext uri="{FF2B5EF4-FFF2-40B4-BE49-F238E27FC236}">
                    <a16:creationId xmlns:a16="http://schemas.microsoft.com/office/drawing/2014/main" xmlns="" id="{B5F0C6F5-8D5C-4316-9ADC-27EB29BE5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2438"/>
                <a:ext cx="79" cy="38"/>
              </a:xfrm>
              <a:custGeom>
                <a:avLst/>
                <a:gdLst>
                  <a:gd name="T0" fmla="*/ 0 w 158"/>
                  <a:gd name="T1" fmla="*/ 76 h 76"/>
                  <a:gd name="T2" fmla="*/ 158 w 158"/>
                  <a:gd name="T3" fmla="*/ 32 h 76"/>
                  <a:gd name="T4" fmla="*/ 23 w 158"/>
                  <a:gd name="T5" fmla="*/ 0 h 76"/>
                  <a:gd name="T6" fmla="*/ 0 w 158"/>
                  <a:gd name="T7" fmla="*/ 76 h 76"/>
                  <a:gd name="T8" fmla="*/ 0 w 158"/>
                  <a:gd name="T9" fmla="*/ 7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76"/>
                  <a:gd name="T17" fmla="*/ 158 w 158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76">
                    <a:moveTo>
                      <a:pt x="0" y="76"/>
                    </a:moveTo>
                    <a:lnTo>
                      <a:pt x="158" y="32"/>
                    </a:lnTo>
                    <a:lnTo>
                      <a:pt x="23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9" name="Freeform 80">
                <a:extLst>
                  <a:ext uri="{FF2B5EF4-FFF2-40B4-BE49-F238E27FC236}">
                    <a16:creationId xmlns:a16="http://schemas.microsoft.com/office/drawing/2014/main" xmlns="" id="{4A189654-7257-4FDD-BF68-A23E0A7C6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2647"/>
                <a:ext cx="577" cy="408"/>
              </a:xfrm>
              <a:custGeom>
                <a:avLst/>
                <a:gdLst>
                  <a:gd name="T0" fmla="*/ 326 w 1154"/>
                  <a:gd name="T1" fmla="*/ 0 h 816"/>
                  <a:gd name="T2" fmla="*/ 656 w 1154"/>
                  <a:gd name="T3" fmla="*/ 73 h 816"/>
                  <a:gd name="T4" fmla="*/ 1116 w 1154"/>
                  <a:gd name="T5" fmla="*/ 99 h 816"/>
                  <a:gd name="T6" fmla="*/ 1154 w 1154"/>
                  <a:gd name="T7" fmla="*/ 124 h 816"/>
                  <a:gd name="T8" fmla="*/ 683 w 1154"/>
                  <a:gd name="T9" fmla="*/ 97 h 816"/>
                  <a:gd name="T10" fmla="*/ 637 w 1154"/>
                  <a:gd name="T11" fmla="*/ 362 h 816"/>
                  <a:gd name="T12" fmla="*/ 628 w 1154"/>
                  <a:gd name="T13" fmla="*/ 94 h 816"/>
                  <a:gd name="T14" fmla="*/ 590 w 1154"/>
                  <a:gd name="T15" fmla="*/ 84 h 816"/>
                  <a:gd name="T16" fmla="*/ 573 w 1154"/>
                  <a:gd name="T17" fmla="*/ 152 h 816"/>
                  <a:gd name="T18" fmla="*/ 497 w 1154"/>
                  <a:gd name="T19" fmla="*/ 86 h 816"/>
                  <a:gd name="T20" fmla="*/ 267 w 1154"/>
                  <a:gd name="T21" fmla="*/ 55 h 816"/>
                  <a:gd name="T22" fmla="*/ 307 w 1154"/>
                  <a:gd name="T23" fmla="*/ 221 h 816"/>
                  <a:gd name="T24" fmla="*/ 470 w 1154"/>
                  <a:gd name="T25" fmla="*/ 251 h 816"/>
                  <a:gd name="T26" fmla="*/ 282 w 1154"/>
                  <a:gd name="T27" fmla="*/ 286 h 816"/>
                  <a:gd name="T28" fmla="*/ 213 w 1154"/>
                  <a:gd name="T29" fmla="*/ 586 h 816"/>
                  <a:gd name="T30" fmla="*/ 225 w 1154"/>
                  <a:gd name="T31" fmla="*/ 253 h 816"/>
                  <a:gd name="T32" fmla="*/ 164 w 1154"/>
                  <a:gd name="T33" fmla="*/ 352 h 816"/>
                  <a:gd name="T34" fmla="*/ 192 w 1154"/>
                  <a:gd name="T35" fmla="*/ 626 h 816"/>
                  <a:gd name="T36" fmla="*/ 170 w 1154"/>
                  <a:gd name="T37" fmla="*/ 816 h 816"/>
                  <a:gd name="T38" fmla="*/ 75 w 1154"/>
                  <a:gd name="T39" fmla="*/ 816 h 816"/>
                  <a:gd name="T40" fmla="*/ 139 w 1154"/>
                  <a:gd name="T41" fmla="*/ 618 h 816"/>
                  <a:gd name="T42" fmla="*/ 135 w 1154"/>
                  <a:gd name="T43" fmla="*/ 267 h 816"/>
                  <a:gd name="T44" fmla="*/ 57 w 1154"/>
                  <a:gd name="T45" fmla="*/ 599 h 816"/>
                  <a:gd name="T46" fmla="*/ 37 w 1154"/>
                  <a:gd name="T47" fmla="*/ 816 h 816"/>
                  <a:gd name="T48" fmla="*/ 0 w 1154"/>
                  <a:gd name="T49" fmla="*/ 816 h 816"/>
                  <a:gd name="T50" fmla="*/ 52 w 1154"/>
                  <a:gd name="T51" fmla="*/ 316 h 816"/>
                  <a:gd name="T52" fmla="*/ 160 w 1154"/>
                  <a:gd name="T53" fmla="*/ 158 h 816"/>
                  <a:gd name="T54" fmla="*/ 187 w 1154"/>
                  <a:gd name="T55" fmla="*/ 40 h 816"/>
                  <a:gd name="T56" fmla="*/ 326 w 1154"/>
                  <a:gd name="T57" fmla="*/ 0 h 816"/>
                  <a:gd name="T58" fmla="*/ 326 w 1154"/>
                  <a:gd name="T59" fmla="*/ 0 h 8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54"/>
                  <a:gd name="T91" fmla="*/ 0 h 816"/>
                  <a:gd name="T92" fmla="*/ 1154 w 1154"/>
                  <a:gd name="T93" fmla="*/ 816 h 8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54" h="816">
                    <a:moveTo>
                      <a:pt x="326" y="0"/>
                    </a:moveTo>
                    <a:lnTo>
                      <a:pt x="656" y="73"/>
                    </a:lnTo>
                    <a:lnTo>
                      <a:pt x="1116" y="99"/>
                    </a:lnTo>
                    <a:lnTo>
                      <a:pt x="1154" y="124"/>
                    </a:lnTo>
                    <a:lnTo>
                      <a:pt x="683" y="97"/>
                    </a:lnTo>
                    <a:lnTo>
                      <a:pt x="637" y="362"/>
                    </a:lnTo>
                    <a:lnTo>
                      <a:pt x="628" y="94"/>
                    </a:lnTo>
                    <a:lnTo>
                      <a:pt x="590" y="84"/>
                    </a:lnTo>
                    <a:lnTo>
                      <a:pt x="573" y="152"/>
                    </a:lnTo>
                    <a:lnTo>
                      <a:pt x="497" y="86"/>
                    </a:lnTo>
                    <a:lnTo>
                      <a:pt x="267" y="55"/>
                    </a:lnTo>
                    <a:lnTo>
                      <a:pt x="307" y="221"/>
                    </a:lnTo>
                    <a:lnTo>
                      <a:pt x="470" y="251"/>
                    </a:lnTo>
                    <a:lnTo>
                      <a:pt x="282" y="286"/>
                    </a:lnTo>
                    <a:lnTo>
                      <a:pt x="213" y="586"/>
                    </a:lnTo>
                    <a:lnTo>
                      <a:pt x="225" y="253"/>
                    </a:lnTo>
                    <a:lnTo>
                      <a:pt x="164" y="352"/>
                    </a:lnTo>
                    <a:lnTo>
                      <a:pt x="192" y="626"/>
                    </a:lnTo>
                    <a:lnTo>
                      <a:pt x="170" y="816"/>
                    </a:lnTo>
                    <a:lnTo>
                      <a:pt x="75" y="816"/>
                    </a:lnTo>
                    <a:lnTo>
                      <a:pt x="139" y="618"/>
                    </a:lnTo>
                    <a:lnTo>
                      <a:pt x="135" y="267"/>
                    </a:lnTo>
                    <a:lnTo>
                      <a:pt x="57" y="599"/>
                    </a:lnTo>
                    <a:lnTo>
                      <a:pt x="37" y="816"/>
                    </a:lnTo>
                    <a:lnTo>
                      <a:pt x="0" y="816"/>
                    </a:lnTo>
                    <a:lnTo>
                      <a:pt x="52" y="316"/>
                    </a:lnTo>
                    <a:lnTo>
                      <a:pt x="160" y="158"/>
                    </a:lnTo>
                    <a:lnTo>
                      <a:pt x="187" y="4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10" name="Freeform 81">
                <a:extLst>
                  <a:ext uri="{FF2B5EF4-FFF2-40B4-BE49-F238E27FC236}">
                    <a16:creationId xmlns:a16="http://schemas.microsoft.com/office/drawing/2014/main" xmlns="" id="{C4AB19A2-9045-480C-B0A7-868824D4D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" y="2774"/>
                <a:ext cx="38" cy="45"/>
              </a:xfrm>
              <a:custGeom>
                <a:avLst/>
                <a:gdLst>
                  <a:gd name="T0" fmla="*/ 0 w 78"/>
                  <a:gd name="T1" fmla="*/ 33 h 91"/>
                  <a:gd name="T2" fmla="*/ 38 w 78"/>
                  <a:gd name="T3" fmla="*/ 0 h 91"/>
                  <a:gd name="T4" fmla="*/ 78 w 78"/>
                  <a:gd name="T5" fmla="*/ 38 h 91"/>
                  <a:gd name="T6" fmla="*/ 59 w 78"/>
                  <a:gd name="T7" fmla="*/ 91 h 91"/>
                  <a:gd name="T8" fmla="*/ 13 w 78"/>
                  <a:gd name="T9" fmla="*/ 76 h 91"/>
                  <a:gd name="T10" fmla="*/ 46 w 78"/>
                  <a:gd name="T11" fmla="*/ 65 h 91"/>
                  <a:gd name="T12" fmla="*/ 46 w 78"/>
                  <a:gd name="T13" fmla="*/ 34 h 91"/>
                  <a:gd name="T14" fmla="*/ 0 w 78"/>
                  <a:gd name="T15" fmla="*/ 33 h 91"/>
                  <a:gd name="T16" fmla="*/ 0 w 78"/>
                  <a:gd name="T17" fmla="*/ 33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91"/>
                  <a:gd name="T29" fmla="*/ 78 w 78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91">
                    <a:moveTo>
                      <a:pt x="0" y="33"/>
                    </a:moveTo>
                    <a:lnTo>
                      <a:pt x="38" y="0"/>
                    </a:lnTo>
                    <a:lnTo>
                      <a:pt x="78" y="38"/>
                    </a:lnTo>
                    <a:lnTo>
                      <a:pt x="59" y="91"/>
                    </a:lnTo>
                    <a:lnTo>
                      <a:pt x="13" y="76"/>
                    </a:lnTo>
                    <a:lnTo>
                      <a:pt x="46" y="65"/>
                    </a:lnTo>
                    <a:lnTo>
                      <a:pt x="46" y="3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11" name="Freeform 82">
                <a:extLst>
                  <a:ext uri="{FF2B5EF4-FFF2-40B4-BE49-F238E27FC236}">
                    <a16:creationId xmlns:a16="http://schemas.microsoft.com/office/drawing/2014/main" xmlns="" id="{27D22978-A389-4861-9625-26EFDC17E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866"/>
                <a:ext cx="48" cy="189"/>
              </a:xfrm>
              <a:custGeom>
                <a:avLst/>
                <a:gdLst>
                  <a:gd name="T0" fmla="*/ 0 w 95"/>
                  <a:gd name="T1" fmla="*/ 0 h 378"/>
                  <a:gd name="T2" fmla="*/ 26 w 95"/>
                  <a:gd name="T3" fmla="*/ 378 h 378"/>
                  <a:gd name="T4" fmla="*/ 95 w 95"/>
                  <a:gd name="T5" fmla="*/ 378 h 378"/>
                  <a:gd name="T6" fmla="*/ 0 w 95"/>
                  <a:gd name="T7" fmla="*/ 0 h 378"/>
                  <a:gd name="T8" fmla="*/ 0 w 95"/>
                  <a:gd name="T9" fmla="*/ 0 h 3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78"/>
                  <a:gd name="T17" fmla="*/ 95 w 95"/>
                  <a:gd name="T18" fmla="*/ 378 h 3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78">
                    <a:moveTo>
                      <a:pt x="0" y="0"/>
                    </a:moveTo>
                    <a:lnTo>
                      <a:pt x="26" y="378"/>
                    </a:lnTo>
                    <a:lnTo>
                      <a:pt x="95" y="3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12" name="Freeform 83">
                <a:extLst>
                  <a:ext uri="{FF2B5EF4-FFF2-40B4-BE49-F238E27FC236}">
                    <a16:creationId xmlns:a16="http://schemas.microsoft.com/office/drawing/2014/main" xmlns="" id="{7E01BC3E-6784-4C26-B13E-E0B30FDE0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2771"/>
                <a:ext cx="56" cy="284"/>
              </a:xfrm>
              <a:custGeom>
                <a:avLst/>
                <a:gdLst>
                  <a:gd name="T0" fmla="*/ 29 w 112"/>
                  <a:gd name="T1" fmla="*/ 0 h 568"/>
                  <a:gd name="T2" fmla="*/ 112 w 112"/>
                  <a:gd name="T3" fmla="*/ 568 h 568"/>
                  <a:gd name="T4" fmla="*/ 72 w 112"/>
                  <a:gd name="T5" fmla="*/ 568 h 568"/>
                  <a:gd name="T6" fmla="*/ 0 w 112"/>
                  <a:gd name="T7" fmla="*/ 17 h 568"/>
                  <a:gd name="T8" fmla="*/ 29 w 112"/>
                  <a:gd name="T9" fmla="*/ 0 h 568"/>
                  <a:gd name="T10" fmla="*/ 29 w 112"/>
                  <a:gd name="T11" fmla="*/ 0 h 5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568"/>
                  <a:gd name="T20" fmla="*/ 112 w 112"/>
                  <a:gd name="T21" fmla="*/ 568 h 5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568">
                    <a:moveTo>
                      <a:pt x="29" y="0"/>
                    </a:moveTo>
                    <a:lnTo>
                      <a:pt x="112" y="568"/>
                    </a:lnTo>
                    <a:lnTo>
                      <a:pt x="72" y="568"/>
                    </a:lnTo>
                    <a:lnTo>
                      <a:pt x="0" y="1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xmlns="" id="{A2982DF5-C8B3-464D-AD7B-EE655E383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017"/>
              <a:ext cx="1037" cy="1038"/>
            </a:xfrm>
            <a:custGeom>
              <a:avLst/>
              <a:gdLst>
                <a:gd name="T0" fmla="*/ 192 w 2076"/>
                <a:gd name="T1" fmla="*/ 19 h 2076"/>
                <a:gd name="T2" fmla="*/ 72 w 2076"/>
                <a:gd name="T3" fmla="*/ 80 h 2076"/>
                <a:gd name="T4" fmla="*/ 0 w 2076"/>
                <a:gd name="T5" fmla="*/ 492 h 2076"/>
                <a:gd name="T6" fmla="*/ 114 w 2076"/>
                <a:gd name="T7" fmla="*/ 1289 h 2076"/>
                <a:gd name="T8" fmla="*/ 61 w 2076"/>
                <a:gd name="T9" fmla="*/ 1662 h 2076"/>
                <a:gd name="T10" fmla="*/ 312 w 2076"/>
                <a:gd name="T11" fmla="*/ 1846 h 2076"/>
                <a:gd name="T12" fmla="*/ 418 w 2076"/>
                <a:gd name="T13" fmla="*/ 1874 h 2076"/>
                <a:gd name="T14" fmla="*/ 445 w 2076"/>
                <a:gd name="T15" fmla="*/ 2076 h 2076"/>
                <a:gd name="T16" fmla="*/ 1772 w 2076"/>
                <a:gd name="T17" fmla="*/ 2076 h 2076"/>
                <a:gd name="T18" fmla="*/ 1713 w 2076"/>
                <a:gd name="T19" fmla="*/ 1713 h 2076"/>
                <a:gd name="T20" fmla="*/ 1977 w 2076"/>
                <a:gd name="T21" fmla="*/ 1787 h 2076"/>
                <a:gd name="T22" fmla="*/ 2070 w 2076"/>
                <a:gd name="T23" fmla="*/ 1555 h 2076"/>
                <a:gd name="T24" fmla="*/ 1878 w 2076"/>
                <a:gd name="T25" fmla="*/ 1574 h 2076"/>
                <a:gd name="T26" fmla="*/ 2076 w 2076"/>
                <a:gd name="T27" fmla="*/ 1355 h 2076"/>
                <a:gd name="T28" fmla="*/ 1652 w 2076"/>
                <a:gd name="T29" fmla="*/ 1323 h 2076"/>
                <a:gd name="T30" fmla="*/ 1679 w 2076"/>
                <a:gd name="T31" fmla="*/ 950 h 2076"/>
                <a:gd name="T32" fmla="*/ 1753 w 2076"/>
                <a:gd name="T33" fmla="*/ 405 h 2076"/>
                <a:gd name="T34" fmla="*/ 1633 w 2076"/>
                <a:gd name="T35" fmla="*/ 80 h 2076"/>
                <a:gd name="T36" fmla="*/ 1420 w 2076"/>
                <a:gd name="T37" fmla="*/ 34 h 2076"/>
                <a:gd name="T38" fmla="*/ 1154 w 2076"/>
                <a:gd name="T39" fmla="*/ 0 h 2076"/>
                <a:gd name="T40" fmla="*/ 192 w 2076"/>
                <a:gd name="T41" fmla="*/ 19 h 2076"/>
                <a:gd name="T42" fmla="*/ 192 w 2076"/>
                <a:gd name="T43" fmla="*/ 19 h 20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76"/>
                <a:gd name="T67" fmla="*/ 0 h 2076"/>
                <a:gd name="T68" fmla="*/ 2076 w 2076"/>
                <a:gd name="T69" fmla="*/ 2076 h 20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76" h="2076">
                  <a:moveTo>
                    <a:pt x="192" y="19"/>
                  </a:moveTo>
                  <a:lnTo>
                    <a:pt x="72" y="80"/>
                  </a:lnTo>
                  <a:lnTo>
                    <a:pt x="0" y="492"/>
                  </a:lnTo>
                  <a:lnTo>
                    <a:pt x="114" y="1289"/>
                  </a:lnTo>
                  <a:lnTo>
                    <a:pt x="61" y="1662"/>
                  </a:lnTo>
                  <a:lnTo>
                    <a:pt x="312" y="1846"/>
                  </a:lnTo>
                  <a:lnTo>
                    <a:pt x="418" y="1874"/>
                  </a:lnTo>
                  <a:lnTo>
                    <a:pt x="445" y="2076"/>
                  </a:lnTo>
                  <a:lnTo>
                    <a:pt x="1772" y="2076"/>
                  </a:lnTo>
                  <a:lnTo>
                    <a:pt x="1713" y="1713"/>
                  </a:lnTo>
                  <a:lnTo>
                    <a:pt x="1977" y="1787"/>
                  </a:lnTo>
                  <a:lnTo>
                    <a:pt x="2070" y="1555"/>
                  </a:lnTo>
                  <a:lnTo>
                    <a:pt x="1878" y="1574"/>
                  </a:lnTo>
                  <a:lnTo>
                    <a:pt x="2076" y="1355"/>
                  </a:lnTo>
                  <a:lnTo>
                    <a:pt x="1652" y="1323"/>
                  </a:lnTo>
                  <a:lnTo>
                    <a:pt x="1679" y="950"/>
                  </a:lnTo>
                  <a:lnTo>
                    <a:pt x="1753" y="405"/>
                  </a:lnTo>
                  <a:lnTo>
                    <a:pt x="1633" y="80"/>
                  </a:lnTo>
                  <a:lnTo>
                    <a:pt x="1420" y="34"/>
                  </a:lnTo>
                  <a:lnTo>
                    <a:pt x="1154" y="0"/>
                  </a:lnTo>
                  <a:lnTo>
                    <a:pt x="192" y="19"/>
                  </a:lnTo>
                  <a:close/>
                </a:path>
              </a:pathLst>
            </a:custGeom>
            <a:solidFill>
              <a:srgbClr val="A69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xmlns="" id="{92EE6B13-1C13-47BF-ACE2-1189BF6D5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2575"/>
              <a:ext cx="106" cy="126"/>
            </a:xfrm>
            <a:custGeom>
              <a:avLst/>
              <a:gdLst>
                <a:gd name="T0" fmla="*/ 0 w 211"/>
                <a:gd name="T1" fmla="*/ 72 h 253"/>
                <a:gd name="T2" fmla="*/ 185 w 211"/>
                <a:gd name="T3" fmla="*/ 253 h 253"/>
                <a:gd name="T4" fmla="*/ 211 w 211"/>
                <a:gd name="T5" fmla="*/ 213 h 253"/>
                <a:gd name="T6" fmla="*/ 6 w 211"/>
                <a:gd name="T7" fmla="*/ 0 h 253"/>
                <a:gd name="T8" fmla="*/ 0 w 211"/>
                <a:gd name="T9" fmla="*/ 72 h 253"/>
                <a:gd name="T10" fmla="*/ 0 w 211"/>
                <a:gd name="T11" fmla="*/ 72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"/>
                <a:gd name="T19" fmla="*/ 0 h 253"/>
                <a:gd name="T20" fmla="*/ 211 w 211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" h="253">
                  <a:moveTo>
                    <a:pt x="0" y="72"/>
                  </a:moveTo>
                  <a:lnTo>
                    <a:pt x="185" y="253"/>
                  </a:lnTo>
                  <a:lnTo>
                    <a:pt x="211" y="213"/>
                  </a:lnTo>
                  <a:lnTo>
                    <a:pt x="6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xmlns="" id="{50982633-DB25-44D2-AFFF-0E26F964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449"/>
              <a:ext cx="650" cy="633"/>
            </a:xfrm>
            <a:custGeom>
              <a:avLst/>
              <a:gdLst>
                <a:gd name="T0" fmla="*/ 63 w 1298"/>
                <a:gd name="T1" fmla="*/ 861 h 1264"/>
                <a:gd name="T2" fmla="*/ 108 w 1298"/>
                <a:gd name="T3" fmla="*/ 798 h 1264"/>
                <a:gd name="T4" fmla="*/ 215 w 1298"/>
                <a:gd name="T5" fmla="*/ 717 h 1264"/>
                <a:gd name="T6" fmla="*/ 452 w 1298"/>
                <a:gd name="T7" fmla="*/ 118 h 1264"/>
                <a:gd name="T8" fmla="*/ 530 w 1298"/>
                <a:gd name="T9" fmla="*/ 76 h 1264"/>
                <a:gd name="T10" fmla="*/ 787 w 1298"/>
                <a:gd name="T11" fmla="*/ 0 h 1264"/>
                <a:gd name="T12" fmla="*/ 931 w 1298"/>
                <a:gd name="T13" fmla="*/ 0 h 1264"/>
                <a:gd name="T14" fmla="*/ 1099 w 1298"/>
                <a:gd name="T15" fmla="*/ 70 h 1264"/>
                <a:gd name="T16" fmla="*/ 1253 w 1298"/>
                <a:gd name="T17" fmla="*/ 247 h 1264"/>
                <a:gd name="T18" fmla="*/ 1298 w 1298"/>
                <a:gd name="T19" fmla="*/ 454 h 1264"/>
                <a:gd name="T20" fmla="*/ 673 w 1298"/>
                <a:gd name="T21" fmla="*/ 1264 h 1264"/>
                <a:gd name="T22" fmla="*/ 374 w 1298"/>
                <a:gd name="T23" fmla="*/ 1188 h 1264"/>
                <a:gd name="T24" fmla="*/ 0 w 1298"/>
                <a:gd name="T25" fmla="*/ 1006 h 1264"/>
                <a:gd name="T26" fmla="*/ 63 w 1298"/>
                <a:gd name="T27" fmla="*/ 861 h 1264"/>
                <a:gd name="T28" fmla="*/ 63 w 1298"/>
                <a:gd name="T29" fmla="*/ 861 h 12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8"/>
                <a:gd name="T46" fmla="*/ 0 h 1264"/>
                <a:gd name="T47" fmla="*/ 1298 w 1298"/>
                <a:gd name="T48" fmla="*/ 1264 h 12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8" h="1264">
                  <a:moveTo>
                    <a:pt x="63" y="861"/>
                  </a:moveTo>
                  <a:lnTo>
                    <a:pt x="108" y="798"/>
                  </a:lnTo>
                  <a:lnTo>
                    <a:pt x="215" y="717"/>
                  </a:lnTo>
                  <a:lnTo>
                    <a:pt x="452" y="118"/>
                  </a:lnTo>
                  <a:lnTo>
                    <a:pt x="530" y="76"/>
                  </a:lnTo>
                  <a:lnTo>
                    <a:pt x="787" y="0"/>
                  </a:lnTo>
                  <a:lnTo>
                    <a:pt x="931" y="0"/>
                  </a:lnTo>
                  <a:lnTo>
                    <a:pt x="1099" y="70"/>
                  </a:lnTo>
                  <a:lnTo>
                    <a:pt x="1253" y="247"/>
                  </a:lnTo>
                  <a:lnTo>
                    <a:pt x="1298" y="454"/>
                  </a:lnTo>
                  <a:lnTo>
                    <a:pt x="673" y="1264"/>
                  </a:lnTo>
                  <a:lnTo>
                    <a:pt x="374" y="1188"/>
                  </a:lnTo>
                  <a:lnTo>
                    <a:pt x="0" y="1006"/>
                  </a:lnTo>
                  <a:lnTo>
                    <a:pt x="63" y="861"/>
                  </a:lnTo>
                  <a:close/>
                </a:path>
              </a:pathLst>
            </a:custGeom>
            <a:solidFill>
              <a:srgbClr val="292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xmlns="" id="{48CEB934-2A37-4355-9158-BAFA11D31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2757"/>
              <a:ext cx="293" cy="128"/>
            </a:xfrm>
            <a:custGeom>
              <a:avLst/>
              <a:gdLst>
                <a:gd name="T0" fmla="*/ 0 w 585"/>
                <a:gd name="T1" fmla="*/ 89 h 257"/>
                <a:gd name="T2" fmla="*/ 135 w 585"/>
                <a:gd name="T3" fmla="*/ 183 h 257"/>
                <a:gd name="T4" fmla="*/ 283 w 585"/>
                <a:gd name="T5" fmla="*/ 257 h 257"/>
                <a:gd name="T6" fmla="*/ 349 w 585"/>
                <a:gd name="T7" fmla="*/ 222 h 257"/>
                <a:gd name="T8" fmla="*/ 532 w 585"/>
                <a:gd name="T9" fmla="*/ 131 h 257"/>
                <a:gd name="T10" fmla="*/ 538 w 585"/>
                <a:gd name="T11" fmla="*/ 108 h 257"/>
                <a:gd name="T12" fmla="*/ 560 w 585"/>
                <a:gd name="T13" fmla="*/ 103 h 257"/>
                <a:gd name="T14" fmla="*/ 585 w 585"/>
                <a:gd name="T15" fmla="*/ 15 h 257"/>
                <a:gd name="T16" fmla="*/ 555 w 585"/>
                <a:gd name="T17" fmla="*/ 15 h 257"/>
                <a:gd name="T18" fmla="*/ 494 w 585"/>
                <a:gd name="T19" fmla="*/ 67 h 257"/>
                <a:gd name="T20" fmla="*/ 484 w 585"/>
                <a:gd name="T21" fmla="*/ 4 h 257"/>
                <a:gd name="T22" fmla="*/ 469 w 585"/>
                <a:gd name="T23" fmla="*/ 0 h 257"/>
                <a:gd name="T24" fmla="*/ 446 w 585"/>
                <a:gd name="T25" fmla="*/ 29 h 257"/>
                <a:gd name="T26" fmla="*/ 410 w 585"/>
                <a:gd name="T27" fmla="*/ 80 h 257"/>
                <a:gd name="T28" fmla="*/ 378 w 585"/>
                <a:gd name="T29" fmla="*/ 0 h 257"/>
                <a:gd name="T30" fmla="*/ 344 w 585"/>
                <a:gd name="T31" fmla="*/ 19 h 257"/>
                <a:gd name="T32" fmla="*/ 319 w 585"/>
                <a:gd name="T33" fmla="*/ 118 h 257"/>
                <a:gd name="T34" fmla="*/ 279 w 585"/>
                <a:gd name="T35" fmla="*/ 4 h 257"/>
                <a:gd name="T36" fmla="*/ 245 w 585"/>
                <a:gd name="T37" fmla="*/ 13 h 257"/>
                <a:gd name="T38" fmla="*/ 213 w 585"/>
                <a:gd name="T39" fmla="*/ 80 h 257"/>
                <a:gd name="T40" fmla="*/ 49 w 585"/>
                <a:gd name="T41" fmla="*/ 80 h 257"/>
                <a:gd name="T42" fmla="*/ 0 w 585"/>
                <a:gd name="T43" fmla="*/ 89 h 257"/>
                <a:gd name="T44" fmla="*/ 0 w 585"/>
                <a:gd name="T45" fmla="*/ 89 h 2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5"/>
                <a:gd name="T70" fmla="*/ 0 h 257"/>
                <a:gd name="T71" fmla="*/ 585 w 585"/>
                <a:gd name="T72" fmla="*/ 257 h 2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5" h="257">
                  <a:moveTo>
                    <a:pt x="0" y="89"/>
                  </a:moveTo>
                  <a:lnTo>
                    <a:pt x="135" y="183"/>
                  </a:lnTo>
                  <a:lnTo>
                    <a:pt x="283" y="257"/>
                  </a:lnTo>
                  <a:lnTo>
                    <a:pt x="349" y="222"/>
                  </a:lnTo>
                  <a:lnTo>
                    <a:pt x="532" y="131"/>
                  </a:lnTo>
                  <a:lnTo>
                    <a:pt x="538" y="108"/>
                  </a:lnTo>
                  <a:lnTo>
                    <a:pt x="560" y="103"/>
                  </a:lnTo>
                  <a:lnTo>
                    <a:pt x="585" y="15"/>
                  </a:lnTo>
                  <a:lnTo>
                    <a:pt x="555" y="15"/>
                  </a:lnTo>
                  <a:lnTo>
                    <a:pt x="494" y="67"/>
                  </a:lnTo>
                  <a:lnTo>
                    <a:pt x="484" y="4"/>
                  </a:lnTo>
                  <a:lnTo>
                    <a:pt x="469" y="0"/>
                  </a:lnTo>
                  <a:lnTo>
                    <a:pt x="446" y="29"/>
                  </a:lnTo>
                  <a:lnTo>
                    <a:pt x="410" y="80"/>
                  </a:lnTo>
                  <a:lnTo>
                    <a:pt x="378" y="0"/>
                  </a:lnTo>
                  <a:lnTo>
                    <a:pt x="344" y="19"/>
                  </a:lnTo>
                  <a:lnTo>
                    <a:pt x="319" y="118"/>
                  </a:lnTo>
                  <a:lnTo>
                    <a:pt x="279" y="4"/>
                  </a:lnTo>
                  <a:lnTo>
                    <a:pt x="245" y="13"/>
                  </a:lnTo>
                  <a:lnTo>
                    <a:pt x="213" y="80"/>
                  </a:lnTo>
                  <a:lnTo>
                    <a:pt x="49" y="8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xmlns="" id="{5B7FA923-69D0-4A6A-9DA8-1E75BA80F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474"/>
              <a:ext cx="351" cy="340"/>
            </a:xfrm>
            <a:custGeom>
              <a:avLst/>
              <a:gdLst>
                <a:gd name="T0" fmla="*/ 25 w 703"/>
                <a:gd name="T1" fmla="*/ 447 h 679"/>
                <a:gd name="T2" fmla="*/ 135 w 703"/>
                <a:gd name="T3" fmla="*/ 384 h 679"/>
                <a:gd name="T4" fmla="*/ 264 w 703"/>
                <a:gd name="T5" fmla="*/ 105 h 679"/>
                <a:gd name="T6" fmla="*/ 665 w 703"/>
                <a:gd name="T7" fmla="*/ 0 h 679"/>
                <a:gd name="T8" fmla="*/ 682 w 703"/>
                <a:gd name="T9" fmla="*/ 36 h 679"/>
                <a:gd name="T10" fmla="*/ 656 w 703"/>
                <a:gd name="T11" fmla="*/ 114 h 679"/>
                <a:gd name="T12" fmla="*/ 703 w 703"/>
                <a:gd name="T13" fmla="*/ 228 h 679"/>
                <a:gd name="T14" fmla="*/ 665 w 703"/>
                <a:gd name="T15" fmla="*/ 238 h 679"/>
                <a:gd name="T16" fmla="*/ 669 w 703"/>
                <a:gd name="T17" fmla="*/ 286 h 679"/>
                <a:gd name="T18" fmla="*/ 635 w 703"/>
                <a:gd name="T19" fmla="*/ 308 h 679"/>
                <a:gd name="T20" fmla="*/ 625 w 703"/>
                <a:gd name="T21" fmla="*/ 398 h 679"/>
                <a:gd name="T22" fmla="*/ 585 w 703"/>
                <a:gd name="T23" fmla="*/ 445 h 679"/>
                <a:gd name="T24" fmla="*/ 532 w 703"/>
                <a:gd name="T25" fmla="*/ 445 h 679"/>
                <a:gd name="T26" fmla="*/ 456 w 703"/>
                <a:gd name="T27" fmla="*/ 445 h 679"/>
                <a:gd name="T28" fmla="*/ 346 w 703"/>
                <a:gd name="T29" fmla="*/ 586 h 679"/>
                <a:gd name="T30" fmla="*/ 0 w 703"/>
                <a:gd name="T31" fmla="*/ 679 h 679"/>
                <a:gd name="T32" fmla="*/ 2 w 703"/>
                <a:gd name="T33" fmla="*/ 597 h 679"/>
                <a:gd name="T34" fmla="*/ 25 w 703"/>
                <a:gd name="T35" fmla="*/ 447 h 679"/>
                <a:gd name="T36" fmla="*/ 25 w 703"/>
                <a:gd name="T37" fmla="*/ 447 h 6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3"/>
                <a:gd name="T58" fmla="*/ 0 h 679"/>
                <a:gd name="T59" fmla="*/ 703 w 703"/>
                <a:gd name="T60" fmla="*/ 679 h 6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3" h="679">
                  <a:moveTo>
                    <a:pt x="25" y="447"/>
                  </a:moveTo>
                  <a:lnTo>
                    <a:pt x="135" y="384"/>
                  </a:lnTo>
                  <a:lnTo>
                    <a:pt x="264" y="105"/>
                  </a:lnTo>
                  <a:lnTo>
                    <a:pt x="665" y="0"/>
                  </a:lnTo>
                  <a:lnTo>
                    <a:pt x="682" y="36"/>
                  </a:lnTo>
                  <a:lnTo>
                    <a:pt x="656" y="114"/>
                  </a:lnTo>
                  <a:lnTo>
                    <a:pt x="703" y="228"/>
                  </a:lnTo>
                  <a:lnTo>
                    <a:pt x="665" y="238"/>
                  </a:lnTo>
                  <a:lnTo>
                    <a:pt x="669" y="286"/>
                  </a:lnTo>
                  <a:lnTo>
                    <a:pt x="635" y="308"/>
                  </a:lnTo>
                  <a:lnTo>
                    <a:pt x="625" y="398"/>
                  </a:lnTo>
                  <a:lnTo>
                    <a:pt x="585" y="445"/>
                  </a:lnTo>
                  <a:lnTo>
                    <a:pt x="532" y="445"/>
                  </a:lnTo>
                  <a:lnTo>
                    <a:pt x="456" y="445"/>
                  </a:lnTo>
                  <a:lnTo>
                    <a:pt x="346" y="586"/>
                  </a:lnTo>
                  <a:lnTo>
                    <a:pt x="0" y="679"/>
                  </a:lnTo>
                  <a:lnTo>
                    <a:pt x="2" y="597"/>
                  </a:lnTo>
                  <a:lnTo>
                    <a:pt x="25" y="447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xmlns="" id="{BD27A6BD-0769-4D98-A41B-FA731854C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2588"/>
              <a:ext cx="29" cy="54"/>
            </a:xfrm>
            <a:custGeom>
              <a:avLst/>
              <a:gdLst>
                <a:gd name="T0" fmla="*/ 0 w 59"/>
                <a:gd name="T1" fmla="*/ 109 h 109"/>
                <a:gd name="T2" fmla="*/ 13 w 59"/>
                <a:gd name="T3" fmla="*/ 2 h 109"/>
                <a:gd name="T4" fmla="*/ 40 w 59"/>
                <a:gd name="T5" fmla="*/ 0 h 109"/>
                <a:gd name="T6" fmla="*/ 59 w 59"/>
                <a:gd name="T7" fmla="*/ 50 h 109"/>
                <a:gd name="T8" fmla="*/ 59 w 59"/>
                <a:gd name="T9" fmla="*/ 101 h 109"/>
                <a:gd name="T10" fmla="*/ 0 w 59"/>
                <a:gd name="T11" fmla="*/ 109 h 109"/>
                <a:gd name="T12" fmla="*/ 0 w 59"/>
                <a:gd name="T13" fmla="*/ 109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109"/>
                <a:gd name="T23" fmla="*/ 59 w 59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109">
                  <a:moveTo>
                    <a:pt x="0" y="109"/>
                  </a:moveTo>
                  <a:lnTo>
                    <a:pt x="13" y="2"/>
                  </a:lnTo>
                  <a:lnTo>
                    <a:pt x="40" y="0"/>
                  </a:lnTo>
                  <a:lnTo>
                    <a:pt x="59" y="50"/>
                  </a:lnTo>
                  <a:lnTo>
                    <a:pt x="59" y="101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xmlns="" id="{9CC9F858-1A9D-4602-B217-F88AB9ECC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1624"/>
              <a:ext cx="408" cy="628"/>
            </a:xfrm>
            <a:custGeom>
              <a:avLst/>
              <a:gdLst>
                <a:gd name="T0" fmla="*/ 354 w 818"/>
                <a:gd name="T1" fmla="*/ 61 h 1254"/>
                <a:gd name="T2" fmla="*/ 105 w 818"/>
                <a:gd name="T3" fmla="*/ 403 h 1254"/>
                <a:gd name="T4" fmla="*/ 0 w 818"/>
                <a:gd name="T5" fmla="*/ 486 h 1254"/>
                <a:gd name="T6" fmla="*/ 4 w 818"/>
                <a:gd name="T7" fmla="*/ 559 h 1254"/>
                <a:gd name="T8" fmla="*/ 110 w 818"/>
                <a:gd name="T9" fmla="*/ 815 h 1254"/>
                <a:gd name="T10" fmla="*/ 175 w 818"/>
                <a:gd name="T11" fmla="*/ 908 h 1254"/>
                <a:gd name="T12" fmla="*/ 110 w 818"/>
                <a:gd name="T13" fmla="*/ 952 h 1254"/>
                <a:gd name="T14" fmla="*/ 145 w 818"/>
                <a:gd name="T15" fmla="*/ 998 h 1254"/>
                <a:gd name="T16" fmla="*/ 321 w 818"/>
                <a:gd name="T17" fmla="*/ 1254 h 1254"/>
                <a:gd name="T18" fmla="*/ 546 w 818"/>
                <a:gd name="T19" fmla="*/ 1177 h 1254"/>
                <a:gd name="T20" fmla="*/ 483 w 818"/>
                <a:gd name="T21" fmla="*/ 817 h 1254"/>
                <a:gd name="T22" fmla="*/ 612 w 818"/>
                <a:gd name="T23" fmla="*/ 798 h 1254"/>
                <a:gd name="T24" fmla="*/ 761 w 818"/>
                <a:gd name="T25" fmla="*/ 465 h 1254"/>
                <a:gd name="T26" fmla="*/ 818 w 818"/>
                <a:gd name="T27" fmla="*/ 216 h 1254"/>
                <a:gd name="T28" fmla="*/ 755 w 818"/>
                <a:gd name="T29" fmla="*/ 32 h 1254"/>
                <a:gd name="T30" fmla="*/ 686 w 818"/>
                <a:gd name="T31" fmla="*/ 0 h 1254"/>
                <a:gd name="T32" fmla="*/ 354 w 818"/>
                <a:gd name="T33" fmla="*/ 61 h 1254"/>
                <a:gd name="T34" fmla="*/ 354 w 818"/>
                <a:gd name="T35" fmla="*/ 61 h 12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8"/>
                <a:gd name="T55" fmla="*/ 0 h 1254"/>
                <a:gd name="T56" fmla="*/ 818 w 818"/>
                <a:gd name="T57" fmla="*/ 1254 h 12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8" h="1254">
                  <a:moveTo>
                    <a:pt x="354" y="61"/>
                  </a:moveTo>
                  <a:lnTo>
                    <a:pt x="105" y="403"/>
                  </a:lnTo>
                  <a:lnTo>
                    <a:pt x="0" y="486"/>
                  </a:lnTo>
                  <a:lnTo>
                    <a:pt x="4" y="559"/>
                  </a:lnTo>
                  <a:lnTo>
                    <a:pt x="110" y="815"/>
                  </a:lnTo>
                  <a:lnTo>
                    <a:pt x="175" y="908"/>
                  </a:lnTo>
                  <a:lnTo>
                    <a:pt x="110" y="952"/>
                  </a:lnTo>
                  <a:lnTo>
                    <a:pt x="145" y="998"/>
                  </a:lnTo>
                  <a:lnTo>
                    <a:pt x="321" y="1254"/>
                  </a:lnTo>
                  <a:lnTo>
                    <a:pt x="546" y="1177"/>
                  </a:lnTo>
                  <a:lnTo>
                    <a:pt x="483" y="817"/>
                  </a:lnTo>
                  <a:lnTo>
                    <a:pt x="612" y="798"/>
                  </a:lnTo>
                  <a:lnTo>
                    <a:pt x="761" y="465"/>
                  </a:lnTo>
                  <a:lnTo>
                    <a:pt x="818" y="216"/>
                  </a:lnTo>
                  <a:lnTo>
                    <a:pt x="755" y="32"/>
                  </a:lnTo>
                  <a:lnTo>
                    <a:pt x="686" y="0"/>
                  </a:lnTo>
                  <a:lnTo>
                    <a:pt x="354" y="61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xmlns="" id="{6503F7B3-A440-4D2B-B71A-B5CF9ACF7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2043"/>
              <a:ext cx="96" cy="324"/>
            </a:xfrm>
            <a:custGeom>
              <a:avLst/>
              <a:gdLst>
                <a:gd name="T0" fmla="*/ 70 w 192"/>
                <a:gd name="T1" fmla="*/ 23 h 649"/>
                <a:gd name="T2" fmla="*/ 118 w 192"/>
                <a:gd name="T3" fmla="*/ 188 h 649"/>
                <a:gd name="T4" fmla="*/ 133 w 192"/>
                <a:gd name="T5" fmla="*/ 341 h 649"/>
                <a:gd name="T6" fmla="*/ 0 w 192"/>
                <a:gd name="T7" fmla="*/ 559 h 649"/>
                <a:gd name="T8" fmla="*/ 70 w 192"/>
                <a:gd name="T9" fmla="*/ 649 h 649"/>
                <a:gd name="T10" fmla="*/ 181 w 192"/>
                <a:gd name="T11" fmla="*/ 555 h 649"/>
                <a:gd name="T12" fmla="*/ 192 w 192"/>
                <a:gd name="T13" fmla="*/ 291 h 649"/>
                <a:gd name="T14" fmla="*/ 99 w 192"/>
                <a:gd name="T15" fmla="*/ 0 h 649"/>
                <a:gd name="T16" fmla="*/ 70 w 192"/>
                <a:gd name="T17" fmla="*/ 23 h 649"/>
                <a:gd name="T18" fmla="*/ 70 w 192"/>
                <a:gd name="T19" fmla="*/ 23 h 6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649"/>
                <a:gd name="T32" fmla="*/ 192 w 192"/>
                <a:gd name="T33" fmla="*/ 649 h 6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649">
                  <a:moveTo>
                    <a:pt x="70" y="23"/>
                  </a:moveTo>
                  <a:lnTo>
                    <a:pt x="118" y="188"/>
                  </a:lnTo>
                  <a:lnTo>
                    <a:pt x="133" y="341"/>
                  </a:lnTo>
                  <a:lnTo>
                    <a:pt x="0" y="559"/>
                  </a:lnTo>
                  <a:lnTo>
                    <a:pt x="70" y="649"/>
                  </a:lnTo>
                  <a:lnTo>
                    <a:pt x="181" y="555"/>
                  </a:lnTo>
                  <a:lnTo>
                    <a:pt x="192" y="291"/>
                  </a:lnTo>
                  <a:lnTo>
                    <a:pt x="99" y="0"/>
                  </a:lnTo>
                  <a:lnTo>
                    <a:pt x="70" y="2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xmlns="" id="{43EF11F5-A03C-45A9-A7D8-60155841A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1877"/>
              <a:ext cx="36" cy="42"/>
            </a:xfrm>
            <a:custGeom>
              <a:avLst/>
              <a:gdLst>
                <a:gd name="T0" fmla="*/ 54 w 73"/>
                <a:gd name="T1" fmla="*/ 0 h 84"/>
                <a:gd name="T2" fmla="*/ 73 w 73"/>
                <a:gd name="T3" fmla="*/ 10 h 84"/>
                <a:gd name="T4" fmla="*/ 73 w 73"/>
                <a:gd name="T5" fmla="*/ 82 h 84"/>
                <a:gd name="T6" fmla="*/ 29 w 73"/>
                <a:gd name="T7" fmla="*/ 84 h 84"/>
                <a:gd name="T8" fmla="*/ 0 w 73"/>
                <a:gd name="T9" fmla="*/ 52 h 84"/>
                <a:gd name="T10" fmla="*/ 54 w 73"/>
                <a:gd name="T11" fmla="*/ 0 h 84"/>
                <a:gd name="T12" fmla="*/ 54 w 73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84"/>
                <a:gd name="T23" fmla="*/ 73 w 73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84">
                  <a:moveTo>
                    <a:pt x="54" y="0"/>
                  </a:moveTo>
                  <a:lnTo>
                    <a:pt x="73" y="10"/>
                  </a:lnTo>
                  <a:lnTo>
                    <a:pt x="73" y="82"/>
                  </a:lnTo>
                  <a:lnTo>
                    <a:pt x="29" y="84"/>
                  </a:lnTo>
                  <a:lnTo>
                    <a:pt x="0" y="5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xmlns="" id="{7A8F6D12-C425-4B97-B3BB-9B0BCE0B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818"/>
              <a:ext cx="19" cy="20"/>
            </a:xfrm>
            <a:custGeom>
              <a:avLst/>
              <a:gdLst>
                <a:gd name="T0" fmla="*/ 0 w 38"/>
                <a:gd name="T1" fmla="*/ 9 h 39"/>
                <a:gd name="T2" fmla="*/ 7 w 38"/>
                <a:gd name="T3" fmla="*/ 39 h 39"/>
                <a:gd name="T4" fmla="*/ 32 w 38"/>
                <a:gd name="T5" fmla="*/ 39 h 39"/>
                <a:gd name="T6" fmla="*/ 38 w 38"/>
                <a:gd name="T7" fmla="*/ 0 h 39"/>
                <a:gd name="T8" fmla="*/ 0 w 38"/>
                <a:gd name="T9" fmla="*/ 9 h 39"/>
                <a:gd name="T10" fmla="*/ 0 w 38"/>
                <a:gd name="T11" fmla="*/ 9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9"/>
                <a:gd name="T20" fmla="*/ 38 w 38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9">
                  <a:moveTo>
                    <a:pt x="0" y="9"/>
                  </a:moveTo>
                  <a:lnTo>
                    <a:pt x="7" y="39"/>
                  </a:lnTo>
                  <a:lnTo>
                    <a:pt x="32" y="39"/>
                  </a:lnTo>
                  <a:lnTo>
                    <a:pt x="3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xmlns="" id="{6F964A64-8552-43EE-9702-1C0FE265C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833"/>
              <a:ext cx="61" cy="17"/>
            </a:xfrm>
            <a:custGeom>
              <a:avLst/>
              <a:gdLst>
                <a:gd name="T0" fmla="*/ 0 w 122"/>
                <a:gd name="T1" fmla="*/ 6 h 34"/>
                <a:gd name="T2" fmla="*/ 63 w 122"/>
                <a:gd name="T3" fmla="*/ 34 h 34"/>
                <a:gd name="T4" fmla="*/ 122 w 122"/>
                <a:gd name="T5" fmla="*/ 0 h 34"/>
                <a:gd name="T6" fmla="*/ 0 w 122"/>
                <a:gd name="T7" fmla="*/ 6 h 34"/>
                <a:gd name="T8" fmla="*/ 0 w 122"/>
                <a:gd name="T9" fmla="*/ 6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34"/>
                <a:gd name="T17" fmla="*/ 122 w 122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34">
                  <a:moveTo>
                    <a:pt x="0" y="6"/>
                  </a:moveTo>
                  <a:lnTo>
                    <a:pt x="63" y="34"/>
                  </a:lnTo>
                  <a:lnTo>
                    <a:pt x="12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xmlns="" id="{8D286E2E-5107-4E48-9402-07013C69E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1946"/>
              <a:ext cx="98" cy="38"/>
            </a:xfrm>
            <a:custGeom>
              <a:avLst/>
              <a:gdLst>
                <a:gd name="T0" fmla="*/ 0 w 196"/>
                <a:gd name="T1" fmla="*/ 27 h 76"/>
                <a:gd name="T2" fmla="*/ 95 w 196"/>
                <a:gd name="T3" fmla="*/ 76 h 76"/>
                <a:gd name="T4" fmla="*/ 152 w 196"/>
                <a:gd name="T5" fmla="*/ 73 h 76"/>
                <a:gd name="T6" fmla="*/ 196 w 196"/>
                <a:gd name="T7" fmla="*/ 0 h 76"/>
                <a:gd name="T8" fmla="*/ 165 w 196"/>
                <a:gd name="T9" fmla="*/ 17 h 76"/>
                <a:gd name="T10" fmla="*/ 0 w 196"/>
                <a:gd name="T11" fmla="*/ 27 h 76"/>
                <a:gd name="T12" fmla="*/ 0 w 196"/>
                <a:gd name="T13" fmla="*/ 27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"/>
                <a:gd name="T22" fmla="*/ 0 h 76"/>
                <a:gd name="T23" fmla="*/ 196 w 196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" h="76">
                  <a:moveTo>
                    <a:pt x="0" y="27"/>
                  </a:moveTo>
                  <a:lnTo>
                    <a:pt x="95" y="76"/>
                  </a:lnTo>
                  <a:lnTo>
                    <a:pt x="152" y="73"/>
                  </a:lnTo>
                  <a:lnTo>
                    <a:pt x="196" y="0"/>
                  </a:lnTo>
                  <a:lnTo>
                    <a:pt x="165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xmlns="" id="{611B3280-2AEF-4C60-95C4-C4F7887A0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962"/>
              <a:ext cx="56" cy="12"/>
            </a:xfrm>
            <a:custGeom>
              <a:avLst/>
              <a:gdLst>
                <a:gd name="T0" fmla="*/ 0 w 112"/>
                <a:gd name="T1" fmla="*/ 0 h 24"/>
                <a:gd name="T2" fmla="*/ 63 w 112"/>
                <a:gd name="T3" fmla="*/ 24 h 24"/>
                <a:gd name="T4" fmla="*/ 112 w 112"/>
                <a:gd name="T5" fmla="*/ 5 h 24"/>
                <a:gd name="T6" fmla="*/ 67 w 112"/>
                <a:gd name="T7" fmla="*/ 9 h 24"/>
                <a:gd name="T8" fmla="*/ 0 w 112"/>
                <a:gd name="T9" fmla="*/ 0 h 24"/>
                <a:gd name="T10" fmla="*/ 0 w 112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24"/>
                <a:gd name="T20" fmla="*/ 112 w 11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24">
                  <a:moveTo>
                    <a:pt x="0" y="0"/>
                  </a:moveTo>
                  <a:lnTo>
                    <a:pt x="63" y="24"/>
                  </a:lnTo>
                  <a:lnTo>
                    <a:pt x="112" y="5"/>
                  </a:lnTo>
                  <a:lnTo>
                    <a:pt x="6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xmlns="" id="{B8C8EE49-8316-43B8-85F3-3E43D036A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" y="2493"/>
              <a:ext cx="700" cy="317"/>
            </a:xfrm>
            <a:custGeom>
              <a:avLst/>
              <a:gdLst>
                <a:gd name="T0" fmla="*/ 0 w 1401"/>
                <a:gd name="T1" fmla="*/ 633 h 633"/>
                <a:gd name="T2" fmla="*/ 129 w 1401"/>
                <a:gd name="T3" fmla="*/ 483 h 633"/>
                <a:gd name="T4" fmla="*/ 277 w 1401"/>
                <a:gd name="T5" fmla="*/ 339 h 633"/>
                <a:gd name="T6" fmla="*/ 393 w 1401"/>
                <a:gd name="T7" fmla="*/ 234 h 633"/>
                <a:gd name="T8" fmla="*/ 604 w 1401"/>
                <a:gd name="T9" fmla="*/ 133 h 633"/>
                <a:gd name="T10" fmla="*/ 1075 w 1401"/>
                <a:gd name="T11" fmla="*/ 78 h 633"/>
                <a:gd name="T12" fmla="*/ 1401 w 1401"/>
                <a:gd name="T13" fmla="*/ 0 h 633"/>
                <a:gd name="T14" fmla="*/ 1334 w 1401"/>
                <a:gd name="T15" fmla="*/ 73 h 633"/>
                <a:gd name="T16" fmla="*/ 880 w 1401"/>
                <a:gd name="T17" fmla="*/ 402 h 633"/>
                <a:gd name="T18" fmla="*/ 760 w 1401"/>
                <a:gd name="T19" fmla="*/ 544 h 633"/>
                <a:gd name="T20" fmla="*/ 729 w 1401"/>
                <a:gd name="T21" fmla="*/ 540 h 633"/>
                <a:gd name="T22" fmla="*/ 659 w 1401"/>
                <a:gd name="T23" fmla="*/ 603 h 633"/>
                <a:gd name="T24" fmla="*/ 657 w 1401"/>
                <a:gd name="T25" fmla="*/ 544 h 633"/>
                <a:gd name="T26" fmla="*/ 633 w 1401"/>
                <a:gd name="T27" fmla="*/ 531 h 633"/>
                <a:gd name="T28" fmla="*/ 577 w 1401"/>
                <a:gd name="T29" fmla="*/ 626 h 633"/>
                <a:gd name="T30" fmla="*/ 553 w 1401"/>
                <a:gd name="T31" fmla="*/ 525 h 633"/>
                <a:gd name="T32" fmla="*/ 513 w 1401"/>
                <a:gd name="T33" fmla="*/ 546 h 633"/>
                <a:gd name="T34" fmla="*/ 484 w 1401"/>
                <a:gd name="T35" fmla="*/ 624 h 633"/>
                <a:gd name="T36" fmla="*/ 448 w 1401"/>
                <a:gd name="T37" fmla="*/ 533 h 633"/>
                <a:gd name="T38" fmla="*/ 418 w 1401"/>
                <a:gd name="T39" fmla="*/ 535 h 633"/>
                <a:gd name="T40" fmla="*/ 393 w 1401"/>
                <a:gd name="T41" fmla="*/ 599 h 633"/>
                <a:gd name="T42" fmla="*/ 203 w 1401"/>
                <a:gd name="T43" fmla="*/ 605 h 633"/>
                <a:gd name="T44" fmla="*/ 0 w 1401"/>
                <a:gd name="T45" fmla="*/ 633 h 633"/>
                <a:gd name="T46" fmla="*/ 0 w 1401"/>
                <a:gd name="T47" fmla="*/ 633 h 6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01"/>
                <a:gd name="T73" fmla="*/ 0 h 633"/>
                <a:gd name="T74" fmla="*/ 1401 w 1401"/>
                <a:gd name="T75" fmla="*/ 633 h 6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01" h="633">
                  <a:moveTo>
                    <a:pt x="0" y="633"/>
                  </a:moveTo>
                  <a:lnTo>
                    <a:pt x="129" y="483"/>
                  </a:lnTo>
                  <a:lnTo>
                    <a:pt x="277" y="339"/>
                  </a:lnTo>
                  <a:lnTo>
                    <a:pt x="393" y="234"/>
                  </a:lnTo>
                  <a:lnTo>
                    <a:pt x="604" y="133"/>
                  </a:lnTo>
                  <a:lnTo>
                    <a:pt x="1075" y="78"/>
                  </a:lnTo>
                  <a:lnTo>
                    <a:pt x="1401" y="0"/>
                  </a:lnTo>
                  <a:lnTo>
                    <a:pt x="1334" y="73"/>
                  </a:lnTo>
                  <a:lnTo>
                    <a:pt x="880" y="402"/>
                  </a:lnTo>
                  <a:lnTo>
                    <a:pt x="760" y="544"/>
                  </a:lnTo>
                  <a:lnTo>
                    <a:pt x="729" y="540"/>
                  </a:lnTo>
                  <a:lnTo>
                    <a:pt x="659" y="603"/>
                  </a:lnTo>
                  <a:lnTo>
                    <a:pt x="657" y="544"/>
                  </a:lnTo>
                  <a:lnTo>
                    <a:pt x="633" y="531"/>
                  </a:lnTo>
                  <a:lnTo>
                    <a:pt x="577" y="626"/>
                  </a:lnTo>
                  <a:lnTo>
                    <a:pt x="553" y="525"/>
                  </a:lnTo>
                  <a:lnTo>
                    <a:pt x="513" y="546"/>
                  </a:lnTo>
                  <a:lnTo>
                    <a:pt x="484" y="624"/>
                  </a:lnTo>
                  <a:lnTo>
                    <a:pt x="448" y="533"/>
                  </a:lnTo>
                  <a:lnTo>
                    <a:pt x="418" y="535"/>
                  </a:lnTo>
                  <a:lnTo>
                    <a:pt x="393" y="599"/>
                  </a:lnTo>
                  <a:lnTo>
                    <a:pt x="203" y="605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FFD7A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" name="Freeform 49">
              <a:extLst>
                <a:ext uri="{FF2B5EF4-FFF2-40B4-BE49-F238E27FC236}">
                  <a16:creationId xmlns:a16="http://schemas.microsoft.com/office/drawing/2014/main" xmlns="" id="{2C78CE3F-0D17-4E38-BF75-252FAB3D6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2033"/>
              <a:ext cx="56" cy="108"/>
            </a:xfrm>
            <a:custGeom>
              <a:avLst/>
              <a:gdLst>
                <a:gd name="T0" fmla="*/ 46 w 113"/>
                <a:gd name="T1" fmla="*/ 40 h 215"/>
                <a:gd name="T2" fmla="*/ 113 w 113"/>
                <a:gd name="T3" fmla="*/ 215 h 215"/>
                <a:gd name="T4" fmla="*/ 67 w 113"/>
                <a:gd name="T5" fmla="*/ 8 h 215"/>
                <a:gd name="T6" fmla="*/ 0 w 113"/>
                <a:gd name="T7" fmla="*/ 0 h 215"/>
                <a:gd name="T8" fmla="*/ 46 w 113"/>
                <a:gd name="T9" fmla="*/ 40 h 215"/>
                <a:gd name="T10" fmla="*/ 46 w 113"/>
                <a:gd name="T11" fmla="*/ 40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215"/>
                <a:gd name="T20" fmla="*/ 113 w 113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215">
                  <a:moveTo>
                    <a:pt x="46" y="40"/>
                  </a:moveTo>
                  <a:lnTo>
                    <a:pt x="113" y="215"/>
                  </a:lnTo>
                  <a:lnTo>
                    <a:pt x="67" y="8"/>
                  </a:lnTo>
                  <a:lnTo>
                    <a:pt x="0" y="0"/>
                  </a:lnTo>
                  <a:lnTo>
                    <a:pt x="4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" name="Freeform 107">
              <a:extLst>
                <a:ext uri="{FF2B5EF4-FFF2-40B4-BE49-F238E27FC236}">
                  <a16:creationId xmlns:a16="http://schemas.microsoft.com/office/drawing/2014/main" xmlns="" id="{0CF9CC27-2D52-4B1A-A04F-6EF1D9724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814"/>
              <a:ext cx="108" cy="37"/>
            </a:xfrm>
            <a:custGeom>
              <a:avLst/>
              <a:gdLst>
                <a:gd name="T0" fmla="*/ 0 w 217"/>
                <a:gd name="T1" fmla="*/ 13 h 72"/>
                <a:gd name="T2" fmla="*/ 93 w 217"/>
                <a:gd name="T3" fmla="*/ 19 h 72"/>
                <a:gd name="T4" fmla="*/ 194 w 217"/>
                <a:gd name="T5" fmla="*/ 0 h 72"/>
                <a:gd name="T6" fmla="*/ 217 w 217"/>
                <a:gd name="T7" fmla="*/ 36 h 72"/>
                <a:gd name="T8" fmla="*/ 185 w 217"/>
                <a:gd name="T9" fmla="*/ 38 h 72"/>
                <a:gd name="T10" fmla="*/ 145 w 217"/>
                <a:gd name="T11" fmla="*/ 72 h 72"/>
                <a:gd name="T12" fmla="*/ 107 w 217"/>
                <a:gd name="T13" fmla="*/ 63 h 72"/>
                <a:gd name="T14" fmla="*/ 107 w 217"/>
                <a:gd name="T15" fmla="*/ 44 h 72"/>
                <a:gd name="T16" fmla="*/ 44 w 217"/>
                <a:gd name="T17" fmla="*/ 53 h 72"/>
                <a:gd name="T18" fmla="*/ 0 w 217"/>
                <a:gd name="T19" fmla="*/ 13 h 72"/>
                <a:gd name="T20" fmla="*/ 0 w 217"/>
                <a:gd name="T21" fmla="*/ 13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7"/>
                <a:gd name="T34" fmla="*/ 0 h 72"/>
                <a:gd name="T35" fmla="*/ 217 w 217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7" h="72">
                  <a:moveTo>
                    <a:pt x="0" y="13"/>
                  </a:moveTo>
                  <a:lnTo>
                    <a:pt x="93" y="19"/>
                  </a:lnTo>
                  <a:lnTo>
                    <a:pt x="194" y="0"/>
                  </a:lnTo>
                  <a:lnTo>
                    <a:pt x="217" y="36"/>
                  </a:lnTo>
                  <a:lnTo>
                    <a:pt x="185" y="38"/>
                  </a:lnTo>
                  <a:lnTo>
                    <a:pt x="145" y="72"/>
                  </a:lnTo>
                  <a:lnTo>
                    <a:pt x="107" y="63"/>
                  </a:lnTo>
                  <a:lnTo>
                    <a:pt x="107" y="44"/>
                  </a:lnTo>
                  <a:lnTo>
                    <a:pt x="44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" name="Freeform 108">
              <a:extLst>
                <a:ext uri="{FF2B5EF4-FFF2-40B4-BE49-F238E27FC236}">
                  <a16:creationId xmlns:a16="http://schemas.microsoft.com/office/drawing/2014/main" xmlns="" id="{FA71758D-7427-493D-BD82-257C23354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1836"/>
              <a:ext cx="65" cy="20"/>
            </a:xfrm>
            <a:custGeom>
              <a:avLst/>
              <a:gdLst>
                <a:gd name="T0" fmla="*/ 0 w 129"/>
                <a:gd name="T1" fmla="*/ 0 h 40"/>
                <a:gd name="T2" fmla="*/ 60 w 129"/>
                <a:gd name="T3" fmla="*/ 19 h 40"/>
                <a:gd name="T4" fmla="*/ 91 w 129"/>
                <a:gd name="T5" fmla="*/ 19 h 40"/>
                <a:gd name="T6" fmla="*/ 129 w 129"/>
                <a:gd name="T7" fmla="*/ 17 h 40"/>
                <a:gd name="T8" fmla="*/ 104 w 129"/>
                <a:gd name="T9" fmla="*/ 40 h 40"/>
                <a:gd name="T10" fmla="*/ 55 w 129"/>
                <a:gd name="T11" fmla="*/ 40 h 40"/>
                <a:gd name="T12" fmla="*/ 0 w 129"/>
                <a:gd name="T13" fmla="*/ 0 h 40"/>
                <a:gd name="T14" fmla="*/ 0 w 129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9"/>
                <a:gd name="T25" fmla="*/ 0 h 40"/>
                <a:gd name="T26" fmla="*/ 129 w 129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9" h="40">
                  <a:moveTo>
                    <a:pt x="0" y="0"/>
                  </a:moveTo>
                  <a:lnTo>
                    <a:pt x="60" y="19"/>
                  </a:lnTo>
                  <a:lnTo>
                    <a:pt x="91" y="19"/>
                  </a:lnTo>
                  <a:lnTo>
                    <a:pt x="129" y="17"/>
                  </a:lnTo>
                  <a:lnTo>
                    <a:pt x="104" y="40"/>
                  </a:lnTo>
                  <a:lnTo>
                    <a:pt x="5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" name="Freeform 109">
              <a:extLst>
                <a:ext uri="{FF2B5EF4-FFF2-40B4-BE49-F238E27FC236}">
                  <a16:creationId xmlns:a16="http://schemas.microsoft.com/office/drawing/2014/main" xmlns="" id="{DBE016C5-ED38-4DAA-89ED-480F3FB35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786"/>
              <a:ext cx="51" cy="39"/>
            </a:xfrm>
            <a:custGeom>
              <a:avLst/>
              <a:gdLst>
                <a:gd name="T0" fmla="*/ 42 w 103"/>
                <a:gd name="T1" fmla="*/ 78 h 78"/>
                <a:gd name="T2" fmla="*/ 103 w 103"/>
                <a:gd name="T3" fmla="*/ 17 h 78"/>
                <a:gd name="T4" fmla="*/ 36 w 103"/>
                <a:gd name="T5" fmla="*/ 26 h 78"/>
                <a:gd name="T6" fmla="*/ 0 w 103"/>
                <a:gd name="T7" fmla="*/ 0 h 78"/>
                <a:gd name="T8" fmla="*/ 0 w 103"/>
                <a:gd name="T9" fmla="*/ 32 h 78"/>
                <a:gd name="T10" fmla="*/ 42 w 103"/>
                <a:gd name="T11" fmla="*/ 78 h 78"/>
                <a:gd name="T12" fmla="*/ 42 w 103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78"/>
                <a:gd name="T23" fmla="*/ 103 w 103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78">
                  <a:moveTo>
                    <a:pt x="42" y="78"/>
                  </a:moveTo>
                  <a:lnTo>
                    <a:pt x="103" y="17"/>
                  </a:lnTo>
                  <a:lnTo>
                    <a:pt x="36" y="26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2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5" name="Freeform 110">
              <a:extLst>
                <a:ext uri="{FF2B5EF4-FFF2-40B4-BE49-F238E27FC236}">
                  <a16:creationId xmlns:a16="http://schemas.microsoft.com/office/drawing/2014/main" xmlns="" id="{6ACDB805-2903-4FF4-8CDE-C2DE4DDCE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1760"/>
              <a:ext cx="108" cy="63"/>
            </a:xfrm>
            <a:custGeom>
              <a:avLst/>
              <a:gdLst>
                <a:gd name="T0" fmla="*/ 99 w 215"/>
                <a:gd name="T1" fmla="*/ 62 h 125"/>
                <a:gd name="T2" fmla="*/ 141 w 215"/>
                <a:gd name="T3" fmla="*/ 125 h 125"/>
                <a:gd name="T4" fmla="*/ 163 w 215"/>
                <a:gd name="T5" fmla="*/ 72 h 125"/>
                <a:gd name="T6" fmla="*/ 215 w 215"/>
                <a:gd name="T7" fmla="*/ 36 h 125"/>
                <a:gd name="T8" fmla="*/ 181 w 215"/>
                <a:gd name="T9" fmla="*/ 5 h 125"/>
                <a:gd name="T10" fmla="*/ 114 w 215"/>
                <a:gd name="T11" fmla="*/ 5 h 125"/>
                <a:gd name="T12" fmla="*/ 47 w 215"/>
                <a:gd name="T13" fmla="*/ 0 h 125"/>
                <a:gd name="T14" fmla="*/ 0 w 215"/>
                <a:gd name="T15" fmla="*/ 19 h 125"/>
                <a:gd name="T16" fmla="*/ 65 w 215"/>
                <a:gd name="T17" fmla="*/ 13 h 125"/>
                <a:gd name="T18" fmla="*/ 122 w 215"/>
                <a:gd name="T19" fmla="*/ 41 h 125"/>
                <a:gd name="T20" fmla="*/ 99 w 215"/>
                <a:gd name="T21" fmla="*/ 62 h 125"/>
                <a:gd name="T22" fmla="*/ 99 w 215"/>
                <a:gd name="T23" fmla="*/ 62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25"/>
                <a:gd name="T38" fmla="*/ 215 w 215"/>
                <a:gd name="T39" fmla="*/ 125 h 1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25">
                  <a:moveTo>
                    <a:pt x="99" y="62"/>
                  </a:moveTo>
                  <a:lnTo>
                    <a:pt x="141" y="125"/>
                  </a:lnTo>
                  <a:lnTo>
                    <a:pt x="163" y="72"/>
                  </a:lnTo>
                  <a:lnTo>
                    <a:pt x="215" y="36"/>
                  </a:lnTo>
                  <a:lnTo>
                    <a:pt x="181" y="5"/>
                  </a:lnTo>
                  <a:lnTo>
                    <a:pt x="114" y="5"/>
                  </a:lnTo>
                  <a:lnTo>
                    <a:pt x="47" y="0"/>
                  </a:lnTo>
                  <a:lnTo>
                    <a:pt x="0" y="19"/>
                  </a:lnTo>
                  <a:lnTo>
                    <a:pt x="65" y="13"/>
                  </a:lnTo>
                  <a:lnTo>
                    <a:pt x="122" y="41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" name="Freeform 111">
              <a:extLst>
                <a:ext uri="{FF2B5EF4-FFF2-40B4-BE49-F238E27FC236}">
                  <a16:creationId xmlns:a16="http://schemas.microsoft.com/office/drawing/2014/main" xmlns="" id="{0A334880-26ED-44B6-BE73-817CE68C2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932"/>
              <a:ext cx="114" cy="31"/>
            </a:xfrm>
            <a:custGeom>
              <a:avLst/>
              <a:gdLst>
                <a:gd name="T0" fmla="*/ 226 w 226"/>
                <a:gd name="T1" fmla="*/ 0 h 61"/>
                <a:gd name="T2" fmla="*/ 192 w 226"/>
                <a:gd name="T3" fmla="*/ 24 h 61"/>
                <a:gd name="T4" fmla="*/ 146 w 226"/>
                <a:gd name="T5" fmla="*/ 9 h 61"/>
                <a:gd name="T6" fmla="*/ 76 w 226"/>
                <a:gd name="T7" fmla="*/ 36 h 61"/>
                <a:gd name="T8" fmla="*/ 9 w 226"/>
                <a:gd name="T9" fmla="*/ 43 h 61"/>
                <a:gd name="T10" fmla="*/ 0 w 226"/>
                <a:gd name="T11" fmla="*/ 61 h 61"/>
                <a:gd name="T12" fmla="*/ 36 w 226"/>
                <a:gd name="T13" fmla="*/ 51 h 61"/>
                <a:gd name="T14" fmla="*/ 72 w 226"/>
                <a:gd name="T15" fmla="*/ 45 h 61"/>
                <a:gd name="T16" fmla="*/ 169 w 226"/>
                <a:gd name="T17" fmla="*/ 61 h 61"/>
                <a:gd name="T18" fmla="*/ 196 w 226"/>
                <a:gd name="T19" fmla="*/ 53 h 61"/>
                <a:gd name="T20" fmla="*/ 220 w 226"/>
                <a:gd name="T21" fmla="*/ 30 h 61"/>
                <a:gd name="T22" fmla="*/ 226 w 226"/>
                <a:gd name="T23" fmla="*/ 0 h 61"/>
                <a:gd name="T24" fmla="*/ 226 w 226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6"/>
                <a:gd name="T40" fmla="*/ 0 h 61"/>
                <a:gd name="T41" fmla="*/ 226 w 226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6" h="61">
                  <a:moveTo>
                    <a:pt x="226" y="0"/>
                  </a:moveTo>
                  <a:lnTo>
                    <a:pt x="192" y="24"/>
                  </a:lnTo>
                  <a:lnTo>
                    <a:pt x="146" y="9"/>
                  </a:lnTo>
                  <a:lnTo>
                    <a:pt x="76" y="36"/>
                  </a:lnTo>
                  <a:lnTo>
                    <a:pt x="9" y="43"/>
                  </a:lnTo>
                  <a:lnTo>
                    <a:pt x="0" y="61"/>
                  </a:lnTo>
                  <a:lnTo>
                    <a:pt x="36" y="51"/>
                  </a:lnTo>
                  <a:lnTo>
                    <a:pt x="72" y="45"/>
                  </a:lnTo>
                  <a:lnTo>
                    <a:pt x="169" y="61"/>
                  </a:lnTo>
                  <a:lnTo>
                    <a:pt x="196" y="53"/>
                  </a:lnTo>
                  <a:lnTo>
                    <a:pt x="220" y="3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7" name="Freeform 112">
              <a:extLst>
                <a:ext uri="{FF2B5EF4-FFF2-40B4-BE49-F238E27FC236}">
                  <a16:creationId xmlns:a16="http://schemas.microsoft.com/office/drawing/2014/main" xmlns="" id="{06881D01-C784-4D1C-877E-B9C6B87D6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950"/>
              <a:ext cx="97" cy="40"/>
            </a:xfrm>
            <a:custGeom>
              <a:avLst/>
              <a:gdLst>
                <a:gd name="T0" fmla="*/ 0 w 194"/>
                <a:gd name="T1" fmla="*/ 21 h 80"/>
                <a:gd name="T2" fmla="*/ 51 w 194"/>
                <a:gd name="T3" fmla="*/ 30 h 80"/>
                <a:gd name="T4" fmla="*/ 102 w 194"/>
                <a:gd name="T5" fmla="*/ 59 h 80"/>
                <a:gd name="T6" fmla="*/ 144 w 194"/>
                <a:gd name="T7" fmla="*/ 45 h 80"/>
                <a:gd name="T8" fmla="*/ 167 w 194"/>
                <a:gd name="T9" fmla="*/ 13 h 80"/>
                <a:gd name="T10" fmla="*/ 194 w 194"/>
                <a:gd name="T11" fmla="*/ 0 h 80"/>
                <a:gd name="T12" fmla="*/ 180 w 194"/>
                <a:gd name="T13" fmla="*/ 44 h 80"/>
                <a:gd name="T14" fmla="*/ 139 w 194"/>
                <a:gd name="T15" fmla="*/ 80 h 80"/>
                <a:gd name="T16" fmla="*/ 80 w 194"/>
                <a:gd name="T17" fmla="*/ 78 h 80"/>
                <a:gd name="T18" fmla="*/ 38 w 194"/>
                <a:gd name="T19" fmla="*/ 49 h 80"/>
                <a:gd name="T20" fmla="*/ 0 w 194"/>
                <a:gd name="T21" fmla="*/ 21 h 80"/>
                <a:gd name="T22" fmla="*/ 0 w 194"/>
                <a:gd name="T23" fmla="*/ 21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4"/>
                <a:gd name="T37" fmla="*/ 0 h 80"/>
                <a:gd name="T38" fmla="*/ 194 w 194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4" h="80">
                  <a:moveTo>
                    <a:pt x="0" y="21"/>
                  </a:moveTo>
                  <a:lnTo>
                    <a:pt x="51" y="30"/>
                  </a:lnTo>
                  <a:lnTo>
                    <a:pt x="102" y="59"/>
                  </a:lnTo>
                  <a:lnTo>
                    <a:pt x="144" y="45"/>
                  </a:lnTo>
                  <a:lnTo>
                    <a:pt x="167" y="13"/>
                  </a:lnTo>
                  <a:lnTo>
                    <a:pt x="194" y="0"/>
                  </a:lnTo>
                  <a:lnTo>
                    <a:pt x="180" y="44"/>
                  </a:lnTo>
                  <a:lnTo>
                    <a:pt x="139" y="80"/>
                  </a:lnTo>
                  <a:lnTo>
                    <a:pt x="80" y="78"/>
                  </a:lnTo>
                  <a:lnTo>
                    <a:pt x="38" y="4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8" name="Freeform 113">
              <a:extLst>
                <a:ext uri="{FF2B5EF4-FFF2-40B4-BE49-F238E27FC236}">
                  <a16:creationId xmlns:a16="http://schemas.microsoft.com/office/drawing/2014/main" xmlns="" id="{B474D3BB-C256-4E6E-8DDE-B94CBAB9A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1929"/>
              <a:ext cx="224" cy="223"/>
            </a:xfrm>
            <a:custGeom>
              <a:avLst/>
              <a:gdLst>
                <a:gd name="T0" fmla="*/ 445 w 449"/>
                <a:gd name="T1" fmla="*/ 126 h 447"/>
                <a:gd name="T2" fmla="*/ 424 w 449"/>
                <a:gd name="T3" fmla="*/ 173 h 447"/>
                <a:gd name="T4" fmla="*/ 356 w 449"/>
                <a:gd name="T5" fmla="*/ 203 h 447"/>
                <a:gd name="T6" fmla="*/ 226 w 449"/>
                <a:gd name="T7" fmla="*/ 177 h 447"/>
                <a:gd name="T8" fmla="*/ 93 w 449"/>
                <a:gd name="T9" fmla="*/ 76 h 447"/>
                <a:gd name="T10" fmla="*/ 0 w 449"/>
                <a:gd name="T11" fmla="*/ 0 h 447"/>
                <a:gd name="T12" fmla="*/ 103 w 449"/>
                <a:gd name="T13" fmla="*/ 141 h 447"/>
                <a:gd name="T14" fmla="*/ 219 w 449"/>
                <a:gd name="T15" fmla="*/ 230 h 447"/>
                <a:gd name="T16" fmla="*/ 173 w 449"/>
                <a:gd name="T17" fmla="*/ 369 h 447"/>
                <a:gd name="T18" fmla="*/ 205 w 449"/>
                <a:gd name="T19" fmla="*/ 441 h 447"/>
                <a:gd name="T20" fmla="*/ 283 w 449"/>
                <a:gd name="T21" fmla="*/ 447 h 447"/>
                <a:gd name="T22" fmla="*/ 211 w 449"/>
                <a:gd name="T23" fmla="*/ 359 h 447"/>
                <a:gd name="T24" fmla="*/ 270 w 449"/>
                <a:gd name="T25" fmla="*/ 249 h 447"/>
                <a:gd name="T26" fmla="*/ 348 w 449"/>
                <a:gd name="T27" fmla="*/ 403 h 447"/>
                <a:gd name="T28" fmla="*/ 327 w 449"/>
                <a:gd name="T29" fmla="*/ 226 h 447"/>
                <a:gd name="T30" fmla="*/ 420 w 449"/>
                <a:gd name="T31" fmla="*/ 205 h 447"/>
                <a:gd name="T32" fmla="*/ 449 w 449"/>
                <a:gd name="T33" fmla="*/ 158 h 447"/>
                <a:gd name="T34" fmla="*/ 445 w 449"/>
                <a:gd name="T35" fmla="*/ 126 h 447"/>
                <a:gd name="T36" fmla="*/ 445 w 449"/>
                <a:gd name="T37" fmla="*/ 126 h 4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9"/>
                <a:gd name="T58" fmla="*/ 0 h 447"/>
                <a:gd name="T59" fmla="*/ 449 w 449"/>
                <a:gd name="T60" fmla="*/ 447 h 4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9" h="447">
                  <a:moveTo>
                    <a:pt x="445" y="126"/>
                  </a:moveTo>
                  <a:lnTo>
                    <a:pt x="424" y="173"/>
                  </a:lnTo>
                  <a:lnTo>
                    <a:pt x="356" y="203"/>
                  </a:lnTo>
                  <a:lnTo>
                    <a:pt x="226" y="177"/>
                  </a:lnTo>
                  <a:lnTo>
                    <a:pt x="93" y="76"/>
                  </a:lnTo>
                  <a:lnTo>
                    <a:pt x="0" y="0"/>
                  </a:lnTo>
                  <a:lnTo>
                    <a:pt x="103" y="141"/>
                  </a:lnTo>
                  <a:lnTo>
                    <a:pt x="219" y="230"/>
                  </a:lnTo>
                  <a:lnTo>
                    <a:pt x="173" y="369"/>
                  </a:lnTo>
                  <a:lnTo>
                    <a:pt x="205" y="441"/>
                  </a:lnTo>
                  <a:lnTo>
                    <a:pt x="283" y="447"/>
                  </a:lnTo>
                  <a:lnTo>
                    <a:pt x="211" y="359"/>
                  </a:lnTo>
                  <a:lnTo>
                    <a:pt x="270" y="249"/>
                  </a:lnTo>
                  <a:lnTo>
                    <a:pt x="348" y="403"/>
                  </a:lnTo>
                  <a:lnTo>
                    <a:pt x="327" y="226"/>
                  </a:lnTo>
                  <a:lnTo>
                    <a:pt x="420" y="205"/>
                  </a:lnTo>
                  <a:lnTo>
                    <a:pt x="449" y="158"/>
                  </a:lnTo>
                  <a:lnTo>
                    <a:pt x="445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9" name="Freeform 114">
              <a:extLst>
                <a:ext uri="{FF2B5EF4-FFF2-40B4-BE49-F238E27FC236}">
                  <a16:creationId xmlns:a16="http://schemas.microsoft.com/office/drawing/2014/main" xmlns="" id="{B241532C-BA16-4EB4-9957-544DEBE27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881"/>
              <a:ext cx="27" cy="51"/>
            </a:xfrm>
            <a:custGeom>
              <a:avLst/>
              <a:gdLst>
                <a:gd name="T0" fmla="*/ 53 w 53"/>
                <a:gd name="T1" fmla="*/ 0 h 103"/>
                <a:gd name="T2" fmla="*/ 17 w 53"/>
                <a:gd name="T3" fmla="*/ 61 h 103"/>
                <a:gd name="T4" fmla="*/ 0 w 53"/>
                <a:gd name="T5" fmla="*/ 103 h 103"/>
                <a:gd name="T6" fmla="*/ 53 w 53"/>
                <a:gd name="T7" fmla="*/ 51 h 103"/>
                <a:gd name="T8" fmla="*/ 53 w 53"/>
                <a:gd name="T9" fmla="*/ 0 h 103"/>
                <a:gd name="T10" fmla="*/ 53 w 53"/>
                <a:gd name="T11" fmla="*/ 0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03"/>
                <a:gd name="T20" fmla="*/ 53 w 53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03">
                  <a:moveTo>
                    <a:pt x="53" y="0"/>
                  </a:moveTo>
                  <a:lnTo>
                    <a:pt x="17" y="61"/>
                  </a:lnTo>
                  <a:lnTo>
                    <a:pt x="0" y="103"/>
                  </a:lnTo>
                  <a:lnTo>
                    <a:pt x="53" y="5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" name="Freeform 115">
              <a:extLst>
                <a:ext uri="{FF2B5EF4-FFF2-40B4-BE49-F238E27FC236}">
                  <a16:creationId xmlns:a16="http://schemas.microsoft.com/office/drawing/2014/main" xmlns="" id="{4E859A71-CBD2-473D-ADEC-0815BB6EB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792"/>
              <a:ext cx="65" cy="48"/>
            </a:xfrm>
            <a:custGeom>
              <a:avLst/>
              <a:gdLst>
                <a:gd name="T0" fmla="*/ 24 w 129"/>
                <a:gd name="T1" fmla="*/ 35 h 97"/>
                <a:gd name="T2" fmla="*/ 66 w 129"/>
                <a:gd name="T3" fmla="*/ 33 h 97"/>
                <a:gd name="T4" fmla="*/ 100 w 129"/>
                <a:gd name="T5" fmla="*/ 0 h 97"/>
                <a:gd name="T6" fmla="*/ 129 w 129"/>
                <a:gd name="T7" fmla="*/ 40 h 97"/>
                <a:gd name="T8" fmla="*/ 81 w 129"/>
                <a:gd name="T9" fmla="*/ 44 h 97"/>
                <a:gd name="T10" fmla="*/ 91 w 129"/>
                <a:gd name="T11" fmla="*/ 65 h 97"/>
                <a:gd name="T12" fmla="*/ 64 w 129"/>
                <a:gd name="T13" fmla="*/ 69 h 97"/>
                <a:gd name="T14" fmla="*/ 47 w 129"/>
                <a:gd name="T15" fmla="*/ 90 h 97"/>
                <a:gd name="T16" fmla="*/ 28 w 129"/>
                <a:gd name="T17" fmla="*/ 97 h 97"/>
                <a:gd name="T18" fmla="*/ 28 w 129"/>
                <a:gd name="T19" fmla="*/ 73 h 97"/>
                <a:gd name="T20" fmla="*/ 17 w 129"/>
                <a:gd name="T21" fmla="*/ 76 h 97"/>
                <a:gd name="T22" fmla="*/ 0 w 129"/>
                <a:gd name="T23" fmla="*/ 46 h 97"/>
                <a:gd name="T24" fmla="*/ 24 w 129"/>
                <a:gd name="T25" fmla="*/ 35 h 97"/>
                <a:gd name="T26" fmla="*/ 24 w 129"/>
                <a:gd name="T27" fmla="*/ 35 h 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97"/>
                <a:gd name="T44" fmla="*/ 129 w 129"/>
                <a:gd name="T45" fmla="*/ 97 h 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97">
                  <a:moveTo>
                    <a:pt x="24" y="35"/>
                  </a:moveTo>
                  <a:lnTo>
                    <a:pt x="66" y="33"/>
                  </a:lnTo>
                  <a:lnTo>
                    <a:pt x="100" y="0"/>
                  </a:lnTo>
                  <a:lnTo>
                    <a:pt x="129" y="40"/>
                  </a:lnTo>
                  <a:lnTo>
                    <a:pt x="81" y="44"/>
                  </a:lnTo>
                  <a:lnTo>
                    <a:pt x="91" y="65"/>
                  </a:lnTo>
                  <a:lnTo>
                    <a:pt x="64" y="69"/>
                  </a:lnTo>
                  <a:lnTo>
                    <a:pt x="47" y="90"/>
                  </a:lnTo>
                  <a:lnTo>
                    <a:pt x="28" y="97"/>
                  </a:lnTo>
                  <a:lnTo>
                    <a:pt x="28" y="73"/>
                  </a:lnTo>
                  <a:lnTo>
                    <a:pt x="17" y="76"/>
                  </a:lnTo>
                  <a:lnTo>
                    <a:pt x="0" y="46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" name="Freeform 116">
              <a:extLst>
                <a:ext uri="{FF2B5EF4-FFF2-40B4-BE49-F238E27FC236}">
                  <a16:creationId xmlns:a16="http://schemas.microsoft.com/office/drawing/2014/main" xmlns="" id="{F0A22ADF-1020-477B-A7A5-06A681B4E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1759"/>
              <a:ext cx="133" cy="176"/>
            </a:xfrm>
            <a:custGeom>
              <a:avLst/>
              <a:gdLst>
                <a:gd name="T0" fmla="*/ 175 w 266"/>
                <a:gd name="T1" fmla="*/ 0 h 351"/>
                <a:gd name="T2" fmla="*/ 175 w 266"/>
                <a:gd name="T3" fmla="*/ 32 h 351"/>
                <a:gd name="T4" fmla="*/ 222 w 266"/>
                <a:gd name="T5" fmla="*/ 26 h 351"/>
                <a:gd name="T6" fmla="*/ 266 w 266"/>
                <a:gd name="T7" fmla="*/ 9 h 351"/>
                <a:gd name="T8" fmla="*/ 256 w 266"/>
                <a:gd name="T9" fmla="*/ 41 h 351"/>
                <a:gd name="T10" fmla="*/ 241 w 266"/>
                <a:gd name="T11" fmla="*/ 72 h 351"/>
                <a:gd name="T12" fmla="*/ 215 w 266"/>
                <a:gd name="T13" fmla="*/ 41 h 351"/>
                <a:gd name="T14" fmla="*/ 173 w 266"/>
                <a:gd name="T15" fmla="*/ 51 h 351"/>
                <a:gd name="T16" fmla="*/ 144 w 266"/>
                <a:gd name="T17" fmla="*/ 110 h 351"/>
                <a:gd name="T18" fmla="*/ 171 w 266"/>
                <a:gd name="T19" fmla="*/ 216 h 351"/>
                <a:gd name="T20" fmla="*/ 188 w 266"/>
                <a:gd name="T21" fmla="*/ 272 h 351"/>
                <a:gd name="T22" fmla="*/ 167 w 266"/>
                <a:gd name="T23" fmla="*/ 300 h 351"/>
                <a:gd name="T24" fmla="*/ 129 w 266"/>
                <a:gd name="T25" fmla="*/ 330 h 351"/>
                <a:gd name="T26" fmla="*/ 129 w 266"/>
                <a:gd name="T27" fmla="*/ 351 h 351"/>
                <a:gd name="T28" fmla="*/ 70 w 266"/>
                <a:gd name="T29" fmla="*/ 310 h 351"/>
                <a:gd name="T30" fmla="*/ 19 w 266"/>
                <a:gd name="T31" fmla="*/ 317 h 351"/>
                <a:gd name="T32" fmla="*/ 0 w 266"/>
                <a:gd name="T33" fmla="*/ 289 h 351"/>
                <a:gd name="T34" fmla="*/ 9 w 266"/>
                <a:gd name="T35" fmla="*/ 287 h 351"/>
                <a:gd name="T36" fmla="*/ 40 w 266"/>
                <a:gd name="T37" fmla="*/ 300 h 351"/>
                <a:gd name="T38" fmla="*/ 74 w 266"/>
                <a:gd name="T39" fmla="*/ 287 h 351"/>
                <a:gd name="T40" fmla="*/ 133 w 266"/>
                <a:gd name="T41" fmla="*/ 310 h 351"/>
                <a:gd name="T42" fmla="*/ 171 w 266"/>
                <a:gd name="T43" fmla="*/ 272 h 351"/>
                <a:gd name="T44" fmla="*/ 171 w 266"/>
                <a:gd name="T45" fmla="*/ 254 h 351"/>
                <a:gd name="T46" fmla="*/ 137 w 266"/>
                <a:gd name="T47" fmla="*/ 180 h 351"/>
                <a:gd name="T48" fmla="*/ 127 w 266"/>
                <a:gd name="T49" fmla="*/ 85 h 351"/>
                <a:gd name="T50" fmla="*/ 142 w 266"/>
                <a:gd name="T51" fmla="*/ 36 h 351"/>
                <a:gd name="T52" fmla="*/ 175 w 266"/>
                <a:gd name="T53" fmla="*/ 0 h 351"/>
                <a:gd name="T54" fmla="*/ 175 w 266"/>
                <a:gd name="T55" fmla="*/ 0 h 3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6"/>
                <a:gd name="T85" fmla="*/ 0 h 351"/>
                <a:gd name="T86" fmla="*/ 266 w 266"/>
                <a:gd name="T87" fmla="*/ 351 h 3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6" h="351">
                  <a:moveTo>
                    <a:pt x="175" y="0"/>
                  </a:moveTo>
                  <a:lnTo>
                    <a:pt x="175" y="32"/>
                  </a:lnTo>
                  <a:lnTo>
                    <a:pt x="222" y="26"/>
                  </a:lnTo>
                  <a:lnTo>
                    <a:pt x="266" y="9"/>
                  </a:lnTo>
                  <a:lnTo>
                    <a:pt x="256" y="41"/>
                  </a:lnTo>
                  <a:lnTo>
                    <a:pt x="241" y="72"/>
                  </a:lnTo>
                  <a:lnTo>
                    <a:pt x="215" y="41"/>
                  </a:lnTo>
                  <a:lnTo>
                    <a:pt x="173" y="51"/>
                  </a:lnTo>
                  <a:lnTo>
                    <a:pt x="144" y="110"/>
                  </a:lnTo>
                  <a:lnTo>
                    <a:pt x="171" y="216"/>
                  </a:lnTo>
                  <a:lnTo>
                    <a:pt x="188" y="272"/>
                  </a:lnTo>
                  <a:lnTo>
                    <a:pt x="167" y="300"/>
                  </a:lnTo>
                  <a:lnTo>
                    <a:pt x="129" y="330"/>
                  </a:lnTo>
                  <a:lnTo>
                    <a:pt x="129" y="351"/>
                  </a:lnTo>
                  <a:lnTo>
                    <a:pt x="70" y="310"/>
                  </a:lnTo>
                  <a:lnTo>
                    <a:pt x="19" y="317"/>
                  </a:lnTo>
                  <a:lnTo>
                    <a:pt x="0" y="289"/>
                  </a:lnTo>
                  <a:lnTo>
                    <a:pt x="9" y="287"/>
                  </a:lnTo>
                  <a:lnTo>
                    <a:pt x="40" y="300"/>
                  </a:lnTo>
                  <a:lnTo>
                    <a:pt x="74" y="287"/>
                  </a:lnTo>
                  <a:lnTo>
                    <a:pt x="133" y="310"/>
                  </a:lnTo>
                  <a:lnTo>
                    <a:pt x="171" y="272"/>
                  </a:lnTo>
                  <a:lnTo>
                    <a:pt x="171" y="254"/>
                  </a:lnTo>
                  <a:lnTo>
                    <a:pt x="137" y="180"/>
                  </a:lnTo>
                  <a:lnTo>
                    <a:pt x="127" y="85"/>
                  </a:lnTo>
                  <a:lnTo>
                    <a:pt x="142" y="3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2" name="Freeform 117">
              <a:extLst>
                <a:ext uri="{FF2B5EF4-FFF2-40B4-BE49-F238E27FC236}">
                  <a16:creationId xmlns:a16="http://schemas.microsoft.com/office/drawing/2014/main" xmlns="" id="{54D11087-0637-41EA-A30C-14151AB6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835"/>
              <a:ext cx="23" cy="12"/>
            </a:xfrm>
            <a:custGeom>
              <a:avLst/>
              <a:gdLst>
                <a:gd name="T0" fmla="*/ 0 w 46"/>
                <a:gd name="T1" fmla="*/ 2 h 23"/>
                <a:gd name="T2" fmla="*/ 46 w 46"/>
                <a:gd name="T3" fmla="*/ 0 h 23"/>
                <a:gd name="T4" fmla="*/ 27 w 46"/>
                <a:gd name="T5" fmla="*/ 21 h 23"/>
                <a:gd name="T6" fmla="*/ 0 w 46"/>
                <a:gd name="T7" fmla="*/ 23 h 23"/>
                <a:gd name="T8" fmla="*/ 0 w 46"/>
                <a:gd name="T9" fmla="*/ 2 h 23"/>
                <a:gd name="T10" fmla="*/ 0 w 46"/>
                <a:gd name="T11" fmla="*/ 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23"/>
                <a:gd name="T20" fmla="*/ 46 w 46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23">
                  <a:moveTo>
                    <a:pt x="0" y="2"/>
                  </a:moveTo>
                  <a:lnTo>
                    <a:pt x="46" y="0"/>
                  </a:lnTo>
                  <a:lnTo>
                    <a:pt x="27" y="21"/>
                  </a:lnTo>
                  <a:lnTo>
                    <a:pt x="0" y="2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3" name="Freeform 118">
              <a:extLst>
                <a:ext uri="{FF2B5EF4-FFF2-40B4-BE49-F238E27FC236}">
                  <a16:creationId xmlns:a16="http://schemas.microsoft.com/office/drawing/2014/main" xmlns="" id="{2C589537-BD17-408E-9C4E-431C51332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877"/>
              <a:ext cx="38" cy="36"/>
            </a:xfrm>
            <a:custGeom>
              <a:avLst/>
              <a:gdLst>
                <a:gd name="T0" fmla="*/ 0 w 76"/>
                <a:gd name="T1" fmla="*/ 46 h 73"/>
                <a:gd name="T2" fmla="*/ 76 w 76"/>
                <a:gd name="T3" fmla="*/ 0 h 73"/>
                <a:gd name="T4" fmla="*/ 23 w 76"/>
                <a:gd name="T5" fmla="*/ 73 h 73"/>
                <a:gd name="T6" fmla="*/ 0 w 76"/>
                <a:gd name="T7" fmla="*/ 46 h 73"/>
                <a:gd name="T8" fmla="*/ 0 w 76"/>
                <a:gd name="T9" fmla="*/ 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3"/>
                <a:gd name="T17" fmla="*/ 76 w 7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3">
                  <a:moveTo>
                    <a:pt x="0" y="46"/>
                  </a:moveTo>
                  <a:lnTo>
                    <a:pt x="76" y="0"/>
                  </a:lnTo>
                  <a:lnTo>
                    <a:pt x="23" y="7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" name="Freeform 119">
              <a:extLst>
                <a:ext uri="{FF2B5EF4-FFF2-40B4-BE49-F238E27FC236}">
                  <a16:creationId xmlns:a16="http://schemas.microsoft.com/office/drawing/2014/main" xmlns="" id="{2E9CAE3D-7689-4A32-939C-DE09EA4FF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1881"/>
              <a:ext cx="16" cy="38"/>
            </a:xfrm>
            <a:custGeom>
              <a:avLst/>
              <a:gdLst>
                <a:gd name="T0" fmla="*/ 0 w 30"/>
                <a:gd name="T1" fmla="*/ 0 h 76"/>
                <a:gd name="T2" fmla="*/ 0 w 30"/>
                <a:gd name="T3" fmla="*/ 76 h 76"/>
                <a:gd name="T4" fmla="*/ 30 w 30"/>
                <a:gd name="T5" fmla="*/ 76 h 76"/>
                <a:gd name="T6" fmla="*/ 0 w 30"/>
                <a:gd name="T7" fmla="*/ 0 h 76"/>
                <a:gd name="T8" fmla="*/ 0 w 30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76"/>
                <a:gd name="T17" fmla="*/ 30 w 30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76">
                  <a:moveTo>
                    <a:pt x="0" y="0"/>
                  </a:moveTo>
                  <a:lnTo>
                    <a:pt x="0" y="76"/>
                  </a:lnTo>
                  <a:lnTo>
                    <a:pt x="3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xmlns="" id="{93AAF3B6-DABB-423C-A613-E603F931D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1815"/>
              <a:ext cx="55" cy="119"/>
            </a:xfrm>
            <a:custGeom>
              <a:avLst/>
              <a:gdLst>
                <a:gd name="T0" fmla="*/ 15 w 111"/>
                <a:gd name="T1" fmla="*/ 0 h 237"/>
                <a:gd name="T2" fmla="*/ 34 w 111"/>
                <a:gd name="T3" fmla="*/ 85 h 237"/>
                <a:gd name="T4" fmla="*/ 111 w 111"/>
                <a:gd name="T5" fmla="*/ 177 h 237"/>
                <a:gd name="T6" fmla="*/ 111 w 111"/>
                <a:gd name="T7" fmla="*/ 237 h 237"/>
                <a:gd name="T8" fmla="*/ 50 w 111"/>
                <a:gd name="T9" fmla="*/ 135 h 237"/>
                <a:gd name="T10" fmla="*/ 0 w 111"/>
                <a:gd name="T11" fmla="*/ 89 h 237"/>
                <a:gd name="T12" fmla="*/ 15 w 111"/>
                <a:gd name="T13" fmla="*/ 0 h 237"/>
                <a:gd name="T14" fmla="*/ 15 w 111"/>
                <a:gd name="T15" fmla="*/ 0 h 2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"/>
                <a:gd name="T25" fmla="*/ 0 h 237"/>
                <a:gd name="T26" fmla="*/ 111 w 111"/>
                <a:gd name="T27" fmla="*/ 237 h 2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" h="237">
                  <a:moveTo>
                    <a:pt x="15" y="0"/>
                  </a:moveTo>
                  <a:lnTo>
                    <a:pt x="34" y="85"/>
                  </a:lnTo>
                  <a:lnTo>
                    <a:pt x="111" y="177"/>
                  </a:lnTo>
                  <a:lnTo>
                    <a:pt x="111" y="237"/>
                  </a:lnTo>
                  <a:lnTo>
                    <a:pt x="50" y="135"/>
                  </a:lnTo>
                  <a:lnTo>
                    <a:pt x="0" y="8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xmlns="" id="{34383B71-1F9D-49EA-9783-66CF22471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1446"/>
              <a:ext cx="332" cy="210"/>
            </a:xfrm>
            <a:custGeom>
              <a:avLst/>
              <a:gdLst>
                <a:gd name="T0" fmla="*/ 319 w 665"/>
                <a:gd name="T1" fmla="*/ 417 h 420"/>
                <a:gd name="T2" fmla="*/ 475 w 665"/>
                <a:gd name="T3" fmla="*/ 325 h 420"/>
                <a:gd name="T4" fmla="*/ 403 w 665"/>
                <a:gd name="T5" fmla="*/ 322 h 420"/>
                <a:gd name="T6" fmla="*/ 460 w 665"/>
                <a:gd name="T7" fmla="*/ 253 h 420"/>
                <a:gd name="T8" fmla="*/ 308 w 665"/>
                <a:gd name="T9" fmla="*/ 284 h 420"/>
                <a:gd name="T10" fmla="*/ 0 w 665"/>
                <a:gd name="T11" fmla="*/ 90 h 420"/>
                <a:gd name="T12" fmla="*/ 235 w 665"/>
                <a:gd name="T13" fmla="*/ 0 h 420"/>
                <a:gd name="T14" fmla="*/ 425 w 665"/>
                <a:gd name="T15" fmla="*/ 44 h 420"/>
                <a:gd name="T16" fmla="*/ 604 w 665"/>
                <a:gd name="T17" fmla="*/ 204 h 420"/>
                <a:gd name="T18" fmla="*/ 665 w 665"/>
                <a:gd name="T19" fmla="*/ 367 h 420"/>
                <a:gd name="T20" fmla="*/ 574 w 665"/>
                <a:gd name="T21" fmla="*/ 394 h 420"/>
                <a:gd name="T22" fmla="*/ 395 w 665"/>
                <a:gd name="T23" fmla="*/ 420 h 420"/>
                <a:gd name="T24" fmla="*/ 319 w 665"/>
                <a:gd name="T25" fmla="*/ 417 h 420"/>
                <a:gd name="T26" fmla="*/ 319 w 665"/>
                <a:gd name="T27" fmla="*/ 417 h 4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5"/>
                <a:gd name="T43" fmla="*/ 0 h 420"/>
                <a:gd name="T44" fmla="*/ 665 w 665"/>
                <a:gd name="T45" fmla="*/ 420 h 4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5" h="420">
                  <a:moveTo>
                    <a:pt x="319" y="417"/>
                  </a:moveTo>
                  <a:lnTo>
                    <a:pt x="475" y="325"/>
                  </a:lnTo>
                  <a:lnTo>
                    <a:pt x="403" y="322"/>
                  </a:lnTo>
                  <a:lnTo>
                    <a:pt x="460" y="253"/>
                  </a:lnTo>
                  <a:lnTo>
                    <a:pt x="308" y="284"/>
                  </a:lnTo>
                  <a:lnTo>
                    <a:pt x="0" y="90"/>
                  </a:lnTo>
                  <a:lnTo>
                    <a:pt x="235" y="0"/>
                  </a:lnTo>
                  <a:lnTo>
                    <a:pt x="425" y="44"/>
                  </a:lnTo>
                  <a:lnTo>
                    <a:pt x="604" y="204"/>
                  </a:lnTo>
                  <a:lnTo>
                    <a:pt x="665" y="367"/>
                  </a:lnTo>
                  <a:lnTo>
                    <a:pt x="574" y="394"/>
                  </a:lnTo>
                  <a:lnTo>
                    <a:pt x="395" y="420"/>
                  </a:lnTo>
                  <a:lnTo>
                    <a:pt x="319" y="4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xmlns="" id="{C82584F7-BF57-498A-B870-CFF95E9A3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509"/>
              <a:ext cx="475" cy="619"/>
            </a:xfrm>
            <a:custGeom>
              <a:avLst/>
              <a:gdLst>
                <a:gd name="T0" fmla="*/ 948 w 948"/>
                <a:gd name="T1" fmla="*/ 133 h 1237"/>
                <a:gd name="T2" fmla="*/ 865 w 948"/>
                <a:gd name="T3" fmla="*/ 323 h 1237"/>
                <a:gd name="T4" fmla="*/ 766 w 948"/>
                <a:gd name="T5" fmla="*/ 540 h 1237"/>
                <a:gd name="T6" fmla="*/ 671 w 948"/>
                <a:gd name="T7" fmla="*/ 663 h 1237"/>
                <a:gd name="T8" fmla="*/ 526 w 948"/>
                <a:gd name="T9" fmla="*/ 724 h 1237"/>
                <a:gd name="T10" fmla="*/ 720 w 948"/>
                <a:gd name="T11" fmla="*/ 490 h 1237"/>
                <a:gd name="T12" fmla="*/ 808 w 948"/>
                <a:gd name="T13" fmla="*/ 327 h 1237"/>
                <a:gd name="T14" fmla="*/ 697 w 948"/>
                <a:gd name="T15" fmla="*/ 479 h 1237"/>
                <a:gd name="T16" fmla="*/ 496 w 948"/>
                <a:gd name="T17" fmla="*/ 627 h 1237"/>
                <a:gd name="T18" fmla="*/ 481 w 948"/>
                <a:gd name="T19" fmla="*/ 830 h 1237"/>
                <a:gd name="T20" fmla="*/ 538 w 948"/>
                <a:gd name="T21" fmla="*/ 743 h 1237"/>
                <a:gd name="T22" fmla="*/ 640 w 948"/>
                <a:gd name="T23" fmla="*/ 819 h 1237"/>
                <a:gd name="T24" fmla="*/ 640 w 948"/>
                <a:gd name="T25" fmla="*/ 1051 h 1237"/>
                <a:gd name="T26" fmla="*/ 530 w 948"/>
                <a:gd name="T27" fmla="*/ 834 h 1237"/>
                <a:gd name="T28" fmla="*/ 561 w 948"/>
                <a:gd name="T29" fmla="*/ 1032 h 1237"/>
                <a:gd name="T30" fmla="*/ 705 w 948"/>
                <a:gd name="T31" fmla="*/ 1127 h 1237"/>
                <a:gd name="T32" fmla="*/ 785 w 948"/>
                <a:gd name="T33" fmla="*/ 1138 h 1237"/>
                <a:gd name="T34" fmla="*/ 671 w 948"/>
                <a:gd name="T35" fmla="*/ 1176 h 1237"/>
                <a:gd name="T36" fmla="*/ 652 w 948"/>
                <a:gd name="T37" fmla="*/ 1237 h 1237"/>
                <a:gd name="T38" fmla="*/ 454 w 948"/>
                <a:gd name="T39" fmla="*/ 1203 h 1237"/>
                <a:gd name="T40" fmla="*/ 264 w 948"/>
                <a:gd name="T41" fmla="*/ 1059 h 1237"/>
                <a:gd name="T42" fmla="*/ 129 w 948"/>
                <a:gd name="T43" fmla="*/ 1032 h 1237"/>
                <a:gd name="T44" fmla="*/ 4 w 948"/>
                <a:gd name="T45" fmla="*/ 1047 h 1237"/>
                <a:gd name="T46" fmla="*/ 0 w 948"/>
                <a:gd name="T47" fmla="*/ 907 h 1237"/>
                <a:gd name="T48" fmla="*/ 102 w 948"/>
                <a:gd name="T49" fmla="*/ 735 h 1237"/>
                <a:gd name="T50" fmla="*/ 82 w 948"/>
                <a:gd name="T51" fmla="*/ 876 h 1237"/>
                <a:gd name="T52" fmla="*/ 207 w 948"/>
                <a:gd name="T53" fmla="*/ 766 h 1237"/>
                <a:gd name="T54" fmla="*/ 230 w 948"/>
                <a:gd name="T55" fmla="*/ 808 h 1237"/>
                <a:gd name="T56" fmla="*/ 374 w 948"/>
                <a:gd name="T57" fmla="*/ 716 h 1237"/>
                <a:gd name="T58" fmla="*/ 203 w 948"/>
                <a:gd name="T59" fmla="*/ 676 h 1237"/>
                <a:gd name="T60" fmla="*/ 135 w 948"/>
                <a:gd name="T61" fmla="*/ 684 h 1237"/>
                <a:gd name="T62" fmla="*/ 194 w 948"/>
                <a:gd name="T63" fmla="*/ 619 h 1237"/>
                <a:gd name="T64" fmla="*/ 336 w 948"/>
                <a:gd name="T65" fmla="*/ 209 h 1237"/>
                <a:gd name="T66" fmla="*/ 492 w 948"/>
                <a:gd name="T67" fmla="*/ 0 h 1237"/>
                <a:gd name="T68" fmla="*/ 709 w 948"/>
                <a:gd name="T69" fmla="*/ 76 h 1237"/>
                <a:gd name="T70" fmla="*/ 709 w 948"/>
                <a:gd name="T71" fmla="*/ 171 h 1237"/>
                <a:gd name="T72" fmla="*/ 922 w 948"/>
                <a:gd name="T73" fmla="*/ 114 h 1237"/>
                <a:gd name="T74" fmla="*/ 948 w 948"/>
                <a:gd name="T75" fmla="*/ 133 h 1237"/>
                <a:gd name="T76" fmla="*/ 948 w 948"/>
                <a:gd name="T77" fmla="*/ 133 h 12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48"/>
                <a:gd name="T118" fmla="*/ 0 h 1237"/>
                <a:gd name="T119" fmla="*/ 948 w 948"/>
                <a:gd name="T120" fmla="*/ 1237 h 12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48" h="1237">
                  <a:moveTo>
                    <a:pt x="948" y="133"/>
                  </a:moveTo>
                  <a:lnTo>
                    <a:pt x="865" y="323"/>
                  </a:lnTo>
                  <a:lnTo>
                    <a:pt x="766" y="540"/>
                  </a:lnTo>
                  <a:lnTo>
                    <a:pt x="671" y="663"/>
                  </a:lnTo>
                  <a:lnTo>
                    <a:pt x="526" y="724"/>
                  </a:lnTo>
                  <a:lnTo>
                    <a:pt x="720" y="490"/>
                  </a:lnTo>
                  <a:lnTo>
                    <a:pt x="808" y="327"/>
                  </a:lnTo>
                  <a:lnTo>
                    <a:pt x="697" y="479"/>
                  </a:lnTo>
                  <a:lnTo>
                    <a:pt x="496" y="627"/>
                  </a:lnTo>
                  <a:lnTo>
                    <a:pt x="481" y="830"/>
                  </a:lnTo>
                  <a:lnTo>
                    <a:pt x="538" y="743"/>
                  </a:lnTo>
                  <a:lnTo>
                    <a:pt x="640" y="819"/>
                  </a:lnTo>
                  <a:lnTo>
                    <a:pt x="640" y="1051"/>
                  </a:lnTo>
                  <a:lnTo>
                    <a:pt x="530" y="834"/>
                  </a:lnTo>
                  <a:lnTo>
                    <a:pt x="561" y="1032"/>
                  </a:lnTo>
                  <a:lnTo>
                    <a:pt x="705" y="1127"/>
                  </a:lnTo>
                  <a:lnTo>
                    <a:pt x="785" y="1138"/>
                  </a:lnTo>
                  <a:lnTo>
                    <a:pt x="671" y="1176"/>
                  </a:lnTo>
                  <a:lnTo>
                    <a:pt x="652" y="1237"/>
                  </a:lnTo>
                  <a:lnTo>
                    <a:pt x="454" y="1203"/>
                  </a:lnTo>
                  <a:lnTo>
                    <a:pt x="264" y="1059"/>
                  </a:lnTo>
                  <a:lnTo>
                    <a:pt x="129" y="1032"/>
                  </a:lnTo>
                  <a:lnTo>
                    <a:pt x="4" y="1047"/>
                  </a:lnTo>
                  <a:lnTo>
                    <a:pt x="0" y="907"/>
                  </a:lnTo>
                  <a:lnTo>
                    <a:pt x="102" y="735"/>
                  </a:lnTo>
                  <a:lnTo>
                    <a:pt x="82" y="876"/>
                  </a:lnTo>
                  <a:lnTo>
                    <a:pt x="207" y="766"/>
                  </a:lnTo>
                  <a:lnTo>
                    <a:pt x="230" y="808"/>
                  </a:lnTo>
                  <a:lnTo>
                    <a:pt x="374" y="716"/>
                  </a:lnTo>
                  <a:lnTo>
                    <a:pt x="203" y="676"/>
                  </a:lnTo>
                  <a:lnTo>
                    <a:pt x="135" y="684"/>
                  </a:lnTo>
                  <a:lnTo>
                    <a:pt x="194" y="619"/>
                  </a:lnTo>
                  <a:lnTo>
                    <a:pt x="336" y="209"/>
                  </a:lnTo>
                  <a:lnTo>
                    <a:pt x="492" y="0"/>
                  </a:lnTo>
                  <a:lnTo>
                    <a:pt x="709" y="76"/>
                  </a:lnTo>
                  <a:lnTo>
                    <a:pt x="709" y="171"/>
                  </a:lnTo>
                  <a:lnTo>
                    <a:pt x="922" y="114"/>
                  </a:lnTo>
                  <a:lnTo>
                    <a:pt x="948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xmlns="" id="{5DF45265-DFB8-4354-987A-57AEAB7F4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1448"/>
              <a:ext cx="241" cy="621"/>
            </a:xfrm>
            <a:custGeom>
              <a:avLst/>
              <a:gdLst>
                <a:gd name="T0" fmla="*/ 0 w 483"/>
                <a:gd name="T1" fmla="*/ 0 h 1241"/>
                <a:gd name="T2" fmla="*/ 152 w 483"/>
                <a:gd name="T3" fmla="*/ 9 h 1241"/>
                <a:gd name="T4" fmla="*/ 357 w 483"/>
                <a:gd name="T5" fmla="*/ 112 h 1241"/>
                <a:gd name="T6" fmla="*/ 483 w 483"/>
                <a:gd name="T7" fmla="*/ 312 h 1241"/>
                <a:gd name="T8" fmla="*/ 460 w 483"/>
                <a:gd name="T9" fmla="*/ 673 h 1241"/>
                <a:gd name="T10" fmla="*/ 468 w 483"/>
                <a:gd name="T11" fmla="*/ 975 h 1241"/>
                <a:gd name="T12" fmla="*/ 475 w 483"/>
                <a:gd name="T13" fmla="*/ 1101 h 1241"/>
                <a:gd name="T14" fmla="*/ 392 w 483"/>
                <a:gd name="T15" fmla="*/ 1181 h 1241"/>
                <a:gd name="T16" fmla="*/ 315 w 483"/>
                <a:gd name="T17" fmla="*/ 1177 h 1241"/>
                <a:gd name="T18" fmla="*/ 277 w 483"/>
                <a:gd name="T19" fmla="*/ 1222 h 1241"/>
                <a:gd name="T20" fmla="*/ 205 w 483"/>
                <a:gd name="T21" fmla="*/ 1241 h 1241"/>
                <a:gd name="T22" fmla="*/ 163 w 483"/>
                <a:gd name="T23" fmla="*/ 1234 h 1241"/>
                <a:gd name="T24" fmla="*/ 213 w 483"/>
                <a:gd name="T25" fmla="*/ 1196 h 1241"/>
                <a:gd name="T26" fmla="*/ 236 w 483"/>
                <a:gd name="T27" fmla="*/ 1169 h 1241"/>
                <a:gd name="T28" fmla="*/ 194 w 483"/>
                <a:gd name="T29" fmla="*/ 1162 h 1241"/>
                <a:gd name="T30" fmla="*/ 217 w 483"/>
                <a:gd name="T31" fmla="*/ 1124 h 1241"/>
                <a:gd name="T32" fmla="*/ 236 w 483"/>
                <a:gd name="T33" fmla="*/ 1082 h 1241"/>
                <a:gd name="T34" fmla="*/ 266 w 483"/>
                <a:gd name="T35" fmla="*/ 1055 h 1241"/>
                <a:gd name="T36" fmla="*/ 304 w 483"/>
                <a:gd name="T37" fmla="*/ 983 h 1241"/>
                <a:gd name="T38" fmla="*/ 315 w 483"/>
                <a:gd name="T39" fmla="*/ 914 h 1241"/>
                <a:gd name="T40" fmla="*/ 380 w 483"/>
                <a:gd name="T41" fmla="*/ 819 h 1241"/>
                <a:gd name="T42" fmla="*/ 392 w 483"/>
                <a:gd name="T43" fmla="*/ 703 h 1241"/>
                <a:gd name="T44" fmla="*/ 414 w 483"/>
                <a:gd name="T45" fmla="*/ 639 h 1241"/>
                <a:gd name="T46" fmla="*/ 414 w 483"/>
                <a:gd name="T47" fmla="*/ 551 h 1241"/>
                <a:gd name="T48" fmla="*/ 376 w 483"/>
                <a:gd name="T49" fmla="*/ 395 h 1241"/>
                <a:gd name="T50" fmla="*/ 315 w 483"/>
                <a:gd name="T51" fmla="*/ 354 h 1241"/>
                <a:gd name="T52" fmla="*/ 380 w 483"/>
                <a:gd name="T53" fmla="*/ 350 h 1241"/>
                <a:gd name="T54" fmla="*/ 315 w 483"/>
                <a:gd name="T55" fmla="*/ 274 h 1241"/>
                <a:gd name="T56" fmla="*/ 346 w 483"/>
                <a:gd name="T57" fmla="*/ 217 h 1241"/>
                <a:gd name="T58" fmla="*/ 270 w 483"/>
                <a:gd name="T59" fmla="*/ 163 h 1241"/>
                <a:gd name="T60" fmla="*/ 194 w 483"/>
                <a:gd name="T61" fmla="*/ 66 h 1241"/>
                <a:gd name="T62" fmla="*/ 0 w 483"/>
                <a:gd name="T63" fmla="*/ 0 h 1241"/>
                <a:gd name="T64" fmla="*/ 0 w 483"/>
                <a:gd name="T65" fmla="*/ 0 h 12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3"/>
                <a:gd name="T100" fmla="*/ 0 h 1241"/>
                <a:gd name="T101" fmla="*/ 483 w 483"/>
                <a:gd name="T102" fmla="*/ 1241 h 12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3" h="1241">
                  <a:moveTo>
                    <a:pt x="0" y="0"/>
                  </a:moveTo>
                  <a:lnTo>
                    <a:pt x="152" y="9"/>
                  </a:lnTo>
                  <a:lnTo>
                    <a:pt x="357" y="112"/>
                  </a:lnTo>
                  <a:lnTo>
                    <a:pt x="483" y="312"/>
                  </a:lnTo>
                  <a:lnTo>
                    <a:pt x="460" y="673"/>
                  </a:lnTo>
                  <a:lnTo>
                    <a:pt x="468" y="975"/>
                  </a:lnTo>
                  <a:lnTo>
                    <a:pt x="475" y="1101"/>
                  </a:lnTo>
                  <a:lnTo>
                    <a:pt x="392" y="1181"/>
                  </a:lnTo>
                  <a:lnTo>
                    <a:pt x="315" y="1177"/>
                  </a:lnTo>
                  <a:lnTo>
                    <a:pt x="277" y="1222"/>
                  </a:lnTo>
                  <a:lnTo>
                    <a:pt x="205" y="1241"/>
                  </a:lnTo>
                  <a:lnTo>
                    <a:pt x="163" y="1234"/>
                  </a:lnTo>
                  <a:lnTo>
                    <a:pt x="213" y="1196"/>
                  </a:lnTo>
                  <a:lnTo>
                    <a:pt x="236" y="1169"/>
                  </a:lnTo>
                  <a:lnTo>
                    <a:pt x="194" y="1162"/>
                  </a:lnTo>
                  <a:lnTo>
                    <a:pt x="217" y="1124"/>
                  </a:lnTo>
                  <a:lnTo>
                    <a:pt x="236" y="1082"/>
                  </a:lnTo>
                  <a:lnTo>
                    <a:pt x="266" y="1055"/>
                  </a:lnTo>
                  <a:lnTo>
                    <a:pt x="304" y="983"/>
                  </a:lnTo>
                  <a:lnTo>
                    <a:pt x="315" y="914"/>
                  </a:lnTo>
                  <a:lnTo>
                    <a:pt x="380" y="819"/>
                  </a:lnTo>
                  <a:lnTo>
                    <a:pt x="392" y="703"/>
                  </a:lnTo>
                  <a:lnTo>
                    <a:pt x="414" y="639"/>
                  </a:lnTo>
                  <a:lnTo>
                    <a:pt x="414" y="551"/>
                  </a:lnTo>
                  <a:lnTo>
                    <a:pt x="376" y="395"/>
                  </a:lnTo>
                  <a:lnTo>
                    <a:pt x="315" y="354"/>
                  </a:lnTo>
                  <a:lnTo>
                    <a:pt x="380" y="350"/>
                  </a:lnTo>
                  <a:lnTo>
                    <a:pt x="315" y="274"/>
                  </a:lnTo>
                  <a:lnTo>
                    <a:pt x="346" y="217"/>
                  </a:lnTo>
                  <a:lnTo>
                    <a:pt x="270" y="163"/>
                  </a:lnTo>
                  <a:lnTo>
                    <a:pt x="194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xmlns="" id="{DDCF616A-B172-48E1-99EC-8782B5C65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726"/>
              <a:ext cx="39" cy="27"/>
            </a:xfrm>
            <a:custGeom>
              <a:avLst/>
              <a:gdLst>
                <a:gd name="T0" fmla="*/ 0 w 78"/>
                <a:gd name="T1" fmla="*/ 53 h 53"/>
                <a:gd name="T2" fmla="*/ 53 w 78"/>
                <a:gd name="T3" fmla="*/ 0 h 53"/>
                <a:gd name="T4" fmla="*/ 78 w 78"/>
                <a:gd name="T5" fmla="*/ 17 h 53"/>
                <a:gd name="T6" fmla="*/ 0 w 78"/>
                <a:gd name="T7" fmla="*/ 53 h 53"/>
                <a:gd name="T8" fmla="*/ 0 w 78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3"/>
                <a:gd name="T17" fmla="*/ 78 w 7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3">
                  <a:moveTo>
                    <a:pt x="0" y="53"/>
                  </a:moveTo>
                  <a:lnTo>
                    <a:pt x="53" y="0"/>
                  </a:lnTo>
                  <a:lnTo>
                    <a:pt x="78" y="1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xmlns="" id="{F7B63820-939D-4100-BFE6-5753D1C1E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2065"/>
              <a:ext cx="659" cy="909"/>
            </a:xfrm>
            <a:custGeom>
              <a:avLst/>
              <a:gdLst>
                <a:gd name="T0" fmla="*/ 97 w 1317"/>
                <a:gd name="T1" fmla="*/ 0 h 1817"/>
                <a:gd name="T2" fmla="*/ 0 w 1317"/>
                <a:gd name="T3" fmla="*/ 418 h 1817"/>
                <a:gd name="T4" fmla="*/ 72 w 1317"/>
                <a:gd name="T5" fmla="*/ 1295 h 1817"/>
                <a:gd name="T6" fmla="*/ 51 w 1317"/>
                <a:gd name="T7" fmla="*/ 1614 h 1817"/>
                <a:gd name="T8" fmla="*/ 312 w 1317"/>
                <a:gd name="T9" fmla="*/ 1817 h 1817"/>
                <a:gd name="T10" fmla="*/ 713 w 1317"/>
                <a:gd name="T11" fmla="*/ 1785 h 1817"/>
                <a:gd name="T12" fmla="*/ 1317 w 1317"/>
                <a:gd name="T13" fmla="*/ 1800 h 1817"/>
                <a:gd name="T14" fmla="*/ 1198 w 1317"/>
                <a:gd name="T15" fmla="*/ 1686 h 1817"/>
                <a:gd name="T16" fmla="*/ 1156 w 1317"/>
                <a:gd name="T17" fmla="*/ 1566 h 1817"/>
                <a:gd name="T18" fmla="*/ 1156 w 1317"/>
                <a:gd name="T19" fmla="*/ 1701 h 1817"/>
                <a:gd name="T20" fmla="*/ 656 w 1317"/>
                <a:gd name="T21" fmla="*/ 1722 h 1817"/>
                <a:gd name="T22" fmla="*/ 515 w 1317"/>
                <a:gd name="T23" fmla="*/ 1593 h 1817"/>
                <a:gd name="T24" fmla="*/ 306 w 1317"/>
                <a:gd name="T25" fmla="*/ 1692 h 1817"/>
                <a:gd name="T26" fmla="*/ 359 w 1317"/>
                <a:gd name="T27" fmla="*/ 1488 h 1817"/>
                <a:gd name="T28" fmla="*/ 437 w 1317"/>
                <a:gd name="T29" fmla="*/ 1399 h 1817"/>
                <a:gd name="T30" fmla="*/ 108 w 1317"/>
                <a:gd name="T31" fmla="*/ 1504 h 1817"/>
                <a:gd name="T32" fmla="*/ 300 w 1317"/>
                <a:gd name="T33" fmla="*/ 1327 h 1817"/>
                <a:gd name="T34" fmla="*/ 546 w 1317"/>
                <a:gd name="T35" fmla="*/ 1306 h 1817"/>
                <a:gd name="T36" fmla="*/ 238 w 1317"/>
                <a:gd name="T37" fmla="*/ 1201 h 1817"/>
                <a:gd name="T38" fmla="*/ 97 w 1317"/>
                <a:gd name="T39" fmla="*/ 726 h 1817"/>
                <a:gd name="T40" fmla="*/ 46 w 1317"/>
                <a:gd name="T41" fmla="*/ 376 h 1817"/>
                <a:gd name="T42" fmla="*/ 97 w 1317"/>
                <a:gd name="T43" fmla="*/ 0 h 1817"/>
                <a:gd name="T44" fmla="*/ 97 w 1317"/>
                <a:gd name="T45" fmla="*/ 0 h 18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17"/>
                <a:gd name="T70" fmla="*/ 0 h 1817"/>
                <a:gd name="T71" fmla="*/ 1317 w 1317"/>
                <a:gd name="T72" fmla="*/ 1817 h 18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17" h="1817">
                  <a:moveTo>
                    <a:pt x="97" y="0"/>
                  </a:moveTo>
                  <a:lnTo>
                    <a:pt x="0" y="418"/>
                  </a:lnTo>
                  <a:lnTo>
                    <a:pt x="72" y="1295"/>
                  </a:lnTo>
                  <a:lnTo>
                    <a:pt x="51" y="1614"/>
                  </a:lnTo>
                  <a:lnTo>
                    <a:pt x="312" y="1817"/>
                  </a:lnTo>
                  <a:lnTo>
                    <a:pt x="713" y="1785"/>
                  </a:lnTo>
                  <a:lnTo>
                    <a:pt x="1317" y="1800"/>
                  </a:lnTo>
                  <a:lnTo>
                    <a:pt x="1198" y="1686"/>
                  </a:lnTo>
                  <a:lnTo>
                    <a:pt x="1156" y="1566"/>
                  </a:lnTo>
                  <a:lnTo>
                    <a:pt x="1156" y="1701"/>
                  </a:lnTo>
                  <a:lnTo>
                    <a:pt x="656" y="1722"/>
                  </a:lnTo>
                  <a:lnTo>
                    <a:pt x="515" y="1593"/>
                  </a:lnTo>
                  <a:lnTo>
                    <a:pt x="306" y="1692"/>
                  </a:lnTo>
                  <a:lnTo>
                    <a:pt x="359" y="1488"/>
                  </a:lnTo>
                  <a:lnTo>
                    <a:pt x="437" y="1399"/>
                  </a:lnTo>
                  <a:lnTo>
                    <a:pt x="108" y="1504"/>
                  </a:lnTo>
                  <a:lnTo>
                    <a:pt x="300" y="1327"/>
                  </a:lnTo>
                  <a:lnTo>
                    <a:pt x="546" y="1306"/>
                  </a:lnTo>
                  <a:lnTo>
                    <a:pt x="238" y="1201"/>
                  </a:lnTo>
                  <a:lnTo>
                    <a:pt x="97" y="726"/>
                  </a:lnTo>
                  <a:lnTo>
                    <a:pt x="46" y="37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xmlns="" id="{1052B408-C6D0-44D6-8DE5-7F07C4B1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2094"/>
              <a:ext cx="206" cy="619"/>
            </a:xfrm>
            <a:custGeom>
              <a:avLst/>
              <a:gdLst>
                <a:gd name="T0" fmla="*/ 0 w 413"/>
                <a:gd name="T1" fmla="*/ 0 h 1238"/>
                <a:gd name="T2" fmla="*/ 188 w 413"/>
                <a:gd name="T3" fmla="*/ 544 h 1238"/>
                <a:gd name="T4" fmla="*/ 147 w 413"/>
                <a:gd name="T5" fmla="*/ 1070 h 1238"/>
                <a:gd name="T6" fmla="*/ 230 w 413"/>
                <a:gd name="T7" fmla="*/ 696 h 1238"/>
                <a:gd name="T8" fmla="*/ 308 w 413"/>
                <a:gd name="T9" fmla="*/ 1127 h 1238"/>
                <a:gd name="T10" fmla="*/ 413 w 413"/>
                <a:gd name="T11" fmla="*/ 1238 h 1238"/>
                <a:gd name="T12" fmla="*/ 251 w 413"/>
                <a:gd name="T13" fmla="*/ 528 h 1238"/>
                <a:gd name="T14" fmla="*/ 0 w 413"/>
                <a:gd name="T15" fmla="*/ 0 h 1238"/>
                <a:gd name="T16" fmla="*/ 0 w 413"/>
                <a:gd name="T17" fmla="*/ 0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3"/>
                <a:gd name="T28" fmla="*/ 0 h 1238"/>
                <a:gd name="T29" fmla="*/ 413 w 413"/>
                <a:gd name="T30" fmla="*/ 1238 h 12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3" h="1238">
                  <a:moveTo>
                    <a:pt x="0" y="0"/>
                  </a:moveTo>
                  <a:lnTo>
                    <a:pt x="188" y="544"/>
                  </a:lnTo>
                  <a:lnTo>
                    <a:pt x="147" y="1070"/>
                  </a:lnTo>
                  <a:lnTo>
                    <a:pt x="230" y="696"/>
                  </a:lnTo>
                  <a:lnTo>
                    <a:pt x="308" y="1127"/>
                  </a:lnTo>
                  <a:lnTo>
                    <a:pt x="413" y="1238"/>
                  </a:lnTo>
                  <a:lnTo>
                    <a:pt x="251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2" name="Freeform 127">
              <a:extLst>
                <a:ext uri="{FF2B5EF4-FFF2-40B4-BE49-F238E27FC236}">
                  <a16:creationId xmlns:a16="http://schemas.microsoft.com/office/drawing/2014/main" xmlns="" id="{8E026669-B959-44EA-9D0E-4E1B9390F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2481"/>
              <a:ext cx="615" cy="297"/>
            </a:xfrm>
            <a:custGeom>
              <a:avLst/>
              <a:gdLst>
                <a:gd name="T0" fmla="*/ 0 w 1230"/>
                <a:gd name="T1" fmla="*/ 505 h 595"/>
                <a:gd name="T2" fmla="*/ 225 w 1230"/>
                <a:gd name="T3" fmla="*/ 490 h 595"/>
                <a:gd name="T4" fmla="*/ 573 w 1230"/>
                <a:gd name="T5" fmla="*/ 397 h 595"/>
                <a:gd name="T6" fmla="*/ 632 w 1230"/>
                <a:gd name="T7" fmla="*/ 370 h 595"/>
                <a:gd name="T8" fmla="*/ 767 w 1230"/>
                <a:gd name="T9" fmla="*/ 78 h 595"/>
                <a:gd name="T10" fmla="*/ 1027 w 1230"/>
                <a:gd name="T11" fmla="*/ 0 h 595"/>
                <a:gd name="T12" fmla="*/ 1179 w 1230"/>
                <a:gd name="T13" fmla="*/ 104 h 595"/>
                <a:gd name="T14" fmla="*/ 1230 w 1230"/>
                <a:gd name="T15" fmla="*/ 224 h 595"/>
                <a:gd name="T16" fmla="*/ 1173 w 1230"/>
                <a:gd name="T17" fmla="*/ 239 h 595"/>
                <a:gd name="T18" fmla="*/ 1158 w 1230"/>
                <a:gd name="T19" fmla="*/ 213 h 595"/>
                <a:gd name="T20" fmla="*/ 1204 w 1230"/>
                <a:gd name="T21" fmla="*/ 213 h 595"/>
                <a:gd name="T22" fmla="*/ 1143 w 1230"/>
                <a:gd name="T23" fmla="*/ 104 h 595"/>
                <a:gd name="T24" fmla="*/ 1027 w 1230"/>
                <a:gd name="T25" fmla="*/ 36 h 595"/>
                <a:gd name="T26" fmla="*/ 767 w 1230"/>
                <a:gd name="T27" fmla="*/ 125 h 595"/>
                <a:gd name="T28" fmla="*/ 725 w 1230"/>
                <a:gd name="T29" fmla="*/ 234 h 595"/>
                <a:gd name="T30" fmla="*/ 814 w 1230"/>
                <a:gd name="T31" fmla="*/ 129 h 595"/>
                <a:gd name="T32" fmla="*/ 1027 w 1230"/>
                <a:gd name="T33" fmla="*/ 129 h 595"/>
                <a:gd name="T34" fmla="*/ 829 w 1230"/>
                <a:gd name="T35" fmla="*/ 156 h 595"/>
                <a:gd name="T36" fmla="*/ 725 w 1230"/>
                <a:gd name="T37" fmla="*/ 317 h 595"/>
                <a:gd name="T38" fmla="*/ 835 w 1230"/>
                <a:gd name="T39" fmla="*/ 251 h 595"/>
                <a:gd name="T40" fmla="*/ 683 w 1230"/>
                <a:gd name="T41" fmla="*/ 422 h 595"/>
                <a:gd name="T42" fmla="*/ 548 w 1230"/>
                <a:gd name="T43" fmla="*/ 517 h 595"/>
                <a:gd name="T44" fmla="*/ 510 w 1230"/>
                <a:gd name="T45" fmla="*/ 595 h 595"/>
                <a:gd name="T46" fmla="*/ 521 w 1230"/>
                <a:gd name="T47" fmla="*/ 475 h 595"/>
                <a:gd name="T48" fmla="*/ 240 w 1230"/>
                <a:gd name="T49" fmla="*/ 553 h 595"/>
                <a:gd name="T50" fmla="*/ 0 w 1230"/>
                <a:gd name="T51" fmla="*/ 505 h 595"/>
                <a:gd name="T52" fmla="*/ 0 w 1230"/>
                <a:gd name="T53" fmla="*/ 505 h 5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30"/>
                <a:gd name="T82" fmla="*/ 0 h 595"/>
                <a:gd name="T83" fmla="*/ 1230 w 1230"/>
                <a:gd name="T84" fmla="*/ 595 h 5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30" h="595">
                  <a:moveTo>
                    <a:pt x="0" y="505"/>
                  </a:moveTo>
                  <a:lnTo>
                    <a:pt x="225" y="490"/>
                  </a:lnTo>
                  <a:lnTo>
                    <a:pt x="573" y="397"/>
                  </a:lnTo>
                  <a:lnTo>
                    <a:pt x="632" y="370"/>
                  </a:lnTo>
                  <a:lnTo>
                    <a:pt x="767" y="78"/>
                  </a:lnTo>
                  <a:lnTo>
                    <a:pt x="1027" y="0"/>
                  </a:lnTo>
                  <a:lnTo>
                    <a:pt x="1179" y="104"/>
                  </a:lnTo>
                  <a:lnTo>
                    <a:pt x="1230" y="224"/>
                  </a:lnTo>
                  <a:lnTo>
                    <a:pt x="1173" y="239"/>
                  </a:lnTo>
                  <a:lnTo>
                    <a:pt x="1158" y="213"/>
                  </a:lnTo>
                  <a:lnTo>
                    <a:pt x="1204" y="213"/>
                  </a:lnTo>
                  <a:lnTo>
                    <a:pt x="1143" y="104"/>
                  </a:lnTo>
                  <a:lnTo>
                    <a:pt x="1027" y="36"/>
                  </a:lnTo>
                  <a:lnTo>
                    <a:pt x="767" y="125"/>
                  </a:lnTo>
                  <a:lnTo>
                    <a:pt x="725" y="234"/>
                  </a:lnTo>
                  <a:lnTo>
                    <a:pt x="814" y="129"/>
                  </a:lnTo>
                  <a:lnTo>
                    <a:pt x="1027" y="129"/>
                  </a:lnTo>
                  <a:lnTo>
                    <a:pt x="829" y="156"/>
                  </a:lnTo>
                  <a:lnTo>
                    <a:pt x="725" y="317"/>
                  </a:lnTo>
                  <a:lnTo>
                    <a:pt x="835" y="251"/>
                  </a:lnTo>
                  <a:lnTo>
                    <a:pt x="683" y="422"/>
                  </a:lnTo>
                  <a:lnTo>
                    <a:pt x="548" y="517"/>
                  </a:lnTo>
                  <a:lnTo>
                    <a:pt x="510" y="595"/>
                  </a:lnTo>
                  <a:lnTo>
                    <a:pt x="521" y="475"/>
                  </a:lnTo>
                  <a:lnTo>
                    <a:pt x="240" y="553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3" name="Freeform 128">
              <a:extLst>
                <a:ext uri="{FF2B5EF4-FFF2-40B4-BE49-F238E27FC236}">
                  <a16:creationId xmlns:a16="http://schemas.microsoft.com/office/drawing/2014/main" xmlns="" id="{4471889F-494A-49B3-8630-B6AA9E567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580"/>
              <a:ext cx="29" cy="60"/>
            </a:xfrm>
            <a:custGeom>
              <a:avLst/>
              <a:gdLst>
                <a:gd name="T0" fmla="*/ 0 w 57"/>
                <a:gd name="T1" fmla="*/ 16 h 120"/>
                <a:gd name="T2" fmla="*/ 0 w 57"/>
                <a:gd name="T3" fmla="*/ 120 h 120"/>
                <a:gd name="T4" fmla="*/ 30 w 57"/>
                <a:gd name="T5" fmla="*/ 37 h 120"/>
                <a:gd name="T6" fmla="*/ 57 w 57"/>
                <a:gd name="T7" fmla="*/ 78 h 120"/>
                <a:gd name="T8" fmla="*/ 57 w 57"/>
                <a:gd name="T9" fmla="*/ 16 h 120"/>
                <a:gd name="T10" fmla="*/ 27 w 57"/>
                <a:gd name="T11" fmla="*/ 0 h 120"/>
                <a:gd name="T12" fmla="*/ 0 w 57"/>
                <a:gd name="T13" fmla="*/ 16 h 120"/>
                <a:gd name="T14" fmla="*/ 0 w 57"/>
                <a:gd name="T15" fmla="*/ 16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20"/>
                <a:gd name="T26" fmla="*/ 57 w 57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20">
                  <a:moveTo>
                    <a:pt x="0" y="16"/>
                  </a:moveTo>
                  <a:lnTo>
                    <a:pt x="0" y="120"/>
                  </a:lnTo>
                  <a:lnTo>
                    <a:pt x="30" y="37"/>
                  </a:lnTo>
                  <a:lnTo>
                    <a:pt x="57" y="78"/>
                  </a:lnTo>
                  <a:lnTo>
                    <a:pt x="57" y="16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4" name="Freeform 129">
              <a:extLst>
                <a:ext uri="{FF2B5EF4-FFF2-40B4-BE49-F238E27FC236}">
                  <a16:creationId xmlns:a16="http://schemas.microsoft.com/office/drawing/2014/main" xmlns="" id="{2D8C323E-42B5-494B-B1FF-38B457D34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561"/>
              <a:ext cx="115" cy="137"/>
            </a:xfrm>
            <a:custGeom>
              <a:avLst/>
              <a:gdLst>
                <a:gd name="T0" fmla="*/ 42 w 230"/>
                <a:gd name="T1" fmla="*/ 54 h 274"/>
                <a:gd name="T2" fmla="*/ 44 w 230"/>
                <a:gd name="T3" fmla="*/ 54 h 274"/>
                <a:gd name="T4" fmla="*/ 47 w 230"/>
                <a:gd name="T5" fmla="*/ 54 h 274"/>
                <a:gd name="T6" fmla="*/ 49 w 230"/>
                <a:gd name="T7" fmla="*/ 54 h 274"/>
                <a:gd name="T8" fmla="*/ 53 w 230"/>
                <a:gd name="T9" fmla="*/ 55 h 274"/>
                <a:gd name="T10" fmla="*/ 55 w 230"/>
                <a:gd name="T11" fmla="*/ 55 h 274"/>
                <a:gd name="T12" fmla="*/ 59 w 230"/>
                <a:gd name="T13" fmla="*/ 55 h 274"/>
                <a:gd name="T14" fmla="*/ 61 w 230"/>
                <a:gd name="T15" fmla="*/ 55 h 274"/>
                <a:gd name="T16" fmla="*/ 65 w 230"/>
                <a:gd name="T17" fmla="*/ 57 h 274"/>
                <a:gd name="T18" fmla="*/ 66 w 230"/>
                <a:gd name="T19" fmla="*/ 57 h 274"/>
                <a:gd name="T20" fmla="*/ 70 w 230"/>
                <a:gd name="T21" fmla="*/ 57 h 274"/>
                <a:gd name="T22" fmla="*/ 72 w 230"/>
                <a:gd name="T23" fmla="*/ 57 h 274"/>
                <a:gd name="T24" fmla="*/ 76 w 230"/>
                <a:gd name="T25" fmla="*/ 59 h 274"/>
                <a:gd name="T26" fmla="*/ 78 w 230"/>
                <a:gd name="T27" fmla="*/ 59 h 274"/>
                <a:gd name="T28" fmla="*/ 82 w 230"/>
                <a:gd name="T29" fmla="*/ 59 h 274"/>
                <a:gd name="T30" fmla="*/ 84 w 230"/>
                <a:gd name="T31" fmla="*/ 59 h 274"/>
                <a:gd name="T32" fmla="*/ 87 w 230"/>
                <a:gd name="T33" fmla="*/ 61 h 274"/>
                <a:gd name="T34" fmla="*/ 91 w 230"/>
                <a:gd name="T35" fmla="*/ 61 h 274"/>
                <a:gd name="T36" fmla="*/ 93 w 230"/>
                <a:gd name="T37" fmla="*/ 61 h 274"/>
                <a:gd name="T38" fmla="*/ 95 w 230"/>
                <a:gd name="T39" fmla="*/ 61 h 274"/>
                <a:gd name="T40" fmla="*/ 99 w 230"/>
                <a:gd name="T41" fmla="*/ 63 h 274"/>
                <a:gd name="T42" fmla="*/ 103 w 230"/>
                <a:gd name="T43" fmla="*/ 63 h 274"/>
                <a:gd name="T44" fmla="*/ 104 w 230"/>
                <a:gd name="T45" fmla="*/ 63 h 274"/>
                <a:gd name="T46" fmla="*/ 108 w 230"/>
                <a:gd name="T47" fmla="*/ 63 h 274"/>
                <a:gd name="T48" fmla="*/ 110 w 230"/>
                <a:gd name="T49" fmla="*/ 63 h 274"/>
                <a:gd name="T50" fmla="*/ 114 w 230"/>
                <a:gd name="T51" fmla="*/ 65 h 274"/>
                <a:gd name="T52" fmla="*/ 116 w 230"/>
                <a:gd name="T53" fmla="*/ 65 h 274"/>
                <a:gd name="T54" fmla="*/ 120 w 230"/>
                <a:gd name="T55" fmla="*/ 65 h 274"/>
                <a:gd name="T56" fmla="*/ 122 w 230"/>
                <a:gd name="T57" fmla="*/ 65 h 274"/>
                <a:gd name="T58" fmla="*/ 125 w 230"/>
                <a:gd name="T59" fmla="*/ 67 h 274"/>
                <a:gd name="T60" fmla="*/ 127 w 230"/>
                <a:gd name="T61" fmla="*/ 67 h 274"/>
                <a:gd name="T62" fmla="*/ 131 w 230"/>
                <a:gd name="T63" fmla="*/ 67 h 274"/>
                <a:gd name="T64" fmla="*/ 133 w 230"/>
                <a:gd name="T65" fmla="*/ 67 h 274"/>
                <a:gd name="T66" fmla="*/ 190 w 230"/>
                <a:gd name="T67" fmla="*/ 114 h 274"/>
                <a:gd name="T68" fmla="*/ 194 w 230"/>
                <a:gd name="T69" fmla="*/ 92 h 274"/>
                <a:gd name="T70" fmla="*/ 148 w 230"/>
                <a:gd name="T71" fmla="*/ 0 h 274"/>
                <a:gd name="T72" fmla="*/ 215 w 230"/>
                <a:gd name="T73" fmla="*/ 75 h 274"/>
                <a:gd name="T74" fmla="*/ 230 w 230"/>
                <a:gd name="T75" fmla="*/ 114 h 274"/>
                <a:gd name="T76" fmla="*/ 198 w 230"/>
                <a:gd name="T77" fmla="*/ 143 h 274"/>
                <a:gd name="T78" fmla="*/ 190 w 230"/>
                <a:gd name="T79" fmla="*/ 209 h 274"/>
                <a:gd name="T80" fmla="*/ 127 w 230"/>
                <a:gd name="T81" fmla="*/ 274 h 274"/>
                <a:gd name="T82" fmla="*/ 158 w 230"/>
                <a:gd name="T83" fmla="*/ 202 h 274"/>
                <a:gd name="T84" fmla="*/ 137 w 230"/>
                <a:gd name="T85" fmla="*/ 168 h 274"/>
                <a:gd name="T86" fmla="*/ 0 w 230"/>
                <a:gd name="T87" fmla="*/ 164 h 274"/>
                <a:gd name="T88" fmla="*/ 133 w 230"/>
                <a:gd name="T89" fmla="*/ 132 h 274"/>
                <a:gd name="T90" fmla="*/ 129 w 230"/>
                <a:gd name="T91" fmla="*/ 86 h 274"/>
                <a:gd name="T92" fmla="*/ 42 w 230"/>
                <a:gd name="T93" fmla="*/ 54 h 274"/>
                <a:gd name="T94" fmla="*/ 42 w 230"/>
                <a:gd name="T95" fmla="*/ 54 h 2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0"/>
                <a:gd name="T145" fmla="*/ 0 h 274"/>
                <a:gd name="T146" fmla="*/ 230 w 230"/>
                <a:gd name="T147" fmla="*/ 274 h 2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0" h="274">
                  <a:moveTo>
                    <a:pt x="42" y="54"/>
                  </a:moveTo>
                  <a:lnTo>
                    <a:pt x="44" y="54"/>
                  </a:lnTo>
                  <a:lnTo>
                    <a:pt x="47" y="54"/>
                  </a:lnTo>
                  <a:lnTo>
                    <a:pt x="49" y="54"/>
                  </a:lnTo>
                  <a:lnTo>
                    <a:pt x="53" y="5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61" y="55"/>
                  </a:lnTo>
                  <a:lnTo>
                    <a:pt x="65" y="57"/>
                  </a:lnTo>
                  <a:lnTo>
                    <a:pt x="66" y="57"/>
                  </a:lnTo>
                  <a:lnTo>
                    <a:pt x="70" y="57"/>
                  </a:lnTo>
                  <a:lnTo>
                    <a:pt x="72" y="57"/>
                  </a:lnTo>
                  <a:lnTo>
                    <a:pt x="76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4" y="59"/>
                  </a:lnTo>
                  <a:lnTo>
                    <a:pt x="87" y="61"/>
                  </a:lnTo>
                  <a:lnTo>
                    <a:pt x="91" y="61"/>
                  </a:lnTo>
                  <a:lnTo>
                    <a:pt x="93" y="61"/>
                  </a:lnTo>
                  <a:lnTo>
                    <a:pt x="95" y="61"/>
                  </a:lnTo>
                  <a:lnTo>
                    <a:pt x="99" y="63"/>
                  </a:lnTo>
                  <a:lnTo>
                    <a:pt x="103" y="63"/>
                  </a:lnTo>
                  <a:lnTo>
                    <a:pt x="104" y="63"/>
                  </a:lnTo>
                  <a:lnTo>
                    <a:pt x="108" y="63"/>
                  </a:lnTo>
                  <a:lnTo>
                    <a:pt x="110" y="63"/>
                  </a:lnTo>
                  <a:lnTo>
                    <a:pt x="114" y="65"/>
                  </a:lnTo>
                  <a:lnTo>
                    <a:pt x="116" y="65"/>
                  </a:lnTo>
                  <a:lnTo>
                    <a:pt x="120" y="65"/>
                  </a:lnTo>
                  <a:lnTo>
                    <a:pt x="122" y="65"/>
                  </a:lnTo>
                  <a:lnTo>
                    <a:pt x="125" y="67"/>
                  </a:lnTo>
                  <a:lnTo>
                    <a:pt x="127" y="67"/>
                  </a:lnTo>
                  <a:lnTo>
                    <a:pt x="131" y="67"/>
                  </a:lnTo>
                  <a:lnTo>
                    <a:pt x="133" y="67"/>
                  </a:lnTo>
                  <a:lnTo>
                    <a:pt x="190" y="114"/>
                  </a:lnTo>
                  <a:lnTo>
                    <a:pt x="194" y="92"/>
                  </a:lnTo>
                  <a:lnTo>
                    <a:pt x="148" y="0"/>
                  </a:lnTo>
                  <a:lnTo>
                    <a:pt x="215" y="75"/>
                  </a:lnTo>
                  <a:lnTo>
                    <a:pt x="230" y="114"/>
                  </a:lnTo>
                  <a:lnTo>
                    <a:pt x="198" y="143"/>
                  </a:lnTo>
                  <a:lnTo>
                    <a:pt x="190" y="209"/>
                  </a:lnTo>
                  <a:lnTo>
                    <a:pt x="127" y="274"/>
                  </a:lnTo>
                  <a:lnTo>
                    <a:pt x="158" y="202"/>
                  </a:lnTo>
                  <a:lnTo>
                    <a:pt x="137" y="168"/>
                  </a:lnTo>
                  <a:lnTo>
                    <a:pt x="0" y="164"/>
                  </a:lnTo>
                  <a:lnTo>
                    <a:pt x="133" y="132"/>
                  </a:lnTo>
                  <a:lnTo>
                    <a:pt x="129" y="86"/>
                  </a:lnTo>
                  <a:lnTo>
                    <a:pt x="42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5" name="Freeform 130">
              <a:extLst>
                <a:ext uri="{FF2B5EF4-FFF2-40B4-BE49-F238E27FC236}">
                  <a16:creationId xmlns:a16="http://schemas.microsoft.com/office/drawing/2014/main" xmlns="" id="{C70F936F-5886-4696-8D70-CFEBB8B1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672"/>
              <a:ext cx="289" cy="274"/>
            </a:xfrm>
            <a:custGeom>
              <a:avLst/>
              <a:gdLst>
                <a:gd name="T0" fmla="*/ 4 w 578"/>
                <a:gd name="T1" fmla="*/ 228 h 547"/>
                <a:gd name="T2" fmla="*/ 0 w 578"/>
                <a:gd name="T3" fmla="*/ 405 h 547"/>
                <a:gd name="T4" fmla="*/ 71 w 578"/>
                <a:gd name="T5" fmla="*/ 547 h 547"/>
                <a:gd name="T6" fmla="*/ 118 w 578"/>
                <a:gd name="T7" fmla="*/ 473 h 547"/>
                <a:gd name="T8" fmla="*/ 156 w 578"/>
                <a:gd name="T9" fmla="*/ 268 h 547"/>
                <a:gd name="T10" fmla="*/ 337 w 578"/>
                <a:gd name="T11" fmla="*/ 211 h 547"/>
                <a:gd name="T12" fmla="*/ 462 w 578"/>
                <a:gd name="T13" fmla="*/ 61 h 547"/>
                <a:gd name="T14" fmla="*/ 578 w 578"/>
                <a:gd name="T15" fmla="*/ 55 h 547"/>
                <a:gd name="T16" fmla="*/ 529 w 578"/>
                <a:gd name="T17" fmla="*/ 36 h 547"/>
                <a:gd name="T18" fmla="*/ 569 w 578"/>
                <a:gd name="T19" fmla="*/ 0 h 547"/>
                <a:gd name="T20" fmla="*/ 521 w 578"/>
                <a:gd name="T21" fmla="*/ 5 h 547"/>
                <a:gd name="T22" fmla="*/ 443 w 578"/>
                <a:gd name="T23" fmla="*/ 55 h 547"/>
                <a:gd name="T24" fmla="*/ 344 w 578"/>
                <a:gd name="T25" fmla="*/ 179 h 547"/>
                <a:gd name="T26" fmla="*/ 29 w 578"/>
                <a:gd name="T27" fmla="*/ 272 h 547"/>
                <a:gd name="T28" fmla="*/ 4 w 578"/>
                <a:gd name="T29" fmla="*/ 228 h 547"/>
                <a:gd name="T30" fmla="*/ 4 w 578"/>
                <a:gd name="T31" fmla="*/ 228 h 5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8"/>
                <a:gd name="T49" fmla="*/ 0 h 547"/>
                <a:gd name="T50" fmla="*/ 578 w 578"/>
                <a:gd name="T51" fmla="*/ 547 h 5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8" h="547">
                  <a:moveTo>
                    <a:pt x="4" y="228"/>
                  </a:moveTo>
                  <a:lnTo>
                    <a:pt x="0" y="405"/>
                  </a:lnTo>
                  <a:lnTo>
                    <a:pt x="71" y="547"/>
                  </a:lnTo>
                  <a:lnTo>
                    <a:pt x="118" y="473"/>
                  </a:lnTo>
                  <a:lnTo>
                    <a:pt x="156" y="268"/>
                  </a:lnTo>
                  <a:lnTo>
                    <a:pt x="337" y="211"/>
                  </a:lnTo>
                  <a:lnTo>
                    <a:pt x="462" y="61"/>
                  </a:lnTo>
                  <a:lnTo>
                    <a:pt x="578" y="55"/>
                  </a:lnTo>
                  <a:lnTo>
                    <a:pt x="529" y="36"/>
                  </a:lnTo>
                  <a:lnTo>
                    <a:pt x="569" y="0"/>
                  </a:lnTo>
                  <a:lnTo>
                    <a:pt x="521" y="5"/>
                  </a:lnTo>
                  <a:lnTo>
                    <a:pt x="443" y="55"/>
                  </a:lnTo>
                  <a:lnTo>
                    <a:pt x="344" y="179"/>
                  </a:lnTo>
                  <a:lnTo>
                    <a:pt x="29" y="272"/>
                  </a:lnTo>
                  <a:lnTo>
                    <a:pt x="4" y="2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6" name="Freeform 131">
              <a:extLst>
                <a:ext uri="{FF2B5EF4-FFF2-40B4-BE49-F238E27FC236}">
                  <a16:creationId xmlns:a16="http://schemas.microsoft.com/office/drawing/2014/main" xmlns="" id="{17C2F354-71C1-4428-88F5-1508C1B0D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2642"/>
              <a:ext cx="29" cy="38"/>
            </a:xfrm>
            <a:custGeom>
              <a:avLst/>
              <a:gdLst>
                <a:gd name="T0" fmla="*/ 57 w 57"/>
                <a:gd name="T1" fmla="*/ 0 h 74"/>
                <a:gd name="T2" fmla="*/ 15 w 57"/>
                <a:gd name="T3" fmla="*/ 4 h 74"/>
                <a:gd name="T4" fmla="*/ 0 w 57"/>
                <a:gd name="T5" fmla="*/ 74 h 74"/>
                <a:gd name="T6" fmla="*/ 57 w 57"/>
                <a:gd name="T7" fmla="*/ 0 h 74"/>
                <a:gd name="T8" fmla="*/ 57 w 57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4"/>
                <a:gd name="T17" fmla="*/ 57 w 5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4">
                  <a:moveTo>
                    <a:pt x="57" y="0"/>
                  </a:moveTo>
                  <a:lnTo>
                    <a:pt x="15" y="4"/>
                  </a:lnTo>
                  <a:lnTo>
                    <a:pt x="0" y="7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7" name="Freeform 132">
              <a:extLst>
                <a:ext uri="{FF2B5EF4-FFF2-40B4-BE49-F238E27FC236}">
                  <a16:creationId xmlns:a16="http://schemas.microsoft.com/office/drawing/2014/main" xmlns="" id="{997F08AD-DA8A-4E54-93D6-DEEA82B41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2585"/>
              <a:ext cx="45" cy="33"/>
            </a:xfrm>
            <a:custGeom>
              <a:avLst/>
              <a:gdLst>
                <a:gd name="T0" fmla="*/ 0 w 91"/>
                <a:gd name="T1" fmla="*/ 64 h 64"/>
                <a:gd name="T2" fmla="*/ 25 w 91"/>
                <a:gd name="T3" fmla="*/ 0 h 64"/>
                <a:gd name="T4" fmla="*/ 91 w 91"/>
                <a:gd name="T5" fmla="*/ 0 h 64"/>
                <a:gd name="T6" fmla="*/ 0 w 91"/>
                <a:gd name="T7" fmla="*/ 64 h 64"/>
                <a:gd name="T8" fmla="*/ 0 w 91"/>
                <a:gd name="T9" fmla="*/ 6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64"/>
                <a:gd name="T17" fmla="*/ 91 w 91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64">
                  <a:moveTo>
                    <a:pt x="0" y="64"/>
                  </a:moveTo>
                  <a:lnTo>
                    <a:pt x="25" y="0"/>
                  </a:lnTo>
                  <a:lnTo>
                    <a:pt x="91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8" name="Freeform 133">
              <a:extLst>
                <a:ext uri="{FF2B5EF4-FFF2-40B4-BE49-F238E27FC236}">
                  <a16:creationId xmlns:a16="http://schemas.microsoft.com/office/drawing/2014/main" xmlns="" id="{DE11B834-13F4-4341-9292-DA4F72CE4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2405"/>
              <a:ext cx="141" cy="332"/>
            </a:xfrm>
            <a:custGeom>
              <a:avLst/>
              <a:gdLst>
                <a:gd name="T0" fmla="*/ 0 w 281"/>
                <a:gd name="T1" fmla="*/ 0 h 663"/>
                <a:gd name="T2" fmla="*/ 160 w 281"/>
                <a:gd name="T3" fmla="*/ 663 h 663"/>
                <a:gd name="T4" fmla="*/ 281 w 281"/>
                <a:gd name="T5" fmla="*/ 655 h 663"/>
                <a:gd name="T6" fmla="*/ 0 w 281"/>
                <a:gd name="T7" fmla="*/ 0 h 663"/>
                <a:gd name="T8" fmla="*/ 0 w 281"/>
                <a:gd name="T9" fmla="*/ 0 h 6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"/>
                <a:gd name="T16" fmla="*/ 0 h 663"/>
                <a:gd name="T17" fmla="*/ 281 w 281"/>
                <a:gd name="T18" fmla="*/ 663 h 6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" h="663">
                  <a:moveTo>
                    <a:pt x="0" y="0"/>
                  </a:moveTo>
                  <a:lnTo>
                    <a:pt x="160" y="663"/>
                  </a:lnTo>
                  <a:lnTo>
                    <a:pt x="281" y="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9" name="Freeform 134">
              <a:extLst>
                <a:ext uri="{FF2B5EF4-FFF2-40B4-BE49-F238E27FC236}">
                  <a16:creationId xmlns:a16="http://schemas.microsoft.com/office/drawing/2014/main" xmlns="" id="{8BCA8F19-B809-4DB0-B6D6-BE4B40831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2694"/>
              <a:ext cx="547" cy="352"/>
            </a:xfrm>
            <a:custGeom>
              <a:avLst/>
              <a:gdLst>
                <a:gd name="T0" fmla="*/ 0 w 1095"/>
                <a:gd name="T1" fmla="*/ 155 h 705"/>
                <a:gd name="T2" fmla="*/ 206 w 1095"/>
                <a:gd name="T3" fmla="*/ 705 h 705"/>
                <a:gd name="T4" fmla="*/ 181 w 1095"/>
                <a:gd name="T5" fmla="*/ 416 h 705"/>
                <a:gd name="T6" fmla="*/ 447 w 1095"/>
                <a:gd name="T7" fmla="*/ 465 h 705"/>
                <a:gd name="T8" fmla="*/ 510 w 1095"/>
                <a:gd name="T9" fmla="*/ 361 h 705"/>
                <a:gd name="T10" fmla="*/ 540 w 1095"/>
                <a:gd name="T11" fmla="*/ 279 h 705"/>
                <a:gd name="T12" fmla="*/ 759 w 1095"/>
                <a:gd name="T13" fmla="*/ 397 h 705"/>
                <a:gd name="T14" fmla="*/ 812 w 1095"/>
                <a:gd name="T15" fmla="*/ 365 h 705"/>
                <a:gd name="T16" fmla="*/ 873 w 1095"/>
                <a:gd name="T17" fmla="*/ 355 h 705"/>
                <a:gd name="T18" fmla="*/ 918 w 1095"/>
                <a:gd name="T19" fmla="*/ 319 h 705"/>
                <a:gd name="T20" fmla="*/ 968 w 1095"/>
                <a:gd name="T21" fmla="*/ 302 h 705"/>
                <a:gd name="T22" fmla="*/ 1000 w 1095"/>
                <a:gd name="T23" fmla="*/ 258 h 705"/>
                <a:gd name="T24" fmla="*/ 1040 w 1095"/>
                <a:gd name="T25" fmla="*/ 233 h 705"/>
                <a:gd name="T26" fmla="*/ 1095 w 1095"/>
                <a:gd name="T27" fmla="*/ 121 h 705"/>
                <a:gd name="T28" fmla="*/ 1050 w 1095"/>
                <a:gd name="T29" fmla="*/ 121 h 705"/>
                <a:gd name="T30" fmla="*/ 989 w 1095"/>
                <a:gd name="T31" fmla="*/ 176 h 705"/>
                <a:gd name="T32" fmla="*/ 1050 w 1095"/>
                <a:gd name="T33" fmla="*/ 152 h 705"/>
                <a:gd name="T34" fmla="*/ 1029 w 1095"/>
                <a:gd name="T35" fmla="*/ 224 h 705"/>
                <a:gd name="T36" fmla="*/ 979 w 1095"/>
                <a:gd name="T37" fmla="*/ 233 h 705"/>
                <a:gd name="T38" fmla="*/ 960 w 1095"/>
                <a:gd name="T39" fmla="*/ 131 h 705"/>
                <a:gd name="T40" fmla="*/ 955 w 1095"/>
                <a:gd name="T41" fmla="*/ 258 h 705"/>
                <a:gd name="T42" fmla="*/ 905 w 1095"/>
                <a:gd name="T43" fmla="*/ 298 h 705"/>
                <a:gd name="T44" fmla="*/ 886 w 1095"/>
                <a:gd name="T45" fmla="*/ 195 h 705"/>
                <a:gd name="T46" fmla="*/ 854 w 1095"/>
                <a:gd name="T47" fmla="*/ 102 h 705"/>
                <a:gd name="T48" fmla="*/ 873 w 1095"/>
                <a:gd name="T49" fmla="*/ 241 h 705"/>
                <a:gd name="T50" fmla="*/ 869 w 1095"/>
                <a:gd name="T51" fmla="*/ 319 h 705"/>
                <a:gd name="T52" fmla="*/ 808 w 1095"/>
                <a:gd name="T53" fmla="*/ 340 h 705"/>
                <a:gd name="T54" fmla="*/ 783 w 1095"/>
                <a:gd name="T55" fmla="*/ 180 h 705"/>
                <a:gd name="T56" fmla="*/ 759 w 1095"/>
                <a:gd name="T57" fmla="*/ 121 h 705"/>
                <a:gd name="T58" fmla="*/ 717 w 1095"/>
                <a:gd name="T59" fmla="*/ 135 h 705"/>
                <a:gd name="T60" fmla="*/ 755 w 1095"/>
                <a:gd name="T61" fmla="*/ 148 h 705"/>
                <a:gd name="T62" fmla="*/ 778 w 1095"/>
                <a:gd name="T63" fmla="*/ 262 h 705"/>
                <a:gd name="T64" fmla="*/ 778 w 1095"/>
                <a:gd name="T65" fmla="*/ 351 h 705"/>
                <a:gd name="T66" fmla="*/ 745 w 1095"/>
                <a:gd name="T67" fmla="*/ 368 h 705"/>
                <a:gd name="T68" fmla="*/ 607 w 1095"/>
                <a:gd name="T69" fmla="*/ 298 h 705"/>
                <a:gd name="T70" fmla="*/ 500 w 1095"/>
                <a:gd name="T71" fmla="*/ 195 h 705"/>
                <a:gd name="T72" fmla="*/ 394 w 1095"/>
                <a:gd name="T73" fmla="*/ 220 h 705"/>
                <a:gd name="T74" fmla="*/ 358 w 1095"/>
                <a:gd name="T75" fmla="*/ 315 h 705"/>
                <a:gd name="T76" fmla="*/ 377 w 1095"/>
                <a:gd name="T77" fmla="*/ 418 h 705"/>
                <a:gd name="T78" fmla="*/ 312 w 1095"/>
                <a:gd name="T79" fmla="*/ 319 h 705"/>
                <a:gd name="T80" fmla="*/ 152 w 1095"/>
                <a:gd name="T81" fmla="*/ 287 h 705"/>
                <a:gd name="T82" fmla="*/ 122 w 1095"/>
                <a:gd name="T83" fmla="*/ 0 h 705"/>
                <a:gd name="T84" fmla="*/ 0 w 1095"/>
                <a:gd name="T85" fmla="*/ 155 h 705"/>
                <a:gd name="T86" fmla="*/ 0 w 1095"/>
                <a:gd name="T87" fmla="*/ 155 h 7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5"/>
                <a:gd name="T133" fmla="*/ 0 h 705"/>
                <a:gd name="T134" fmla="*/ 1095 w 1095"/>
                <a:gd name="T135" fmla="*/ 705 h 7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5" h="705">
                  <a:moveTo>
                    <a:pt x="0" y="155"/>
                  </a:moveTo>
                  <a:lnTo>
                    <a:pt x="206" y="705"/>
                  </a:lnTo>
                  <a:lnTo>
                    <a:pt x="181" y="416"/>
                  </a:lnTo>
                  <a:lnTo>
                    <a:pt x="447" y="465"/>
                  </a:lnTo>
                  <a:lnTo>
                    <a:pt x="510" y="361"/>
                  </a:lnTo>
                  <a:lnTo>
                    <a:pt x="540" y="279"/>
                  </a:lnTo>
                  <a:lnTo>
                    <a:pt x="759" y="397"/>
                  </a:lnTo>
                  <a:lnTo>
                    <a:pt x="812" y="365"/>
                  </a:lnTo>
                  <a:lnTo>
                    <a:pt x="873" y="355"/>
                  </a:lnTo>
                  <a:lnTo>
                    <a:pt x="918" y="319"/>
                  </a:lnTo>
                  <a:lnTo>
                    <a:pt x="968" y="302"/>
                  </a:lnTo>
                  <a:lnTo>
                    <a:pt x="1000" y="258"/>
                  </a:lnTo>
                  <a:lnTo>
                    <a:pt x="1040" y="233"/>
                  </a:lnTo>
                  <a:lnTo>
                    <a:pt x="1095" y="121"/>
                  </a:lnTo>
                  <a:lnTo>
                    <a:pt x="1050" y="121"/>
                  </a:lnTo>
                  <a:lnTo>
                    <a:pt x="989" y="176"/>
                  </a:lnTo>
                  <a:lnTo>
                    <a:pt x="1050" y="152"/>
                  </a:lnTo>
                  <a:lnTo>
                    <a:pt x="1029" y="224"/>
                  </a:lnTo>
                  <a:lnTo>
                    <a:pt x="979" y="233"/>
                  </a:lnTo>
                  <a:lnTo>
                    <a:pt x="960" y="131"/>
                  </a:lnTo>
                  <a:lnTo>
                    <a:pt x="955" y="258"/>
                  </a:lnTo>
                  <a:lnTo>
                    <a:pt x="905" y="298"/>
                  </a:lnTo>
                  <a:lnTo>
                    <a:pt x="886" y="195"/>
                  </a:lnTo>
                  <a:lnTo>
                    <a:pt x="854" y="102"/>
                  </a:lnTo>
                  <a:lnTo>
                    <a:pt x="873" y="241"/>
                  </a:lnTo>
                  <a:lnTo>
                    <a:pt x="869" y="319"/>
                  </a:lnTo>
                  <a:lnTo>
                    <a:pt x="808" y="340"/>
                  </a:lnTo>
                  <a:lnTo>
                    <a:pt x="783" y="180"/>
                  </a:lnTo>
                  <a:lnTo>
                    <a:pt x="759" y="121"/>
                  </a:lnTo>
                  <a:lnTo>
                    <a:pt x="717" y="135"/>
                  </a:lnTo>
                  <a:lnTo>
                    <a:pt x="755" y="148"/>
                  </a:lnTo>
                  <a:lnTo>
                    <a:pt x="778" y="262"/>
                  </a:lnTo>
                  <a:lnTo>
                    <a:pt x="778" y="351"/>
                  </a:lnTo>
                  <a:lnTo>
                    <a:pt x="745" y="368"/>
                  </a:lnTo>
                  <a:lnTo>
                    <a:pt x="607" y="298"/>
                  </a:lnTo>
                  <a:lnTo>
                    <a:pt x="500" y="195"/>
                  </a:lnTo>
                  <a:lnTo>
                    <a:pt x="394" y="220"/>
                  </a:lnTo>
                  <a:lnTo>
                    <a:pt x="358" y="315"/>
                  </a:lnTo>
                  <a:lnTo>
                    <a:pt x="377" y="418"/>
                  </a:lnTo>
                  <a:lnTo>
                    <a:pt x="312" y="319"/>
                  </a:lnTo>
                  <a:lnTo>
                    <a:pt x="152" y="287"/>
                  </a:lnTo>
                  <a:lnTo>
                    <a:pt x="122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0" name="Freeform 135">
              <a:extLst>
                <a:ext uri="{FF2B5EF4-FFF2-40B4-BE49-F238E27FC236}">
                  <a16:creationId xmlns:a16="http://schemas.microsoft.com/office/drawing/2014/main" xmlns="" id="{F90D8F2B-D95E-4746-996C-11009C744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755"/>
              <a:ext cx="41" cy="84"/>
            </a:xfrm>
            <a:custGeom>
              <a:avLst/>
              <a:gdLst>
                <a:gd name="T0" fmla="*/ 82 w 82"/>
                <a:gd name="T1" fmla="*/ 0 h 169"/>
                <a:gd name="T2" fmla="*/ 53 w 82"/>
                <a:gd name="T3" fmla="*/ 2 h 169"/>
                <a:gd name="T4" fmla="*/ 0 w 82"/>
                <a:gd name="T5" fmla="*/ 107 h 169"/>
                <a:gd name="T6" fmla="*/ 21 w 82"/>
                <a:gd name="T7" fmla="*/ 169 h 169"/>
                <a:gd name="T8" fmla="*/ 57 w 82"/>
                <a:gd name="T9" fmla="*/ 31 h 169"/>
                <a:gd name="T10" fmla="*/ 82 w 82"/>
                <a:gd name="T11" fmla="*/ 0 h 169"/>
                <a:gd name="T12" fmla="*/ 82 w 8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169"/>
                <a:gd name="T23" fmla="*/ 82 w 82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169">
                  <a:moveTo>
                    <a:pt x="82" y="0"/>
                  </a:moveTo>
                  <a:lnTo>
                    <a:pt x="53" y="2"/>
                  </a:lnTo>
                  <a:lnTo>
                    <a:pt x="0" y="107"/>
                  </a:lnTo>
                  <a:lnTo>
                    <a:pt x="21" y="169"/>
                  </a:lnTo>
                  <a:lnTo>
                    <a:pt x="57" y="3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1" name="Freeform 136">
              <a:extLst>
                <a:ext uri="{FF2B5EF4-FFF2-40B4-BE49-F238E27FC236}">
                  <a16:creationId xmlns:a16="http://schemas.microsoft.com/office/drawing/2014/main" xmlns="" id="{3EECDBCB-66DB-4A8A-82E1-031A8FBBE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2747"/>
              <a:ext cx="40" cy="106"/>
            </a:xfrm>
            <a:custGeom>
              <a:avLst/>
              <a:gdLst>
                <a:gd name="T0" fmla="*/ 76 w 80"/>
                <a:gd name="T1" fmla="*/ 0 h 213"/>
                <a:gd name="T2" fmla="*/ 34 w 80"/>
                <a:gd name="T3" fmla="*/ 25 h 213"/>
                <a:gd name="T4" fmla="*/ 0 w 80"/>
                <a:gd name="T5" fmla="*/ 156 h 213"/>
                <a:gd name="T6" fmla="*/ 17 w 80"/>
                <a:gd name="T7" fmla="*/ 213 h 213"/>
                <a:gd name="T8" fmla="*/ 45 w 80"/>
                <a:gd name="T9" fmla="*/ 42 h 213"/>
                <a:gd name="T10" fmla="*/ 80 w 80"/>
                <a:gd name="T11" fmla="*/ 25 h 213"/>
                <a:gd name="T12" fmla="*/ 76 w 80"/>
                <a:gd name="T13" fmla="*/ 0 h 213"/>
                <a:gd name="T14" fmla="*/ 76 w 80"/>
                <a:gd name="T15" fmla="*/ 0 h 2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213"/>
                <a:gd name="T26" fmla="*/ 80 w 80"/>
                <a:gd name="T27" fmla="*/ 213 h 2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213">
                  <a:moveTo>
                    <a:pt x="76" y="0"/>
                  </a:moveTo>
                  <a:lnTo>
                    <a:pt x="34" y="25"/>
                  </a:lnTo>
                  <a:lnTo>
                    <a:pt x="0" y="156"/>
                  </a:lnTo>
                  <a:lnTo>
                    <a:pt x="17" y="213"/>
                  </a:lnTo>
                  <a:lnTo>
                    <a:pt x="45" y="42"/>
                  </a:lnTo>
                  <a:lnTo>
                    <a:pt x="80" y="2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2" name="Freeform 137">
              <a:extLst>
                <a:ext uri="{FF2B5EF4-FFF2-40B4-BE49-F238E27FC236}">
                  <a16:creationId xmlns:a16="http://schemas.microsoft.com/office/drawing/2014/main" xmlns="" id="{F3AD3574-B8E5-475F-8305-151CDDC24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2747"/>
              <a:ext cx="217" cy="108"/>
            </a:xfrm>
            <a:custGeom>
              <a:avLst/>
              <a:gdLst>
                <a:gd name="T0" fmla="*/ 433 w 433"/>
                <a:gd name="T1" fmla="*/ 36 h 217"/>
                <a:gd name="T2" fmla="*/ 412 w 433"/>
                <a:gd name="T3" fmla="*/ 82 h 217"/>
                <a:gd name="T4" fmla="*/ 266 w 433"/>
                <a:gd name="T5" fmla="*/ 82 h 217"/>
                <a:gd name="T6" fmla="*/ 51 w 433"/>
                <a:gd name="T7" fmla="*/ 110 h 217"/>
                <a:gd name="T8" fmla="*/ 138 w 433"/>
                <a:gd name="T9" fmla="*/ 0 h 217"/>
                <a:gd name="T10" fmla="*/ 0 w 433"/>
                <a:gd name="T11" fmla="*/ 143 h 217"/>
                <a:gd name="T12" fmla="*/ 230 w 433"/>
                <a:gd name="T13" fmla="*/ 110 h 217"/>
                <a:gd name="T14" fmla="*/ 391 w 433"/>
                <a:gd name="T15" fmla="*/ 110 h 217"/>
                <a:gd name="T16" fmla="*/ 359 w 433"/>
                <a:gd name="T17" fmla="*/ 163 h 217"/>
                <a:gd name="T18" fmla="*/ 405 w 433"/>
                <a:gd name="T19" fmla="*/ 156 h 217"/>
                <a:gd name="T20" fmla="*/ 426 w 433"/>
                <a:gd name="T21" fmla="*/ 217 h 217"/>
                <a:gd name="T22" fmla="*/ 433 w 433"/>
                <a:gd name="T23" fmla="*/ 36 h 217"/>
                <a:gd name="T24" fmla="*/ 433 w 433"/>
                <a:gd name="T25" fmla="*/ 36 h 2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3"/>
                <a:gd name="T40" fmla="*/ 0 h 217"/>
                <a:gd name="T41" fmla="*/ 433 w 433"/>
                <a:gd name="T42" fmla="*/ 217 h 2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3" h="217">
                  <a:moveTo>
                    <a:pt x="433" y="36"/>
                  </a:moveTo>
                  <a:lnTo>
                    <a:pt x="412" y="82"/>
                  </a:lnTo>
                  <a:lnTo>
                    <a:pt x="266" y="82"/>
                  </a:lnTo>
                  <a:lnTo>
                    <a:pt x="51" y="110"/>
                  </a:lnTo>
                  <a:lnTo>
                    <a:pt x="138" y="0"/>
                  </a:lnTo>
                  <a:lnTo>
                    <a:pt x="0" y="143"/>
                  </a:lnTo>
                  <a:lnTo>
                    <a:pt x="230" y="110"/>
                  </a:lnTo>
                  <a:lnTo>
                    <a:pt x="391" y="110"/>
                  </a:lnTo>
                  <a:lnTo>
                    <a:pt x="359" y="163"/>
                  </a:lnTo>
                  <a:lnTo>
                    <a:pt x="405" y="156"/>
                  </a:lnTo>
                  <a:lnTo>
                    <a:pt x="426" y="217"/>
                  </a:lnTo>
                  <a:lnTo>
                    <a:pt x="43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3" name="Freeform 140">
              <a:extLst>
                <a:ext uri="{FF2B5EF4-FFF2-40B4-BE49-F238E27FC236}">
                  <a16:creationId xmlns:a16="http://schemas.microsoft.com/office/drawing/2014/main" xmlns="" id="{124170AB-22F8-4C0E-9B83-951F4B2F3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2609"/>
              <a:ext cx="97" cy="94"/>
            </a:xfrm>
            <a:custGeom>
              <a:avLst/>
              <a:gdLst>
                <a:gd name="T0" fmla="*/ 16 w 194"/>
                <a:gd name="T1" fmla="*/ 0 h 189"/>
                <a:gd name="T2" fmla="*/ 194 w 194"/>
                <a:gd name="T3" fmla="*/ 171 h 189"/>
                <a:gd name="T4" fmla="*/ 177 w 194"/>
                <a:gd name="T5" fmla="*/ 189 h 189"/>
                <a:gd name="T6" fmla="*/ 0 w 194"/>
                <a:gd name="T7" fmla="*/ 21 h 189"/>
                <a:gd name="T8" fmla="*/ 16 w 194"/>
                <a:gd name="T9" fmla="*/ 0 h 189"/>
                <a:gd name="T10" fmla="*/ 16 w 194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189"/>
                <a:gd name="T20" fmla="*/ 194 w 194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189">
                  <a:moveTo>
                    <a:pt x="16" y="0"/>
                  </a:moveTo>
                  <a:lnTo>
                    <a:pt x="194" y="171"/>
                  </a:lnTo>
                  <a:lnTo>
                    <a:pt x="177" y="189"/>
                  </a:lnTo>
                  <a:lnTo>
                    <a:pt x="0" y="2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4" name="Freeform 141">
              <a:extLst>
                <a:ext uri="{FF2B5EF4-FFF2-40B4-BE49-F238E27FC236}">
                  <a16:creationId xmlns:a16="http://schemas.microsoft.com/office/drawing/2014/main" xmlns="" id="{09A03839-24DB-4F96-A225-8E2D683AC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468"/>
              <a:ext cx="93" cy="73"/>
            </a:xfrm>
            <a:custGeom>
              <a:avLst/>
              <a:gdLst>
                <a:gd name="T0" fmla="*/ 33 w 187"/>
                <a:gd name="T1" fmla="*/ 53 h 144"/>
                <a:gd name="T2" fmla="*/ 154 w 187"/>
                <a:gd name="T3" fmla="*/ 28 h 144"/>
                <a:gd name="T4" fmla="*/ 154 w 187"/>
                <a:gd name="T5" fmla="*/ 66 h 144"/>
                <a:gd name="T6" fmla="*/ 109 w 187"/>
                <a:gd name="T7" fmla="*/ 103 h 144"/>
                <a:gd name="T8" fmla="*/ 154 w 187"/>
                <a:gd name="T9" fmla="*/ 144 h 144"/>
                <a:gd name="T10" fmla="*/ 187 w 187"/>
                <a:gd name="T11" fmla="*/ 49 h 144"/>
                <a:gd name="T12" fmla="*/ 154 w 187"/>
                <a:gd name="T13" fmla="*/ 0 h 144"/>
                <a:gd name="T14" fmla="*/ 0 w 187"/>
                <a:gd name="T15" fmla="*/ 28 h 144"/>
                <a:gd name="T16" fmla="*/ 33 w 187"/>
                <a:gd name="T17" fmla="*/ 53 h 144"/>
                <a:gd name="T18" fmla="*/ 33 w 187"/>
                <a:gd name="T19" fmla="*/ 53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7"/>
                <a:gd name="T31" fmla="*/ 0 h 144"/>
                <a:gd name="T32" fmla="*/ 187 w 187"/>
                <a:gd name="T33" fmla="*/ 144 h 1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7" h="144">
                  <a:moveTo>
                    <a:pt x="33" y="53"/>
                  </a:moveTo>
                  <a:lnTo>
                    <a:pt x="154" y="28"/>
                  </a:lnTo>
                  <a:lnTo>
                    <a:pt x="154" y="66"/>
                  </a:lnTo>
                  <a:lnTo>
                    <a:pt x="109" y="103"/>
                  </a:lnTo>
                  <a:lnTo>
                    <a:pt x="154" y="144"/>
                  </a:lnTo>
                  <a:lnTo>
                    <a:pt x="187" y="49"/>
                  </a:lnTo>
                  <a:lnTo>
                    <a:pt x="154" y="0"/>
                  </a:lnTo>
                  <a:lnTo>
                    <a:pt x="0" y="28"/>
                  </a:lnTo>
                  <a:lnTo>
                    <a:pt x="33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5" name="Freeform 142">
              <a:extLst>
                <a:ext uri="{FF2B5EF4-FFF2-40B4-BE49-F238E27FC236}">
                  <a16:creationId xmlns:a16="http://schemas.microsoft.com/office/drawing/2014/main" xmlns="" id="{B6543B2D-2164-4A6D-90B7-2FA452460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678"/>
              <a:ext cx="139" cy="33"/>
            </a:xfrm>
            <a:custGeom>
              <a:avLst/>
              <a:gdLst>
                <a:gd name="T0" fmla="*/ 0 w 278"/>
                <a:gd name="T1" fmla="*/ 42 h 67"/>
                <a:gd name="T2" fmla="*/ 257 w 278"/>
                <a:gd name="T3" fmla="*/ 67 h 67"/>
                <a:gd name="T4" fmla="*/ 278 w 278"/>
                <a:gd name="T5" fmla="*/ 52 h 67"/>
                <a:gd name="T6" fmla="*/ 246 w 278"/>
                <a:gd name="T7" fmla="*/ 0 h 67"/>
                <a:gd name="T8" fmla="*/ 196 w 278"/>
                <a:gd name="T9" fmla="*/ 21 h 67"/>
                <a:gd name="T10" fmla="*/ 52 w 278"/>
                <a:gd name="T11" fmla="*/ 0 h 67"/>
                <a:gd name="T12" fmla="*/ 0 w 278"/>
                <a:gd name="T13" fmla="*/ 42 h 67"/>
                <a:gd name="T14" fmla="*/ 0 w 278"/>
                <a:gd name="T15" fmla="*/ 42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8"/>
                <a:gd name="T25" fmla="*/ 0 h 67"/>
                <a:gd name="T26" fmla="*/ 278 w 278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8" h="67">
                  <a:moveTo>
                    <a:pt x="0" y="42"/>
                  </a:moveTo>
                  <a:lnTo>
                    <a:pt x="257" y="67"/>
                  </a:lnTo>
                  <a:lnTo>
                    <a:pt x="278" y="52"/>
                  </a:lnTo>
                  <a:lnTo>
                    <a:pt x="246" y="0"/>
                  </a:lnTo>
                  <a:lnTo>
                    <a:pt x="196" y="21"/>
                  </a:lnTo>
                  <a:lnTo>
                    <a:pt x="52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6" name="Freeform 144">
              <a:extLst>
                <a:ext uri="{FF2B5EF4-FFF2-40B4-BE49-F238E27FC236}">
                  <a16:creationId xmlns:a16="http://schemas.microsoft.com/office/drawing/2014/main" xmlns="" id="{B9116EC7-4A8E-4789-A54D-8E8AEFD6F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811"/>
              <a:ext cx="25" cy="116"/>
            </a:xfrm>
            <a:custGeom>
              <a:avLst/>
              <a:gdLst>
                <a:gd name="T0" fmla="*/ 0 w 49"/>
                <a:gd name="T1" fmla="*/ 42 h 232"/>
                <a:gd name="T2" fmla="*/ 0 w 49"/>
                <a:gd name="T3" fmla="*/ 232 h 232"/>
                <a:gd name="T4" fmla="*/ 49 w 49"/>
                <a:gd name="T5" fmla="*/ 0 h 232"/>
                <a:gd name="T6" fmla="*/ 0 w 49"/>
                <a:gd name="T7" fmla="*/ 42 h 232"/>
                <a:gd name="T8" fmla="*/ 0 w 49"/>
                <a:gd name="T9" fmla="*/ 42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32"/>
                <a:gd name="T17" fmla="*/ 49 w 49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32">
                  <a:moveTo>
                    <a:pt x="0" y="42"/>
                  </a:moveTo>
                  <a:lnTo>
                    <a:pt x="0" y="232"/>
                  </a:lnTo>
                  <a:lnTo>
                    <a:pt x="49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7" name="Freeform 147">
              <a:extLst>
                <a:ext uri="{FF2B5EF4-FFF2-40B4-BE49-F238E27FC236}">
                  <a16:creationId xmlns:a16="http://schemas.microsoft.com/office/drawing/2014/main" xmlns="" id="{370ED8B8-18C8-4D10-9189-330065BA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2948"/>
              <a:ext cx="114" cy="107"/>
            </a:xfrm>
            <a:custGeom>
              <a:avLst/>
              <a:gdLst>
                <a:gd name="T0" fmla="*/ 28 w 228"/>
                <a:gd name="T1" fmla="*/ 8 h 215"/>
                <a:gd name="T2" fmla="*/ 0 w 228"/>
                <a:gd name="T3" fmla="*/ 215 h 215"/>
                <a:gd name="T4" fmla="*/ 228 w 228"/>
                <a:gd name="T5" fmla="*/ 215 h 215"/>
                <a:gd name="T6" fmla="*/ 194 w 228"/>
                <a:gd name="T7" fmla="*/ 0 h 215"/>
                <a:gd name="T8" fmla="*/ 28 w 228"/>
                <a:gd name="T9" fmla="*/ 8 h 215"/>
                <a:gd name="T10" fmla="*/ 28 w 228"/>
                <a:gd name="T11" fmla="*/ 8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"/>
                <a:gd name="T19" fmla="*/ 0 h 215"/>
                <a:gd name="T20" fmla="*/ 228 w 228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" h="215">
                  <a:moveTo>
                    <a:pt x="28" y="8"/>
                  </a:moveTo>
                  <a:lnTo>
                    <a:pt x="0" y="215"/>
                  </a:lnTo>
                  <a:lnTo>
                    <a:pt x="228" y="215"/>
                  </a:lnTo>
                  <a:lnTo>
                    <a:pt x="194" y="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8" name="Freeform 148">
              <a:extLst>
                <a:ext uri="{FF2B5EF4-FFF2-40B4-BE49-F238E27FC236}">
                  <a16:creationId xmlns:a16="http://schemas.microsoft.com/office/drawing/2014/main" xmlns="" id="{EC716084-1CC5-441F-9BAE-178014DDD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2948"/>
              <a:ext cx="44" cy="107"/>
            </a:xfrm>
            <a:custGeom>
              <a:avLst/>
              <a:gdLst>
                <a:gd name="T0" fmla="*/ 0 w 87"/>
                <a:gd name="T1" fmla="*/ 19 h 215"/>
                <a:gd name="T2" fmla="*/ 21 w 87"/>
                <a:gd name="T3" fmla="*/ 215 h 215"/>
                <a:gd name="T4" fmla="*/ 87 w 87"/>
                <a:gd name="T5" fmla="*/ 0 h 215"/>
                <a:gd name="T6" fmla="*/ 0 w 87"/>
                <a:gd name="T7" fmla="*/ 19 h 215"/>
                <a:gd name="T8" fmla="*/ 0 w 87"/>
                <a:gd name="T9" fmla="*/ 19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15"/>
                <a:gd name="T17" fmla="*/ 87 w 87"/>
                <a:gd name="T18" fmla="*/ 215 h 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15">
                  <a:moveTo>
                    <a:pt x="0" y="19"/>
                  </a:moveTo>
                  <a:lnTo>
                    <a:pt x="21" y="215"/>
                  </a:lnTo>
                  <a:lnTo>
                    <a:pt x="87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9" name="Freeform 149">
              <a:extLst>
                <a:ext uri="{FF2B5EF4-FFF2-40B4-BE49-F238E27FC236}">
                  <a16:creationId xmlns:a16="http://schemas.microsoft.com/office/drawing/2014/main" xmlns="" id="{166430B2-3C51-492E-B27E-9D25D61DD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2941"/>
              <a:ext cx="80" cy="70"/>
            </a:xfrm>
            <a:custGeom>
              <a:avLst/>
              <a:gdLst>
                <a:gd name="T0" fmla="*/ 6 w 160"/>
                <a:gd name="T1" fmla="*/ 0 h 141"/>
                <a:gd name="T2" fmla="*/ 0 w 160"/>
                <a:gd name="T3" fmla="*/ 141 h 141"/>
                <a:gd name="T4" fmla="*/ 160 w 160"/>
                <a:gd name="T5" fmla="*/ 6 h 141"/>
                <a:gd name="T6" fmla="*/ 6 w 160"/>
                <a:gd name="T7" fmla="*/ 0 h 141"/>
                <a:gd name="T8" fmla="*/ 6 w 160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141"/>
                <a:gd name="T17" fmla="*/ 160 w 160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141">
                  <a:moveTo>
                    <a:pt x="6" y="0"/>
                  </a:moveTo>
                  <a:lnTo>
                    <a:pt x="0" y="141"/>
                  </a:lnTo>
                  <a:lnTo>
                    <a:pt x="16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60" name="Freeform 150">
              <a:extLst>
                <a:ext uri="{FF2B5EF4-FFF2-40B4-BE49-F238E27FC236}">
                  <a16:creationId xmlns:a16="http://schemas.microsoft.com/office/drawing/2014/main" xmlns="" id="{EC0C1A1E-1DAD-42DF-A263-385077995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2121"/>
              <a:ext cx="280" cy="495"/>
            </a:xfrm>
            <a:custGeom>
              <a:avLst/>
              <a:gdLst>
                <a:gd name="T0" fmla="*/ 0 w 561"/>
                <a:gd name="T1" fmla="*/ 0 h 991"/>
                <a:gd name="T2" fmla="*/ 300 w 561"/>
                <a:gd name="T3" fmla="*/ 510 h 991"/>
                <a:gd name="T4" fmla="*/ 561 w 561"/>
                <a:gd name="T5" fmla="*/ 991 h 991"/>
                <a:gd name="T6" fmla="*/ 414 w 561"/>
                <a:gd name="T7" fmla="*/ 643 h 991"/>
                <a:gd name="T8" fmla="*/ 462 w 561"/>
                <a:gd name="T9" fmla="*/ 401 h 991"/>
                <a:gd name="T10" fmla="*/ 441 w 561"/>
                <a:gd name="T11" fmla="*/ 114 h 991"/>
                <a:gd name="T12" fmla="*/ 414 w 561"/>
                <a:gd name="T13" fmla="*/ 361 h 991"/>
                <a:gd name="T14" fmla="*/ 361 w 561"/>
                <a:gd name="T15" fmla="*/ 428 h 991"/>
                <a:gd name="T16" fmla="*/ 308 w 561"/>
                <a:gd name="T17" fmla="*/ 454 h 991"/>
                <a:gd name="T18" fmla="*/ 274 w 561"/>
                <a:gd name="T19" fmla="*/ 409 h 991"/>
                <a:gd name="T20" fmla="*/ 340 w 561"/>
                <a:gd name="T21" fmla="*/ 375 h 991"/>
                <a:gd name="T22" fmla="*/ 380 w 561"/>
                <a:gd name="T23" fmla="*/ 295 h 991"/>
                <a:gd name="T24" fmla="*/ 388 w 561"/>
                <a:gd name="T25" fmla="*/ 181 h 991"/>
                <a:gd name="T26" fmla="*/ 367 w 561"/>
                <a:gd name="T27" fmla="*/ 40 h 991"/>
                <a:gd name="T28" fmla="*/ 361 w 561"/>
                <a:gd name="T29" fmla="*/ 154 h 991"/>
                <a:gd name="T30" fmla="*/ 268 w 561"/>
                <a:gd name="T31" fmla="*/ 175 h 991"/>
                <a:gd name="T32" fmla="*/ 140 w 561"/>
                <a:gd name="T33" fmla="*/ 175 h 991"/>
                <a:gd name="T34" fmla="*/ 0 w 561"/>
                <a:gd name="T35" fmla="*/ 0 h 991"/>
                <a:gd name="T36" fmla="*/ 0 w 561"/>
                <a:gd name="T37" fmla="*/ 0 h 9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1"/>
                <a:gd name="T58" fmla="*/ 0 h 991"/>
                <a:gd name="T59" fmla="*/ 561 w 561"/>
                <a:gd name="T60" fmla="*/ 991 h 9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1" h="991">
                  <a:moveTo>
                    <a:pt x="0" y="0"/>
                  </a:moveTo>
                  <a:lnTo>
                    <a:pt x="300" y="510"/>
                  </a:lnTo>
                  <a:lnTo>
                    <a:pt x="561" y="991"/>
                  </a:lnTo>
                  <a:lnTo>
                    <a:pt x="414" y="643"/>
                  </a:lnTo>
                  <a:lnTo>
                    <a:pt x="462" y="401"/>
                  </a:lnTo>
                  <a:lnTo>
                    <a:pt x="441" y="114"/>
                  </a:lnTo>
                  <a:lnTo>
                    <a:pt x="414" y="361"/>
                  </a:lnTo>
                  <a:lnTo>
                    <a:pt x="361" y="428"/>
                  </a:lnTo>
                  <a:lnTo>
                    <a:pt x="308" y="454"/>
                  </a:lnTo>
                  <a:lnTo>
                    <a:pt x="274" y="409"/>
                  </a:lnTo>
                  <a:lnTo>
                    <a:pt x="340" y="375"/>
                  </a:lnTo>
                  <a:lnTo>
                    <a:pt x="380" y="295"/>
                  </a:lnTo>
                  <a:lnTo>
                    <a:pt x="388" y="181"/>
                  </a:lnTo>
                  <a:lnTo>
                    <a:pt x="367" y="40"/>
                  </a:lnTo>
                  <a:lnTo>
                    <a:pt x="361" y="154"/>
                  </a:lnTo>
                  <a:lnTo>
                    <a:pt x="268" y="175"/>
                  </a:lnTo>
                  <a:lnTo>
                    <a:pt x="140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sp>
        <p:nvSpPr>
          <p:cNvPr id="113" name="AutoShape 154">
            <a:extLst>
              <a:ext uri="{FF2B5EF4-FFF2-40B4-BE49-F238E27FC236}">
                <a16:creationId xmlns:a16="http://schemas.microsoft.com/office/drawing/2014/main" xmlns="" id="{5C8C6FD2-EED0-4320-855D-7DF414AD3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908050"/>
            <a:ext cx="3429000" cy="1296988"/>
          </a:xfrm>
          <a:prstGeom prst="wedgeRoundRectCallout">
            <a:avLst>
              <a:gd name="adj1" fmla="val -64537"/>
              <a:gd name="adj2" fmla="val 153060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>
                <a:latin typeface="Arial Narrow" pitchFamily="34" charset="0"/>
              </a:rPr>
              <a:t>Sebenarnya, apa yang dimaksud dengan kos?</a:t>
            </a:r>
          </a:p>
        </p:txBody>
      </p:sp>
      <p:sp>
        <p:nvSpPr>
          <p:cNvPr id="114" name="Slide Number Placeholder 1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8231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xmlns="" id="{2A8A302A-B0CB-4A1C-BCE2-BCA07DF2D7B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900544" y="315769"/>
          <a:ext cx="10626437" cy="6369050"/>
        </p:xfrm>
        <a:graphic>
          <a:graphicData uri="http://schemas.openxmlformats.org/presentationml/2006/ole">
            <p:oleObj spid="_x0000_s1035" name="Document" r:id="rId3" imgW="4979909" imgH="3830615" progId="Word.Document.8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20</a:t>
            </a:fld>
            <a:endParaRPr lang="en-ID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>
            <a:extLst>
              <a:ext uri="{FF2B5EF4-FFF2-40B4-BE49-F238E27FC236}">
                <a16:creationId xmlns:a16="http://schemas.microsoft.com/office/drawing/2014/main" xmlns="" id="{BE8AD3BB-CDCB-4DF0-AD63-7BEB031A9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85800"/>
            <a:ext cx="3581400" cy="70485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Fixed Costs</a:t>
            </a:r>
          </a:p>
        </p:txBody>
      </p:sp>
      <p:grpSp>
        <p:nvGrpSpPr>
          <p:cNvPr id="30723" name="Group 3">
            <a:extLst>
              <a:ext uri="{FF2B5EF4-FFF2-40B4-BE49-F238E27FC236}">
                <a16:creationId xmlns:a16="http://schemas.microsoft.com/office/drawing/2014/main" xmlns="" id="{39E7B66F-9227-4819-9917-8800FCEB82E2}"/>
              </a:ext>
            </a:extLst>
          </p:cNvPr>
          <p:cNvGrpSpPr>
            <a:grpSpLocks/>
          </p:cNvGrpSpPr>
          <p:nvPr/>
        </p:nvGrpSpPr>
        <p:grpSpPr bwMode="auto">
          <a:xfrm>
            <a:off x="7190509" y="2895599"/>
            <a:ext cx="1662545" cy="3158837"/>
            <a:chOff x="672" y="1504"/>
            <a:chExt cx="826" cy="2150"/>
          </a:xfrm>
        </p:grpSpPr>
        <p:sp>
          <p:nvSpPr>
            <p:cNvPr id="30725" name="Freeform 4">
              <a:extLst>
                <a:ext uri="{FF2B5EF4-FFF2-40B4-BE49-F238E27FC236}">
                  <a16:creationId xmlns:a16="http://schemas.microsoft.com/office/drawing/2014/main" xmlns="" id="{698FB9A6-539F-4215-9D76-7C251F63F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1775"/>
              <a:ext cx="728" cy="1275"/>
            </a:xfrm>
            <a:custGeom>
              <a:avLst/>
              <a:gdLst>
                <a:gd name="T0" fmla="*/ 1072 w 1456"/>
                <a:gd name="T1" fmla="*/ 126 h 2551"/>
                <a:gd name="T2" fmla="*/ 1217 w 1456"/>
                <a:gd name="T3" fmla="*/ 160 h 2551"/>
                <a:gd name="T4" fmla="*/ 1285 w 1456"/>
                <a:gd name="T5" fmla="*/ 260 h 2551"/>
                <a:gd name="T6" fmla="*/ 1283 w 1456"/>
                <a:gd name="T7" fmla="*/ 344 h 2551"/>
                <a:gd name="T8" fmla="*/ 1245 w 1456"/>
                <a:gd name="T9" fmla="*/ 500 h 2551"/>
                <a:gd name="T10" fmla="*/ 1203 w 1456"/>
                <a:gd name="T11" fmla="*/ 671 h 2551"/>
                <a:gd name="T12" fmla="*/ 1129 w 1456"/>
                <a:gd name="T13" fmla="*/ 968 h 2551"/>
                <a:gd name="T14" fmla="*/ 1110 w 1456"/>
                <a:gd name="T15" fmla="*/ 1116 h 2551"/>
                <a:gd name="T16" fmla="*/ 1203 w 1456"/>
                <a:gd name="T17" fmla="*/ 1946 h 2551"/>
                <a:gd name="T18" fmla="*/ 1274 w 1456"/>
                <a:gd name="T19" fmla="*/ 2009 h 2551"/>
                <a:gd name="T20" fmla="*/ 1456 w 1456"/>
                <a:gd name="T21" fmla="*/ 2302 h 2551"/>
                <a:gd name="T22" fmla="*/ 1333 w 1456"/>
                <a:gd name="T23" fmla="*/ 2460 h 2551"/>
                <a:gd name="T24" fmla="*/ 1291 w 1456"/>
                <a:gd name="T25" fmla="*/ 2551 h 2551"/>
                <a:gd name="T26" fmla="*/ 1203 w 1456"/>
                <a:gd name="T27" fmla="*/ 2551 h 2551"/>
                <a:gd name="T28" fmla="*/ 928 w 1456"/>
                <a:gd name="T29" fmla="*/ 2494 h 2551"/>
                <a:gd name="T30" fmla="*/ 648 w 1456"/>
                <a:gd name="T31" fmla="*/ 2469 h 2551"/>
                <a:gd name="T32" fmla="*/ 234 w 1456"/>
                <a:gd name="T33" fmla="*/ 2477 h 2551"/>
                <a:gd name="T34" fmla="*/ 222 w 1456"/>
                <a:gd name="T35" fmla="*/ 2228 h 2551"/>
                <a:gd name="T36" fmla="*/ 101 w 1456"/>
                <a:gd name="T37" fmla="*/ 1076 h 2551"/>
                <a:gd name="T38" fmla="*/ 74 w 1456"/>
                <a:gd name="T39" fmla="*/ 848 h 2551"/>
                <a:gd name="T40" fmla="*/ 0 w 1456"/>
                <a:gd name="T41" fmla="*/ 747 h 2551"/>
                <a:gd name="T42" fmla="*/ 0 w 1456"/>
                <a:gd name="T43" fmla="*/ 629 h 2551"/>
                <a:gd name="T44" fmla="*/ 154 w 1456"/>
                <a:gd name="T45" fmla="*/ 356 h 2551"/>
                <a:gd name="T46" fmla="*/ 283 w 1456"/>
                <a:gd name="T47" fmla="*/ 150 h 2551"/>
                <a:gd name="T48" fmla="*/ 393 w 1456"/>
                <a:gd name="T49" fmla="*/ 95 h 2551"/>
                <a:gd name="T50" fmla="*/ 540 w 1456"/>
                <a:gd name="T51" fmla="*/ 34 h 2551"/>
                <a:gd name="T52" fmla="*/ 669 w 1456"/>
                <a:gd name="T53" fmla="*/ 19 h 2551"/>
                <a:gd name="T54" fmla="*/ 806 w 1456"/>
                <a:gd name="T55" fmla="*/ 0 h 2551"/>
                <a:gd name="T56" fmla="*/ 1072 w 1456"/>
                <a:gd name="T57" fmla="*/ 126 h 2551"/>
                <a:gd name="T58" fmla="*/ 1072 w 1456"/>
                <a:gd name="T59" fmla="*/ 126 h 25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56"/>
                <a:gd name="T91" fmla="*/ 0 h 2551"/>
                <a:gd name="T92" fmla="*/ 1456 w 1456"/>
                <a:gd name="T93" fmla="*/ 2551 h 25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56" h="2551">
                  <a:moveTo>
                    <a:pt x="1072" y="126"/>
                  </a:moveTo>
                  <a:lnTo>
                    <a:pt x="1217" y="160"/>
                  </a:lnTo>
                  <a:lnTo>
                    <a:pt x="1285" y="260"/>
                  </a:lnTo>
                  <a:lnTo>
                    <a:pt x="1283" y="344"/>
                  </a:lnTo>
                  <a:lnTo>
                    <a:pt x="1245" y="500"/>
                  </a:lnTo>
                  <a:lnTo>
                    <a:pt x="1203" y="671"/>
                  </a:lnTo>
                  <a:lnTo>
                    <a:pt x="1129" y="968"/>
                  </a:lnTo>
                  <a:lnTo>
                    <a:pt x="1110" y="1116"/>
                  </a:lnTo>
                  <a:lnTo>
                    <a:pt x="1203" y="1946"/>
                  </a:lnTo>
                  <a:lnTo>
                    <a:pt x="1274" y="2009"/>
                  </a:lnTo>
                  <a:lnTo>
                    <a:pt x="1456" y="2302"/>
                  </a:lnTo>
                  <a:lnTo>
                    <a:pt x="1333" y="2460"/>
                  </a:lnTo>
                  <a:lnTo>
                    <a:pt x="1291" y="2551"/>
                  </a:lnTo>
                  <a:lnTo>
                    <a:pt x="1203" y="2551"/>
                  </a:lnTo>
                  <a:lnTo>
                    <a:pt x="928" y="2494"/>
                  </a:lnTo>
                  <a:lnTo>
                    <a:pt x="648" y="2469"/>
                  </a:lnTo>
                  <a:lnTo>
                    <a:pt x="234" y="2477"/>
                  </a:lnTo>
                  <a:lnTo>
                    <a:pt x="222" y="2228"/>
                  </a:lnTo>
                  <a:lnTo>
                    <a:pt x="101" y="1076"/>
                  </a:lnTo>
                  <a:lnTo>
                    <a:pt x="74" y="848"/>
                  </a:lnTo>
                  <a:lnTo>
                    <a:pt x="0" y="747"/>
                  </a:lnTo>
                  <a:lnTo>
                    <a:pt x="0" y="629"/>
                  </a:lnTo>
                  <a:lnTo>
                    <a:pt x="154" y="356"/>
                  </a:lnTo>
                  <a:lnTo>
                    <a:pt x="283" y="150"/>
                  </a:lnTo>
                  <a:lnTo>
                    <a:pt x="393" y="95"/>
                  </a:lnTo>
                  <a:lnTo>
                    <a:pt x="540" y="34"/>
                  </a:lnTo>
                  <a:lnTo>
                    <a:pt x="669" y="19"/>
                  </a:lnTo>
                  <a:lnTo>
                    <a:pt x="806" y="0"/>
                  </a:lnTo>
                  <a:lnTo>
                    <a:pt x="1072" y="126"/>
                  </a:lnTo>
                  <a:close/>
                </a:path>
              </a:pathLst>
            </a:custGeom>
            <a:solidFill>
              <a:srgbClr val="AC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26" name="Freeform 5">
              <a:extLst>
                <a:ext uri="{FF2B5EF4-FFF2-40B4-BE49-F238E27FC236}">
                  <a16:creationId xmlns:a16="http://schemas.microsoft.com/office/drawing/2014/main" xmlns="" id="{E736E61A-05C4-49FF-A943-A5D68FEA0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203"/>
              <a:ext cx="52" cy="30"/>
            </a:xfrm>
            <a:custGeom>
              <a:avLst/>
              <a:gdLst>
                <a:gd name="T0" fmla="*/ 23 w 105"/>
                <a:gd name="T1" fmla="*/ 0 h 61"/>
                <a:gd name="T2" fmla="*/ 0 w 105"/>
                <a:gd name="T3" fmla="*/ 33 h 61"/>
                <a:gd name="T4" fmla="*/ 23 w 105"/>
                <a:gd name="T5" fmla="*/ 61 h 61"/>
                <a:gd name="T6" fmla="*/ 76 w 105"/>
                <a:gd name="T7" fmla="*/ 50 h 61"/>
                <a:gd name="T8" fmla="*/ 105 w 105"/>
                <a:gd name="T9" fmla="*/ 40 h 61"/>
                <a:gd name="T10" fmla="*/ 70 w 105"/>
                <a:gd name="T11" fmla="*/ 18 h 61"/>
                <a:gd name="T12" fmla="*/ 23 w 105"/>
                <a:gd name="T13" fmla="*/ 0 h 61"/>
                <a:gd name="T14" fmla="*/ 23 w 105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61"/>
                <a:gd name="T26" fmla="*/ 105 w 105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61">
                  <a:moveTo>
                    <a:pt x="23" y="0"/>
                  </a:moveTo>
                  <a:lnTo>
                    <a:pt x="0" y="33"/>
                  </a:lnTo>
                  <a:lnTo>
                    <a:pt x="23" y="61"/>
                  </a:lnTo>
                  <a:lnTo>
                    <a:pt x="76" y="50"/>
                  </a:lnTo>
                  <a:lnTo>
                    <a:pt x="105" y="40"/>
                  </a:lnTo>
                  <a:lnTo>
                    <a:pt x="70" y="1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27" name="Freeform 6">
              <a:extLst>
                <a:ext uri="{FF2B5EF4-FFF2-40B4-BE49-F238E27FC236}">
                  <a16:creationId xmlns:a16="http://schemas.microsoft.com/office/drawing/2014/main" xmlns="" id="{5843C621-82A8-4F62-A40D-2EF395E55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2051"/>
              <a:ext cx="201" cy="267"/>
            </a:xfrm>
            <a:custGeom>
              <a:avLst/>
              <a:gdLst>
                <a:gd name="T0" fmla="*/ 20 w 402"/>
                <a:gd name="T1" fmla="*/ 420 h 534"/>
                <a:gd name="T2" fmla="*/ 0 w 402"/>
                <a:gd name="T3" fmla="*/ 354 h 534"/>
                <a:gd name="T4" fmla="*/ 8 w 402"/>
                <a:gd name="T5" fmla="*/ 325 h 534"/>
                <a:gd name="T6" fmla="*/ 73 w 402"/>
                <a:gd name="T7" fmla="*/ 276 h 534"/>
                <a:gd name="T8" fmla="*/ 132 w 402"/>
                <a:gd name="T9" fmla="*/ 164 h 534"/>
                <a:gd name="T10" fmla="*/ 172 w 402"/>
                <a:gd name="T11" fmla="*/ 131 h 534"/>
                <a:gd name="T12" fmla="*/ 217 w 402"/>
                <a:gd name="T13" fmla="*/ 57 h 534"/>
                <a:gd name="T14" fmla="*/ 305 w 402"/>
                <a:gd name="T15" fmla="*/ 0 h 534"/>
                <a:gd name="T16" fmla="*/ 324 w 402"/>
                <a:gd name="T17" fmla="*/ 71 h 534"/>
                <a:gd name="T18" fmla="*/ 402 w 402"/>
                <a:gd name="T19" fmla="*/ 219 h 534"/>
                <a:gd name="T20" fmla="*/ 394 w 402"/>
                <a:gd name="T21" fmla="*/ 289 h 534"/>
                <a:gd name="T22" fmla="*/ 276 w 402"/>
                <a:gd name="T23" fmla="*/ 285 h 534"/>
                <a:gd name="T24" fmla="*/ 276 w 402"/>
                <a:gd name="T25" fmla="*/ 310 h 534"/>
                <a:gd name="T26" fmla="*/ 242 w 402"/>
                <a:gd name="T27" fmla="*/ 304 h 534"/>
                <a:gd name="T28" fmla="*/ 227 w 402"/>
                <a:gd name="T29" fmla="*/ 337 h 534"/>
                <a:gd name="T30" fmla="*/ 246 w 402"/>
                <a:gd name="T31" fmla="*/ 363 h 534"/>
                <a:gd name="T32" fmla="*/ 318 w 402"/>
                <a:gd name="T33" fmla="*/ 352 h 534"/>
                <a:gd name="T34" fmla="*/ 314 w 402"/>
                <a:gd name="T35" fmla="*/ 475 h 534"/>
                <a:gd name="T36" fmla="*/ 261 w 402"/>
                <a:gd name="T37" fmla="*/ 474 h 534"/>
                <a:gd name="T38" fmla="*/ 213 w 402"/>
                <a:gd name="T39" fmla="*/ 493 h 534"/>
                <a:gd name="T40" fmla="*/ 143 w 402"/>
                <a:gd name="T41" fmla="*/ 475 h 534"/>
                <a:gd name="T42" fmla="*/ 73 w 402"/>
                <a:gd name="T43" fmla="*/ 534 h 534"/>
                <a:gd name="T44" fmla="*/ 25 w 402"/>
                <a:gd name="T45" fmla="*/ 515 h 534"/>
                <a:gd name="T46" fmla="*/ 8 w 402"/>
                <a:gd name="T47" fmla="*/ 437 h 534"/>
                <a:gd name="T48" fmla="*/ 10 w 402"/>
                <a:gd name="T49" fmla="*/ 422 h 534"/>
                <a:gd name="T50" fmla="*/ 20 w 402"/>
                <a:gd name="T51" fmla="*/ 420 h 534"/>
                <a:gd name="T52" fmla="*/ 20 w 402"/>
                <a:gd name="T53" fmla="*/ 420 h 5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2"/>
                <a:gd name="T82" fmla="*/ 0 h 534"/>
                <a:gd name="T83" fmla="*/ 402 w 402"/>
                <a:gd name="T84" fmla="*/ 534 h 5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2" h="534">
                  <a:moveTo>
                    <a:pt x="20" y="420"/>
                  </a:moveTo>
                  <a:lnTo>
                    <a:pt x="0" y="354"/>
                  </a:lnTo>
                  <a:lnTo>
                    <a:pt x="8" y="325"/>
                  </a:lnTo>
                  <a:lnTo>
                    <a:pt x="73" y="276"/>
                  </a:lnTo>
                  <a:lnTo>
                    <a:pt x="132" y="164"/>
                  </a:lnTo>
                  <a:lnTo>
                    <a:pt x="172" y="131"/>
                  </a:lnTo>
                  <a:lnTo>
                    <a:pt x="217" y="57"/>
                  </a:lnTo>
                  <a:lnTo>
                    <a:pt x="305" y="0"/>
                  </a:lnTo>
                  <a:lnTo>
                    <a:pt x="324" y="71"/>
                  </a:lnTo>
                  <a:lnTo>
                    <a:pt x="402" y="219"/>
                  </a:lnTo>
                  <a:lnTo>
                    <a:pt x="394" y="289"/>
                  </a:lnTo>
                  <a:lnTo>
                    <a:pt x="276" y="285"/>
                  </a:lnTo>
                  <a:lnTo>
                    <a:pt x="276" y="310"/>
                  </a:lnTo>
                  <a:lnTo>
                    <a:pt x="242" y="304"/>
                  </a:lnTo>
                  <a:lnTo>
                    <a:pt x="227" y="337"/>
                  </a:lnTo>
                  <a:lnTo>
                    <a:pt x="246" y="363"/>
                  </a:lnTo>
                  <a:lnTo>
                    <a:pt x="318" y="352"/>
                  </a:lnTo>
                  <a:lnTo>
                    <a:pt x="314" y="475"/>
                  </a:lnTo>
                  <a:lnTo>
                    <a:pt x="261" y="474"/>
                  </a:lnTo>
                  <a:lnTo>
                    <a:pt x="213" y="493"/>
                  </a:lnTo>
                  <a:lnTo>
                    <a:pt x="143" y="475"/>
                  </a:lnTo>
                  <a:lnTo>
                    <a:pt x="73" y="534"/>
                  </a:lnTo>
                  <a:lnTo>
                    <a:pt x="25" y="515"/>
                  </a:lnTo>
                  <a:lnTo>
                    <a:pt x="8" y="437"/>
                  </a:lnTo>
                  <a:lnTo>
                    <a:pt x="10" y="422"/>
                  </a:lnTo>
                  <a:lnTo>
                    <a:pt x="20" y="42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28" name="Freeform 7">
              <a:extLst>
                <a:ext uri="{FF2B5EF4-FFF2-40B4-BE49-F238E27FC236}">
                  <a16:creationId xmlns:a16="http://schemas.microsoft.com/office/drawing/2014/main" xmlns="" id="{51CD8614-89F6-478F-893D-07EF2F689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1756"/>
              <a:ext cx="133" cy="159"/>
            </a:xfrm>
            <a:custGeom>
              <a:avLst/>
              <a:gdLst>
                <a:gd name="T0" fmla="*/ 49 w 266"/>
                <a:gd name="T1" fmla="*/ 0 h 317"/>
                <a:gd name="T2" fmla="*/ 0 w 266"/>
                <a:gd name="T3" fmla="*/ 68 h 317"/>
                <a:gd name="T4" fmla="*/ 32 w 266"/>
                <a:gd name="T5" fmla="*/ 219 h 317"/>
                <a:gd name="T6" fmla="*/ 49 w 266"/>
                <a:gd name="T7" fmla="*/ 317 h 317"/>
                <a:gd name="T8" fmla="*/ 125 w 266"/>
                <a:gd name="T9" fmla="*/ 295 h 317"/>
                <a:gd name="T10" fmla="*/ 155 w 266"/>
                <a:gd name="T11" fmla="*/ 190 h 317"/>
                <a:gd name="T12" fmla="*/ 266 w 266"/>
                <a:gd name="T13" fmla="*/ 129 h 317"/>
                <a:gd name="T14" fmla="*/ 140 w 266"/>
                <a:gd name="T15" fmla="*/ 19 h 317"/>
                <a:gd name="T16" fmla="*/ 49 w 266"/>
                <a:gd name="T17" fmla="*/ 0 h 317"/>
                <a:gd name="T18" fmla="*/ 49 w 266"/>
                <a:gd name="T19" fmla="*/ 0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6"/>
                <a:gd name="T31" fmla="*/ 0 h 317"/>
                <a:gd name="T32" fmla="*/ 266 w 266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6" h="317">
                  <a:moveTo>
                    <a:pt x="49" y="0"/>
                  </a:moveTo>
                  <a:lnTo>
                    <a:pt x="0" y="68"/>
                  </a:lnTo>
                  <a:lnTo>
                    <a:pt x="32" y="219"/>
                  </a:lnTo>
                  <a:lnTo>
                    <a:pt x="49" y="317"/>
                  </a:lnTo>
                  <a:lnTo>
                    <a:pt x="125" y="295"/>
                  </a:lnTo>
                  <a:lnTo>
                    <a:pt x="155" y="190"/>
                  </a:lnTo>
                  <a:lnTo>
                    <a:pt x="266" y="129"/>
                  </a:lnTo>
                  <a:lnTo>
                    <a:pt x="140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29" name="Freeform 8">
              <a:extLst>
                <a:ext uri="{FF2B5EF4-FFF2-40B4-BE49-F238E27FC236}">
                  <a16:creationId xmlns:a16="http://schemas.microsoft.com/office/drawing/2014/main" xmlns="" id="{FC8FDDCF-D69D-4487-94FC-B66D75DA1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" y="1830"/>
              <a:ext cx="61" cy="172"/>
            </a:xfrm>
            <a:custGeom>
              <a:avLst/>
              <a:gdLst>
                <a:gd name="T0" fmla="*/ 95 w 121"/>
                <a:gd name="T1" fmla="*/ 0 h 344"/>
                <a:gd name="T2" fmla="*/ 57 w 121"/>
                <a:gd name="T3" fmla="*/ 21 h 344"/>
                <a:gd name="T4" fmla="*/ 51 w 121"/>
                <a:gd name="T5" fmla="*/ 69 h 344"/>
                <a:gd name="T6" fmla="*/ 2 w 121"/>
                <a:gd name="T7" fmla="*/ 158 h 344"/>
                <a:gd name="T8" fmla="*/ 0 w 121"/>
                <a:gd name="T9" fmla="*/ 284 h 344"/>
                <a:gd name="T10" fmla="*/ 74 w 121"/>
                <a:gd name="T11" fmla="*/ 344 h 344"/>
                <a:gd name="T12" fmla="*/ 119 w 121"/>
                <a:gd name="T13" fmla="*/ 135 h 344"/>
                <a:gd name="T14" fmla="*/ 108 w 121"/>
                <a:gd name="T15" fmla="*/ 65 h 344"/>
                <a:gd name="T16" fmla="*/ 121 w 121"/>
                <a:gd name="T17" fmla="*/ 23 h 344"/>
                <a:gd name="T18" fmla="*/ 95 w 121"/>
                <a:gd name="T19" fmla="*/ 0 h 344"/>
                <a:gd name="T20" fmla="*/ 95 w 121"/>
                <a:gd name="T21" fmla="*/ 0 h 3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344"/>
                <a:gd name="T35" fmla="*/ 121 w 121"/>
                <a:gd name="T36" fmla="*/ 344 h 3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344">
                  <a:moveTo>
                    <a:pt x="95" y="0"/>
                  </a:moveTo>
                  <a:lnTo>
                    <a:pt x="57" y="21"/>
                  </a:lnTo>
                  <a:lnTo>
                    <a:pt x="51" y="69"/>
                  </a:lnTo>
                  <a:lnTo>
                    <a:pt x="2" y="158"/>
                  </a:lnTo>
                  <a:lnTo>
                    <a:pt x="0" y="284"/>
                  </a:lnTo>
                  <a:lnTo>
                    <a:pt x="74" y="344"/>
                  </a:lnTo>
                  <a:lnTo>
                    <a:pt x="119" y="135"/>
                  </a:lnTo>
                  <a:lnTo>
                    <a:pt x="108" y="65"/>
                  </a:lnTo>
                  <a:lnTo>
                    <a:pt x="121" y="2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30" name="Freeform 9">
              <a:extLst>
                <a:ext uri="{FF2B5EF4-FFF2-40B4-BE49-F238E27FC236}">
                  <a16:creationId xmlns:a16="http://schemas.microsoft.com/office/drawing/2014/main" xmlns="" id="{ACBED51E-49E1-40BB-8EC2-2B36787DD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1534"/>
              <a:ext cx="224" cy="293"/>
            </a:xfrm>
            <a:custGeom>
              <a:avLst/>
              <a:gdLst>
                <a:gd name="T0" fmla="*/ 24 w 447"/>
                <a:gd name="T1" fmla="*/ 192 h 588"/>
                <a:gd name="T2" fmla="*/ 0 w 447"/>
                <a:gd name="T3" fmla="*/ 236 h 588"/>
                <a:gd name="T4" fmla="*/ 0 w 447"/>
                <a:gd name="T5" fmla="*/ 268 h 588"/>
                <a:gd name="T6" fmla="*/ 32 w 447"/>
                <a:gd name="T7" fmla="*/ 367 h 588"/>
                <a:gd name="T8" fmla="*/ 45 w 447"/>
                <a:gd name="T9" fmla="*/ 380 h 588"/>
                <a:gd name="T10" fmla="*/ 24 w 447"/>
                <a:gd name="T11" fmla="*/ 455 h 588"/>
                <a:gd name="T12" fmla="*/ 99 w 447"/>
                <a:gd name="T13" fmla="*/ 578 h 588"/>
                <a:gd name="T14" fmla="*/ 232 w 447"/>
                <a:gd name="T15" fmla="*/ 588 h 588"/>
                <a:gd name="T16" fmla="*/ 274 w 447"/>
                <a:gd name="T17" fmla="*/ 559 h 588"/>
                <a:gd name="T18" fmla="*/ 293 w 447"/>
                <a:gd name="T19" fmla="*/ 487 h 588"/>
                <a:gd name="T20" fmla="*/ 353 w 447"/>
                <a:gd name="T21" fmla="*/ 375 h 588"/>
                <a:gd name="T22" fmla="*/ 391 w 447"/>
                <a:gd name="T23" fmla="*/ 301 h 588"/>
                <a:gd name="T24" fmla="*/ 435 w 447"/>
                <a:gd name="T25" fmla="*/ 232 h 588"/>
                <a:gd name="T26" fmla="*/ 447 w 447"/>
                <a:gd name="T27" fmla="*/ 128 h 588"/>
                <a:gd name="T28" fmla="*/ 384 w 447"/>
                <a:gd name="T29" fmla="*/ 55 h 588"/>
                <a:gd name="T30" fmla="*/ 243 w 447"/>
                <a:gd name="T31" fmla="*/ 0 h 588"/>
                <a:gd name="T32" fmla="*/ 118 w 447"/>
                <a:gd name="T33" fmla="*/ 34 h 588"/>
                <a:gd name="T34" fmla="*/ 24 w 447"/>
                <a:gd name="T35" fmla="*/ 192 h 588"/>
                <a:gd name="T36" fmla="*/ 24 w 447"/>
                <a:gd name="T37" fmla="*/ 192 h 5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7"/>
                <a:gd name="T58" fmla="*/ 0 h 588"/>
                <a:gd name="T59" fmla="*/ 447 w 447"/>
                <a:gd name="T60" fmla="*/ 588 h 5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7" h="588">
                  <a:moveTo>
                    <a:pt x="24" y="192"/>
                  </a:moveTo>
                  <a:lnTo>
                    <a:pt x="0" y="236"/>
                  </a:lnTo>
                  <a:lnTo>
                    <a:pt x="0" y="268"/>
                  </a:lnTo>
                  <a:lnTo>
                    <a:pt x="32" y="367"/>
                  </a:lnTo>
                  <a:lnTo>
                    <a:pt x="45" y="380"/>
                  </a:lnTo>
                  <a:lnTo>
                    <a:pt x="24" y="455"/>
                  </a:lnTo>
                  <a:lnTo>
                    <a:pt x="99" y="578"/>
                  </a:lnTo>
                  <a:lnTo>
                    <a:pt x="232" y="588"/>
                  </a:lnTo>
                  <a:lnTo>
                    <a:pt x="274" y="559"/>
                  </a:lnTo>
                  <a:lnTo>
                    <a:pt x="293" y="487"/>
                  </a:lnTo>
                  <a:lnTo>
                    <a:pt x="353" y="375"/>
                  </a:lnTo>
                  <a:lnTo>
                    <a:pt x="391" y="301"/>
                  </a:lnTo>
                  <a:lnTo>
                    <a:pt x="435" y="232"/>
                  </a:lnTo>
                  <a:lnTo>
                    <a:pt x="447" y="128"/>
                  </a:lnTo>
                  <a:lnTo>
                    <a:pt x="384" y="55"/>
                  </a:lnTo>
                  <a:lnTo>
                    <a:pt x="243" y="0"/>
                  </a:lnTo>
                  <a:lnTo>
                    <a:pt x="118" y="34"/>
                  </a:lnTo>
                  <a:lnTo>
                    <a:pt x="24" y="192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31" name="Freeform 10">
              <a:extLst>
                <a:ext uri="{FF2B5EF4-FFF2-40B4-BE49-F238E27FC236}">
                  <a16:creationId xmlns:a16="http://schemas.microsoft.com/office/drawing/2014/main" xmlns="" id="{0C8F37E9-9EC3-4C1A-ADCE-19993AB68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1522"/>
              <a:ext cx="80" cy="100"/>
            </a:xfrm>
            <a:custGeom>
              <a:avLst/>
              <a:gdLst>
                <a:gd name="T0" fmla="*/ 110 w 159"/>
                <a:gd name="T1" fmla="*/ 0 h 200"/>
                <a:gd name="T2" fmla="*/ 57 w 159"/>
                <a:gd name="T3" fmla="*/ 37 h 200"/>
                <a:gd name="T4" fmla="*/ 0 w 159"/>
                <a:gd name="T5" fmla="*/ 200 h 200"/>
                <a:gd name="T6" fmla="*/ 142 w 159"/>
                <a:gd name="T7" fmla="*/ 114 h 200"/>
                <a:gd name="T8" fmla="*/ 159 w 159"/>
                <a:gd name="T9" fmla="*/ 35 h 200"/>
                <a:gd name="T10" fmla="*/ 110 w 159"/>
                <a:gd name="T11" fmla="*/ 0 h 200"/>
                <a:gd name="T12" fmla="*/ 110 w 159"/>
                <a:gd name="T13" fmla="*/ 0 h 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200"/>
                <a:gd name="T23" fmla="*/ 159 w 159"/>
                <a:gd name="T24" fmla="*/ 200 h 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200">
                  <a:moveTo>
                    <a:pt x="110" y="0"/>
                  </a:moveTo>
                  <a:lnTo>
                    <a:pt x="57" y="37"/>
                  </a:lnTo>
                  <a:lnTo>
                    <a:pt x="0" y="200"/>
                  </a:lnTo>
                  <a:lnTo>
                    <a:pt x="142" y="114"/>
                  </a:lnTo>
                  <a:lnTo>
                    <a:pt x="159" y="3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32" name="Freeform 11">
              <a:extLst>
                <a:ext uri="{FF2B5EF4-FFF2-40B4-BE49-F238E27FC236}">
                  <a16:creationId xmlns:a16="http://schemas.microsoft.com/office/drawing/2014/main" xmlns="" id="{AE1E9FB8-E597-43D4-A244-5DF18BD2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1525"/>
              <a:ext cx="83" cy="131"/>
            </a:xfrm>
            <a:custGeom>
              <a:avLst/>
              <a:gdLst>
                <a:gd name="T0" fmla="*/ 114 w 165"/>
                <a:gd name="T1" fmla="*/ 0 h 262"/>
                <a:gd name="T2" fmla="*/ 140 w 165"/>
                <a:gd name="T3" fmla="*/ 53 h 262"/>
                <a:gd name="T4" fmla="*/ 137 w 165"/>
                <a:gd name="T5" fmla="*/ 86 h 262"/>
                <a:gd name="T6" fmla="*/ 62 w 165"/>
                <a:gd name="T7" fmla="*/ 124 h 262"/>
                <a:gd name="T8" fmla="*/ 78 w 165"/>
                <a:gd name="T9" fmla="*/ 84 h 262"/>
                <a:gd name="T10" fmla="*/ 40 w 165"/>
                <a:gd name="T11" fmla="*/ 124 h 262"/>
                <a:gd name="T12" fmla="*/ 0 w 165"/>
                <a:gd name="T13" fmla="*/ 198 h 262"/>
                <a:gd name="T14" fmla="*/ 0 w 165"/>
                <a:gd name="T15" fmla="*/ 249 h 262"/>
                <a:gd name="T16" fmla="*/ 26 w 165"/>
                <a:gd name="T17" fmla="*/ 204 h 262"/>
                <a:gd name="T18" fmla="*/ 61 w 165"/>
                <a:gd name="T19" fmla="*/ 215 h 262"/>
                <a:gd name="T20" fmla="*/ 89 w 165"/>
                <a:gd name="T21" fmla="*/ 262 h 262"/>
                <a:gd name="T22" fmla="*/ 116 w 165"/>
                <a:gd name="T23" fmla="*/ 213 h 262"/>
                <a:gd name="T24" fmla="*/ 140 w 165"/>
                <a:gd name="T25" fmla="*/ 185 h 262"/>
                <a:gd name="T26" fmla="*/ 165 w 165"/>
                <a:gd name="T27" fmla="*/ 51 h 262"/>
                <a:gd name="T28" fmla="*/ 146 w 165"/>
                <a:gd name="T29" fmla="*/ 17 h 262"/>
                <a:gd name="T30" fmla="*/ 114 w 165"/>
                <a:gd name="T31" fmla="*/ 0 h 262"/>
                <a:gd name="T32" fmla="*/ 114 w 165"/>
                <a:gd name="T33" fmla="*/ 0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5"/>
                <a:gd name="T52" fmla="*/ 0 h 262"/>
                <a:gd name="T53" fmla="*/ 165 w 165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5" h="262">
                  <a:moveTo>
                    <a:pt x="114" y="0"/>
                  </a:moveTo>
                  <a:lnTo>
                    <a:pt x="140" y="53"/>
                  </a:lnTo>
                  <a:lnTo>
                    <a:pt x="137" y="86"/>
                  </a:lnTo>
                  <a:lnTo>
                    <a:pt x="62" y="124"/>
                  </a:lnTo>
                  <a:lnTo>
                    <a:pt x="78" y="84"/>
                  </a:lnTo>
                  <a:lnTo>
                    <a:pt x="40" y="124"/>
                  </a:lnTo>
                  <a:lnTo>
                    <a:pt x="0" y="198"/>
                  </a:lnTo>
                  <a:lnTo>
                    <a:pt x="0" y="249"/>
                  </a:lnTo>
                  <a:lnTo>
                    <a:pt x="26" y="204"/>
                  </a:lnTo>
                  <a:lnTo>
                    <a:pt x="61" y="215"/>
                  </a:lnTo>
                  <a:lnTo>
                    <a:pt x="89" y="262"/>
                  </a:lnTo>
                  <a:lnTo>
                    <a:pt x="116" y="213"/>
                  </a:lnTo>
                  <a:lnTo>
                    <a:pt x="140" y="185"/>
                  </a:lnTo>
                  <a:lnTo>
                    <a:pt x="165" y="51"/>
                  </a:lnTo>
                  <a:lnTo>
                    <a:pt x="146" y="1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33" name="Freeform 12">
              <a:extLst>
                <a:ext uri="{FF2B5EF4-FFF2-40B4-BE49-F238E27FC236}">
                  <a16:creationId xmlns:a16="http://schemas.microsoft.com/office/drawing/2014/main" xmlns="" id="{FF924E3A-7574-4F48-9EC8-135BEE3C4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566"/>
              <a:ext cx="52" cy="104"/>
            </a:xfrm>
            <a:custGeom>
              <a:avLst/>
              <a:gdLst>
                <a:gd name="T0" fmla="*/ 0 w 104"/>
                <a:gd name="T1" fmla="*/ 122 h 207"/>
                <a:gd name="T2" fmla="*/ 27 w 104"/>
                <a:gd name="T3" fmla="*/ 192 h 207"/>
                <a:gd name="T4" fmla="*/ 38 w 104"/>
                <a:gd name="T5" fmla="*/ 207 h 207"/>
                <a:gd name="T6" fmla="*/ 68 w 104"/>
                <a:gd name="T7" fmla="*/ 133 h 207"/>
                <a:gd name="T8" fmla="*/ 89 w 104"/>
                <a:gd name="T9" fmla="*/ 116 h 207"/>
                <a:gd name="T10" fmla="*/ 104 w 104"/>
                <a:gd name="T11" fmla="*/ 0 h 207"/>
                <a:gd name="T12" fmla="*/ 42 w 104"/>
                <a:gd name="T13" fmla="*/ 76 h 207"/>
                <a:gd name="T14" fmla="*/ 63 w 104"/>
                <a:gd name="T15" fmla="*/ 74 h 207"/>
                <a:gd name="T16" fmla="*/ 76 w 104"/>
                <a:gd name="T17" fmla="*/ 103 h 207"/>
                <a:gd name="T18" fmla="*/ 46 w 104"/>
                <a:gd name="T19" fmla="*/ 120 h 207"/>
                <a:gd name="T20" fmla="*/ 0 w 104"/>
                <a:gd name="T21" fmla="*/ 122 h 207"/>
                <a:gd name="T22" fmla="*/ 0 w 104"/>
                <a:gd name="T23" fmla="*/ 122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207"/>
                <a:gd name="T38" fmla="*/ 104 w 104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207">
                  <a:moveTo>
                    <a:pt x="0" y="122"/>
                  </a:moveTo>
                  <a:lnTo>
                    <a:pt x="27" y="192"/>
                  </a:lnTo>
                  <a:lnTo>
                    <a:pt x="38" y="207"/>
                  </a:lnTo>
                  <a:lnTo>
                    <a:pt x="68" y="133"/>
                  </a:lnTo>
                  <a:lnTo>
                    <a:pt x="89" y="116"/>
                  </a:lnTo>
                  <a:lnTo>
                    <a:pt x="104" y="0"/>
                  </a:lnTo>
                  <a:lnTo>
                    <a:pt x="42" y="76"/>
                  </a:lnTo>
                  <a:lnTo>
                    <a:pt x="63" y="74"/>
                  </a:lnTo>
                  <a:lnTo>
                    <a:pt x="76" y="103"/>
                  </a:lnTo>
                  <a:lnTo>
                    <a:pt x="46" y="12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34" name="Freeform 13">
              <a:extLst>
                <a:ext uri="{FF2B5EF4-FFF2-40B4-BE49-F238E27FC236}">
                  <a16:creationId xmlns:a16="http://schemas.microsoft.com/office/drawing/2014/main" xmlns="" id="{325C80A5-923D-4233-BB6D-8AE803DA6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1504"/>
              <a:ext cx="179" cy="171"/>
            </a:xfrm>
            <a:custGeom>
              <a:avLst/>
              <a:gdLst>
                <a:gd name="T0" fmla="*/ 47 w 357"/>
                <a:gd name="T1" fmla="*/ 124 h 342"/>
                <a:gd name="T2" fmla="*/ 47 w 357"/>
                <a:gd name="T3" fmla="*/ 93 h 342"/>
                <a:gd name="T4" fmla="*/ 0 w 357"/>
                <a:gd name="T5" fmla="*/ 38 h 342"/>
                <a:gd name="T6" fmla="*/ 32 w 357"/>
                <a:gd name="T7" fmla="*/ 21 h 342"/>
                <a:gd name="T8" fmla="*/ 144 w 357"/>
                <a:gd name="T9" fmla="*/ 0 h 342"/>
                <a:gd name="T10" fmla="*/ 255 w 357"/>
                <a:gd name="T11" fmla="*/ 23 h 342"/>
                <a:gd name="T12" fmla="*/ 281 w 357"/>
                <a:gd name="T13" fmla="*/ 67 h 342"/>
                <a:gd name="T14" fmla="*/ 317 w 357"/>
                <a:gd name="T15" fmla="*/ 93 h 342"/>
                <a:gd name="T16" fmla="*/ 317 w 357"/>
                <a:gd name="T17" fmla="*/ 137 h 342"/>
                <a:gd name="T18" fmla="*/ 354 w 357"/>
                <a:gd name="T19" fmla="*/ 181 h 342"/>
                <a:gd name="T20" fmla="*/ 344 w 357"/>
                <a:gd name="T21" fmla="*/ 253 h 342"/>
                <a:gd name="T22" fmla="*/ 357 w 357"/>
                <a:gd name="T23" fmla="*/ 284 h 342"/>
                <a:gd name="T24" fmla="*/ 327 w 357"/>
                <a:gd name="T25" fmla="*/ 329 h 342"/>
                <a:gd name="T26" fmla="*/ 317 w 357"/>
                <a:gd name="T27" fmla="*/ 342 h 342"/>
                <a:gd name="T28" fmla="*/ 325 w 357"/>
                <a:gd name="T29" fmla="*/ 255 h 342"/>
                <a:gd name="T30" fmla="*/ 321 w 357"/>
                <a:gd name="T31" fmla="*/ 196 h 342"/>
                <a:gd name="T32" fmla="*/ 298 w 357"/>
                <a:gd name="T33" fmla="*/ 211 h 342"/>
                <a:gd name="T34" fmla="*/ 255 w 357"/>
                <a:gd name="T35" fmla="*/ 228 h 342"/>
                <a:gd name="T36" fmla="*/ 241 w 357"/>
                <a:gd name="T37" fmla="*/ 200 h 342"/>
                <a:gd name="T38" fmla="*/ 232 w 357"/>
                <a:gd name="T39" fmla="*/ 187 h 342"/>
                <a:gd name="T40" fmla="*/ 184 w 357"/>
                <a:gd name="T41" fmla="*/ 188 h 342"/>
                <a:gd name="T42" fmla="*/ 150 w 357"/>
                <a:gd name="T43" fmla="*/ 131 h 342"/>
                <a:gd name="T44" fmla="*/ 91 w 357"/>
                <a:gd name="T45" fmla="*/ 90 h 342"/>
                <a:gd name="T46" fmla="*/ 47 w 357"/>
                <a:gd name="T47" fmla="*/ 124 h 342"/>
                <a:gd name="T48" fmla="*/ 47 w 357"/>
                <a:gd name="T49" fmla="*/ 124 h 3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7"/>
                <a:gd name="T76" fmla="*/ 0 h 342"/>
                <a:gd name="T77" fmla="*/ 357 w 357"/>
                <a:gd name="T78" fmla="*/ 342 h 3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7" h="342">
                  <a:moveTo>
                    <a:pt x="47" y="124"/>
                  </a:moveTo>
                  <a:lnTo>
                    <a:pt x="47" y="93"/>
                  </a:lnTo>
                  <a:lnTo>
                    <a:pt x="0" y="38"/>
                  </a:lnTo>
                  <a:lnTo>
                    <a:pt x="32" y="21"/>
                  </a:lnTo>
                  <a:lnTo>
                    <a:pt x="144" y="0"/>
                  </a:lnTo>
                  <a:lnTo>
                    <a:pt x="255" y="23"/>
                  </a:lnTo>
                  <a:lnTo>
                    <a:pt x="281" y="67"/>
                  </a:lnTo>
                  <a:lnTo>
                    <a:pt x="317" y="93"/>
                  </a:lnTo>
                  <a:lnTo>
                    <a:pt x="317" y="137"/>
                  </a:lnTo>
                  <a:lnTo>
                    <a:pt x="354" y="181"/>
                  </a:lnTo>
                  <a:lnTo>
                    <a:pt x="344" y="253"/>
                  </a:lnTo>
                  <a:lnTo>
                    <a:pt x="357" y="284"/>
                  </a:lnTo>
                  <a:lnTo>
                    <a:pt x="327" y="329"/>
                  </a:lnTo>
                  <a:lnTo>
                    <a:pt x="317" y="342"/>
                  </a:lnTo>
                  <a:lnTo>
                    <a:pt x="325" y="255"/>
                  </a:lnTo>
                  <a:lnTo>
                    <a:pt x="321" y="196"/>
                  </a:lnTo>
                  <a:lnTo>
                    <a:pt x="298" y="211"/>
                  </a:lnTo>
                  <a:lnTo>
                    <a:pt x="255" y="228"/>
                  </a:lnTo>
                  <a:lnTo>
                    <a:pt x="241" y="200"/>
                  </a:lnTo>
                  <a:lnTo>
                    <a:pt x="232" y="187"/>
                  </a:lnTo>
                  <a:lnTo>
                    <a:pt x="184" y="188"/>
                  </a:lnTo>
                  <a:lnTo>
                    <a:pt x="150" y="131"/>
                  </a:lnTo>
                  <a:lnTo>
                    <a:pt x="91" y="90"/>
                  </a:lnTo>
                  <a:lnTo>
                    <a:pt x="4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35" name="Freeform 14">
              <a:extLst>
                <a:ext uri="{FF2B5EF4-FFF2-40B4-BE49-F238E27FC236}">
                  <a16:creationId xmlns:a16="http://schemas.microsoft.com/office/drawing/2014/main" xmlns="" id="{B4A413D5-2719-4BC4-BE73-BEFE94943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1679"/>
              <a:ext cx="57" cy="99"/>
            </a:xfrm>
            <a:custGeom>
              <a:avLst/>
              <a:gdLst>
                <a:gd name="T0" fmla="*/ 49 w 114"/>
                <a:gd name="T1" fmla="*/ 34 h 198"/>
                <a:gd name="T2" fmla="*/ 60 w 114"/>
                <a:gd name="T3" fmla="*/ 63 h 198"/>
                <a:gd name="T4" fmla="*/ 21 w 114"/>
                <a:gd name="T5" fmla="*/ 139 h 198"/>
                <a:gd name="T6" fmla="*/ 9 w 114"/>
                <a:gd name="T7" fmla="*/ 154 h 198"/>
                <a:gd name="T8" fmla="*/ 0 w 114"/>
                <a:gd name="T9" fmla="*/ 198 h 198"/>
                <a:gd name="T10" fmla="*/ 55 w 114"/>
                <a:gd name="T11" fmla="*/ 152 h 198"/>
                <a:gd name="T12" fmla="*/ 32 w 114"/>
                <a:gd name="T13" fmla="*/ 139 h 198"/>
                <a:gd name="T14" fmla="*/ 64 w 114"/>
                <a:gd name="T15" fmla="*/ 122 h 198"/>
                <a:gd name="T16" fmla="*/ 97 w 114"/>
                <a:gd name="T17" fmla="*/ 105 h 198"/>
                <a:gd name="T18" fmla="*/ 106 w 114"/>
                <a:gd name="T19" fmla="*/ 76 h 198"/>
                <a:gd name="T20" fmla="*/ 95 w 114"/>
                <a:gd name="T21" fmla="*/ 63 h 198"/>
                <a:gd name="T22" fmla="*/ 102 w 114"/>
                <a:gd name="T23" fmla="*/ 32 h 198"/>
                <a:gd name="T24" fmla="*/ 83 w 114"/>
                <a:gd name="T25" fmla="*/ 48 h 198"/>
                <a:gd name="T26" fmla="*/ 114 w 114"/>
                <a:gd name="T27" fmla="*/ 0 h 198"/>
                <a:gd name="T28" fmla="*/ 81 w 114"/>
                <a:gd name="T29" fmla="*/ 19 h 198"/>
                <a:gd name="T30" fmla="*/ 49 w 114"/>
                <a:gd name="T31" fmla="*/ 34 h 198"/>
                <a:gd name="T32" fmla="*/ 49 w 114"/>
                <a:gd name="T33" fmla="*/ 34 h 1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"/>
                <a:gd name="T52" fmla="*/ 0 h 198"/>
                <a:gd name="T53" fmla="*/ 114 w 114"/>
                <a:gd name="T54" fmla="*/ 198 h 1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" h="198">
                  <a:moveTo>
                    <a:pt x="49" y="34"/>
                  </a:moveTo>
                  <a:lnTo>
                    <a:pt x="60" y="63"/>
                  </a:lnTo>
                  <a:lnTo>
                    <a:pt x="21" y="139"/>
                  </a:lnTo>
                  <a:lnTo>
                    <a:pt x="9" y="154"/>
                  </a:lnTo>
                  <a:lnTo>
                    <a:pt x="0" y="198"/>
                  </a:lnTo>
                  <a:lnTo>
                    <a:pt x="55" y="152"/>
                  </a:lnTo>
                  <a:lnTo>
                    <a:pt x="32" y="139"/>
                  </a:lnTo>
                  <a:lnTo>
                    <a:pt x="64" y="122"/>
                  </a:lnTo>
                  <a:lnTo>
                    <a:pt x="97" y="105"/>
                  </a:lnTo>
                  <a:lnTo>
                    <a:pt x="106" y="76"/>
                  </a:lnTo>
                  <a:lnTo>
                    <a:pt x="95" y="63"/>
                  </a:lnTo>
                  <a:lnTo>
                    <a:pt x="102" y="32"/>
                  </a:lnTo>
                  <a:lnTo>
                    <a:pt x="83" y="48"/>
                  </a:lnTo>
                  <a:lnTo>
                    <a:pt x="114" y="0"/>
                  </a:lnTo>
                  <a:lnTo>
                    <a:pt x="81" y="19"/>
                  </a:lnTo>
                  <a:lnTo>
                    <a:pt x="4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36" name="Freeform 15">
              <a:extLst>
                <a:ext uri="{FF2B5EF4-FFF2-40B4-BE49-F238E27FC236}">
                  <a16:creationId xmlns:a16="http://schemas.microsoft.com/office/drawing/2014/main" xmlns="" id="{95B758DB-4FC5-4A2F-96B9-4D7F020F2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" y="1666"/>
              <a:ext cx="24" cy="29"/>
            </a:xfrm>
            <a:custGeom>
              <a:avLst/>
              <a:gdLst>
                <a:gd name="T0" fmla="*/ 47 w 47"/>
                <a:gd name="T1" fmla="*/ 44 h 59"/>
                <a:gd name="T2" fmla="*/ 46 w 47"/>
                <a:gd name="T3" fmla="*/ 27 h 59"/>
                <a:gd name="T4" fmla="*/ 21 w 47"/>
                <a:gd name="T5" fmla="*/ 0 h 59"/>
                <a:gd name="T6" fmla="*/ 0 w 47"/>
                <a:gd name="T7" fmla="*/ 0 h 59"/>
                <a:gd name="T8" fmla="*/ 2 w 47"/>
                <a:gd name="T9" fmla="*/ 44 h 59"/>
                <a:gd name="T10" fmla="*/ 23 w 47"/>
                <a:gd name="T11" fmla="*/ 44 h 59"/>
                <a:gd name="T12" fmla="*/ 11 w 47"/>
                <a:gd name="T13" fmla="*/ 59 h 59"/>
                <a:gd name="T14" fmla="*/ 36 w 47"/>
                <a:gd name="T15" fmla="*/ 57 h 59"/>
                <a:gd name="T16" fmla="*/ 47 w 47"/>
                <a:gd name="T17" fmla="*/ 44 h 59"/>
                <a:gd name="T18" fmla="*/ 47 w 47"/>
                <a:gd name="T19" fmla="*/ 44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59"/>
                <a:gd name="T32" fmla="*/ 47 w 47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59">
                  <a:moveTo>
                    <a:pt x="47" y="44"/>
                  </a:moveTo>
                  <a:lnTo>
                    <a:pt x="46" y="27"/>
                  </a:lnTo>
                  <a:lnTo>
                    <a:pt x="21" y="0"/>
                  </a:lnTo>
                  <a:lnTo>
                    <a:pt x="0" y="0"/>
                  </a:lnTo>
                  <a:lnTo>
                    <a:pt x="2" y="44"/>
                  </a:lnTo>
                  <a:lnTo>
                    <a:pt x="23" y="44"/>
                  </a:lnTo>
                  <a:lnTo>
                    <a:pt x="11" y="59"/>
                  </a:lnTo>
                  <a:lnTo>
                    <a:pt x="36" y="57"/>
                  </a:lnTo>
                  <a:lnTo>
                    <a:pt x="4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37" name="Freeform 16">
              <a:extLst>
                <a:ext uri="{FF2B5EF4-FFF2-40B4-BE49-F238E27FC236}">
                  <a16:creationId xmlns:a16="http://schemas.microsoft.com/office/drawing/2014/main" xmlns="" id="{AC8C24AA-A93A-45B3-869B-65A17E949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1595"/>
              <a:ext cx="141" cy="264"/>
            </a:xfrm>
            <a:custGeom>
              <a:avLst/>
              <a:gdLst>
                <a:gd name="T0" fmla="*/ 186 w 283"/>
                <a:gd name="T1" fmla="*/ 19 h 526"/>
                <a:gd name="T2" fmla="*/ 199 w 283"/>
                <a:gd name="T3" fmla="*/ 63 h 526"/>
                <a:gd name="T4" fmla="*/ 156 w 283"/>
                <a:gd name="T5" fmla="*/ 64 h 526"/>
                <a:gd name="T6" fmla="*/ 180 w 283"/>
                <a:gd name="T7" fmla="*/ 121 h 526"/>
                <a:gd name="T8" fmla="*/ 135 w 283"/>
                <a:gd name="T9" fmla="*/ 82 h 526"/>
                <a:gd name="T10" fmla="*/ 112 w 283"/>
                <a:gd name="T11" fmla="*/ 97 h 526"/>
                <a:gd name="T12" fmla="*/ 87 w 283"/>
                <a:gd name="T13" fmla="*/ 68 h 526"/>
                <a:gd name="T14" fmla="*/ 43 w 283"/>
                <a:gd name="T15" fmla="*/ 101 h 526"/>
                <a:gd name="T16" fmla="*/ 80 w 283"/>
                <a:gd name="T17" fmla="*/ 99 h 526"/>
                <a:gd name="T18" fmla="*/ 137 w 283"/>
                <a:gd name="T19" fmla="*/ 121 h 526"/>
                <a:gd name="T20" fmla="*/ 146 w 283"/>
                <a:gd name="T21" fmla="*/ 137 h 526"/>
                <a:gd name="T22" fmla="*/ 171 w 283"/>
                <a:gd name="T23" fmla="*/ 180 h 526"/>
                <a:gd name="T24" fmla="*/ 156 w 283"/>
                <a:gd name="T25" fmla="*/ 296 h 526"/>
                <a:gd name="T26" fmla="*/ 169 w 283"/>
                <a:gd name="T27" fmla="*/ 296 h 526"/>
                <a:gd name="T28" fmla="*/ 135 w 283"/>
                <a:gd name="T29" fmla="*/ 315 h 526"/>
                <a:gd name="T30" fmla="*/ 123 w 283"/>
                <a:gd name="T31" fmla="*/ 302 h 526"/>
                <a:gd name="T32" fmla="*/ 114 w 283"/>
                <a:gd name="T33" fmla="*/ 331 h 526"/>
                <a:gd name="T34" fmla="*/ 80 w 283"/>
                <a:gd name="T35" fmla="*/ 332 h 526"/>
                <a:gd name="T36" fmla="*/ 102 w 283"/>
                <a:gd name="T37" fmla="*/ 346 h 526"/>
                <a:gd name="T38" fmla="*/ 81 w 283"/>
                <a:gd name="T39" fmla="*/ 376 h 526"/>
                <a:gd name="T40" fmla="*/ 95 w 283"/>
                <a:gd name="T41" fmla="*/ 420 h 526"/>
                <a:gd name="T42" fmla="*/ 118 w 283"/>
                <a:gd name="T43" fmla="*/ 446 h 526"/>
                <a:gd name="T44" fmla="*/ 97 w 283"/>
                <a:gd name="T45" fmla="*/ 462 h 526"/>
                <a:gd name="T46" fmla="*/ 19 w 283"/>
                <a:gd name="T47" fmla="*/ 481 h 526"/>
                <a:gd name="T48" fmla="*/ 0 w 283"/>
                <a:gd name="T49" fmla="*/ 511 h 526"/>
                <a:gd name="T50" fmla="*/ 0 w 283"/>
                <a:gd name="T51" fmla="*/ 526 h 526"/>
                <a:gd name="T52" fmla="*/ 110 w 283"/>
                <a:gd name="T53" fmla="*/ 462 h 526"/>
                <a:gd name="T54" fmla="*/ 277 w 283"/>
                <a:gd name="T55" fmla="*/ 496 h 526"/>
                <a:gd name="T56" fmla="*/ 205 w 283"/>
                <a:gd name="T57" fmla="*/ 397 h 526"/>
                <a:gd name="T58" fmla="*/ 182 w 283"/>
                <a:gd name="T59" fmla="*/ 386 h 526"/>
                <a:gd name="T60" fmla="*/ 226 w 283"/>
                <a:gd name="T61" fmla="*/ 338 h 526"/>
                <a:gd name="T62" fmla="*/ 254 w 283"/>
                <a:gd name="T63" fmla="*/ 249 h 526"/>
                <a:gd name="T64" fmla="*/ 262 w 283"/>
                <a:gd name="T65" fmla="*/ 190 h 526"/>
                <a:gd name="T66" fmla="*/ 283 w 283"/>
                <a:gd name="T67" fmla="*/ 146 h 526"/>
                <a:gd name="T68" fmla="*/ 283 w 283"/>
                <a:gd name="T69" fmla="*/ 131 h 526"/>
                <a:gd name="T70" fmla="*/ 270 w 283"/>
                <a:gd name="T71" fmla="*/ 116 h 526"/>
                <a:gd name="T72" fmla="*/ 277 w 283"/>
                <a:gd name="T73" fmla="*/ 72 h 526"/>
                <a:gd name="T74" fmla="*/ 275 w 283"/>
                <a:gd name="T75" fmla="*/ 44 h 526"/>
                <a:gd name="T76" fmla="*/ 275 w 283"/>
                <a:gd name="T77" fmla="*/ 0 h 526"/>
                <a:gd name="T78" fmla="*/ 186 w 283"/>
                <a:gd name="T79" fmla="*/ 19 h 526"/>
                <a:gd name="T80" fmla="*/ 186 w 283"/>
                <a:gd name="T81" fmla="*/ 19 h 5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3"/>
                <a:gd name="T124" fmla="*/ 0 h 526"/>
                <a:gd name="T125" fmla="*/ 283 w 283"/>
                <a:gd name="T126" fmla="*/ 526 h 5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3" h="526">
                  <a:moveTo>
                    <a:pt x="186" y="19"/>
                  </a:moveTo>
                  <a:lnTo>
                    <a:pt x="199" y="63"/>
                  </a:lnTo>
                  <a:lnTo>
                    <a:pt x="156" y="64"/>
                  </a:lnTo>
                  <a:lnTo>
                    <a:pt x="180" y="121"/>
                  </a:lnTo>
                  <a:lnTo>
                    <a:pt x="135" y="82"/>
                  </a:lnTo>
                  <a:lnTo>
                    <a:pt x="112" y="97"/>
                  </a:lnTo>
                  <a:lnTo>
                    <a:pt x="87" y="68"/>
                  </a:lnTo>
                  <a:lnTo>
                    <a:pt x="43" y="101"/>
                  </a:lnTo>
                  <a:lnTo>
                    <a:pt x="80" y="99"/>
                  </a:lnTo>
                  <a:lnTo>
                    <a:pt x="137" y="121"/>
                  </a:lnTo>
                  <a:lnTo>
                    <a:pt x="146" y="137"/>
                  </a:lnTo>
                  <a:lnTo>
                    <a:pt x="171" y="180"/>
                  </a:lnTo>
                  <a:lnTo>
                    <a:pt x="156" y="296"/>
                  </a:lnTo>
                  <a:lnTo>
                    <a:pt x="169" y="296"/>
                  </a:lnTo>
                  <a:lnTo>
                    <a:pt x="135" y="315"/>
                  </a:lnTo>
                  <a:lnTo>
                    <a:pt x="123" y="302"/>
                  </a:lnTo>
                  <a:lnTo>
                    <a:pt x="114" y="331"/>
                  </a:lnTo>
                  <a:lnTo>
                    <a:pt x="80" y="332"/>
                  </a:lnTo>
                  <a:lnTo>
                    <a:pt x="102" y="346"/>
                  </a:lnTo>
                  <a:lnTo>
                    <a:pt x="81" y="376"/>
                  </a:lnTo>
                  <a:lnTo>
                    <a:pt x="95" y="420"/>
                  </a:lnTo>
                  <a:lnTo>
                    <a:pt x="118" y="446"/>
                  </a:lnTo>
                  <a:lnTo>
                    <a:pt x="97" y="462"/>
                  </a:lnTo>
                  <a:lnTo>
                    <a:pt x="19" y="481"/>
                  </a:lnTo>
                  <a:lnTo>
                    <a:pt x="0" y="511"/>
                  </a:lnTo>
                  <a:lnTo>
                    <a:pt x="0" y="526"/>
                  </a:lnTo>
                  <a:lnTo>
                    <a:pt x="110" y="462"/>
                  </a:lnTo>
                  <a:lnTo>
                    <a:pt x="277" y="496"/>
                  </a:lnTo>
                  <a:lnTo>
                    <a:pt x="205" y="397"/>
                  </a:lnTo>
                  <a:lnTo>
                    <a:pt x="182" y="386"/>
                  </a:lnTo>
                  <a:lnTo>
                    <a:pt x="226" y="338"/>
                  </a:lnTo>
                  <a:lnTo>
                    <a:pt x="254" y="249"/>
                  </a:lnTo>
                  <a:lnTo>
                    <a:pt x="262" y="190"/>
                  </a:lnTo>
                  <a:lnTo>
                    <a:pt x="283" y="146"/>
                  </a:lnTo>
                  <a:lnTo>
                    <a:pt x="283" y="131"/>
                  </a:lnTo>
                  <a:lnTo>
                    <a:pt x="270" y="116"/>
                  </a:lnTo>
                  <a:lnTo>
                    <a:pt x="277" y="72"/>
                  </a:lnTo>
                  <a:lnTo>
                    <a:pt x="275" y="44"/>
                  </a:lnTo>
                  <a:lnTo>
                    <a:pt x="275" y="0"/>
                  </a:lnTo>
                  <a:lnTo>
                    <a:pt x="18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38" name="Freeform 17">
              <a:extLst>
                <a:ext uri="{FF2B5EF4-FFF2-40B4-BE49-F238E27FC236}">
                  <a16:creationId xmlns:a16="http://schemas.microsoft.com/office/drawing/2014/main" xmlns="" id="{451CDA87-8320-4D1A-BDB3-999A61471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" y="1641"/>
              <a:ext cx="24" cy="51"/>
            </a:xfrm>
            <a:custGeom>
              <a:avLst/>
              <a:gdLst>
                <a:gd name="T0" fmla="*/ 32 w 48"/>
                <a:gd name="T1" fmla="*/ 0 h 103"/>
                <a:gd name="T2" fmla="*/ 44 w 48"/>
                <a:gd name="T3" fmla="*/ 13 h 103"/>
                <a:gd name="T4" fmla="*/ 34 w 48"/>
                <a:gd name="T5" fmla="*/ 59 h 103"/>
                <a:gd name="T6" fmla="*/ 48 w 48"/>
                <a:gd name="T7" fmla="*/ 103 h 103"/>
                <a:gd name="T8" fmla="*/ 25 w 48"/>
                <a:gd name="T9" fmla="*/ 59 h 103"/>
                <a:gd name="T10" fmla="*/ 0 w 48"/>
                <a:gd name="T11" fmla="*/ 30 h 103"/>
                <a:gd name="T12" fmla="*/ 11 w 48"/>
                <a:gd name="T13" fmla="*/ 17 h 103"/>
                <a:gd name="T14" fmla="*/ 32 w 48"/>
                <a:gd name="T15" fmla="*/ 0 h 103"/>
                <a:gd name="T16" fmla="*/ 32 w 48"/>
                <a:gd name="T17" fmla="*/ 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03"/>
                <a:gd name="T29" fmla="*/ 48 w 48"/>
                <a:gd name="T30" fmla="*/ 103 h 1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03">
                  <a:moveTo>
                    <a:pt x="32" y="0"/>
                  </a:moveTo>
                  <a:lnTo>
                    <a:pt x="44" y="13"/>
                  </a:lnTo>
                  <a:lnTo>
                    <a:pt x="34" y="59"/>
                  </a:lnTo>
                  <a:lnTo>
                    <a:pt x="48" y="103"/>
                  </a:lnTo>
                  <a:lnTo>
                    <a:pt x="25" y="59"/>
                  </a:lnTo>
                  <a:lnTo>
                    <a:pt x="0" y="30"/>
                  </a:lnTo>
                  <a:lnTo>
                    <a:pt x="11" y="1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39" name="Freeform 18">
              <a:extLst>
                <a:ext uri="{FF2B5EF4-FFF2-40B4-BE49-F238E27FC236}">
                  <a16:creationId xmlns:a16="http://schemas.microsoft.com/office/drawing/2014/main" xmlns="" id="{EC49B21E-BDDE-48A6-B1DA-4FE4951A5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1632"/>
              <a:ext cx="15" cy="21"/>
            </a:xfrm>
            <a:custGeom>
              <a:avLst/>
              <a:gdLst>
                <a:gd name="T0" fmla="*/ 28 w 28"/>
                <a:gd name="T1" fmla="*/ 0 h 44"/>
                <a:gd name="T2" fmla="*/ 0 w 28"/>
                <a:gd name="T3" fmla="*/ 44 h 44"/>
                <a:gd name="T4" fmla="*/ 19 w 28"/>
                <a:gd name="T5" fmla="*/ 0 h 44"/>
                <a:gd name="T6" fmla="*/ 28 w 28"/>
                <a:gd name="T7" fmla="*/ 0 h 44"/>
                <a:gd name="T8" fmla="*/ 28 w 28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4"/>
                <a:gd name="T17" fmla="*/ 28 w 2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4">
                  <a:moveTo>
                    <a:pt x="28" y="0"/>
                  </a:moveTo>
                  <a:lnTo>
                    <a:pt x="0" y="44"/>
                  </a:lnTo>
                  <a:lnTo>
                    <a:pt x="1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40" name="Freeform 19">
              <a:extLst>
                <a:ext uri="{FF2B5EF4-FFF2-40B4-BE49-F238E27FC236}">
                  <a16:creationId xmlns:a16="http://schemas.microsoft.com/office/drawing/2014/main" xmlns="" id="{165E258B-E70A-45AC-86BF-F307B91A6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" y="1830"/>
              <a:ext cx="65" cy="177"/>
            </a:xfrm>
            <a:custGeom>
              <a:avLst/>
              <a:gdLst>
                <a:gd name="T0" fmla="*/ 131 w 131"/>
                <a:gd name="T1" fmla="*/ 12 h 354"/>
                <a:gd name="T2" fmla="*/ 112 w 131"/>
                <a:gd name="T3" fmla="*/ 42 h 354"/>
                <a:gd name="T4" fmla="*/ 87 w 131"/>
                <a:gd name="T5" fmla="*/ 16 h 354"/>
                <a:gd name="T6" fmla="*/ 53 w 131"/>
                <a:gd name="T7" fmla="*/ 0 h 354"/>
                <a:gd name="T8" fmla="*/ 64 w 131"/>
                <a:gd name="T9" fmla="*/ 16 h 354"/>
                <a:gd name="T10" fmla="*/ 55 w 131"/>
                <a:gd name="T11" fmla="*/ 61 h 354"/>
                <a:gd name="T12" fmla="*/ 0 w 131"/>
                <a:gd name="T13" fmla="*/ 65 h 354"/>
                <a:gd name="T14" fmla="*/ 36 w 131"/>
                <a:gd name="T15" fmla="*/ 92 h 354"/>
                <a:gd name="T16" fmla="*/ 38 w 131"/>
                <a:gd name="T17" fmla="*/ 164 h 354"/>
                <a:gd name="T18" fmla="*/ 60 w 131"/>
                <a:gd name="T19" fmla="*/ 147 h 354"/>
                <a:gd name="T20" fmla="*/ 15 w 131"/>
                <a:gd name="T21" fmla="*/ 341 h 354"/>
                <a:gd name="T22" fmla="*/ 49 w 131"/>
                <a:gd name="T23" fmla="*/ 354 h 354"/>
                <a:gd name="T24" fmla="*/ 95 w 131"/>
                <a:gd name="T25" fmla="*/ 133 h 354"/>
                <a:gd name="T26" fmla="*/ 78 w 131"/>
                <a:gd name="T27" fmla="*/ 57 h 354"/>
                <a:gd name="T28" fmla="*/ 131 w 131"/>
                <a:gd name="T29" fmla="*/ 12 h 354"/>
                <a:gd name="T30" fmla="*/ 131 w 131"/>
                <a:gd name="T31" fmla="*/ 12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354"/>
                <a:gd name="T50" fmla="*/ 131 w 131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354">
                  <a:moveTo>
                    <a:pt x="131" y="12"/>
                  </a:moveTo>
                  <a:lnTo>
                    <a:pt x="112" y="42"/>
                  </a:lnTo>
                  <a:lnTo>
                    <a:pt x="87" y="16"/>
                  </a:lnTo>
                  <a:lnTo>
                    <a:pt x="53" y="0"/>
                  </a:lnTo>
                  <a:lnTo>
                    <a:pt x="64" y="16"/>
                  </a:lnTo>
                  <a:lnTo>
                    <a:pt x="55" y="61"/>
                  </a:lnTo>
                  <a:lnTo>
                    <a:pt x="0" y="65"/>
                  </a:lnTo>
                  <a:lnTo>
                    <a:pt x="36" y="92"/>
                  </a:lnTo>
                  <a:lnTo>
                    <a:pt x="38" y="164"/>
                  </a:lnTo>
                  <a:lnTo>
                    <a:pt x="60" y="147"/>
                  </a:lnTo>
                  <a:lnTo>
                    <a:pt x="15" y="341"/>
                  </a:lnTo>
                  <a:lnTo>
                    <a:pt x="49" y="354"/>
                  </a:lnTo>
                  <a:lnTo>
                    <a:pt x="95" y="133"/>
                  </a:lnTo>
                  <a:lnTo>
                    <a:pt x="78" y="57"/>
                  </a:lnTo>
                  <a:lnTo>
                    <a:pt x="13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41" name="Freeform 20">
              <a:extLst>
                <a:ext uri="{FF2B5EF4-FFF2-40B4-BE49-F238E27FC236}">
                  <a16:creationId xmlns:a16="http://schemas.microsoft.com/office/drawing/2014/main" xmlns="" id="{BE6F561A-CA28-4C66-B212-1CAB7154C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" y="1842"/>
              <a:ext cx="43" cy="58"/>
            </a:xfrm>
            <a:custGeom>
              <a:avLst/>
              <a:gdLst>
                <a:gd name="T0" fmla="*/ 88 w 88"/>
                <a:gd name="T1" fmla="*/ 0 h 118"/>
                <a:gd name="T2" fmla="*/ 0 w 88"/>
                <a:gd name="T3" fmla="*/ 48 h 118"/>
                <a:gd name="T4" fmla="*/ 2 w 88"/>
                <a:gd name="T5" fmla="*/ 107 h 118"/>
                <a:gd name="T6" fmla="*/ 70 w 88"/>
                <a:gd name="T7" fmla="*/ 118 h 118"/>
                <a:gd name="T8" fmla="*/ 57 w 88"/>
                <a:gd name="T9" fmla="*/ 46 h 118"/>
                <a:gd name="T10" fmla="*/ 88 w 88"/>
                <a:gd name="T11" fmla="*/ 0 h 118"/>
                <a:gd name="T12" fmla="*/ 88 w 8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18"/>
                <a:gd name="T23" fmla="*/ 88 w 8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18">
                  <a:moveTo>
                    <a:pt x="88" y="0"/>
                  </a:moveTo>
                  <a:lnTo>
                    <a:pt x="0" y="48"/>
                  </a:lnTo>
                  <a:lnTo>
                    <a:pt x="2" y="107"/>
                  </a:lnTo>
                  <a:lnTo>
                    <a:pt x="70" y="118"/>
                  </a:lnTo>
                  <a:lnTo>
                    <a:pt x="57" y="4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42" name="Freeform 21">
              <a:extLst>
                <a:ext uri="{FF2B5EF4-FFF2-40B4-BE49-F238E27FC236}">
                  <a16:creationId xmlns:a16="http://schemas.microsoft.com/office/drawing/2014/main" xmlns="" id="{25148557-9E7F-4FC6-8CB8-9C9A5AB91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" y="1833"/>
              <a:ext cx="80" cy="88"/>
            </a:xfrm>
            <a:custGeom>
              <a:avLst/>
              <a:gdLst>
                <a:gd name="T0" fmla="*/ 34 w 159"/>
                <a:gd name="T1" fmla="*/ 0 h 177"/>
                <a:gd name="T2" fmla="*/ 0 w 159"/>
                <a:gd name="T3" fmla="*/ 163 h 177"/>
                <a:gd name="T4" fmla="*/ 43 w 159"/>
                <a:gd name="T5" fmla="*/ 177 h 177"/>
                <a:gd name="T6" fmla="*/ 159 w 159"/>
                <a:gd name="T7" fmla="*/ 8 h 177"/>
                <a:gd name="T8" fmla="*/ 34 w 159"/>
                <a:gd name="T9" fmla="*/ 0 h 177"/>
                <a:gd name="T10" fmla="*/ 34 w 159"/>
                <a:gd name="T11" fmla="*/ 0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7"/>
                <a:gd name="T20" fmla="*/ 159 w 159"/>
                <a:gd name="T21" fmla="*/ 177 h 1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7">
                  <a:moveTo>
                    <a:pt x="34" y="0"/>
                  </a:moveTo>
                  <a:lnTo>
                    <a:pt x="0" y="163"/>
                  </a:lnTo>
                  <a:lnTo>
                    <a:pt x="43" y="177"/>
                  </a:lnTo>
                  <a:lnTo>
                    <a:pt x="159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43" name="Freeform 22">
              <a:extLst>
                <a:ext uri="{FF2B5EF4-FFF2-40B4-BE49-F238E27FC236}">
                  <a16:creationId xmlns:a16="http://schemas.microsoft.com/office/drawing/2014/main" xmlns="" id="{EC4FDD40-24C3-4898-9E88-0AE39A012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843"/>
              <a:ext cx="38" cy="15"/>
            </a:xfrm>
            <a:custGeom>
              <a:avLst/>
              <a:gdLst>
                <a:gd name="T0" fmla="*/ 10 w 76"/>
                <a:gd name="T1" fmla="*/ 0 h 30"/>
                <a:gd name="T2" fmla="*/ 76 w 76"/>
                <a:gd name="T3" fmla="*/ 13 h 30"/>
                <a:gd name="T4" fmla="*/ 23 w 76"/>
                <a:gd name="T5" fmla="*/ 29 h 30"/>
                <a:gd name="T6" fmla="*/ 0 w 76"/>
                <a:gd name="T7" fmla="*/ 30 h 30"/>
                <a:gd name="T8" fmla="*/ 10 w 76"/>
                <a:gd name="T9" fmla="*/ 0 h 30"/>
                <a:gd name="T10" fmla="*/ 10 w 76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30"/>
                <a:gd name="T20" fmla="*/ 76 w 7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30">
                  <a:moveTo>
                    <a:pt x="10" y="0"/>
                  </a:moveTo>
                  <a:lnTo>
                    <a:pt x="76" y="13"/>
                  </a:lnTo>
                  <a:lnTo>
                    <a:pt x="23" y="29"/>
                  </a:lnTo>
                  <a:lnTo>
                    <a:pt x="0" y="3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44" name="Freeform 23">
              <a:extLst>
                <a:ext uri="{FF2B5EF4-FFF2-40B4-BE49-F238E27FC236}">
                  <a16:creationId xmlns:a16="http://schemas.microsoft.com/office/drawing/2014/main" xmlns="" id="{8A6F0DD6-3AC8-4AA4-86BB-32D0C56F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1848"/>
              <a:ext cx="64" cy="58"/>
            </a:xfrm>
            <a:custGeom>
              <a:avLst/>
              <a:gdLst>
                <a:gd name="T0" fmla="*/ 0 w 129"/>
                <a:gd name="T1" fmla="*/ 4 h 116"/>
                <a:gd name="T2" fmla="*/ 59 w 129"/>
                <a:gd name="T3" fmla="*/ 29 h 116"/>
                <a:gd name="T4" fmla="*/ 116 w 129"/>
                <a:gd name="T5" fmla="*/ 86 h 116"/>
                <a:gd name="T6" fmla="*/ 61 w 129"/>
                <a:gd name="T7" fmla="*/ 101 h 116"/>
                <a:gd name="T8" fmla="*/ 97 w 129"/>
                <a:gd name="T9" fmla="*/ 116 h 116"/>
                <a:gd name="T10" fmla="*/ 129 w 129"/>
                <a:gd name="T11" fmla="*/ 114 h 116"/>
                <a:gd name="T12" fmla="*/ 129 w 129"/>
                <a:gd name="T13" fmla="*/ 99 h 116"/>
                <a:gd name="T14" fmla="*/ 91 w 129"/>
                <a:gd name="T15" fmla="*/ 56 h 116"/>
                <a:gd name="T16" fmla="*/ 57 w 129"/>
                <a:gd name="T17" fmla="*/ 0 h 116"/>
                <a:gd name="T18" fmla="*/ 0 w 129"/>
                <a:gd name="T19" fmla="*/ 4 h 116"/>
                <a:gd name="T20" fmla="*/ 0 w 129"/>
                <a:gd name="T21" fmla="*/ 4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116"/>
                <a:gd name="T35" fmla="*/ 129 w 129"/>
                <a:gd name="T36" fmla="*/ 116 h 1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116">
                  <a:moveTo>
                    <a:pt x="0" y="4"/>
                  </a:moveTo>
                  <a:lnTo>
                    <a:pt x="59" y="29"/>
                  </a:lnTo>
                  <a:lnTo>
                    <a:pt x="116" y="86"/>
                  </a:lnTo>
                  <a:lnTo>
                    <a:pt x="61" y="101"/>
                  </a:lnTo>
                  <a:lnTo>
                    <a:pt x="97" y="116"/>
                  </a:lnTo>
                  <a:lnTo>
                    <a:pt x="129" y="114"/>
                  </a:lnTo>
                  <a:lnTo>
                    <a:pt x="129" y="99"/>
                  </a:lnTo>
                  <a:lnTo>
                    <a:pt x="91" y="56"/>
                  </a:lnTo>
                  <a:lnTo>
                    <a:pt x="5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45" name="Freeform 24">
              <a:extLst>
                <a:ext uri="{FF2B5EF4-FFF2-40B4-BE49-F238E27FC236}">
                  <a16:creationId xmlns:a16="http://schemas.microsoft.com/office/drawing/2014/main" xmlns="" id="{26DB776F-2ECF-4686-BAA1-BA8B1479B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1866"/>
              <a:ext cx="40" cy="89"/>
            </a:xfrm>
            <a:custGeom>
              <a:avLst/>
              <a:gdLst>
                <a:gd name="T0" fmla="*/ 2 w 80"/>
                <a:gd name="T1" fmla="*/ 0 h 176"/>
                <a:gd name="T2" fmla="*/ 6 w 80"/>
                <a:gd name="T3" fmla="*/ 72 h 176"/>
                <a:gd name="T4" fmla="*/ 0 w 80"/>
                <a:gd name="T5" fmla="*/ 176 h 176"/>
                <a:gd name="T6" fmla="*/ 80 w 80"/>
                <a:gd name="T7" fmla="*/ 39 h 176"/>
                <a:gd name="T8" fmla="*/ 2 w 80"/>
                <a:gd name="T9" fmla="*/ 0 h 176"/>
                <a:gd name="T10" fmla="*/ 2 w 80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76"/>
                <a:gd name="T20" fmla="*/ 80 w 80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76">
                  <a:moveTo>
                    <a:pt x="2" y="0"/>
                  </a:moveTo>
                  <a:lnTo>
                    <a:pt x="6" y="72"/>
                  </a:lnTo>
                  <a:lnTo>
                    <a:pt x="0" y="176"/>
                  </a:lnTo>
                  <a:lnTo>
                    <a:pt x="80" y="3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46" name="Freeform 25">
              <a:extLst>
                <a:ext uri="{FF2B5EF4-FFF2-40B4-BE49-F238E27FC236}">
                  <a16:creationId xmlns:a16="http://schemas.microsoft.com/office/drawing/2014/main" xmlns="" id="{7B18A24F-AE5E-4BD5-B7CB-E8AE2D248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1906"/>
              <a:ext cx="369" cy="450"/>
            </a:xfrm>
            <a:custGeom>
              <a:avLst/>
              <a:gdLst>
                <a:gd name="T0" fmla="*/ 681 w 740"/>
                <a:gd name="T1" fmla="*/ 0 h 899"/>
                <a:gd name="T2" fmla="*/ 595 w 740"/>
                <a:gd name="T3" fmla="*/ 92 h 899"/>
                <a:gd name="T4" fmla="*/ 586 w 740"/>
                <a:gd name="T5" fmla="*/ 122 h 899"/>
                <a:gd name="T6" fmla="*/ 675 w 740"/>
                <a:gd name="T7" fmla="*/ 116 h 899"/>
                <a:gd name="T8" fmla="*/ 523 w 740"/>
                <a:gd name="T9" fmla="*/ 228 h 899"/>
                <a:gd name="T10" fmla="*/ 688 w 740"/>
                <a:gd name="T11" fmla="*/ 160 h 899"/>
                <a:gd name="T12" fmla="*/ 679 w 740"/>
                <a:gd name="T13" fmla="*/ 190 h 899"/>
                <a:gd name="T14" fmla="*/ 603 w 740"/>
                <a:gd name="T15" fmla="*/ 223 h 899"/>
                <a:gd name="T16" fmla="*/ 580 w 740"/>
                <a:gd name="T17" fmla="*/ 238 h 899"/>
                <a:gd name="T18" fmla="*/ 660 w 740"/>
                <a:gd name="T19" fmla="*/ 265 h 899"/>
                <a:gd name="T20" fmla="*/ 650 w 740"/>
                <a:gd name="T21" fmla="*/ 280 h 899"/>
                <a:gd name="T22" fmla="*/ 550 w 740"/>
                <a:gd name="T23" fmla="*/ 316 h 899"/>
                <a:gd name="T24" fmla="*/ 508 w 740"/>
                <a:gd name="T25" fmla="*/ 362 h 899"/>
                <a:gd name="T26" fmla="*/ 609 w 740"/>
                <a:gd name="T27" fmla="*/ 369 h 899"/>
                <a:gd name="T28" fmla="*/ 611 w 740"/>
                <a:gd name="T29" fmla="*/ 398 h 899"/>
                <a:gd name="T30" fmla="*/ 555 w 740"/>
                <a:gd name="T31" fmla="*/ 432 h 899"/>
                <a:gd name="T32" fmla="*/ 291 w 740"/>
                <a:gd name="T33" fmla="*/ 285 h 899"/>
                <a:gd name="T34" fmla="*/ 534 w 740"/>
                <a:gd name="T35" fmla="*/ 447 h 899"/>
                <a:gd name="T36" fmla="*/ 536 w 740"/>
                <a:gd name="T37" fmla="*/ 491 h 899"/>
                <a:gd name="T38" fmla="*/ 498 w 740"/>
                <a:gd name="T39" fmla="*/ 582 h 899"/>
                <a:gd name="T40" fmla="*/ 536 w 740"/>
                <a:gd name="T41" fmla="*/ 696 h 899"/>
                <a:gd name="T42" fmla="*/ 441 w 740"/>
                <a:gd name="T43" fmla="*/ 569 h 899"/>
                <a:gd name="T44" fmla="*/ 419 w 740"/>
                <a:gd name="T45" fmla="*/ 569 h 899"/>
                <a:gd name="T46" fmla="*/ 432 w 740"/>
                <a:gd name="T47" fmla="*/ 612 h 899"/>
                <a:gd name="T48" fmla="*/ 361 w 740"/>
                <a:gd name="T49" fmla="*/ 546 h 899"/>
                <a:gd name="T50" fmla="*/ 411 w 740"/>
                <a:gd name="T51" fmla="*/ 614 h 899"/>
                <a:gd name="T52" fmla="*/ 342 w 740"/>
                <a:gd name="T53" fmla="*/ 618 h 899"/>
                <a:gd name="T54" fmla="*/ 392 w 740"/>
                <a:gd name="T55" fmla="*/ 730 h 899"/>
                <a:gd name="T56" fmla="*/ 301 w 740"/>
                <a:gd name="T57" fmla="*/ 679 h 899"/>
                <a:gd name="T58" fmla="*/ 263 w 740"/>
                <a:gd name="T59" fmla="*/ 593 h 899"/>
                <a:gd name="T60" fmla="*/ 253 w 740"/>
                <a:gd name="T61" fmla="*/ 609 h 899"/>
                <a:gd name="T62" fmla="*/ 230 w 740"/>
                <a:gd name="T63" fmla="*/ 654 h 899"/>
                <a:gd name="T64" fmla="*/ 303 w 740"/>
                <a:gd name="T65" fmla="*/ 738 h 899"/>
                <a:gd name="T66" fmla="*/ 246 w 740"/>
                <a:gd name="T67" fmla="*/ 711 h 899"/>
                <a:gd name="T68" fmla="*/ 185 w 740"/>
                <a:gd name="T69" fmla="*/ 626 h 899"/>
                <a:gd name="T70" fmla="*/ 200 w 740"/>
                <a:gd name="T71" fmla="*/ 685 h 899"/>
                <a:gd name="T72" fmla="*/ 168 w 740"/>
                <a:gd name="T73" fmla="*/ 715 h 899"/>
                <a:gd name="T74" fmla="*/ 135 w 740"/>
                <a:gd name="T75" fmla="*/ 702 h 899"/>
                <a:gd name="T76" fmla="*/ 150 w 740"/>
                <a:gd name="T77" fmla="*/ 791 h 899"/>
                <a:gd name="T78" fmla="*/ 112 w 740"/>
                <a:gd name="T79" fmla="*/ 747 h 899"/>
                <a:gd name="T80" fmla="*/ 0 w 740"/>
                <a:gd name="T81" fmla="*/ 768 h 899"/>
                <a:gd name="T82" fmla="*/ 21 w 740"/>
                <a:gd name="T83" fmla="*/ 871 h 899"/>
                <a:gd name="T84" fmla="*/ 8 w 740"/>
                <a:gd name="T85" fmla="*/ 899 h 899"/>
                <a:gd name="T86" fmla="*/ 538 w 740"/>
                <a:gd name="T87" fmla="*/ 753 h 899"/>
                <a:gd name="T88" fmla="*/ 582 w 740"/>
                <a:gd name="T89" fmla="*/ 707 h 899"/>
                <a:gd name="T90" fmla="*/ 624 w 740"/>
                <a:gd name="T91" fmla="*/ 649 h 899"/>
                <a:gd name="T92" fmla="*/ 694 w 740"/>
                <a:gd name="T93" fmla="*/ 496 h 899"/>
                <a:gd name="T94" fmla="*/ 702 w 740"/>
                <a:gd name="T95" fmla="*/ 409 h 899"/>
                <a:gd name="T96" fmla="*/ 721 w 740"/>
                <a:gd name="T97" fmla="*/ 350 h 899"/>
                <a:gd name="T98" fmla="*/ 694 w 740"/>
                <a:gd name="T99" fmla="*/ 306 h 899"/>
                <a:gd name="T100" fmla="*/ 726 w 740"/>
                <a:gd name="T101" fmla="*/ 261 h 899"/>
                <a:gd name="T102" fmla="*/ 725 w 740"/>
                <a:gd name="T103" fmla="*/ 232 h 899"/>
                <a:gd name="T104" fmla="*/ 711 w 740"/>
                <a:gd name="T105" fmla="*/ 189 h 899"/>
                <a:gd name="T106" fmla="*/ 740 w 740"/>
                <a:gd name="T107" fmla="*/ 71 h 899"/>
                <a:gd name="T108" fmla="*/ 726 w 740"/>
                <a:gd name="T109" fmla="*/ 42 h 899"/>
                <a:gd name="T110" fmla="*/ 692 w 740"/>
                <a:gd name="T111" fmla="*/ 16 h 899"/>
                <a:gd name="T112" fmla="*/ 681 w 740"/>
                <a:gd name="T113" fmla="*/ 0 h 899"/>
                <a:gd name="T114" fmla="*/ 681 w 740"/>
                <a:gd name="T115" fmla="*/ 0 h 8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0"/>
                <a:gd name="T175" fmla="*/ 0 h 899"/>
                <a:gd name="T176" fmla="*/ 740 w 740"/>
                <a:gd name="T177" fmla="*/ 899 h 8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0" h="899">
                  <a:moveTo>
                    <a:pt x="681" y="0"/>
                  </a:moveTo>
                  <a:lnTo>
                    <a:pt x="595" y="92"/>
                  </a:lnTo>
                  <a:lnTo>
                    <a:pt x="586" y="122"/>
                  </a:lnTo>
                  <a:lnTo>
                    <a:pt x="675" y="116"/>
                  </a:lnTo>
                  <a:lnTo>
                    <a:pt x="523" y="228"/>
                  </a:lnTo>
                  <a:lnTo>
                    <a:pt x="688" y="160"/>
                  </a:lnTo>
                  <a:lnTo>
                    <a:pt x="679" y="190"/>
                  </a:lnTo>
                  <a:lnTo>
                    <a:pt x="603" y="223"/>
                  </a:lnTo>
                  <a:lnTo>
                    <a:pt x="580" y="238"/>
                  </a:lnTo>
                  <a:lnTo>
                    <a:pt x="660" y="265"/>
                  </a:lnTo>
                  <a:lnTo>
                    <a:pt x="650" y="280"/>
                  </a:lnTo>
                  <a:lnTo>
                    <a:pt x="550" y="316"/>
                  </a:lnTo>
                  <a:lnTo>
                    <a:pt x="508" y="362"/>
                  </a:lnTo>
                  <a:lnTo>
                    <a:pt x="609" y="369"/>
                  </a:lnTo>
                  <a:lnTo>
                    <a:pt x="611" y="398"/>
                  </a:lnTo>
                  <a:lnTo>
                    <a:pt x="555" y="432"/>
                  </a:lnTo>
                  <a:lnTo>
                    <a:pt x="291" y="285"/>
                  </a:lnTo>
                  <a:lnTo>
                    <a:pt x="534" y="447"/>
                  </a:lnTo>
                  <a:lnTo>
                    <a:pt x="536" y="491"/>
                  </a:lnTo>
                  <a:lnTo>
                    <a:pt x="498" y="582"/>
                  </a:lnTo>
                  <a:lnTo>
                    <a:pt x="536" y="696"/>
                  </a:lnTo>
                  <a:lnTo>
                    <a:pt x="441" y="569"/>
                  </a:lnTo>
                  <a:lnTo>
                    <a:pt x="419" y="569"/>
                  </a:lnTo>
                  <a:lnTo>
                    <a:pt x="432" y="612"/>
                  </a:lnTo>
                  <a:lnTo>
                    <a:pt x="361" y="546"/>
                  </a:lnTo>
                  <a:lnTo>
                    <a:pt x="411" y="614"/>
                  </a:lnTo>
                  <a:lnTo>
                    <a:pt x="342" y="618"/>
                  </a:lnTo>
                  <a:lnTo>
                    <a:pt x="392" y="730"/>
                  </a:lnTo>
                  <a:lnTo>
                    <a:pt x="301" y="679"/>
                  </a:lnTo>
                  <a:lnTo>
                    <a:pt x="263" y="593"/>
                  </a:lnTo>
                  <a:lnTo>
                    <a:pt x="253" y="609"/>
                  </a:lnTo>
                  <a:lnTo>
                    <a:pt x="230" y="654"/>
                  </a:lnTo>
                  <a:lnTo>
                    <a:pt x="303" y="738"/>
                  </a:lnTo>
                  <a:lnTo>
                    <a:pt x="246" y="711"/>
                  </a:lnTo>
                  <a:lnTo>
                    <a:pt x="185" y="626"/>
                  </a:lnTo>
                  <a:lnTo>
                    <a:pt x="200" y="685"/>
                  </a:lnTo>
                  <a:lnTo>
                    <a:pt x="168" y="715"/>
                  </a:lnTo>
                  <a:lnTo>
                    <a:pt x="135" y="702"/>
                  </a:lnTo>
                  <a:lnTo>
                    <a:pt x="150" y="791"/>
                  </a:lnTo>
                  <a:lnTo>
                    <a:pt x="112" y="747"/>
                  </a:lnTo>
                  <a:lnTo>
                    <a:pt x="0" y="768"/>
                  </a:lnTo>
                  <a:lnTo>
                    <a:pt x="21" y="871"/>
                  </a:lnTo>
                  <a:lnTo>
                    <a:pt x="8" y="899"/>
                  </a:lnTo>
                  <a:lnTo>
                    <a:pt x="538" y="753"/>
                  </a:lnTo>
                  <a:lnTo>
                    <a:pt x="582" y="707"/>
                  </a:lnTo>
                  <a:lnTo>
                    <a:pt x="624" y="649"/>
                  </a:lnTo>
                  <a:lnTo>
                    <a:pt x="694" y="496"/>
                  </a:lnTo>
                  <a:lnTo>
                    <a:pt x="702" y="409"/>
                  </a:lnTo>
                  <a:lnTo>
                    <a:pt x="721" y="350"/>
                  </a:lnTo>
                  <a:lnTo>
                    <a:pt x="694" y="306"/>
                  </a:lnTo>
                  <a:lnTo>
                    <a:pt x="726" y="261"/>
                  </a:lnTo>
                  <a:lnTo>
                    <a:pt x="725" y="232"/>
                  </a:lnTo>
                  <a:lnTo>
                    <a:pt x="711" y="189"/>
                  </a:lnTo>
                  <a:lnTo>
                    <a:pt x="740" y="71"/>
                  </a:lnTo>
                  <a:lnTo>
                    <a:pt x="726" y="42"/>
                  </a:lnTo>
                  <a:lnTo>
                    <a:pt x="692" y="16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47" name="Freeform 26">
              <a:extLst>
                <a:ext uri="{FF2B5EF4-FFF2-40B4-BE49-F238E27FC236}">
                  <a16:creationId xmlns:a16="http://schemas.microsoft.com/office/drawing/2014/main" xmlns="" id="{F7D2BF3E-48F6-4339-963E-B184D725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" y="1940"/>
              <a:ext cx="54" cy="141"/>
            </a:xfrm>
            <a:custGeom>
              <a:avLst/>
              <a:gdLst>
                <a:gd name="T0" fmla="*/ 35 w 109"/>
                <a:gd name="T1" fmla="*/ 281 h 281"/>
                <a:gd name="T2" fmla="*/ 109 w 109"/>
                <a:gd name="T3" fmla="*/ 0 h 281"/>
                <a:gd name="T4" fmla="*/ 36 w 109"/>
                <a:gd name="T5" fmla="*/ 135 h 281"/>
                <a:gd name="T6" fmla="*/ 0 w 109"/>
                <a:gd name="T7" fmla="*/ 253 h 281"/>
                <a:gd name="T8" fmla="*/ 35 w 109"/>
                <a:gd name="T9" fmla="*/ 281 h 281"/>
                <a:gd name="T10" fmla="*/ 35 w 109"/>
                <a:gd name="T11" fmla="*/ 281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281"/>
                <a:gd name="T20" fmla="*/ 109 w 109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281">
                  <a:moveTo>
                    <a:pt x="35" y="281"/>
                  </a:moveTo>
                  <a:lnTo>
                    <a:pt x="109" y="0"/>
                  </a:lnTo>
                  <a:lnTo>
                    <a:pt x="36" y="135"/>
                  </a:lnTo>
                  <a:lnTo>
                    <a:pt x="0" y="253"/>
                  </a:lnTo>
                  <a:lnTo>
                    <a:pt x="35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48" name="Freeform 27">
              <a:extLst>
                <a:ext uri="{FF2B5EF4-FFF2-40B4-BE49-F238E27FC236}">
                  <a16:creationId xmlns:a16="http://schemas.microsoft.com/office/drawing/2014/main" xmlns="" id="{0BEC3A49-7CD8-4BC6-843D-E24C69ED1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957"/>
              <a:ext cx="61" cy="103"/>
            </a:xfrm>
            <a:custGeom>
              <a:avLst/>
              <a:gdLst>
                <a:gd name="T0" fmla="*/ 122 w 122"/>
                <a:gd name="T1" fmla="*/ 0 h 207"/>
                <a:gd name="T2" fmla="*/ 33 w 122"/>
                <a:gd name="T3" fmla="*/ 207 h 207"/>
                <a:gd name="T4" fmla="*/ 0 w 122"/>
                <a:gd name="T5" fmla="*/ 198 h 207"/>
                <a:gd name="T6" fmla="*/ 122 w 122"/>
                <a:gd name="T7" fmla="*/ 0 h 207"/>
                <a:gd name="T8" fmla="*/ 122 w 122"/>
                <a:gd name="T9" fmla="*/ 0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07"/>
                <a:gd name="T17" fmla="*/ 122 w 122"/>
                <a:gd name="T18" fmla="*/ 207 h 2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07">
                  <a:moveTo>
                    <a:pt x="122" y="0"/>
                  </a:moveTo>
                  <a:lnTo>
                    <a:pt x="33" y="207"/>
                  </a:lnTo>
                  <a:lnTo>
                    <a:pt x="0" y="19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49" name="Freeform 28">
              <a:extLst>
                <a:ext uri="{FF2B5EF4-FFF2-40B4-BE49-F238E27FC236}">
                  <a16:creationId xmlns:a16="http://schemas.microsoft.com/office/drawing/2014/main" xmlns="" id="{2CBD4D56-FBB4-4FBC-AD01-2E77A6AD0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1898"/>
              <a:ext cx="344" cy="309"/>
            </a:xfrm>
            <a:custGeom>
              <a:avLst/>
              <a:gdLst>
                <a:gd name="T0" fmla="*/ 322 w 688"/>
                <a:gd name="T1" fmla="*/ 2 h 620"/>
                <a:gd name="T2" fmla="*/ 304 w 688"/>
                <a:gd name="T3" fmla="*/ 76 h 620"/>
                <a:gd name="T4" fmla="*/ 289 w 688"/>
                <a:gd name="T5" fmla="*/ 34 h 620"/>
                <a:gd name="T6" fmla="*/ 278 w 688"/>
                <a:gd name="T7" fmla="*/ 19 h 620"/>
                <a:gd name="T8" fmla="*/ 245 w 688"/>
                <a:gd name="T9" fmla="*/ 240 h 620"/>
                <a:gd name="T10" fmla="*/ 230 w 688"/>
                <a:gd name="T11" fmla="*/ 168 h 620"/>
                <a:gd name="T12" fmla="*/ 171 w 688"/>
                <a:gd name="T13" fmla="*/ 114 h 620"/>
                <a:gd name="T14" fmla="*/ 219 w 688"/>
                <a:gd name="T15" fmla="*/ 183 h 620"/>
                <a:gd name="T16" fmla="*/ 217 w 688"/>
                <a:gd name="T17" fmla="*/ 331 h 620"/>
                <a:gd name="T18" fmla="*/ 185 w 688"/>
                <a:gd name="T19" fmla="*/ 361 h 620"/>
                <a:gd name="T20" fmla="*/ 173 w 688"/>
                <a:gd name="T21" fmla="*/ 390 h 620"/>
                <a:gd name="T22" fmla="*/ 196 w 688"/>
                <a:gd name="T23" fmla="*/ 418 h 620"/>
                <a:gd name="T24" fmla="*/ 175 w 688"/>
                <a:gd name="T25" fmla="*/ 420 h 620"/>
                <a:gd name="T26" fmla="*/ 116 w 688"/>
                <a:gd name="T27" fmla="*/ 350 h 620"/>
                <a:gd name="T28" fmla="*/ 25 w 688"/>
                <a:gd name="T29" fmla="*/ 339 h 620"/>
                <a:gd name="T30" fmla="*/ 105 w 688"/>
                <a:gd name="T31" fmla="*/ 380 h 620"/>
                <a:gd name="T32" fmla="*/ 118 w 688"/>
                <a:gd name="T33" fmla="*/ 394 h 620"/>
                <a:gd name="T34" fmla="*/ 52 w 688"/>
                <a:gd name="T35" fmla="*/ 426 h 620"/>
                <a:gd name="T36" fmla="*/ 0 w 688"/>
                <a:gd name="T37" fmla="*/ 532 h 620"/>
                <a:gd name="T38" fmla="*/ 65 w 688"/>
                <a:gd name="T39" fmla="*/ 455 h 620"/>
                <a:gd name="T40" fmla="*/ 120 w 688"/>
                <a:gd name="T41" fmla="*/ 437 h 620"/>
                <a:gd name="T42" fmla="*/ 177 w 688"/>
                <a:gd name="T43" fmla="*/ 451 h 620"/>
                <a:gd name="T44" fmla="*/ 244 w 688"/>
                <a:gd name="T45" fmla="*/ 447 h 620"/>
                <a:gd name="T46" fmla="*/ 198 w 688"/>
                <a:gd name="T47" fmla="*/ 479 h 620"/>
                <a:gd name="T48" fmla="*/ 162 w 688"/>
                <a:gd name="T49" fmla="*/ 582 h 620"/>
                <a:gd name="T50" fmla="*/ 223 w 688"/>
                <a:gd name="T51" fmla="*/ 474 h 620"/>
                <a:gd name="T52" fmla="*/ 255 w 688"/>
                <a:gd name="T53" fmla="*/ 458 h 620"/>
                <a:gd name="T54" fmla="*/ 308 w 688"/>
                <a:gd name="T55" fmla="*/ 382 h 620"/>
                <a:gd name="T56" fmla="*/ 320 w 688"/>
                <a:gd name="T57" fmla="*/ 398 h 620"/>
                <a:gd name="T58" fmla="*/ 352 w 688"/>
                <a:gd name="T59" fmla="*/ 367 h 620"/>
                <a:gd name="T60" fmla="*/ 361 w 688"/>
                <a:gd name="T61" fmla="*/ 337 h 620"/>
                <a:gd name="T62" fmla="*/ 382 w 688"/>
                <a:gd name="T63" fmla="*/ 321 h 620"/>
                <a:gd name="T64" fmla="*/ 394 w 688"/>
                <a:gd name="T65" fmla="*/ 335 h 620"/>
                <a:gd name="T66" fmla="*/ 386 w 688"/>
                <a:gd name="T67" fmla="*/ 394 h 620"/>
                <a:gd name="T68" fmla="*/ 377 w 688"/>
                <a:gd name="T69" fmla="*/ 424 h 620"/>
                <a:gd name="T70" fmla="*/ 380 w 688"/>
                <a:gd name="T71" fmla="*/ 468 h 620"/>
                <a:gd name="T72" fmla="*/ 458 w 688"/>
                <a:gd name="T73" fmla="*/ 521 h 620"/>
                <a:gd name="T74" fmla="*/ 472 w 688"/>
                <a:gd name="T75" fmla="*/ 551 h 620"/>
                <a:gd name="T76" fmla="*/ 464 w 688"/>
                <a:gd name="T77" fmla="*/ 595 h 620"/>
                <a:gd name="T78" fmla="*/ 555 w 688"/>
                <a:gd name="T79" fmla="*/ 620 h 620"/>
                <a:gd name="T80" fmla="*/ 553 w 688"/>
                <a:gd name="T81" fmla="*/ 574 h 620"/>
                <a:gd name="T82" fmla="*/ 609 w 688"/>
                <a:gd name="T83" fmla="*/ 572 h 620"/>
                <a:gd name="T84" fmla="*/ 620 w 688"/>
                <a:gd name="T85" fmla="*/ 586 h 620"/>
                <a:gd name="T86" fmla="*/ 675 w 688"/>
                <a:gd name="T87" fmla="*/ 599 h 620"/>
                <a:gd name="T88" fmla="*/ 688 w 688"/>
                <a:gd name="T89" fmla="*/ 584 h 620"/>
                <a:gd name="T90" fmla="*/ 673 w 688"/>
                <a:gd name="T91" fmla="*/ 525 h 620"/>
                <a:gd name="T92" fmla="*/ 609 w 688"/>
                <a:gd name="T93" fmla="*/ 529 h 620"/>
                <a:gd name="T94" fmla="*/ 593 w 688"/>
                <a:gd name="T95" fmla="*/ 485 h 620"/>
                <a:gd name="T96" fmla="*/ 571 w 688"/>
                <a:gd name="T97" fmla="*/ 472 h 620"/>
                <a:gd name="T98" fmla="*/ 555 w 688"/>
                <a:gd name="T99" fmla="*/ 399 h 620"/>
                <a:gd name="T100" fmla="*/ 601 w 688"/>
                <a:gd name="T101" fmla="*/ 441 h 620"/>
                <a:gd name="T102" fmla="*/ 683 w 688"/>
                <a:gd name="T103" fmla="*/ 451 h 620"/>
                <a:gd name="T104" fmla="*/ 546 w 688"/>
                <a:gd name="T105" fmla="*/ 266 h 620"/>
                <a:gd name="T106" fmla="*/ 523 w 688"/>
                <a:gd name="T107" fmla="*/ 209 h 620"/>
                <a:gd name="T108" fmla="*/ 455 w 688"/>
                <a:gd name="T109" fmla="*/ 169 h 620"/>
                <a:gd name="T110" fmla="*/ 346 w 688"/>
                <a:gd name="T111" fmla="*/ 0 h 620"/>
                <a:gd name="T112" fmla="*/ 322 w 688"/>
                <a:gd name="T113" fmla="*/ 2 h 620"/>
                <a:gd name="T114" fmla="*/ 322 w 688"/>
                <a:gd name="T115" fmla="*/ 2 h 6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8"/>
                <a:gd name="T175" fmla="*/ 0 h 620"/>
                <a:gd name="T176" fmla="*/ 688 w 688"/>
                <a:gd name="T177" fmla="*/ 620 h 6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8" h="620">
                  <a:moveTo>
                    <a:pt x="322" y="2"/>
                  </a:moveTo>
                  <a:lnTo>
                    <a:pt x="304" y="76"/>
                  </a:lnTo>
                  <a:lnTo>
                    <a:pt x="289" y="34"/>
                  </a:lnTo>
                  <a:lnTo>
                    <a:pt x="278" y="19"/>
                  </a:lnTo>
                  <a:lnTo>
                    <a:pt x="245" y="240"/>
                  </a:lnTo>
                  <a:lnTo>
                    <a:pt x="230" y="168"/>
                  </a:lnTo>
                  <a:lnTo>
                    <a:pt x="171" y="114"/>
                  </a:lnTo>
                  <a:lnTo>
                    <a:pt x="219" y="183"/>
                  </a:lnTo>
                  <a:lnTo>
                    <a:pt x="217" y="331"/>
                  </a:lnTo>
                  <a:lnTo>
                    <a:pt x="185" y="361"/>
                  </a:lnTo>
                  <a:lnTo>
                    <a:pt x="173" y="390"/>
                  </a:lnTo>
                  <a:lnTo>
                    <a:pt x="196" y="418"/>
                  </a:lnTo>
                  <a:lnTo>
                    <a:pt x="175" y="420"/>
                  </a:lnTo>
                  <a:lnTo>
                    <a:pt x="116" y="350"/>
                  </a:lnTo>
                  <a:lnTo>
                    <a:pt x="25" y="339"/>
                  </a:lnTo>
                  <a:lnTo>
                    <a:pt x="105" y="380"/>
                  </a:lnTo>
                  <a:lnTo>
                    <a:pt x="118" y="394"/>
                  </a:lnTo>
                  <a:lnTo>
                    <a:pt x="52" y="426"/>
                  </a:lnTo>
                  <a:lnTo>
                    <a:pt x="0" y="532"/>
                  </a:lnTo>
                  <a:lnTo>
                    <a:pt x="65" y="455"/>
                  </a:lnTo>
                  <a:lnTo>
                    <a:pt x="120" y="437"/>
                  </a:lnTo>
                  <a:lnTo>
                    <a:pt x="177" y="451"/>
                  </a:lnTo>
                  <a:lnTo>
                    <a:pt x="244" y="447"/>
                  </a:lnTo>
                  <a:lnTo>
                    <a:pt x="198" y="479"/>
                  </a:lnTo>
                  <a:lnTo>
                    <a:pt x="162" y="582"/>
                  </a:lnTo>
                  <a:lnTo>
                    <a:pt x="223" y="474"/>
                  </a:lnTo>
                  <a:lnTo>
                    <a:pt x="255" y="458"/>
                  </a:lnTo>
                  <a:lnTo>
                    <a:pt x="308" y="382"/>
                  </a:lnTo>
                  <a:lnTo>
                    <a:pt x="320" y="398"/>
                  </a:lnTo>
                  <a:lnTo>
                    <a:pt x="352" y="367"/>
                  </a:lnTo>
                  <a:lnTo>
                    <a:pt x="361" y="337"/>
                  </a:lnTo>
                  <a:lnTo>
                    <a:pt x="382" y="321"/>
                  </a:lnTo>
                  <a:lnTo>
                    <a:pt x="394" y="335"/>
                  </a:lnTo>
                  <a:lnTo>
                    <a:pt x="386" y="394"/>
                  </a:lnTo>
                  <a:lnTo>
                    <a:pt x="377" y="424"/>
                  </a:lnTo>
                  <a:lnTo>
                    <a:pt x="380" y="468"/>
                  </a:lnTo>
                  <a:lnTo>
                    <a:pt x="458" y="521"/>
                  </a:lnTo>
                  <a:lnTo>
                    <a:pt x="472" y="551"/>
                  </a:lnTo>
                  <a:lnTo>
                    <a:pt x="464" y="595"/>
                  </a:lnTo>
                  <a:lnTo>
                    <a:pt x="555" y="620"/>
                  </a:lnTo>
                  <a:lnTo>
                    <a:pt x="553" y="574"/>
                  </a:lnTo>
                  <a:lnTo>
                    <a:pt x="609" y="572"/>
                  </a:lnTo>
                  <a:lnTo>
                    <a:pt x="620" y="586"/>
                  </a:lnTo>
                  <a:lnTo>
                    <a:pt x="675" y="599"/>
                  </a:lnTo>
                  <a:lnTo>
                    <a:pt x="688" y="584"/>
                  </a:lnTo>
                  <a:lnTo>
                    <a:pt x="673" y="525"/>
                  </a:lnTo>
                  <a:lnTo>
                    <a:pt x="609" y="529"/>
                  </a:lnTo>
                  <a:lnTo>
                    <a:pt x="593" y="485"/>
                  </a:lnTo>
                  <a:lnTo>
                    <a:pt x="571" y="472"/>
                  </a:lnTo>
                  <a:lnTo>
                    <a:pt x="555" y="399"/>
                  </a:lnTo>
                  <a:lnTo>
                    <a:pt x="601" y="441"/>
                  </a:lnTo>
                  <a:lnTo>
                    <a:pt x="683" y="451"/>
                  </a:lnTo>
                  <a:lnTo>
                    <a:pt x="546" y="266"/>
                  </a:lnTo>
                  <a:lnTo>
                    <a:pt x="523" y="209"/>
                  </a:lnTo>
                  <a:lnTo>
                    <a:pt x="455" y="169"/>
                  </a:lnTo>
                  <a:lnTo>
                    <a:pt x="346" y="0"/>
                  </a:lnTo>
                  <a:lnTo>
                    <a:pt x="32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50" name="Freeform 29">
              <a:extLst>
                <a:ext uri="{FF2B5EF4-FFF2-40B4-BE49-F238E27FC236}">
                  <a16:creationId xmlns:a16="http://schemas.microsoft.com/office/drawing/2014/main" xmlns="" id="{01BE29DE-7373-4434-BC51-3EA6854BF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1761"/>
              <a:ext cx="40" cy="176"/>
            </a:xfrm>
            <a:custGeom>
              <a:avLst/>
              <a:gdLst>
                <a:gd name="T0" fmla="*/ 72 w 82"/>
                <a:gd name="T1" fmla="*/ 0 h 351"/>
                <a:gd name="T2" fmla="*/ 38 w 82"/>
                <a:gd name="T3" fmla="*/ 28 h 351"/>
                <a:gd name="T4" fmla="*/ 0 w 82"/>
                <a:gd name="T5" fmla="*/ 102 h 351"/>
                <a:gd name="T6" fmla="*/ 34 w 82"/>
                <a:gd name="T7" fmla="*/ 159 h 351"/>
                <a:gd name="T8" fmla="*/ 15 w 82"/>
                <a:gd name="T9" fmla="*/ 218 h 351"/>
                <a:gd name="T10" fmla="*/ 33 w 82"/>
                <a:gd name="T11" fmla="*/ 307 h 351"/>
                <a:gd name="T12" fmla="*/ 0 w 82"/>
                <a:gd name="T13" fmla="*/ 351 h 351"/>
                <a:gd name="T14" fmla="*/ 74 w 82"/>
                <a:gd name="T15" fmla="*/ 230 h 351"/>
                <a:gd name="T16" fmla="*/ 82 w 82"/>
                <a:gd name="T17" fmla="*/ 201 h 351"/>
                <a:gd name="T18" fmla="*/ 71 w 82"/>
                <a:gd name="T19" fmla="*/ 159 h 351"/>
                <a:gd name="T20" fmla="*/ 59 w 82"/>
                <a:gd name="T21" fmla="*/ 159 h 351"/>
                <a:gd name="T22" fmla="*/ 42 w 82"/>
                <a:gd name="T23" fmla="*/ 58 h 351"/>
                <a:gd name="T24" fmla="*/ 72 w 82"/>
                <a:gd name="T25" fmla="*/ 0 h 351"/>
                <a:gd name="T26" fmla="*/ 72 w 82"/>
                <a:gd name="T27" fmla="*/ 0 h 3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351"/>
                <a:gd name="T44" fmla="*/ 82 w 82"/>
                <a:gd name="T45" fmla="*/ 351 h 3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351">
                  <a:moveTo>
                    <a:pt x="72" y="0"/>
                  </a:moveTo>
                  <a:lnTo>
                    <a:pt x="38" y="28"/>
                  </a:lnTo>
                  <a:lnTo>
                    <a:pt x="0" y="102"/>
                  </a:lnTo>
                  <a:lnTo>
                    <a:pt x="34" y="159"/>
                  </a:lnTo>
                  <a:lnTo>
                    <a:pt x="15" y="218"/>
                  </a:lnTo>
                  <a:lnTo>
                    <a:pt x="33" y="307"/>
                  </a:lnTo>
                  <a:lnTo>
                    <a:pt x="0" y="351"/>
                  </a:lnTo>
                  <a:lnTo>
                    <a:pt x="74" y="230"/>
                  </a:lnTo>
                  <a:lnTo>
                    <a:pt x="82" y="201"/>
                  </a:lnTo>
                  <a:lnTo>
                    <a:pt x="71" y="159"/>
                  </a:lnTo>
                  <a:lnTo>
                    <a:pt x="59" y="159"/>
                  </a:lnTo>
                  <a:lnTo>
                    <a:pt x="42" y="5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51" name="Freeform 30">
              <a:extLst>
                <a:ext uri="{FF2B5EF4-FFF2-40B4-BE49-F238E27FC236}">
                  <a16:creationId xmlns:a16="http://schemas.microsoft.com/office/drawing/2014/main" xmlns="" id="{851DAAD1-35B6-4736-B061-4EFE124A8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958"/>
              <a:ext cx="30" cy="73"/>
            </a:xfrm>
            <a:custGeom>
              <a:avLst/>
              <a:gdLst>
                <a:gd name="T0" fmla="*/ 59 w 59"/>
                <a:gd name="T1" fmla="*/ 72 h 146"/>
                <a:gd name="T2" fmla="*/ 50 w 59"/>
                <a:gd name="T3" fmla="*/ 116 h 146"/>
                <a:gd name="T4" fmla="*/ 50 w 59"/>
                <a:gd name="T5" fmla="*/ 146 h 146"/>
                <a:gd name="T6" fmla="*/ 16 w 59"/>
                <a:gd name="T7" fmla="*/ 103 h 146"/>
                <a:gd name="T8" fmla="*/ 0 w 59"/>
                <a:gd name="T9" fmla="*/ 46 h 146"/>
                <a:gd name="T10" fmla="*/ 21 w 59"/>
                <a:gd name="T11" fmla="*/ 0 h 146"/>
                <a:gd name="T12" fmla="*/ 33 w 59"/>
                <a:gd name="T13" fmla="*/ 15 h 146"/>
                <a:gd name="T14" fmla="*/ 46 w 59"/>
                <a:gd name="T15" fmla="*/ 57 h 146"/>
                <a:gd name="T16" fmla="*/ 59 w 59"/>
                <a:gd name="T17" fmla="*/ 72 h 146"/>
                <a:gd name="T18" fmla="*/ 59 w 59"/>
                <a:gd name="T19" fmla="*/ 72 h 1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146"/>
                <a:gd name="T32" fmla="*/ 59 w 59"/>
                <a:gd name="T33" fmla="*/ 146 h 1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146">
                  <a:moveTo>
                    <a:pt x="59" y="72"/>
                  </a:moveTo>
                  <a:lnTo>
                    <a:pt x="50" y="116"/>
                  </a:lnTo>
                  <a:lnTo>
                    <a:pt x="50" y="146"/>
                  </a:lnTo>
                  <a:lnTo>
                    <a:pt x="16" y="103"/>
                  </a:lnTo>
                  <a:lnTo>
                    <a:pt x="0" y="46"/>
                  </a:lnTo>
                  <a:lnTo>
                    <a:pt x="21" y="0"/>
                  </a:lnTo>
                  <a:lnTo>
                    <a:pt x="33" y="15"/>
                  </a:lnTo>
                  <a:lnTo>
                    <a:pt x="46" y="57"/>
                  </a:lnTo>
                  <a:lnTo>
                    <a:pt x="59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52" name="Freeform 31">
              <a:extLst>
                <a:ext uri="{FF2B5EF4-FFF2-40B4-BE49-F238E27FC236}">
                  <a16:creationId xmlns:a16="http://schemas.microsoft.com/office/drawing/2014/main" xmlns="" id="{D43BDC65-5526-4BDB-A269-572D91C38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014"/>
              <a:ext cx="88" cy="113"/>
            </a:xfrm>
            <a:custGeom>
              <a:avLst/>
              <a:gdLst>
                <a:gd name="T0" fmla="*/ 53 w 177"/>
                <a:gd name="T1" fmla="*/ 0 h 226"/>
                <a:gd name="T2" fmla="*/ 23 w 177"/>
                <a:gd name="T3" fmla="*/ 17 h 226"/>
                <a:gd name="T4" fmla="*/ 0 w 177"/>
                <a:gd name="T5" fmla="*/ 76 h 226"/>
                <a:gd name="T6" fmla="*/ 27 w 177"/>
                <a:gd name="T7" fmla="*/ 135 h 226"/>
                <a:gd name="T8" fmla="*/ 177 w 177"/>
                <a:gd name="T9" fmla="*/ 226 h 226"/>
                <a:gd name="T10" fmla="*/ 71 w 177"/>
                <a:gd name="T11" fmla="*/ 88 h 226"/>
                <a:gd name="T12" fmla="*/ 80 w 177"/>
                <a:gd name="T13" fmla="*/ 57 h 226"/>
                <a:gd name="T14" fmla="*/ 112 w 177"/>
                <a:gd name="T15" fmla="*/ 57 h 226"/>
                <a:gd name="T16" fmla="*/ 53 w 177"/>
                <a:gd name="T17" fmla="*/ 0 h 226"/>
                <a:gd name="T18" fmla="*/ 53 w 177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7"/>
                <a:gd name="T31" fmla="*/ 0 h 226"/>
                <a:gd name="T32" fmla="*/ 177 w 177"/>
                <a:gd name="T33" fmla="*/ 226 h 2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7" h="226">
                  <a:moveTo>
                    <a:pt x="53" y="0"/>
                  </a:moveTo>
                  <a:lnTo>
                    <a:pt x="23" y="17"/>
                  </a:lnTo>
                  <a:lnTo>
                    <a:pt x="0" y="76"/>
                  </a:lnTo>
                  <a:lnTo>
                    <a:pt x="27" y="135"/>
                  </a:lnTo>
                  <a:lnTo>
                    <a:pt x="177" y="226"/>
                  </a:lnTo>
                  <a:lnTo>
                    <a:pt x="71" y="88"/>
                  </a:lnTo>
                  <a:lnTo>
                    <a:pt x="80" y="57"/>
                  </a:lnTo>
                  <a:lnTo>
                    <a:pt x="112" y="5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53" name="Freeform 32">
              <a:extLst>
                <a:ext uri="{FF2B5EF4-FFF2-40B4-BE49-F238E27FC236}">
                  <a16:creationId xmlns:a16="http://schemas.microsoft.com/office/drawing/2014/main" xmlns="" id="{D5E1E562-B44A-413D-B2A5-F51F06FFD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2166"/>
              <a:ext cx="53" cy="79"/>
            </a:xfrm>
            <a:custGeom>
              <a:avLst/>
              <a:gdLst>
                <a:gd name="T0" fmla="*/ 0 w 107"/>
                <a:gd name="T1" fmla="*/ 0 h 158"/>
                <a:gd name="T2" fmla="*/ 10 w 107"/>
                <a:gd name="T3" fmla="*/ 14 h 158"/>
                <a:gd name="T4" fmla="*/ 0 w 107"/>
                <a:gd name="T5" fmla="*/ 29 h 158"/>
                <a:gd name="T6" fmla="*/ 48 w 107"/>
                <a:gd name="T7" fmla="*/ 114 h 158"/>
                <a:gd name="T8" fmla="*/ 52 w 107"/>
                <a:gd name="T9" fmla="*/ 158 h 158"/>
                <a:gd name="T10" fmla="*/ 82 w 107"/>
                <a:gd name="T11" fmla="*/ 139 h 158"/>
                <a:gd name="T12" fmla="*/ 107 w 107"/>
                <a:gd name="T13" fmla="*/ 154 h 158"/>
                <a:gd name="T14" fmla="*/ 105 w 107"/>
                <a:gd name="T15" fmla="*/ 139 h 158"/>
                <a:gd name="T16" fmla="*/ 94 w 107"/>
                <a:gd name="T17" fmla="*/ 112 h 158"/>
                <a:gd name="T18" fmla="*/ 0 w 107"/>
                <a:gd name="T19" fmla="*/ 0 h 158"/>
                <a:gd name="T20" fmla="*/ 0 w 107"/>
                <a:gd name="T21" fmla="*/ 0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58"/>
                <a:gd name="T35" fmla="*/ 107 w 107"/>
                <a:gd name="T36" fmla="*/ 158 h 1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58">
                  <a:moveTo>
                    <a:pt x="0" y="0"/>
                  </a:moveTo>
                  <a:lnTo>
                    <a:pt x="10" y="14"/>
                  </a:lnTo>
                  <a:lnTo>
                    <a:pt x="0" y="29"/>
                  </a:lnTo>
                  <a:lnTo>
                    <a:pt x="48" y="114"/>
                  </a:lnTo>
                  <a:lnTo>
                    <a:pt x="52" y="158"/>
                  </a:lnTo>
                  <a:lnTo>
                    <a:pt x="82" y="139"/>
                  </a:lnTo>
                  <a:lnTo>
                    <a:pt x="107" y="154"/>
                  </a:lnTo>
                  <a:lnTo>
                    <a:pt x="105" y="139"/>
                  </a:lnTo>
                  <a:lnTo>
                    <a:pt x="94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54" name="Freeform 33">
              <a:extLst>
                <a:ext uri="{FF2B5EF4-FFF2-40B4-BE49-F238E27FC236}">
                  <a16:creationId xmlns:a16="http://schemas.microsoft.com/office/drawing/2014/main" xmlns="" id="{A58FC9E8-9C17-4349-B78D-0D534FAC0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2226"/>
              <a:ext cx="38" cy="59"/>
            </a:xfrm>
            <a:custGeom>
              <a:avLst/>
              <a:gdLst>
                <a:gd name="T0" fmla="*/ 19 w 76"/>
                <a:gd name="T1" fmla="*/ 4 h 120"/>
                <a:gd name="T2" fmla="*/ 9 w 76"/>
                <a:gd name="T3" fmla="*/ 48 h 120"/>
                <a:gd name="T4" fmla="*/ 0 w 76"/>
                <a:gd name="T5" fmla="*/ 108 h 120"/>
                <a:gd name="T6" fmla="*/ 36 w 76"/>
                <a:gd name="T7" fmla="*/ 120 h 120"/>
                <a:gd name="T8" fmla="*/ 53 w 76"/>
                <a:gd name="T9" fmla="*/ 30 h 120"/>
                <a:gd name="T10" fmla="*/ 76 w 76"/>
                <a:gd name="T11" fmla="*/ 0 h 120"/>
                <a:gd name="T12" fmla="*/ 19 w 76"/>
                <a:gd name="T13" fmla="*/ 4 h 120"/>
                <a:gd name="T14" fmla="*/ 19 w 76"/>
                <a:gd name="T15" fmla="*/ 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20"/>
                <a:gd name="T26" fmla="*/ 76 w 76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20">
                  <a:moveTo>
                    <a:pt x="19" y="4"/>
                  </a:moveTo>
                  <a:lnTo>
                    <a:pt x="9" y="48"/>
                  </a:lnTo>
                  <a:lnTo>
                    <a:pt x="0" y="108"/>
                  </a:lnTo>
                  <a:lnTo>
                    <a:pt x="36" y="120"/>
                  </a:lnTo>
                  <a:lnTo>
                    <a:pt x="53" y="30"/>
                  </a:lnTo>
                  <a:lnTo>
                    <a:pt x="76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55" name="Freeform 34">
              <a:extLst>
                <a:ext uri="{FF2B5EF4-FFF2-40B4-BE49-F238E27FC236}">
                  <a16:creationId xmlns:a16="http://schemas.microsoft.com/office/drawing/2014/main" xmlns="" id="{57B4D51C-CEB9-4586-B86C-F4C59C66F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2190"/>
              <a:ext cx="57" cy="35"/>
            </a:xfrm>
            <a:custGeom>
              <a:avLst/>
              <a:gdLst>
                <a:gd name="T0" fmla="*/ 0 w 114"/>
                <a:gd name="T1" fmla="*/ 45 h 68"/>
                <a:gd name="T2" fmla="*/ 19 w 114"/>
                <a:gd name="T3" fmla="*/ 30 h 68"/>
                <a:gd name="T4" fmla="*/ 55 w 114"/>
                <a:gd name="T5" fmla="*/ 43 h 68"/>
                <a:gd name="T6" fmla="*/ 68 w 114"/>
                <a:gd name="T7" fmla="*/ 57 h 68"/>
                <a:gd name="T8" fmla="*/ 77 w 114"/>
                <a:gd name="T9" fmla="*/ 55 h 68"/>
                <a:gd name="T10" fmla="*/ 114 w 114"/>
                <a:gd name="T11" fmla="*/ 68 h 68"/>
                <a:gd name="T12" fmla="*/ 100 w 114"/>
                <a:gd name="T13" fmla="*/ 42 h 68"/>
                <a:gd name="T14" fmla="*/ 41 w 114"/>
                <a:gd name="T15" fmla="*/ 0 h 68"/>
                <a:gd name="T16" fmla="*/ 43 w 114"/>
                <a:gd name="T17" fmla="*/ 28 h 68"/>
                <a:gd name="T18" fmla="*/ 9 w 114"/>
                <a:gd name="T19" fmla="*/ 15 h 68"/>
                <a:gd name="T20" fmla="*/ 0 w 114"/>
                <a:gd name="T21" fmla="*/ 45 h 68"/>
                <a:gd name="T22" fmla="*/ 0 w 114"/>
                <a:gd name="T23" fmla="*/ 45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4"/>
                <a:gd name="T37" fmla="*/ 0 h 68"/>
                <a:gd name="T38" fmla="*/ 114 w 114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4" h="68">
                  <a:moveTo>
                    <a:pt x="0" y="45"/>
                  </a:moveTo>
                  <a:lnTo>
                    <a:pt x="19" y="30"/>
                  </a:lnTo>
                  <a:lnTo>
                    <a:pt x="55" y="43"/>
                  </a:lnTo>
                  <a:lnTo>
                    <a:pt x="68" y="57"/>
                  </a:lnTo>
                  <a:lnTo>
                    <a:pt x="77" y="55"/>
                  </a:lnTo>
                  <a:lnTo>
                    <a:pt x="114" y="68"/>
                  </a:lnTo>
                  <a:lnTo>
                    <a:pt x="100" y="42"/>
                  </a:lnTo>
                  <a:lnTo>
                    <a:pt x="41" y="0"/>
                  </a:lnTo>
                  <a:lnTo>
                    <a:pt x="43" y="28"/>
                  </a:lnTo>
                  <a:lnTo>
                    <a:pt x="9" y="1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56" name="Freeform 35">
              <a:extLst>
                <a:ext uri="{FF2B5EF4-FFF2-40B4-BE49-F238E27FC236}">
                  <a16:creationId xmlns:a16="http://schemas.microsoft.com/office/drawing/2014/main" xmlns="" id="{0C2B1083-AF92-4064-8B39-A38E22D04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2226"/>
              <a:ext cx="22" cy="58"/>
            </a:xfrm>
            <a:custGeom>
              <a:avLst/>
              <a:gdLst>
                <a:gd name="T0" fmla="*/ 27 w 44"/>
                <a:gd name="T1" fmla="*/ 118 h 118"/>
                <a:gd name="T2" fmla="*/ 0 w 44"/>
                <a:gd name="T3" fmla="*/ 46 h 118"/>
                <a:gd name="T4" fmla="*/ 21 w 44"/>
                <a:gd name="T5" fmla="*/ 15 h 118"/>
                <a:gd name="T6" fmla="*/ 31 w 44"/>
                <a:gd name="T7" fmla="*/ 0 h 118"/>
                <a:gd name="T8" fmla="*/ 42 w 44"/>
                <a:gd name="T9" fmla="*/ 0 h 118"/>
                <a:gd name="T10" fmla="*/ 44 w 44"/>
                <a:gd name="T11" fmla="*/ 29 h 118"/>
                <a:gd name="T12" fmla="*/ 27 w 44"/>
                <a:gd name="T13" fmla="*/ 118 h 118"/>
                <a:gd name="T14" fmla="*/ 27 w 44"/>
                <a:gd name="T15" fmla="*/ 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118"/>
                <a:gd name="T26" fmla="*/ 44 w 44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118">
                  <a:moveTo>
                    <a:pt x="27" y="118"/>
                  </a:moveTo>
                  <a:lnTo>
                    <a:pt x="0" y="46"/>
                  </a:lnTo>
                  <a:lnTo>
                    <a:pt x="21" y="15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44" y="29"/>
                  </a:lnTo>
                  <a:lnTo>
                    <a:pt x="2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57" name="Freeform 36">
              <a:extLst>
                <a:ext uri="{FF2B5EF4-FFF2-40B4-BE49-F238E27FC236}">
                  <a16:creationId xmlns:a16="http://schemas.microsoft.com/office/drawing/2014/main" xmlns="" id="{4933AB6D-4F25-4F6B-BF8C-C5FA8C427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290"/>
              <a:ext cx="25" cy="44"/>
            </a:xfrm>
            <a:custGeom>
              <a:avLst/>
              <a:gdLst>
                <a:gd name="T0" fmla="*/ 32 w 49"/>
                <a:gd name="T1" fmla="*/ 0 h 88"/>
                <a:gd name="T2" fmla="*/ 49 w 49"/>
                <a:gd name="T3" fmla="*/ 88 h 88"/>
                <a:gd name="T4" fmla="*/ 0 w 49"/>
                <a:gd name="T5" fmla="*/ 2 h 88"/>
                <a:gd name="T6" fmla="*/ 32 w 49"/>
                <a:gd name="T7" fmla="*/ 0 h 88"/>
                <a:gd name="T8" fmla="*/ 32 w 49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88"/>
                <a:gd name="T17" fmla="*/ 49 w 49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88">
                  <a:moveTo>
                    <a:pt x="32" y="0"/>
                  </a:moveTo>
                  <a:lnTo>
                    <a:pt x="49" y="88"/>
                  </a:lnTo>
                  <a:lnTo>
                    <a:pt x="0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58" name="Freeform 37">
              <a:extLst>
                <a:ext uri="{FF2B5EF4-FFF2-40B4-BE49-F238E27FC236}">
                  <a16:creationId xmlns:a16="http://schemas.microsoft.com/office/drawing/2014/main" xmlns="" id="{037192B0-3870-4450-A10D-E2328F757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2213"/>
              <a:ext cx="13" cy="30"/>
            </a:xfrm>
            <a:custGeom>
              <a:avLst/>
              <a:gdLst>
                <a:gd name="T0" fmla="*/ 27 w 27"/>
                <a:gd name="T1" fmla="*/ 59 h 59"/>
                <a:gd name="T2" fmla="*/ 0 w 27"/>
                <a:gd name="T3" fmla="*/ 0 h 59"/>
                <a:gd name="T4" fmla="*/ 2 w 27"/>
                <a:gd name="T5" fmla="*/ 48 h 59"/>
                <a:gd name="T6" fmla="*/ 27 w 27"/>
                <a:gd name="T7" fmla="*/ 59 h 59"/>
                <a:gd name="T8" fmla="*/ 27 w 27"/>
                <a:gd name="T9" fmla="*/ 5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9"/>
                <a:gd name="T17" fmla="*/ 27 w 27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9">
                  <a:moveTo>
                    <a:pt x="27" y="59"/>
                  </a:moveTo>
                  <a:lnTo>
                    <a:pt x="0" y="0"/>
                  </a:lnTo>
                  <a:lnTo>
                    <a:pt x="2" y="48"/>
                  </a:lnTo>
                  <a:lnTo>
                    <a:pt x="27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59" name="Freeform 38">
              <a:extLst>
                <a:ext uri="{FF2B5EF4-FFF2-40B4-BE49-F238E27FC236}">
                  <a16:creationId xmlns:a16="http://schemas.microsoft.com/office/drawing/2014/main" xmlns="" id="{80DB2F0A-1EFA-4FEE-868C-C380772A1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827"/>
              <a:ext cx="76" cy="76"/>
            </a:xfrm>
            <a:custGeom>
              <a:avLst/>
              <a:gdLst>
                <a:gd name="T0" fmla="*/ 0 w 150"/>
                <a:gd name="T1" fmla="*/ 152 h 152"/>
                <a:gd name="T2" fmla="*/ 84 w 150"/>
                <a:gd name="T3" fmla="*/ 76 h 152"/>
                <a:gd name="T4" fmla="*/ 150 w 150"/>
                <a:gd name="T5" fmla="*/ 43 h 152"/>
                <a:gd name="T6" fmla="*/ 125 w 150"/>
                <a:gd name="T7" fmla="*/ 0 h 152"/>
                <a:gd name="T8" fmla="*/ 116 w 150"/>
                <a:gd name="T9" fmla="*/ 0 h 152"/>
                <a:gd name="T10" fmla="*/ 84 w 150"/>
                <a:gd name="T11" fmla="*/ 60 h 152"/>
                <a:gd name="T12" fmla="*/ 0 w 150"/>
                <a:gd name="T13" fmla="*/ 152 h 152"/>
                <a:gd name="T14" fmla="*/ 0 w 150"/>
                <a:gd name="T15" fmla="*/ 152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0"/>
                <a:gd name="T25" fmla="*/ 0 h 152"/>
                <a:gd name="T26" fmla="*/ 150 w 150"/>
                <a:gd name="T27" fmla="*/ 152 h 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0" h="152">
                  <a:moveTo>
                    <a:pt x="0" y="152"/>
                  </a:moveTo>
                  <a:lnTo>
                    <a:pt x="84" y="76"/>
                  </a:lnTo>
                  <a:lnTo>
                    <a:pt x="150" y="43"/>
                  </a:lnTo>
                  <a:lnTo>
                    <a:pt x="125" y="0"/>
                  </a:lnTo>
                  <a:lnTo>
                    <a:pt x="116" y="0"/>
                  </a:lnTo>
                  <a:lnTo>
                    <a:pt x="84" y="6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60" name="Freeform 39">
              <a:extLst>
                <a:ext uri="{FF2B5EF4-FFF2-40B4-BE49-F238E27FC236}">
                  <a16:creationId xmlns:a16="http://schemas.microsoft.com/office/drawing/2014/main" xmlns="" id="{E5CBBD94-534A-4B09-B1BD-7B881CDA5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" y="1793"/>
              <a:ext cx="110" cy="61"/>
            </a:xfrm>
            <a:custGeom>
              <a:avLst/>
              <a:gdLst>
                <a:gd name="T0" fmla="*/ 158 w 221"/>
                <a:gd name="T1" fmla="*/ 122 h 122"/>
                <a:gd name="T2" fmla="*/ 175 w 221"/>
                <a:gd name="T3" fmla="*/ 31 h 122"/>
                <a:gd name="T4" fmla="*/ 0 w 221"/>
                <a:gd name="T5" fmla="*/ 97 h 122"/>
                <a:gd name="T6" fmla="*/ 175 w 221"/>
                <a:gd name="T7" fmla="*/ 15 h 122"/>
                <a:gd name="T8" fmla="*/ 221 w 221"/>
                <a:gd name="T9" fmla="*/ 0 h 122"/>
                <a:gd name="T10" fmla="*/ 158 w 221"/>
                <a:gd name="T11" fmla="*/ 122 h 122"/>
                <a:gd name="T12" fmla="*/ 158 w 221"/>
                <a:gd name="T13" fmla="*/ 122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122"/>
                <a:gd name="T23" fmla="*/ 221 w 221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122">
                  <a:moveTo>
                    <a:pt x="158" y="122"/>
                  </a:moveTo>
                  <a:lnTo>
                    <a:pt x="175" y="31"/>
                  </a:lnTo>
                  <a:lnTo>
                    <a:pt x="0" y="97"/>
                  </a:lnTo>
                  <a:lnTo>
                    <a:pt x="175" y="15"/>
                  </a:lnTo>
                  <a:lnTo>
                    <a:pt x="221" y="0"/>
                  </a:lnTo>
                  <a:lnTo>
                    <a:pt x="158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61" name="Freeform 40">
              <a:extLst>
                <a:ext uri="{FF2B5EF4-FFF2-40B4-BE49-F238E27FC236}">
                  <a16:creationId xmlns:a16="http://schemas.microsoft.com/office/drawing/2014/main" xmlns="" id="{B8A4F955-7D33-41B5-8F66-15413C35D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1858"/>
              <a:ext cx="70" cy="48"/>
            </a:xfrm>
            <a:custGeom>
              <a:avLst/>
              <a:gdLst>
                <a:gd name="T0" fmla="*/ 0 w 139"/>
                <a:gd name="T1" fmla="*/ 0 h 97"/>
                <a:gd name="T2" fmla="*/ 139 w 139"/>
                <a:gd name="T3" fmla="*/ 97 h 97"/>
                <a:gd name="T4" fmla="*/ 137 w 139"/>
                <a:gd name="T5" fmla="*/ 67 h 97"/>
                <a:gd name="T6" fmla="*/ 0 w 139"/>
                <a:gd name="T7" fmla="*/ 0 h 97"/>
                <a:gd name="T8" fmla="*/ 0 w 139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97"/>
                <a:gd name="T17" fmla="*/ 139 w 13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97">
                  <a:moveTo>
                    <a:pt x="0" y="0"/>
                  </a:moveTo>
                  <a:lnTo>
                    <a:pt x="139" y="97"/>
                  </a:lnTo>
                  <a:lnTo>
                    <a:pt x="137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62" name="Freeform 41">
              <a:extLst>
                <a:ext uri="{FF2B5EF4-FFF2-40B4-BE49-F238E27FC236}">
                  <a16:creationId xmlns:a16="http://schemas.microsoft.com/office/drawing/2014/main" xmlns="" id="{74521E4F-AE29-435E-9CF2-433A24272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864"/>
              <a:ext cx="16" cy="30"/>
            </a:xfrm>
            <a:custGeom>
              <a:avLst/>
              <a:gdLst>
                <a:gd name="T0" fmla="*/ 32 w 32"/>
                <a:gd name="T1" fmla="*/ 0 h 59"/>
                <a:gd name="T2" fmla="*/ 13 w 32"/>
                <a:gd name="T3" fmla="*/ 59 h 59"/>
                <a:gd name="T4" fmla="*/ 0 w 32"/>
                <a:gd name="T5" fmla="*/ 17 h 59"/>
                <a:gd name="T6" fmla="*/ 32 w 32"/>
                <a:gd name="T7" fmla="*/ 0 h 59"/>
                <a:gd name="T8" fmla="*/ 32 w 32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9"/>
                <a:gd name="T17" fmla="*/ 32 w 3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9">
                  <a:moveTo>
                    <a:pt x="32" y="0"/>
                  </a:moveTo>
                  <a:lnTo>
                    <a:pt x="13" y="59"/>
                  </a:lnTo>
                  <a:lnTo>
                    <a:pt x="0" y="1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63" name="Freeform 42">
              <a:extLst>
                <a:ext uri="{FF2B5EF4-FFF2-40B4-BE49-F238E27FC236}">
                  <a16:creationId xmlns:a16="http://schemas.microsoft.com/office/drawing/2014/main" xmlns="" id="{1642C130-454A-4C07-9F1B-7E08DD0EB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1962"/>
              <a:ext cx="29" cy="36"/>
            </a:xfrm>
            <a:custGeom>
              <a:avLst/>
              <a:gdLst>
                <a:gd name="T0" fmla="*/ 59 w 59"/>
                <a:gd name="T1" fmla="*/ 72 h 72"/>
                <a:gd name="T2" fmla="*/ 0 w 59"/>
                <a:gd name="T3" fmla="*/ 0 h 72"/>
                <a:gd name="T4" fmla="*/ 12 w 59"/>
                <a:gd name="T5" fmla="*/ 15 h 72"/>
                <a:gd name="T6" fmla="*/ 59 w 59"/>
                <a:gd name="T7" fmla="*/ 72 h 72"/>
                <a:gd name="T8" fmla="*/ 59 w 5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72"/>
                <a:gd name="T17" fmla="*/ 59 w 5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72">
                  <a:moveTo>
                    <a:pt x="59" y="72"/>
                  </a:moveTo>
                  <a:lnTo>
                    <a:pt x="0" y="0"/>
                  </a:lnTo>
                  <a:lnTo>
                    <a:pt x="12" y="15"/>
                  </a:lnTo>
                  <a:lnTo>
                    <a:pt x="59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64" name="Freeform 43">
              <a:extLst>
                <a:ext uri="{FF2B5EF4-FFF2-40B4-BE49-F238E27FC236}">
                  <a16:creationId xmlns:a16="http://schemas.microsoft.com/office/drawing/2014/main" xmlns="" id="{0D3AAD90-18F7-43D3-B700-0838905A5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" y="2124"/>
              <a:ext cx="22" cy="96"/>
            </a:xfrm>
            <a:custGeom>
              <a:avLst/>
              <a:gdLst>
                <a:gd name="T0" fmla="*/ 44 w 44"/>
                <a:gd name="T1" fmla="*/ 0 h 192"/>
                <a:gd name="T2" fmla="*/ 6 w 44"/>
                <a:gd name="T3" fmla="*/ 119 h 192"/>
                <a:gd name="T4" fmla="*/ 9 w 44"/>
                <a:gd name="T5" fmla="*/ 192 h 192"/>
                <a:gd name="T6" fmla="*/ 0 w 44"/>
                <a:gd name="T7" fmla="*/ 30 h 192"/>
                <a:gd name="T8" fmla="*/ 44 w 44"/>
                <a:gd name="T9" fmla="*/ 0 h 192"/>
                <a:gd name="T10" fmla="*/ 44 w 44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92"/>
                <a:gd name="T20" fmla="*/ 44 w 44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92">
                  <a:moveTo>
                    <a:pt x="44" y="0"/>
                  </a:moveTo>
                  <a:lnTo>
                    <a:pt x="6" y="119"/>
                  </a:lnTo>
                  <a:lnTo>
                    <a:pt x="9" y="192"/>
                  </a:lnTo>
                  <a:lnTo>
                    <a:pt x="0" y="3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65" name="Freeform 44">
              <a:extLst>
                <a:ext uri="{FF2B5EF4-FFF2-40B4-BE49-F238E27FC236}">
                  <a16:creationId xmlns:a16="http://schemas.microsoft.com/office/drawing/2014/main" xmlns="" id="{20D3B155-2FB5-455A-95E3-C15F83290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" y="2224"/>
              <a:ext cx="53" cy="44"/>
            </a:xfrm>
            <a:custGeom>
              <a:avLst/>
              <a:gdLst>
                <a:gd name="T0" fmla="*/ 104 w 104"/>
                <a:gd name="T1" fmla="*/ 84 h 90"/>
                <a:gd name="T2" fmla="*/ 83 w 104"/>
                <a:gd name="T3" fmla="*/ 72 h 90"/>
                <a:gd name="T4" fmla="*/ 59 w 104"/>
                <a:gd name="T5" fmla="*/ 44 h 90"/>
                <a:gd name="T6" fmla="*/ 45 w 104"/>
                <a:gd name="T7" fmla="*/ 0 h 90"/>
                <a:gd name="T8" fmla="*/ 34 w 104"/>
                <a:gd name="T9" fmla="*/ 15 h 90"/>
                <a:gd name="T10" fmla="*/ 0 w 104"/>
                <a:gd name="T11" fmla="*/ 17 h 90"/>
                <a:gd name="T12" fmla="*/ 13 w 104"/>
                <a:gd name="T13" fmla="*/ 31 h 90"/>
                <a:gd name="T14" fmla="*/ 13 w 104"/>
                <a:gd name="T15" fmla="*/ 46 h 90"/>
                <a:gd name="T16" fmla="*/ 4 w 104"/>
                <a:gd name="T17" fmla="*/ 61 h 90"/>
                <a:gd name="T18" fmla="*/ 26 w 104"/>
                <a:gd name="T19" fmla="*/ 59 h 90"/>
                <a:gd name="T20" fmla="*/ 28 w 104"/>
                <a:gd name="T21" fmla="*/ 90 h 90"/>
                <a:gd name="T22" fmla="*/ 26 w 104"/>
                <a:gd name="T23" fmla="*/ 59 h 90"/>
                <a:gd name="T24" fmla="*/ 70 w 104"/>
                <a:gd name="T25" fmla="*/ 72 h 90"/>
                <a:gd name="T26" fmla="*/ 104 w 104"/>
                <a:gd name="T27" fmla="*/ 84 h 90"/>
                <a:gd name="T28" fmla="*/ 104 w 104"/>
                <a:gd name="T29" fmla="*/ 84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"/>
                <a:gd name="T46" fmla="*/ 0 h 90"/>
                <a:gd name="T47" fmla="*/ 104 w 104"/>
                <a:gd name="T48" fmla="*/ 90 h 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" h="90">
                  <a:moveTo>
                    <a:pt x="104" y="84"/>
                  </a:moveTo>
                  <a:lnTo>
                    <a:pt x="83" y="72"/>
                  </a:lnTo>
                  <a:lnTo>
                    <a:pt x="59" y="44"/>
                  </a:lnTo>
                  <a:lnTo>
                    <a:pt x="45" y="0"/>
                  </a:lnTo>
                  <a:lnTo>
                    <a:pt x="34" y="15"/>
                  </a:lnTo>
                  <a:lnTo>
                    <a:pt x="0" y="17"/>
                  </a:lnTo>
                  <a:lnTo>
                    <a:pt x="13" y="31"/>
                  </a:lnTo>
                  <a:lnTo>
                    <a:pt x="13" y="46"/>
                  </a:lnTo>
                  <a:lnTo>
                    <a:pt x="4" y="61"/>
                  </a:lnTo>
                  <a:lnTo>
                    <a:pt x="26" y="59"/>
                  </a:lnTo>
                  <a:lnTo>
                    <a:pt x="28" y="90"/>
                  </a:lnTo>
                  <a:lnTo>
                    <a:pt x="26" y="59"/>
                  </a:lnTo>
                  <a:lnTo>
                    <a:pt x="70" y="72"/>
                  </a:lnTo>
                  <a:lnTo>
                    <a:pt x="104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66" name="Freeform 45">
              <a:extLst>
                <a:ext uri="{FF2B5EF4-FFF2-40B4-BE49-F238E27FC236}">
                  <a16:creationId xmlns:a16="http://schemas.microsoft.com/office/drawing/2014/main" xmlns="" id="{ED0C7271-F83A-47D3-B5EF-D4D909F37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2262"/>
              <a:ext cx="155" cy="225"/>
            </a:xfrm>
            <a:custGeom>
              <a:avLst/>
              <a:gdLst>
                <a:gd name="T0" fmla="*/ 310 w 310"/>
                <a:gd name="T1" fmla="*/ 46 h 451"/>
                <a:gd name="T2" fmla="*/ 279 w 310"/>
                <a:gd name="T3" fmla="*/ 46 h 451"/>
                <a:gd name="T4" fmla="*/ 266 w 310"/>
                <a:gd name="T5" fmla="*/ 48 h 451"/>
                <a:gd name="T6" fmla="*/ 234 w 310"/>
                <a:gd name="T7" fmla="*/ 63 h 451"/>
                <a:gd name="T8" fmla="*/ 230 w 310"/>
                <a:gd name="T9" fmla="*/ 36 h 451"/>
                <a:gd name="T10" fmla="*/ 209 w 310"/>
                <a:gd name="T11" fmla="*/ 23 h 451"/>
                <a:gd name="T12" fmla="*/ 177 w 310"/>
                <a:gd name="T13" fmla="*/ 40 h 451"/>
                <a:gd name="T14" fmla="*/ 108 w 310"/>
                <a:gd name="T15" fmla="*/ 14 h 451"/>
                <a:gd name="T16" fmla="*/ 87 w 310"/>
                <a:gd name="T17" fmla="*/ 29 h 451"/>
                <a:gd name="T18" fmla="*/ 63 w 310"/>
                <a:gd name="T19" fmla="*/ 0 h 451"/>
                <a:gd name="T20" fmla="*/ 89 w 310"/>
                <a:gd name="T21" fmla="*/ 88 h 451"/>
                <a:gd name="T22" fmla="*/ 78 w 310"/>
                <a:gd name="T23" fmla="*/ 88 h 451"/>
                <a:gd name="T24" fmla="*/ 66 w 310"/>
                <a:gd name="T25" fmla="*/ 88 h 451"/>
                <a:gd name="T26" fmla="*/ 44 w 310"/>
                <a:gd name="T27" fmla="*/ 46 h 451"/>
                <a:gd name="T28" fmla="*/ 32 w 310"/>
                <a:gd name="T29" fmla="*/ 59 h 451"/>
                <a:gd name="T30" fmla="*/ 19 w 310"/>
                <a:gd name="T31" fmla="*/ 33 h 451"/>
                <a:gd name="T32" fmla="*/ 0 w 310"/>
                <a:gd name="T33" fmla="*/ 76 h 451"/>
                <a:gd name="T34" fmla="*/ 38 w 310"/>
                <a:gd name="T35" fmla="*/ 396 h 451"/>
                <a:gd name="T36" fmla="*/ 72 w 310"/>
                <a:gd name="T37" fmla="*/ 380 h 451"/>
                <a:gd name="T38" fmla="*/ 80 w 310"/>
                <a:gd name="T39" fmla="*/ 379 h 451"/>
                <a:gd name="T40" fmla="*/ 114 w 310"/>
                <a:gd name="T41" fmla="*/ 394 h 451"/>
                <a:gd name="T42" fmla="*/ 144 w 310"/>
                <a:gd name="T43" fmla="*/ 451 h 451"/>
                <a:gd name="T44" fmla="*/ 190 w 310"/>
                <a:gd name="T45" fmla="*/ 303 h 451"/>
                <a:gd name="T46" fmla="*/ 211 w 310"/>
                <a:gd name="T47" fmla="*/ 272 h 451"/>
                <a:gd name="T48" fmla="*/ 220 w 310"/>
                <a:gd name="T49" fmla="*/ 226 h 451"/>
                <a:gd name="T50" fmla="*/ 249 w 310"/>
                <a:gd name="T51" fmla="*/ 168 h 451"/>
                <a:gd name="T52" fmla="*/ 272 w 310"/>
                <a:gd name="T53" fmla="*/ 152 h 451"/>
                <a:gd name="T54" fmla="*/ 289 w 310"/>
                <a:gd name="T55" fmla="*/ 76 h 451"/>
                <a:gd name="T56" fmla="*/ 310 w 310"/>
                <a:gd name="T57" fmla="*/ 46 h 451"/>
                <a:gd name="T58" fmla="*/ 310 w 310"/>
                <a:gd name="T59" fmla="*/ 46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0"/>
                <a:gd name="T91" fmla="*/ 0 h 451"/>
                <a:gd name="T92" fmla="*/ 310 w 310"/>
                <a:gd name="T93" fmla="*/ 451 h 4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0" h="451">
                  <a:moveTo>
                    <a:pt x="310" y="46"/>
                  </a:moveTo>
                  <a:lnTo>
                    <a:pt x="279" y="46"/>
                  </a:lnTo>
                  <a:lnTo>
                    <a:pt x="266" y="48"/>
                  </a:lnTo>
                  <a:lnTo>
                    <a:pt x="234" y="63"/>
                  </a:lnTo>
                  <a:lnTo>
                    <a:pt x="230" y="36"/>
                  </a:lnTo>
                  <a:lnTo>
                    <a:pt x="209" y="23"/>
                  </a:lnTo>
                  <a:lnTo>
                    <a:pt x="177" y="40"/>
                  </a:lnTo>
                  <a:lnTo>
                    <a:pt x="108" y="14"/>
                  </a:lnTo>
                  <a:lnTo>
                    <a:pt x="87" y="29"/>
                  </a:lnTo>
                  <a:lnTo>
                    <a:pt x="63" y="0"/>
                  </a:lnTo>
                  <a:lnTo>
                    <a:pt x="89" y="88"/>
                  </a:lnTo>
                  <a:lnTo>
                    <a:pt x="78" y="88"/>
                  </a:lnTo>
                  <a:lnTo>
                    <a:pt x="66" y="88"/>
                  </a:lnTo>
                  <a:lnTo>
                    <a:pt x="44" y="46"/>
                  </a:lnTo>
                  <a:lnTo>
                    <a:pt x="32" y="59"/>
                  </a:lnTo>
                  <a:lnTo>
                    <a:pt x="19" y="33"/>
                  </a:lnTo>
                  <a:lnTo>
                    <a:pt x="0" y="76"/>
                  </a:lnTo>
                  <a:lnTo>
                    <a:pt x="38" y="396"/>
                  </a:lnTo>
                  <a:lnTo>
                    <a:pt x="72" y="380"/>
                  </a:lnTo>
                  <a:lnTo>
                    <a:pt x="80" y="379"/>
                  </a:lnTo>
                  <a:lnTo>
                    <a:pt x="114" y="394"/>
                  </a:lnTo>
                  <a:lnTo>
                    <a:pt x="144" y="451"/>
                  </a:lnTo>
                  <a:lnTo>
                    <a:pt x="190" y="303"/>
                  </a:lnTo>
                  <a:lnTo>
                    <a:pt x="211" y="272"/>
                  </a:lnTo>
                  <a:lnTo>
                    <a:pt x="220" y="226"/>
                  </a:lnTo>
                  <a:lnTo>
                    <a:pt x="249" y="168"/>
                  </a:lnTo>
                  <a:lnTo>
                    <a:pt x="272" y="152"/>
                  </a:lnTo>
                  <a:lnTo>
                    <a:pt x="289" y="76"/>
                  </a:lnTo>
                  <a:lnTo>
                    <a:pt x="31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67" name="Freeform 46">
              <a:extLst>
                <a:ext uri="{FF2B5EF4-FFF2-40B4-BE49-F238E27FC236}">
                  <a16:creationId xmlns:a16="http://schemas.microsoft.com/office/drawing/2014/main" xmlns="" id="{7FFDF55B-7280-45BF-B761-45DDF0403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2443"/>
              <a:ext cx="38" cy="236"/>
            </a:xfrm>
            <a:custGeom>
              <a:avLst/>
              <a:gdLst>
                <a:gd name="T0" fmla="*/ 8 w 76"/>
                <a:gd name="T1" fmla="*/ 21 h 472"/>
                <a:gd name="T2" fmla="*/ 0 w 76"/>
                <a:gd name="T3" fmla="*/ 76 h 472"/>
                <a:gd name="T4" fmla="*/ 10 w 76"/>
                <a:gd name="T5" fmla="*/ 472 h 472"/>
                <a:gd name="T6" fmla="*/ 33 w 76"/>
                <a:gd name="T7" fmla="*/ 253 h 472"/>
                <a:gd name="T8" fmla="*/ 76 w 76"/>
                <a:gd name="T9" fmla="*/ 29 h 472"/>
                <a:gd name="T10" fmla="*/ 61 w 76"/>
                <a:gd name="T11" fmla="*/ 0 h 472"/>
                <a:gd name="T12" fmla="*/ 29 w 76"/>
                <a:gd name="T13" fmla="*/ 192 h 472"/>
                <a:gd name="T14" fmla="*/ 29 w 76"/>
                <a:gd name="T15" fmla="*/ 16 h 472"/>
                <a:gd name="T16" fmla="*/ 8 w 76"/>
                <a:gd name="T17" fmla="*/ 21 h 472"/>
                <a:gd name="T18" fmla="*/ 8 w 76"/>
                <a:gd name="T19" fmla="*/ 21 h 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472"/>
                <a:gd name="T32" fmla="*/ 76 w 76"/>
                <a:gd name="T33" fmla="*/ 472 h 4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472">
                  <a:moveTo>
                    <a:pt x="8" y="21"/>
                  </a:moveTo>
                  <a:lnTo>
                    <a:pt x="0" y="76"/>
                  </a:lnTo>
                  <a:lnTo>
                    <a:pt x="10" y="472"/>
                  </a:lnTo>
                  <a:lnTo>
                    <a:pt x="33" y="253"/>
                  </a:lnTo>
                  <a:lnTo>
                    <a:pt x="76" y="29"/>
                  </a:lnTo>
                  <a:lnTo>
                    <a:pt x="61" y="0"/>
                  </a:lnTo>
                  <a:lnTo>
                    <a:pt x="29" y="192"/>
                  </a:lnTo>
                  <a:lnTo>
                    <a:pt x="29" y="16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68" name="Freeform 47">
              <a:extLst>
                <a:ext uri="{FF2B5EF4-FFF2-40B4-BE49-F238E27FC236}">
                  <a16:creationId xmlns:a16="http://schemas.microsoft.com/office/drawing/2014/main" xmlns="" id="{E0550AD9-3AF8-4618-A9CF-E78587C00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191"/>
              <a:ext cx="18" cy="118"/>
            </a:xfrm>
            <a:custGeom>
              <a:avLst/>
              <a:gdLst>
                <a:gd name="T0" fmla="*/ 0 w 36"/>
                <a:gd name="T1" fmla="*/ 15 h 235"/>
                <a:gd name="T2" fmla="*/ 36 w 36"/>
                <a:gd name="T3" fmla="*/ 235 h 235"/>
                <a:gd name="T4" fmla="*/ 27 w 36"/>
                <a:gd name="T5" fmla="*/ 43 h 235"/>
                <a:gd name="T6" fmla="*/ 36 w 36"/>
                <a:gd name="T7" fmla="*/ 13 h 235"/>
                <a:gd name="T8" fmla="*/ 23 w 36"/>
                <a:gd name="T9" fmla="*/ 0 h 235"/>
                <a:gd name="T10" fmla="*/ 0 w 36"/>
                <a:gd name="T11" fmla="*/ 15 h 235"/>
                <a:gd name="T12" fmla="*/ 0 w 36"/>
                <a:gd name="T13" fmla="*/ 15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35"/>
                <a:gd name="T23" fmla="*/ 36 w 36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35">
                  <a:moveTo>
                    <a:pt x="0" y="15"/>
                  </a:moveTo>
                  <a:lnTo>
                    <a:pt x="36" y="235"/>
                  </a:lnTo>
                  <a:lnTo>
                    <a:pt x="27" y="43"/>
                  </a:lnTo>
                  <a:lnTo>
                    <a:pt x="36" y="13"/>
                  </a:lnTo>
                  <a:lnTo>
                    <a:pt x="2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69" name="Freeform 48">
              <a:extLst>
                <a:ext uri="{FF2B5EF4-FFF2-40B4-BE49-F238E27FC236}">
                  <a16:creationId xmlns:a16="http://schemas.microsoft.com/office/drawing/2014/main" xmlns="" id="{C17FC9EA-0378-40AD-811E-1F165650C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" y="2091"/>
              <a:ext cx="27" cy="16"/>
            </a:xfrm>
            <a:custGeom>
              <a:avLst/>
              <a:gdLst>
                <a:gd name="T0" fmla="*/ 54 w 54"/>
                <a:gd name="T1" fmla="*/ 0 h 32"/>
                <a:gd name="T2" fmla="*/ 0 w 54"/>
                <a:gd name="T3" fmla="*/ 15 h 32"/>
                <a:gd name="T4" fmla="*/ 0 w 54"/>
                <a:gd name="T5" fmla="*/ 32 h 32"/>
                <a:gd name="T6" fmla="*/ 54 w 54"/>
                <a:gd name="T7" fmla="*/ 0 h 32"/>
                <a:gd name="T8" fmla="*/ 54 w 5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2"/>
                <a:gd name="T17" fmla="*/ 54 w 5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2">
                  <a:moveTo>
                    <a:pt x="54" y="0"/>
                  </a:moveTo>
                  <a:lnTo>
                    <a:pt x="0" y="15"/>
                  </a:lnTo>
                  <a:lnTo>
                    <a:pt x="0" y="3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70" name="Freeform 49">
              <a:extLst>
                <a:ext uri="{FF2B5EF4-FFF2-40B4-BE49-F238E27FC236}">
                  <a16:creationId xmlns:a16="http://schemas.microsoft.com/office/drawing/2014/main" xmlns="" id="{E678675E-FA10-4189-A0D4-A0482680C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317"/>
              <a:ext cx="76" cy="640"/>
            </a:xfrm>
            <a:custGeom>
              <a:avLst/>
              <a:gdLst>
                <a:gd name="T0" fmla="*/ 51 w 152"/>
                <a:gd name="T1" fmla="*/ 11 h 1281"/>
                <a:gd name="T2" fmla="*/ 72 w 152"/>
                <a:gd name="T3" fmla="*/ 24 h 1281"/>
                <a:gd name="T4" fmla="*/ 110 w 152"/>
                <a:gd name="T5" fmla="*/ 317 h 1281"/>
                <a:gd name="T6" fmla="*/ 152 w 152"/>
                <a:gd name="T7" fmla="*/ 710 h 1281"/>
                <a:gd name="T8" fmla="*/ 150 w 152"/>
                <a:gd name="T9" fmla="*/ 1281 h 1281"/>
                <a:gd name="T10" fmla="*/ 0 w 152"/>
                <a:gd name="T11" fmla="*/ 176 h 1281"/>
                <a:gd name="T12" fmla="*/ 15 w 152"/>
                <a:gd name="T13" fmla="*/ 1 h 1281"/>
                <a:gd name="T14" fmla="*/ 26 w 152"/>
                <a:gd name="T15" fmla="*/ 0 h 1281"/>
                <a:gd name="T16" fmla="*/ 51 w 152"/>
                <a:gd name="T17" fmla="*/ 11 h 1281"/>
                <a:gd name="T18" fmla="*/ 51 w 152"/>
                <a:gd name="T19" fmla="*/ 11 h 12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1281"/>
                <a:gd name="T32" fmla="*/ 152 w 152"/>
                <a:gd name="T33" fmla="*/ 1281 h 12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1281">
                  <a:moveTo>
                    <a:pt x="51" y="11"/>
                  </a:moveTo>
                  <a:lnTo>
                    <a:pt x="72" y="24"/>
                  </a:lnTo>
                  <a:lnTo>
                    <a:pt x="110" y="317"/>
                  </a:lnTo>
                  <a:lnTo>
                    <a:pt x="152" y="710"/>
                  </a:lnTo>
                  <a:lnTo>
                    <a:pt x="150" y="1281"/>
                  </a:lnTo>
                  <a:lnTo>
                    <a:pt x="0" y="176"/>
                  </a:lnTo>
                  <a:lnTo>
                    <a:pt x="15" y="1"/>
                  </a:lnTo>
                  <a:lnTo>
                    <a:pt x="26" y="0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71" name="Freeform 50">
              <a:extLst>
                <a:ext uri="{FF2B5EF4-FFF2-40B4-BE49-F238E27FC236}">
                  <a16:creationId xmlns:a16="http://schemas.microsoft.com/office/drawing/2014/main" xmlns="" id="{4D1C9F46-C04D-4E63-A3B1-64B7F5B4B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" y="2339"/>
              <a:ext cx="321" cy="1292"/>
            </a:xfrm>
            <a:custGeom>
              <a:avLst/>
              <a:gdLst>
                <a:gd name="T0" fmla="*/ 25 w 643"/>
                <a:gd name="T1" fmla="*/ 17 h 2585"/>
                <a:gd name="T2" fmla="*/ 0 w 643"/>
                <a:gd name="T3" fmla="*/ 194 h 2585"/>
                <a:gd name="T4" fmla="*/ 38 w 643"/>
                <a:gd name="T5" fmla="*/ 483 h 2585"/>
                <a:gd name="T6" fmla="*/ 143 w 643"/>
                <a:gd name="T7" fmla="*/ 785 h 2585"/>
                <a:gd name="T8" fmla="*/ 169 w 643"/>
                <a:gd name="T9" fmla="*/ 873 h 2585"/>
                <a:gd name="T10" fmla="*/ 215 w 643"/>
                <a:gd name="T11" fmla="*/ 1076 h 2585"/>
                <a:gd name="T12" fmla="*/ 240 w 643"/>
                <a:gd name="T13" fmla="*/ 1337 h 2585"/>
                <a:gd name="T14" fmla="*/ 217 w 643"/>
                <a:gd name="T15" fmla="*/ 1338 h 2585"/>
                <a:gd name="T16" fmla="*/ 274 w 643"/>
                <a:gd name="T17" fmla="*/ 1570 h 2585"/>
                <a:gd name="T18" fmla="*/ 299 w 643"/>
                <a:gd name="T19" fmla="*/ 1612 h 2585"/>
                <a:gd name="T20" fmla="*/ 301 w 643"/>
                <a:gd name="T21" fmla="*/ 1874 h 2585"/>
                <a:gd name="T22" fmla="*/ 323 w 643"/>
                <a:gd name="T23" fmla="*/ 1918 h 2585"/>
                <a:gd name="T24" fmla="*/ 270 w 643"/>
                <a:gd name="T25" fmla="*/ 2141 h 2585"/>
                <a:gd name="T26" fmla="*/ 247 w 643"/>
                <a:gd name="T27" fmla="*/ 2376 h 2585"/>
                <a:gd name="T28" fmla="*/ 175 w 643"/>
                <a:gd name="T29" fmla="*/ 2511 h 2585"/>
                <a:gd name="T30" fmla="*/ 177 w 643"/>
                <a:gd name="T31" fmla="*/ 2540 h 2585"/>
                <a:gd name="T32" fmla="*/ 179 w 643"/>
                <a:gd name="T33" fmla="*/ 2572 h 2585"/>
                <a:gd name="T34" fmla="*/ 204 w 643"/>
                <a:gd name="T35" fmla="*/ 2585 h 2585"/>
                <a:gd name="T36" fmla="*/ 323 w 643"/>
                <a:gd name="T37" fmla="*/ 2578 h 2585"/>
                <a:gd name="T38" fmla="*/ 403 w 643"/>
                <a:gd name="T39" fmla="*/ 2559 h 2585"/>
                <a:gd name="T40" fmla="*/ 447 w 643"/>
                <a:gd name="T41" fmla="*/ 2525 h 2585"/>
                <a:gd name="T42" fmla="*/ 455 w 643"/>
                <a:gd name="T43" fmla="*/ 2511 h 2585"/>
                <a:gd name="T44" fmla="*/ 489 w 643"/>
                <a:gd name="T45" fmla="*/ 2481 h 2585"/>
                <a:gd name="T46" fmla="*/ 475 w 643"/>
                <a:gd name="T47" fmla="*/ 2422 h 2585"/>
                <a:gd name="T48" fmla="*/ 494 w 643"/>
                <a:gd name="T49" fmla="*/ 2391 h 2585"/>
                <a:gd name="T50" fmla="*/ 470 w 643"/>
                <a:gd name="T51" fmla="*/ 2378 h 2585"/>
                <a:gd name="T52" fmla="*/ 550 w 643"/>
                <a:gd name="T53" fmla="*/ 2361 h 2585"/>
                <a:gd name="T54" fmla="*/ 555 w 643"/>
                <a:gd name="T55" fmla="*/ 1612 h 2585"/>
                <a:gd name="T56" fmla="*/ 538 w 643"/>
                <a:gd name="T57" fmla="*/ 1498 h 2585"/>
                <a:gd name="T58" fmla="*/ 534 w 643"/>
                <a:gd name="T59" fmla="*/ 1411 h 2585"/>
                <a:gd name="T60" fmla="*/ 635 w 643"/>
                <a:gd name="T61" fmla="*/ 1433 h 2585"/>
                <a:gd name="T62" fmla="*/ 643 w 643"/>
                <a:gd name="T63" fmla="*/ 1375 h 2585"/>
                <a:gd name="T64" fmla="*/ 597 w 643"/>
                <a:gd name="T65" fmla="*/ 1376 h 2585"/>
                <a:gd name="T66" fmla="*/ 405 w 643"/>
                <a:gd name="T67" fmla="*/ 859 h 2585"/>
                <a:gd name="T68" fmla="*/ 270 w 643"/>
                <a:gd name="T69" fmla="*/ 631 h 2585"/>
                <a:gd name="T70" fmla="*/ 156 w 643"/>
                <a:gd name="T71" fmla="*/ 187 h 2585"/>
                <a:gd name="T72" fmla="*/ 90 w 643"/>
                <a:gd name="T73" fmla="*/ 0 h 2585"/>
                <a:gd name="T74" fmla="*/ 25 w 643"/>
                <a:gd name="T75" fmla="*/ 17 h 2585"/>
                <a:gd name="T76" fmla="*/ 25 w 643"/>
                <a:gd name="T77" fmla="*/ 17 h 25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3"/>
                <a:gd name="T118" fmla="*/ 0 h 2585"/>
                <a:gd name="T119" fmla="*/ 643 w 643"/>
                <a:gd name="T120" fmla="*/ 2585 h 258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3" h="2585">
                  <a:moveTo>
                    <a:pt x="25" y="17"/>
                  </a:moveTo>
                  <a:lnTo>
                    <a:pt x="0" y="194"/>
                  </a:lnTo>
                  <a:lnTo>
                    <a:pt x="38" y="483"/>
                  </a:lnTo>
                  <a:lnTo>
                    <a:pt x="143" y="785"/>
                  </a:lnTo>
                  <a:lnTo>
                    <a:pt x="169" y="873"/>
                  </a:lnTo>
                  <a:lnTo>
                    <a:pt x="215" y="1076"/>
                  </a:lnTo>
                  <a:lnTo>
                    <a:pt x="240" y="1337"/>
                  </a:lnTo>
                  <a:lnTo>
                    <a:pt x="217" y="1338"/>
                  </a:lnTo>
                  <a:lnTo>
                    <a:pt x="274" y="1570"/>
                  </a:lnTo>
                  <a:lnTo>
                    <a:pt x="299" y="1612"/>
                  </a:lnTo>
                  <a:lnTo>
                    <a:pt x="301" y="1874"/>
                  </a:lnTo>
                  <a:lnTo>
                    <a:pt x="323" y="1918"/>
                  </a:lnTo>
                  <a:lnTo>
                    <a:pt x="270" y="2141"/>
                  </a:lnTo>
                  <a:lnTo>
                    <a:pt x="247" y="2376"/>
                  </a:lnTo>
                  <a:lnTo>
                    <a:pt x="175" y="2511"/>
                  </a:lnTo>
                  <a:lnTo>
                    <a:pt x="177" y="2540"/>
                  </a:lnTo>
                  <a:lnTo>
                    <a:pt x="179" y="2572"/>
                  </a:lnTo>
                  <a:lnTo>
                    <a:pt x="204" y="2585"/>
                  </a:lnTo>
                  <a:lnTo>
                    <a:pt x="323" y="2578"/>
                  </a:lnTo>
                  <a:lnTo>
                    <a:pt x="403" y="2559"/>
                  </a:lnTo>
                  <a:lnTo>
                    <a:pt x="447" y="2525"/>
                  </a:lnTo>
                  <a:lnTo>
                    <a:pt x="455" y="2511"/>
                  </a:lnTo>
                  <a:lnTo>
                    <a:pt x="489" y="2481"/>
                  </a:lnTo>
                  <a:lnTo>
                    <a:pt x="475" y="2422"/>
                  </a:lnTo>
                  <a:lnTo>
                    <a:pt x="494" y="2391"/>
                  </a:lnTo>
                  <a:lnTo>
                    <a:pt x="470" y="2378"/>
                  </a:lnTo>
                  <a:lnTo>
                    <a:pt x="550" y="2361"/>
                  </a:lnTo>
                  <a:lnTo>
                    <a:pt x="555" y="1612"/>
                  </a:lnTo>
                  <a:lnTo>
                    <a:pt x="538" y="1498"/>
                  </a:lnTo>
                  <a:lnTo>
                    <a:pt x="534" y="1411"/>
                  </a:lnTo>
                  <a:lnTo>
                    <a:pt x="635" y="1433"/>
                  </a:lnTo>
                  <a:lnTo>
                    <a:pt x="643" y="1375"/>
                  </a:lnTo>
                  <a:lnTo>
                    <a:pt x="597" y="1376"/>
                  </a:lnTo>
                  <a:lnTo>
                    <a:pt x="405" y="859"/>
                  </a:lnTo>
                  <a:lnTo>
                    <a:pt x="270" y="631"/>
                  </a:lnTo>
                  <a:lnTo>
                    <a:pt x="156" y="187"/>
                  </a:lnTo>
                  <a:lnTo>
                    <a:pt x="90" y="0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72" name="Freeform 51">
              <a:extLst>
                <a:ext uri="{FF2B5EF4-FFF2-40B4-BE49-F238E27FC236}">
                  <a16:creationId xmlns:a16="http://schemas.microsoft.com/office/drawing/2014/main" xmlns="" id="{2A8EDF0E-CDC3-4ADE-90BB-9D04AAC22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245"/>
              <a:ext cx="377" cy="680"/>
            </a:xfrm>
            <a:custGeom>
              <a:avLst/>
              <a:gdLst>
                <a:gd name="T0" fmla="*/ 0 w 755"/>
                <a:gd name="T1" fmla="*/ 184 h 1359"/>
                <a:gd name="T2" fmla="*/ 114 w 755"/>
                <a:gd name="T3" fmla="*/ 454 h 1359"/>
                <a:gd name="T4" fmla="*/ 156 w 755"/>
                <a:gd name="T5" fmla="*/ 612 h 1359"/>
                <a:gd name="T6" fmla="*/ 173 w 755"/>
                <a:gd name="T7" fmla="*/ 730 h 1359"/>
                <a:gd name="T8" fmla="*/ 177 w 755"/>
                <a:gd name="T9" fmla="*/ 834 h 1359"/>
                <a:gd name="T10" fmla="*/ 171 w 755"/>
                <a:gd name="T11" fmla="*/ 893 h 1359"/>
                <a:gd name="T12" fmla="*/ 225 w 755"/>
                <a:gd name="T13" fmla="*/ 903 h 1359"/>
                <a:gd name="T14" fmla="*/ 225 w 755"/>
                <a:gd name="T15" fmla="*/ 872 h 1359"/>
                <a:gd name="T16" fmla="*/ 209 w 755"/>
                <a:gd name="T17" fmla="*/ 802 h 1359"/>
                <a:gd name="T18" fmla="*/ 217 w 755"/>
                <a:gd name="T19" fmla="*/ 728 h 1359"/>
                <a:gd name="T20" fmla="*/ 230 w 755"/>
                <a:gd name="T21" fmla="*/ 713 h 1359"/>
                <a:gd name="T22" fmla="*/ 306 w 755"/>
                <a:gd name="T23" fmla="*/ 914 h 1359"/>
                <a:gd name="T24" fmla="*/ 514 w 755"/>
                <a:gd name="T25" fmla="*/ 1034 h 1359"/>
                <a:gd name="T26" fmla="*/ 755 w 755"/>
                <a:gd name="T27" fmla="*/ 1359 h 1359"/>
                <a:gd name="T28" fmla="*/ 749 w 755"/>
                <a:gd name="T29" fmla="*/ 1300 h 1359"/>
                <a:gd name="T30" fmla="*/ 582 w 755"/>
                <a:gd name="T31" fmla="*/ 1045 h 1359"/>
                <a:gd name="T32" fmla="*/ 512 w 755"/>
                <a:gd name="T33" fmla="*/ 990 h 1359"/>
                <a:gd name="T34" fmla="*/ 481 w 755"/>
                <a:gd name="T35" fmla="*/ 612 h 1359"/>
                <a:gd name="T36" fmla="*/ 538 w 755"/>
                <a:gd name="T37" fmla="*/ 623 h 1359"/>
                <a:gd name="T38" fmla="*/ 493 w 755"/>
                <a:gd name="T39" fmla="*/ 392 h 1359"/>
                <a:gd name="T40" fmla="*/ 477 w 755"/>
                <a:gd name="T41" fmla="*/ 350 h 1359"/>
                <a:gd name="T42" fmla="*/ 470 w 755"/>
                <a:gd name="T43" fmla="*/ 201 h 1359"/>
                <a:gd name="T44" fmla="*/ 424 w 755"/>
                <a:gd name="T45" fmla="*/ 175 h 1359"/>
                <a:gd name="T46" fmla="*/ 438 w 755"/>
                <a:gd name="T47" fmla="*/ 0 h 1359"/>
                <a:gd name="T48" fmla="*/ 409 w 755"/>
                <a:gd name="T49" fmla="*/ 89 h 1359"/>
                <a:gd name="T50" fmla="*/ 232 w 755"/>
                <a:gd name="T51" fmla="*/ 143 h 1359"/>
                <a:gd name="T52" fmla="*/ 90 w 755"/>
                <a:gd name="T53" fmla="*/ 179 h 1359"/>
                <a:gd name="T54" fmla="*/ 0 w 755"/>
                <a:gd name="T55" fmla="*/ 184 h 1359"/>
                <a:gd name="T56" fmla="*/ 0 w 755"/>
                <a:gd name="T57" fmla="*/ 184 h 13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5"/>
                <a:gd name="T88" fmla="*/ 0 h 1359"/>
                <a:gd name="T89" fmla="*/ 755 w 755"/>
                <a:gd name="T90" fmla="*/ 1359 h 13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5" h="1359">
                  <a:moveTo>
                    <a:pt x="0" y="184"/>
                  </a:moveTo>
                  <a:lnTo>
                    <a:pt x="114" y="454"/>
                  </a:lnTo>
                  <a:lnTo>
                    <a:pt x="156" y="612"/>
                  </a:lnTo>
                  <a:lnTo>
                    <a:pt x="173" y="730"/>
                  </a:lnTo>
                  <a:lnTo>
                    <a:pt x="177" y="834"/>
                  </a:lnTo>
                  <a:lnTo>
                    <a:pt x="171" y="893"/>
                  </a:lnTo>
                  <a:lnTo>
                    <a:pt x="225" y="903"/>
                  </a:lnTo>
                  <a:lnTo>
                    <a:pt x="225" y="872"/>
                  </a:lnTo>
                  <a:lnTo>
                    <a:pt x="209" y="802"/>
                  </a:lnTo>
                  <a:lnTo>
                    <a:pt x="217" y="728"/>
                  </a:lnTo>
                  <a:lnTo>
                    <a:pt x="230" y="713"/>
                  </a:lnTo>
                  <a:lnTo>
                    <a:pt x="306" y="914"/>
                  </a:lnTo>
                  <a:lnTo>
                    <a:pt x="514" y="1034"/>
                  </a:lnTo>
                  <a:lnTo>
                    <a:pt x="755" y="1359"/>
                  </a:lnTo>
                  <a:lnTo>
                    <a:pt x="749" y="1300"/>
                  </a:lnTo>
                  <a:lnTo>
                    <a:pt x="582" y="1045"/>
                  </a:lnTo>
                  <a:lnTo>
                    <a:pt x="512" y="990"/>
                  </a:lnTo>
                  <a:lnTo>
                    <a:pt x="481" y="612"/>
                  </a:lnTo>
                  <a:lnTo>
                    <a:pt x="538" y="623"/>
                  </a:lnTo>
                  <a:lnTo>
                    <a:pt x="493" y="392"/>
                  </a:lnTo>
                  <a:lnTo>
                    <a:pt x="477" y="350"/>
                  </a:lnTo>
                  <a:lnTo>
                    <a:pt x="470" y="201"/>
                  </a:lnTo>
                  <a:lnTo>
                    <a:pt x="424" y="175"/>
                  </a:lnTo>
                  <a:lnTo>
                    <a:pt x="438" y="0"/>
                  </a:lnTo>
                  <a:lnTo>
                    <a:pt x="409" y="89"/>
                  </a:lnTo>
                  <a:lnTo>
                    <a:pt x="232" y="143"/>
                  </a:lnTo>
                  <a:lnTo>
                    <a:pt x="90" y="179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73" name="Freeform 52">
              <a:extLst>
                <a:ext uri="{FF2B5EF4-FFF2-40B4-BE49-F238E27FC236}">
                  <a16:creationId xmlns:a16="http://schemas.microsoft.com/office/drawing/2014/main" xmlns="" id="{366190EC-F335-487C-8F8B-BB16FD17B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3001"/>
              <a:ext cx="73" cy="46"/>
            </a:xfrm>
            <a:custGeom>
              <a:avLst/>
              <a:gdLst>
                <a:gd name="T0" fmla="*/ 0 w 147"/>
                <a:gd name="T1" fmla="*/ 65 h 91"/>
                <a:gd name="T2" fmla="*/ 78 w 147"/>
                <a:gd name="T3" fmla="*/ 46 h 91"/>
                <a:gd name="T4" fmla="*/ 78 w 147"/>
                <a:gd name="T5" fmla="*/ 91 h 91"/>
                <a:gd name="T6" fmla="*/ 147 w 147"/>
                <a:gd name="T7" fmla="*/ 72 h 91"/>
                <a:gd name="T8" fmla="*/ 109 w 147"/>
                <a:gd name="T9" fmla="*/ 0 h 91"/>
                <a:gd name="T10" fmla="*/ 0 w 147"/>
                <a:gd name="T11" fmla="*/ 65 h 91"/>
                <a:gd name="T12" fmla="*/ 0 w 147"/>
                <a:gd name="T13" fmla="*/ 65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91"/>
                <a:gd name="T23" fmla="*/ 147 w 147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91">
                  <a:moveTo>
                    <a:pt x="0" y="65"/>
                  </a:moveTo>
                  <a:lnTo>
                    <a:pt x="78" y="46"/>
                  </a:lnTo>
                  <a:lnTo>
                    <a:pt x="78" y="91"/>
                  </a:lnTo>
                  <a:lnTo>
                    <a:pt x="147" y="72"/>
                  </a:lnTo>
                  <a:lnTo>
                    <a:pt x="109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74" name="Freeform 53">
              <a:extLst>
                <a:ext uri="{FF2B5EF4-FFF2-40B4-BE49-F238E27FC236}">
                  <a16:creationId xmlns:a16="http://schemas.microsoft.com/office/drawing/2014/main" xmlns="" id="{5F1A96FF-46A9-4E78-8ED2-F43157ACC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" y="2844"/>
              <a:ext cx="43" cy="138"/>
            </a:xfrm>
            <a:custGeom>
              <a:avLst/>
              <a:gdLst>
                <a:gd name="T0" fmla="*/ 78 w 86"/>
                <a:gd name="T1" fmla="*/ 276 h 276"/>
                <a:gd name="T2" fmla="*/ 86 w 86"/>
                <a:gd name="T3" fmla="*/ 173 h 276"/>
                <a:gd name="T4" fmla="*/ 8 w 86"/>
                <a:gd name="T5" fmla="*/ 0 h 276"/>
                <a:gd name="T6" fmla="*/ 0 w 86"/>
                <a:gd name="T7" fmla="*/ 59 h 276"/>
                <a:gd name="T8" fmla="*/ 51 w 86"/>
                <a:gd name="T9" fmla="*/ 189 h 276"/>
                <a:gd name="T10" fmla="*/ 78 w 86"/>
                <a:gd name="T11" fmla="*/ 276 h 276"/>
                <a:gd name="T12" fmla="*/ 78 w 86"/>
                <a:gd name="T13" fmla="*/ 276 h 2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276"/>
                <a:gd name="T23" fmla="*/ 86 w 86"/>
                <a:gd name="T24" fmla="*/ 276 h 2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276">
                  <a:moveTo>
                    <a:pt x="78" y="276"/>
                  </a:moveTo>
                  <a:lnTo>
                    <a:pt x="86" y="173"/>
                  </a:lnTo>
                  <a:lnTo>
                    <a:pt x="8" y="0"/>
                  </a:lnTo>
                  <a:lnTo>
                    <a:pt x="0" y="59"/>
                  </a:lnTo>
                  <a:lnTo>
                    <a:pt x="51" y="189"/>
                  </a:lnTo>
                  <a:lnTo>
                    <a:pt x="78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75" name="Freeform 54">
              <a:extLst>
                <a:ext uri="{FF2B5EF4-FFF2-40B4-BE49-F238E27FC236}">
                  <a16:creationId xmlns:a16="http://schemas.microsoft.com/office/drawing/2014/main" xmlns="" id="{C61D57BE-231A-45A1-BD69-521FA7810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2616"/>
              <a:ext cx="162" cy="407"/>
            </a:xfrm>
            <a:custGeom>
              <a:avLst/>
              <a:gdLst>
                <a:gd name="T0" fmla="*/ 0 w 323"/>
                <a:gd name="T1" fmla="*/ 0 h 814"/>
                <a:gd name="T2" fmla="*/ 72 w 323"/>
                <a:gd name="T3" fmla="*/ 348 h 814"/>
                <a:gd name="T4" fmla="*/ 323 w 323"/>
                <a:gd name="T5" fmla="*/ 782 h 814"/>
                <a:gd name="T6" fmla="*/ 158 w 323"/>
                <a:gd name="T7" fmla="*/ 814 h 814"/>
                <a:gd name="T8" fmla="*/ 51 w 323"/>
                <a:gd name="T9" fmla="*/ 350 h 814"/>
                <a:gd name="T10" fmla="*/ 0 w 323"/>
                <a:gd name="T11" fmla="*/ 0 h 814"/>
                <a:gd name="T12" fmla="*/ 0 w 323"/>
                <a:gd name="T13" fmla="*/ 0 h 8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"/>
                <a:gd name="T22" fmla="*/ 0 h 814"/>
                <a:gd name="T23" fmla="*/ 323 w 323"/>
                <a:gd name="T24" fmla="*/ 814 h 8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" h="814">
                  <a:moveTo>
                    <a:pt x="0" y="0"/>
                  </a:moveTo>
                  <a:lnTo>
                    <a:pt x="72" y="348"/>
                  </a:lnTo>
                  <a:lnTo>
                    <a:pt x="323" y="782"/>
                  </a:lnTo>
                  <a:lnTo>
                    <a:pt x="158" y="814"/>
                  </a:lnTo>
                  <a:lnTo>
                    <a:pt x="51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76" name="Freeform 55">
              <a:extLst>
                <a:ext uri="{FF2B5EF4-FFF2-40B4-BE49-F238E27FC236}">
                  <a16:creationId xmlns:a16="http://schemas.microsoft.com/office/drawing/2014/main" xmlns="" id="{BA73511E-C542-40B0-8E0B-A1A83B6A7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2909"/>
              <a:ext cx="50" cy="101"/>
            </a:xfrm>
            <a:custGeom>
              <a:avLst/>
              <a:gdLst>
                <a:gd name="T0" fmla="*/ 0 w 101"/>
                <a:gd name="T1" fmla="*/ 0 h 201"/>
                <a:gd name="T2" fmla="*/ 101 w 101"/>
                <a:gd name="T3" fmla="*/ 201 h 201"/>
                <a:gd name="T4" fmla="*/ 23 w 101"/>
                <a:gd name="T5" fmla="*/ 197 h 201"/>
                <a:gd name="T6" fmla="*/ 0 w 101"/>
                <a:gd name="T7" fmla="*/ 0 h 201"/>
                <a:gd name="T8" fmla="*/ 0 w 101"/>
                <a:gd name="T9" fmla="*/ 0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201"/>
                <a:gd name="T17" fmla="*/ 101 w 101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201">
                  <a:moveTo>
                    <a:pt x="0" y="0"/>
                  </a:moveTo>
                  <a:lnTo>
                    <a:pt x="101" y="201"/>
                  </a:lnTo>
                  <a:lnTo>
                    <a:pt x="23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77" name="Freeform 56">
              <a:extLst>
                <a:ext uri="{FF2B5EF4-FFF2-40B4-BE49-F238E27FC236}">
                  <a16:creationId xmlns:a16="http://schemas.microsoft.com/office/drawing/2014/main" xmlns="" id="{56EA1F2D-D5D5-4014-95BD-038C0F4E9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2993"/>
              <a:ext cx="398" cy="661"/>
            </a:xfrm>
            <a:custGeom>
              <a:avLst/>
              <a:gdLst>
                <a:gd name="T0" fmla="*/ 797 w 797"/>
                <a:gd name="T1" fmla="*/ 11 h 1321"/>
                <a:gd name="T2" fmla="*/ 779 w 797"/>
                <a:gd name="T3" fmla="*/ 99 h 1321"/>
                <a:gd name="T4" fmla="*/ 783 w 797"/>
                <a:gd name="T5" fmla="*/ 201 h 1321"/>
                <a:gd name="T6" fmla="*/ 768 w 797"/>
                <a:gd name="T7" fmla="*/ 333 h 1321"/>
                <a:gd name="T8" fmla="*/ 701 w 797"/>
                <a:gd name="T9" fmla="*/ 1186 h 1321"/>
                <a:gd name="T10" fmla="*/ 644 w 797"/>
                <a:gd name="T11" fmla="*/ 1175 h 1321"/>
                <a:gd name="T12" fmla="*/ 648 w 797"/>
                <a:gd name="T13" fmla="*/ 1249 h 1321"/>
                <a:gd name="T14" fmla="*/ 547 w 797"/>
                <a:gd name="T15" fmla="*/ 1268 h 1321"/>
                <a:gd name="T16" fmla="*/ 490 w 797"/>
                <a:gd name="T17" fmla="*/ 1270 h 1321"/>
                <a:gd name="T18" fmla="*/ 458 w 797"/>
                <a:gd name="T19" fmla="*/ 1275 h 1321"/>
                <a:gd name="T20" fmla="*/ 445 w 797"/>
                <a:gd name="T21" fmla="*/ 1243 h 1321"/>
                <a:gd name="T22" fmla="*/ 403 w 797"/>
                <a:gd name="T23" fmla="*/ 1262 h 1321"/>
                <a:gd name="T24" fmla="*/ 346 w 797"/>
                <a:gd name="T25" fmla="*/ 1294 h 1321"/>
                <a:gd name="T26" fmla="*/ 302 w 797"/>
                <a:gd name="T27" fmla="*/ 1310 h 1321"/>
                <a:gd name="T28" fmla="*/ 259 w 797"/>
                <a:gd name="T29" fmla="*/ 1311 h 1321"/>
                <a:gd name="T30" fmla="*/ 114 w 797"/>
                <a:gd name="T31" fmla="*/ 1321 h 1321"/>
                <a:gd name="T32" fmla="*/ 2 w 797"/>
                <a:gd name="T33" fmla="*/ 1296 h 1321"/>
                <a:gd name="T34" fmla="*/ 0 w 797"/>
                <a:gd name="T35" fmla="*/ 1283 h 1321"/>
                <a:gd name="T36" fmla="*/ 10 w 797"/>
                <a:gd name="T37" fmla="*/ 1268 h 1321"/>
                <a:gd name="T38" fmla="*/ 40 w 797"/>
                <a:gd name="T39" fmla="*/ 1237 h 1321"/>
                <a:gd name="T40" fmla="*/ 65 w 797"/>
                <a:gd name="T41" fmla="*/ 1222 h 1321"/>
                <a:gd name="T42" fmla="*/ 129 w 797"/>
                <a:gd name="T43" fmla="*/ 1215 h 1321"/>
                <a:gd name="T44" fmla="*/ 221 w 797"/>
                <a:gd name="T45" fmla="*/ 1182 h 1321"/>
                <a:gd name="T46" fmla="*/ 259 w 797"/>
                <a:gd name="T47" fmla="*/ 1121 h 1321"/>
                <a:gd name="T48" fmla="*/ 291 w 797"/>
                <a:gd name="T49" fmla="*/ 1091 h 1321"/>
                <a:gd name="T50" fmla="*/ 373 w 797"/>
                <a:gd name="T51" fmla="*/ 941 h 1321"/>
                <a:gd name="T52" fmla="*/ 397 w 797"/>
                <a:gd name="T53" fmla="*/ 924 h 1321"/>
                <a:gd name="T54" fmla="*/ 426 w 797"/>
                <a:gd name="T55" fmla="*/ 836 h 1321"/>
                <a:gd name="T56" fmla="*/ 413 w 797"/>
                <a:gd name="T57" fmla="*/ 806 h 1321"/>
                <a:gd name="T58" fmla="*/ 432 w 797"/>
                <a:gd name="T59" fmla="*/ 747 h 1321"/>
                <a:gd name="T60" fmla="*/ 443 w 797"/>
                <a:gd name="T61" fmla="*/ 557 h 1321"/>
                <a:gd name="T62" fmla="*/ 445 w 797"/>
                <a:gd name="T63" fmla="*/ 352 h 1321"/>
                <a:gd name="T64" fmla="*/ 426 w 797"/>
                <a:gd name="T65" fmla="*/ 0 h 1321"/>
                <a:gd name="T66" fmla="*/ 517 w 797"/>
                <a:gd name="T67" fmla="*/ 28 h 1321"/>
                <a:gd name="T68" fmla="*/ 797 w 797"/>
                <a:gd name="T69" fmla="*/ 11 h 1321"/>
                <a:gd name="T70" fmla="*/ 797 w 797"/>
                <a:gd name="T71" fmla="*/ 11 h 13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1321"/>
                <a:gd name="T110" fmla="*/ 797 w 797"/>
                <a:gd name="T111" fmla="*/ 1321 h 13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1321">
                  <a:moveTo>
                    <a:pt x="797" y="11"/>
                  </a:moveTo>
                  <a:lnTo>
                    <a:pt x="779" y="99"/>
                  </a:lnTo>
                  <a:lnTo>
                    <a:pt x="783" y="201"/>
                  </a:lnTo>
                  <a:lnTo>
                    <a:pt x="768" y="333"/>
                  </a:lnTo>
                  <a:lnTo>
                    <a:pt x="701" y="1186"/>
                  </a:lnTo>
                  <a:lnTo>
                    <a:pt x="644" y="1175"/>
                  </a:lnTo>
                  <a:lnTo>
                    <a:pt x="648" y="1249"/>
                  </a:lnTo>
                  <a:lnTo>
                    <a:pt x="547" y="1268"/>
                  </a:lnTo>
                  <a:lnTo>
                    <a:pt x="490" y="1270"/>
                  </a:lnTo>
                  <a:lnTo>
                    <a:pt x="458" y="1275"/>
                  </a:lnTo>
                  <a:lnTo>
                    <a:pt x="445" y="1243"/>
                  </a:lnTo>
                  <a:lnTo>
                    <a:pt x="403" y="1262"/>
                  </a:lnTo>
                  <a:lnTo>
                    <a:pt x="346" y="1294"/>
                  </a:lnTo>
                  <a:lnTo>
                    <a:pt x="302" y="1310"/>
                  </a:lnTo>
                  <a:lnTo>
                    <a:pt x="259" y="1311"/>
                  </a:lnTo>
                  <a:lnTo>
                    <a:pt x="114" y="1321"/>
                  </a:lnTo>
                  <a:lnTo>
                    <a:pt x="2" y="1296"/>
                  </a:lnTo>
                  <a:lnTo>
                    <a:pt x="0" y="1283"/>
                  </a:lnTo>
                  <a:lnTo>
                    <a:pt x="10" y="1268"/>
                  </a:lnTo>
                  <a:lnTo>
                    <a:pt x="40" y="1237"/>
                  </a:lnTo>
                  <a:lnTo>
                    <a:pt x="65" y="1222"/>
                  </a:lnTo>
                  <a:lnTo>
                    <a:pt x="129" y="1215"/>
                  </a:lnTo>
                  <a:lnTo>
                    <a:pt x="221" y="1182"/>
                  </a:lnTo>
                  <a:lnTo>
                    <a:pt x="259" y="1121"/>
                  </a:lnTo>
                  <a:lnTo>
                    <a:pt x="291" y="1091"/>
                  </a:lnTo>
                  <a:lnTo>
                    <a:pt x="373" y="941"/>
                  </a:lnTo>
                  <a:lnTo>
                    <a:pt x="397" y="924"/>
                  </a:lnTo>
                  <a:lnTo>
                    <a:pt x="426" y="836"/>
                  </a:lnTo>
                  <a:lnTo>
                    <a:pt x="413" y="806"/>
                  </a:lnTo>
                  <a:lnTo>
                    <a:pt x="432" y="747"/>
                  </a:lnTo>
                  <a:lnTo>
                    <a:pt x="443" y="557"/>
                  </a:lnTo>
                  <a:lnTo>
                    <a:pt x="445" y="352"/>
                  </a:lnTo>
                  <a:lnTo>
                    <a:pt x="426" y="0"/>
                  </a:lnTo>
                  <a:lnTo>
                    <a:pt x="517" y="28"/>
                  </a:lnTo>
                  <a:lnTo>
                    <a:pt x="79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78" name="Freeform 57">
              <a:extLst>
                <a:ext uri="{FF2B5EF4-FFF2-40B4-BE49-F238E27FC236}">
                  <a16:creationId xmlns:a16="http://schemas.microsoft.com/office/drawing/2014/main" xmlns="" id="{A2EFC23B-BAEE-4B3E-881E-6FC9E4EB2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1642"/>
              <a:ext cx="52" cy="41"/>
            </a:xfrm>
            <a:custGeom>
              <a:avLst/>
              <a:gdLst>
                <a:gd name="T0" fmla="*/ 0 w 103"/>
                <a:gd name="T1" fmla="*/ 0 h 82"/>
                <a:gd name="T2" fmla="*/ 53 w 103"/>
                <a:gd name="T3" fmla="*/ 55 h 82"/>
                <a:gd name="T4" fmla="*/ 103 w 103"/>
                <a:gd name="T5" fmla="*/ 70 h 82"/>
                <a:gd name="T6" fmla="*/ 78 w 103"/>
                <a:gd name="T7" fmla="*/ 82 h 82"/>
                <a:gd name="T8" fmla="*/ 49 w 103"/>
                <a:gd name="T9" fmla="*/ 66 h 82"/>
                <a:gd name="T10" fmla="*/ 0 w 103"/>
                <a:gd name="T11" fmla="*/ 0 h 82"/>
                <a:gd name="T12" fmla="*/ 0 w 103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82"/>
                <a:gd name="T23" fmla="*/ 103 w 103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82">
                  <a:moveTo>
                    <a:pt x="0" y="0"/>
                  </a:moveTo>
                  <a:lnTo>
                    <a:pt x="53" y="55"/>
                  </a:lnTo>
                  <a:lnTo>
                    <a:pt x="103" y="70"/>
                  </a:lnTo>
                  <a:lnTo>
                    <a:pt x="78" y="82"/>
                  </a:lnTo>
                  <a:lnTo>
                    <a:pt x="49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79" name="Freeform 58">
              <a:extLst>
                <a:ext uri="{FF2B5EF4-FFF2-40B4-BE49-F238E27FC236}">
                  <a16:creationId xmlns:a16="http://schemas.microsoft.com/office/drawing/2014/main" xmlns="" id="{F775252C-081B-4B30-90F0-72B05E119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2241"/>
              <a:ext cx="12" cy="29"/>
            </a:xfrm>
            <a:custGeom>
              <a:avLst/>
              <a:gdLst>
                <a:gd name="T0" fmla="*/ 8 w 23"/>
                <a:gd name="T1" fmla="*/ 0 h 59"/>
                <a:gd name="T2" fmla="*/ 0 w 23"/>
                <a:gd name="T3" fmla="*/ 59 h 59"/>
                <a:gd name="T4" fmla="*/ 23 w 23"/>
                <a:gd name="T5" fmla="*/ 44 h 59"/>
                <a:gd name="T6" fmla="*/ 8 w 23"/>
                <a:gd name="T7" fmla="*/ 0 h 59"/>
                <a:gd name="T8" fmla="*/ 8 w 23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9"/>
                <a:gd name="T17" fmla="*/ 23 w 2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9">
                  <a:moveTo>
                    <a:pt x="8" y="0"/>
                  </a:moveTo>
                  <a:lnTo>
                    <a:pt x="0" y="59"/>
                  </a:lnTo>
                  <a:lnTo>
                    <a:pt x="23" y="4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80" name="Freeform 59">
              <a:extLst>
                <a:ext uri="{FF2B5EF4-FFF2-40B4-BE49-F238E27FC236}">
                  <a16:creationId xmlns:a16="http://schemas.microsoft.com/office/drawing/2014/main" xmlns="" id="{4D1C2230-E983-4E43-9FC5-C4C552756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2343"/>
              <a:ext cx="22" cy="31"/>
            </a:xfrm>
            <a:custGeom>
              <a:avLst/>
              <a:gdLst>
                <a:gd name="T0" fmla="*/ 31 w 46"/>
                <a:gd name="T1" fmla="*/ 0 h 61"/>
                <a:gd name="T2" fmla="*/ 32 w 46"/>
                <a:gd name="T3" fmla="*/ 28 h 61"/>
                <a:gd name="T4" fmla="*/ 0 w 46"/>
                <a:gd name="T5" fmla="*/ 61 h 61"/>
                <a:gd name="T6" fmla="*/ 23 w 46"/>
                <a:gd name="T7" fmla="*/ 61 h 61"/>
                <a:gd name="T8" fmla="*/ 46 w 46"/>
                <a:gd name="T9" fmla="*/ 42 h 61"/>
                <a:gd name="T10" fmla="*/ 44 w 46"/>
                <a:gd name="T11" fmla="*/ 26 h 61"/>
                <a:gd name="T12" fmla="*/ 31 w 46"/>
                <a:gd name="T13" fmla="*/ 0 h 61"/>
                <a:gd name="T14" fmla="*/ 31 w 46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61"/>
                <a:gd name="T26" fmla="*/ 46 w 46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61">
                  <a:moveTo>
                    <a:pt x="31" y="0"/>
                  </a:moveTo>
                  <a:lnTo>
                    <a:pt x="32" y="28"/>
                  </a:lnTo>
                  <a:lnTo>
                    <a:pt x="0" y="61"/>
                  </a:lnTo>
                  <a:lnTo>
                    <a:pt x="23" y="61"/>
                  </a:lnTo>
                  <a:lnTo>
                    <a:pt x="46" y="42"/>
                  </a:lnTo>
                  <a:lnTo>
                    <a:pt x="44" y="2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81" name="Freeform 60">
              <a:extLst>
                <a:ext uri="{FF2B5EF4-FFF2-40B4-BE49-F238E27FC236}">
                  <a16:creationId xmlns:a16="http://schemas.microsoft.com/office/drawing/2014/main" xmlns="" id="{EEEE7A30-B52F-43BB-96FD-67EFABF9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" y="2483"/>
              <a:ext cx="33" cy="36"/>
            </a:xfrm>
            <a:custGeom>
              <a:avLst/>
              <a:gdLst>
                <a:gd name="T0" fmla="*/ 9 w 66"/>
                <a:gd name="T1" fmla="*/ 0 h 72"/>
                <a:gd name="T2" fmla="*/ 32 w 66"/>
                <a:gd name="T3" fmla="*/ 13 h 72"/>
                <a:gd name="T4" fmla="*/ 21 w 66"/>
                <a:gd name="T5" fmla="*/ 29 h 72"/>
                <a:gd name="T6" fmla="*/ 23 w 66"/>
                <a:gd name="T7" fmla="*/ 59 h 72"/>
                <a:gd name="T8" fmla="*/ 0 w 66"/>
                <a:gd name="T9" fmla="*/ 59 h 72"/>
                <a:gd name="T10" fmla="*/ 25 w 66"/>
                <a:gd name="T11" fmla="*/ 72 h 72"/>
                <a:gd name="T12" fmla="*/ 55 w 66"/>
                <a:gd name="T13" fmla="*/ 53 h 72"/>
                <a:gd name="T14" fmla="*/ 66 w 66"/>
                <a:gd name="T15" fmla="*/ 38 h 72"/>
                <a:gd name="T16" fmla="*/ 55 w 66"/>
                <a:gd name="T17" fmla="*/ 10 h 72"/>
                <a:gd name="T18" fmla="*/ 9 w 66"/>
                <a:gd name="T19" fmla="*/ 0 h 72"/>
                <a:gd name="T20" fmla="*/ 9 w 66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72"/>
                <a:gd name="T35" fmla="*/ 66 w 66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72">
                  <a:moveTo>
                    <a:pt x="9" y="0"/>
                  </a:moveTo>
                  <a:lnTo>
                    <a:pt x="32" y="13"/>
                  </a:lnTo>
                  <a:lnTo>
                    <a:pt x="21" y="29"/>
                  </a:lnTo>
                  <a:lnTo>
                    <a:pt x="23" y="59"/>
                  </a:lnTo>
                  <a:lnTo>
                    <a:pt x="0" y="59"/>
                  </a:lnTo>
                  <a:lnTo>
                    <a:pt x="25" y="72"/>
                  </a:lnTo>
                  <a:lnTo>
                    <a:pt x="55" y="53"/>
                  </a:lnTo>
                  <a:lnTo>
                    <a:pt x="66" y="38"/>
                  </a:lnTo>
                  <a:lnTo>
                    <a:pt x="55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82" name="Freeform 61">
              <a:extLst>
                <a:ext uri="{FF2B5EF4-FFF2-40B4-BE49-F238E27FC236}">
                  <a16:creationId xmlns:a16="http://schemas.microsoft.com/office/drawing/2014/main" xmlns="" id="{896F61BC-39C3-403A-B04F-98783AC19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2167"/>
              <a:ext cx="33" cy="21"/>
            </a:xfrm>
            <a:custGeom>
              <a:avLst/>
              <a:gdLst>
                <a:gd name="T0" fmla="*/ 0 w 67"/>
                <a:gd name="T1" fmla="*/ 0 h 44"/>
                <a:gd name="T2" fmla="*/ 67 w 67"/>
                <a:gd name="T3" fmla="*/ 42 h 44"/>
                <a:gd name="T4" fmla="*/ 52 w 67"/>
                <a:gd name="T5" fmla="*/ 44 h 44"/>
                <a:gd name="T6" fmla="*/ 0 w 67"/>
                <a:gd name="T7" fmla="*/ 19 h 44"/>
                <a:gd name="T8" fmla="*/ 0 w 67"/>
                <a:gd name="T9" fmla="*/ 0 h 44"/>
                <a:gd name="T10" fmla="*/ 0 w 67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44"/>
                <a:gd name="T20" fmla="*/ 67 w 67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44">
                  <a:moveTo>
                    <a:pt x="0" y="0"/>
                  </a:moveTo>
                  <a:lnTo>
                    <a:pt x="67" y="42"/>
                  </a:lnTo>
                  <a:lnTo>
                    <a:pt x="52" y="44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83" name="Freeform 62">
              <a:extLst>
                <a:ext uri="{FF2B5EF4-FFF2-40B4-BE49-F238E27FC236}">
                  <a16:creationId xmlns:a16="http://schemas.microsoft.com/office/drawing/2014/main" xmlns="" id="{D7CF4CD6-3A47-4ECB-AEB2-FC11C2405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1915"/>
              <a:ext cx="73" cy="96"/>
            </a:xfrm>
            <a:custGeom>
              <a:avLst/>
              <a:gdLst>
                <a:gd name="T0" fmla="*/ 0 w 144"/>
                <a:gd name="T1" fmla="*/ 0 h 192"/>
                <a:gd name="T2" fmla="*/ 144 w 144"/>
                <a:gd name="T3" fmla="*/ 63 h 192"/>
                <a:gd name="T4" fmla="*/ 70 w 144"/>
                <a:gd name="T5" fmla="*/ 192 h 192"/>
                <a:gd name="T6" fmla="*/ 43 w 144"/>
                <a:gd name="T7" fmla="*/ 149 h 192"/>
                <a:gd name="T8" fmla="*/ 100 w 144"/>
                <a:gd name="T9" fmla="*/ 118 h 192"/>
                <a:gd name="T10" fmla="*/ 0 w 144"/>
                <a:gd name="T11" fmla="*/ 0 h 192"/>
                <a:gd name="T12" fmla="*/ 0 w 144"/>
                <a:gd name="T13" fmla="*/ 0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192"/>
                <a:gd name="T23" fmla="*/ 144 w 144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192">
                  <a:moveTo>
                    <a:pt x="0" y="0"/>
                  </a:moveTo>
                  <a:lnTo>
                    <a:pt x="144" y="63"/>
                  </a:lnTo>
                  <a:lnTo>
                    <a:pt x="70" y="192"/>
                  </a:lnTo>
                  <a:lnTo>
                    <a:pt x="43" y="149"/>
                  </a:lnTo>
                  <a:lnTo>
                    <a:pt x="10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84" name="Freeform 63">
              <a:extLst>
                <a:ext uri="{FF2B5EF4-FFF2-40B4-BE49-F238E27FC236}">
                  <a16:creationId xmlns:a16="http://schemas.microsoft.com/office/drawing/2014/main" xmlns="" id="{29C6A637-F56A-4AE9-AFAE-5A67B6FD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1540"/>
              <a:ext cx="33" cy="85"/>
            </a:xfrm>
            <a:custGeom>
              <a:avLst/>
              <a:gdLst>
                <a:gd name="T0" fmla="*/ 64 w 64"/>
                <a:gd name="T1" fmla="*/ 0 h 169"/>
                <a:gd name="T2" fmla="*/ 0 w 64"/>
                <a:gd name="T3" fmla="*/ 169 h 169"/>
                <a:gd name="T4" fmla="*/ 64 w 64"/>
                <a:gd name="T5" fmla="*/ 108 h 169"/>
                <a:gd name="T6" fmla="*/ 36 w 64"/>
                <a:gd name="T7" fmla="*/ 108 h 169"/>
                <a:gd name="T8" fmla="*/ 64 w 64"/>
                <a:gd name="T9" fmla="*/ 0 h 169"/>
                <a:gd name="T10" fmla="*/ 64 w 64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9"/>
                <a:gd name="T20" fmla="*/ 64 w 64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9">
                  <a:moveTo>
                    <a:pt x="64" y="0"/>
                  </a:moveTo>
                  <a:lnTo>
                    <a:pt x="0" y="169"/>
                  </a:lnTo>
                  <a:lnTo>
                    <a:pt x="64" y="108"/>
                  </a:lnTo>
                  <a:lnTo>
                    <a:pt x="36" y="10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85" name="Freeform 64">
              <a:extLst>
                <a:ext uri="{FF2B5EF4-FFF2-40B4-BE49-F238E27FC236}">
                  <a16:creationId xmlns:a16="http://schemas.microsoft.com/office/drawing/2014/main" xmlns="" id="{0A5F02F3-BF7C-40F0-A4A0-85583B5F7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632"/>
              <a:ext cx="111" cy="88"/>
            </a:xfrm>
            <a:custGeom>
              <a:avLst/>
              <a:gdLst>
                <a:gd name="T0" fmla="*/ 0 w 222"/>
                <a:gd name="T1" fmla="*/ 0 h 175"/>
                <a:gd name="T2" fmla="*/ 80 w 222"/>
                <a:gd name="T3" fmla="*/ 114 h 175"/>
                <a:gd name="T4" fmla="*/ 89 w 222"/>
                <a:gd name="T5" fmla="*/ 118 h 175"/>
                <a:gd name="T6" fmla="*/ 97 w 222"/>
                <a:gd name="T7" fmla="*/ 139 h 175"/>
                <a:gd name="T8" fmla="*/ 99 w 222"/>
                <a:gd name="T9" fmla="*/ 114 h 175"/>
                <a:gd name="T10" fmla="*/ 112 w 222"/>
                <a:gd name="T11" fmla="*/ 97 h 175"/>
                <a:gd name="T12" fmla="*/ 141 w 222"/>
                <a:gd name="T13" fmla="*/ 89 h 175"/>
                <a:gd name="T14" fmla="*/ 175 w 222"/>
                <a:gd name="T15" fmla="*/ 93 h 175"/>
                <a:gd name="T16" fmla="*/ 198 w 222"/>
                <a:gd name="T17" fmla="*/ 104 h 175"/>
                <a:gd name="T18" fmla="*/ 209 w 222"/>
                <a:gd name="T19" fmla="*/ 125 h 175"/>
                <a:gd name="T20" fmla="*/ 205 w 222"/>
                <a:gd name="T21" fmla="*/ 144 h 175"/>
                <a:gd name="T22" fmla="*/ 190 w 222"/>
                <a:gd name="T23" fmla="*/ 163 h 175"/>
                <a:gd name="T24" fmla="*/ 171 w 222"/>
                <a:gd name="T25" fmla="*/ 171 h 175"/>
                <a:gd name="T26" fmla="*/ 144 w 222"/>
                <a:gd name="T27" fmla="*/ 171 h 175"/>
                <a:gd name="T28" fmla="*/ 146 w 222"/>
                <a:gd name="T29" fmla="*/ 175 h 175"/>
                <a:gd name="T30" fmla="*/ 175 w 222"/>
                <a:gd name="T31" fmla="*/ 175 h 175"/>
                <a:gd name="T32" fmla="*/ 200 w 222"/>
                <a:gd name="T33" fmla="*/ 163 h 175"/>
                <a:gd name="T34" fmla="*/ 222 w 222"/>
                <a:gd name="T35" fmla="*/ 141 h 175"/>
                <a:gd name="T36" fmla="*/ 217 w 222"/>
                <a:gd name="T37" fmla="*/ 104 h 175"/>
                <a:gd name="T38" fmla="*/ 181 w 222"/>
                <a:gd name="T39" fmla="*/ 87 h 175"/>
                <a:gd name="T40" fmla="*/ 156 w 222"/>
                <a:gd name="T41" fmla="*/ 80 h 175"/>
                <a:gd name="T42" fmla="*/ 127 w 222"/>
                <a:gd name="T43" fmla="*/ 84 h 175"/>
                <a:gd name="T44" fmla="*/ 110 w 222"/>
                <a:gd name="T45" fmla="*/ 93 h 175"/>
                <a:gd name="T46" fmla="*/ 95 w 222"/>
                <a:gd name="T47" fmla="*/ 110 h 175"/>
                <a:gd name="T48" fmla="*/ 80 w 222"/>
                <a:gd name="T49" fmla="*/ 104 h 175"/>
                <a:gd name="T50" fmla="*/ 0 w 222"/>
                <a:gd name="T51" fmla="*/ 0 h 175"/>
                <a:gd name="T52" fmla="*/ 0 w 222"/>
                <a:gd name="T53" fmla="*/ 0 h 1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2"/>
                <a:gd name="T82" fmla="*/ 0 h 175"/>
                <a:gd name="T83" fmla="*/ 222 w 222"/>
                <a:gd name="T84" fmla="*/ 175 h 17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2" h="175">
                  <a:moveTo>
                    <a:pt x="0" y="0"/>
                  </a:moveTo>
                  <a:lnTo>
                    <a:pt x="80" y="114"/>
                  </a:lnTo>
                  <a:lnTo>
                    <a:pt x="89" y="118"/>
                  </a:lnTo>
                  <a:lnTo>
                    <a:pt x="97" y="139"/>
                  </a:lnTo>
                  <a:lnTo>
                    <a:pt x="99" y="114"/>
                  </a:lnTo>
                  <a:lnTo>
                    <a:pt x="112" y="97"/>
                  </a:lnTo>
                  <a:lnTo>
                    <a:pt x="141" y="89"/>
                  </a:lnTo>
                  <a:lnTo>
                    <a:pt x="175" y="93"/>
                  </a:lnTo>
                  <a:lnTo>
                    <a:pt x="198" y="104"/>
                  </a:lnTo>
                  <a:lnTo>
                    <a:pt x="209" y="125"/>
                  </a:lnTo>
                  <a:lnTo>
                    <a:pt x="205" y="144"/>
                  </a:lnTo>
                  <a:lnTo>
                    <a:pt x="190" y="163"/>
                  </a:lnTo>
                  <a:lnTo>
                    <a:pt x="171" y="171"/>
                  </a:lnTo>
                  <a:lnTo>
                    <a:pt x="144" y="171"/>
                  </a:lnTo>
                  <a:lnTo>
                    <a:pt x="146" y="175"/>
                  </a:lnTo>
                  <a:lnTo>
                    <a:pt x="175" y="175"/>
                  </a:lnTo>
                  <a:lnTo>
                    <a:pt x="200" y="163"/>
                  </a:lnTo>
                  <a:lnTo>
                    <a:pt x="222" y="141"/>
                  </a:lnTo>
                  <a:lnTo>
                    <a:pt x="217" y="104"/>
                  </a:lnTo>
                  <a:lnTo>
                    <a:pt x="181" y="87"/>
                  </a:lnTo>
                  <a:lnTo>
                    <a:pt x="156" y="80"/>
                  </a:lnTo>
                  <a:lnTo>
                    <a:pt x="127" y="84"/>
                  </a:lnTo>
                  <a:lnTo>
                    <a:pt x="110" y="93"/>
                  </a:lnTo>
                  <a:lnTo>
                    <a:pt x="95" y="110"/>
                  </a:lnTo>
                  <a:lnTo>
                    <a:pt x="8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786" name="Freeform 65">
              <a:extLst>
                <a:ext uri="{FF2B5EF4-FFF2-40B4-BE49-F238E27FC236}">
                  <a16:creationId xmlns:a16="http://schemas.microsoft.com/office/drawing/2014/main" xmlns="" id="{FFDB779F-FC79-480A-99B9-1C8ABCC8D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672"/>
              <a:ext cx="27" cy="52"/>
            </a:xfrm>
            <a:custGeom>
              <a:avLst/>
              <a:gdLst>
                <a:gd name="T0" fmla="*/ 21 w 53"/>
                <a:gd name="T1" fmla="*/ 24 h 102"/>
                <a:gd name="T2" fmla="*/ 40 w 53"/>
                <a:gd name="T3" fmla="*/ 38 h 102"/>
                <a:gd name="T4" fmla="*/ 49 w 53"/>
                <a:gd name="T5" fmla="*/ 53 h 102"/>
                <a:gd name="T6" fmla="*/ 44 w 53"/>
                <a:gd name="T7" fmla="*/ 70 h 102"/>
                <a:gd name="T8" fmla="*/ 30 w 53"/>
                <a:gd name="T9" fmla="*/ 83 h 102"/>
                <a:gd name="T10" fmla="*/ 0 w 53"/>
                <a:gd name="T11" fmla="*/ 93 h 102"/>
                <a:gd name="T12" fmla="*/ 0 w 53"/>
                <a:gd name="T13" fmla="*/ 102 h 102"/>
                <a:gd name="T14" fmla="*/ 30 w 53"/>
                <a:gd name="T15" fmla="*/ 89 h 102"/>
                <a:gd name="T16" fmla="*/ 49 w 53"/>
                <a:gd name="T17" fmla="*/ 76 h 102"/>
                <a:gd name="T18" fmla="*/ 53 w 53"/>
                <a:gd name="T19" fmla="*/ 53 h 102"/>
                <a:gd name="T20" fmla="*/ 30 w 53"/>
                <a:gd name="T21" fmla="*/ 0 h 102"/>
                <a:gd name="T22" fmla="*/ 40 w 53"/>
                <a:gd name="T23" fmla="*/ 30 h 102"/>
                <a:gd name="T24" fmla="*/ 17 w 53"/>
                <a:gd name="T25" fmla="*/ 21 h 102"/>
                <a:gd name="T26" fmla="*/ 21 w 53"/>
                <a:gd name="T27" fmla="*/ 24 h 102"/>
                <a:gd name="T28" fmla="*/ 21 w 53"/>
                <a:gd name="T29" fmla="*/ 24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"/>
                <a:gd name="T46" fmla="*/ 0 h 102"/>
                <a:gd name="T47" fmla="*/ 53 w 53"/>
                <a:gd name="T48" fmla="*/ 102 h 1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" h="102">
                  <a:moveTo>
                    <a:pt x="21" y="24"/>
                  </a:moveTo>
                  <a:lnTo>
                    <a:pt x="40" y="38"/>
                  </a:lnTo>
                  <a:lnTo>
                    <a:pt x="49" y="53"/>
                  </a:lnTo>
                  <a:lnTo>
                    <a:pt x="44" y="70"/>
                  </a:lnTo>
                  <a:lnTo>
                    <a:pt x="30" y="83"/>
                  </a:lnTo>
                  <a:lnTo>
                    <a:pt x="0" y="93"/>
                  </a:lnTo>
                  <a:lnTo>
                    <a:pt x="0" y="102"/>
                  </a:lnTo>
                  <a:lnTo>
                    <a:pt x="30" y="89"/>
                  </a:lnTo>
                  <a:lnTo>
                    <a:pt x="49" y="76"/>
                  </a:lnTo>
                  <a:lnTo>
                    <a:pt x="53" y="53"/>
                  </a:lnTo>
                  <a:lnTo>
                    <a:pt x="30" y="0"/>
                  </a:lnTo>
                  <a:lnTo>
                    <a:pt x="40" y="30"/>
                  </a:lnTo>
                  <a:lnTo>
                    <a:pt x="17" y="21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sp>
        <p:nvSpPr>
          <p:cNvPr id="232514" name="AutoShape 66">
            <a:extLst>
              <a:ext uri="{FF2B5EF4-FFF2-40B4-BE49-F238E27FC236}">
                <a16:creationId xmlns:a16="http://schemas.microsoft.com/office/drawing/2014/main" xmlns="" id="{8704AAA1-11B7-479A-BAB3-36B7C284C71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85455" y="1233055"/>
            <a:ext cx="4620490" cy="2258290"/>
          </a:xfrm>
          <a:prstGeom prst="wedgeRoundRectCallout">
            <a:avLst>
              <a:gd name="adj1" fmla="val -79246"/>
              <a:gd name="adj2" fmla="val 5909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just">
              <a:defRPr/>
            </a:pPr>
            <a:r>
              <a:rPr lang="en-US" sz="3200" dirty="0" err="1">
                <a:latin typeface="Arial Narrow" pitchFamily="34" charset="0"/>
              </a:rPr>
              <a:t>Biaya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tetap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adalah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biaya</a:t>
            </a:r>
            <a:r>
              <a:rPr lang="en-US" sz="3200" dirty="0">
                <a:latin typeface="Arial Narrow" pitchFamily="34" charset="0"/>
              </a:rPr>
              <a:t> yang </a:t>
            </a:r>
            <a:r>
              <a:rPr lang="en-US" sz="3200" dirty="0" err="1">
                <a:solidFill>
                  <a:srgbClr val="990000"/>
                </a:solidFill>
                <a:latin typeface="Arial Narrow" pitchFamily="34" charset="0"/>
              </a:rPr>
              <a:t>jumlahnya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tetap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dalam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kisaran</a:t>
            </a:r>
            <a:r>
              <a:rPr lang="en-US" sz="3200" dirty="0">
                <a:latin typeface="Arial Narrow" pitchFamily="34" charset="0"/>
              </a:rPr>
              <a:t> (</a:t>
            </a:r>
            <a:r>
              <a:rPr lang="en-US" sz="3200" i="1" dirty="0">
                <a:latin typeface="Arial Narrow" pitchFamily="34" charset="0"/>
              </a:rPr>
              <a:t>range</a:t>
            </a:r>
            <a:r>
              <a:rPr lang="en-US" sz="3200" dirty="0">
                <a:latin typeface="Arial Narrow" pitchFamily="34" charset="0"/>
              </a:rPr>
              <a:t>) </a:t>
            </a:r>
            <a:r>
              <a:rPr lang="en-US" sz="3200" dirty="0" err="1">
                <a:latin typeface="Arial Narrow" pitchFamily="34" charset="0"/>
              </a:rPr>
              <a:t>kegiatan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tertentu</a:t>
            </a:r>
            <a:r>
              <a:rPr lang="en-US" sz="3200" i="1" dirty="0">
                <a:latin typeface="Arial Narrow" pitchFamily="34" charset="0"/>
              </a:rPr>
              <a:t>.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21</a:t>
            </a:fld>
            <a:endParaRPr lang="en-ID"/>
          </a:p>
        </p:txBody>
      </p:sp>
    </p:spTree>
  </p:cSld>
  <p:clrMapOvr>
    <a:masterClrMapping/>
  </p:clrMapOvr>
  <p:transition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xmlns="" id="{B8D449F1-2312-40E5-B64B-A371556D1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75452"/>
            <a:ext cx="5181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dirty="0" err="1">
                <a:solidFill>
                  <a:srgbClr val="663300"/>
                </a:solidFill>
              </a:rPr>
              <a:t>Mesin</a:t>
            </a:r>
            <a:r>
              <a:rPr lang="en-US" altLang="en-US" sz="3200" dirty="0">
                <a:solidFill>
                  <a:srgbClr val="663300"/>
                </a:solidFill>
              </a:rPr>
              <a:t> </a:t>
            </a:r>
            <a:r>
              <a:rPr lang="en-US" altLang="en-US" sz="3200" dirty="0" err="1">
                <a:solidFill>
                  <a:srgbClr val="663300"/>
                </a:solidFill>
              </a:rPr>
              <a:t>potong</a:t>
            </a:r>
            <a:r>
              <a:rPr lang="en-US" altLang="en-US" sz="3200" dirty="0">
                <a:solidFill>
                  <a:srgbClr val="663300"/>
                </a:solidFill>
              </a:rPr>
              <a:t> </a:t>
            </a:r>
            <a:r>
              <a:rPr lang="en-US" altLang="en-US" sz="3200" dirty="0" err="1">
                <a:solidFill>
                  <a:srgbClr val="663300"/>
                </a:solidFill>
              </a:rPr>
              <a:t>disewa</a:t>
            </a:r>
            <a:r>
              <a:rPr lang="en-US" altLang="en-US" sz="3200" dirty="0">
                <a:solidFill>
                  <a:srgbClr val="663300"/>
                </a:solidFill>
              </a:rPr>
              <a:t>  $60,000 per </a:t>
            </a:r>
            <a:r>
              <a:rPr lang="en-US" altLang="en-US" sz="3200" dirty="0" err="1">
                <a:solidFill>
                  <a:srgbClr val="663300"/>
                </a:solidFill>
              </a:rPr>
              <a:t>tahun</a:t>
            </a:r>
            <a:r>
              <a:rPr lang="en-US" altLang="en-US" sz="3200" dirty="0">
                <a:solidFill>
                  <a:srgbClr val="663300"/>
                </a:solidFill>
              </a:rPr>
              <a:t> </a:t>
            </a:r>
            <a:r>
              <a:rPr lang="en-US" altLang="en-US" sz="3200" dirty="0" err="1">
                <a:solidFill>
                  <a:srgbClr val="663300"/>
                </a:solidFill>
              </a:rPr>
              <a:t>dan</a:t>
            </a:r>
            <a:r>
              <a:rPr lang="en-US" altLang="en-US" sz="3200" dirty="0">
                <a:solidFill>
                  <a:srgbClr val="663300"/>
                </a:solidFill>
              </a:rPr>
              <a:t> </a:t>
            </a:r>
            <a:r>
              <a:rPr lang="en-US" altLang="en-US" sz="3200" dirty="0" err="1">
                <a:solidFill>
                  <a:srgbClr val="663300"/>
                </a:solidFill>
              </a:rPr>
              <a:t>memiliki</a:t>
            </a:r>
            <a:r>
              <a:rPr lang="en-US" altLang="en-US" sz="3200" dirty="0">
                <a:solidFill>
                  <a:srgbClr val="663300"/>
                </a:solidFill>
              </a:rPr>
              <a:t> </a:t>
            </a:r>
            <a:r>
              <a:rPr lang="en-US" altLang="en-US" sz="3200" dirty="0" err="1">
                <a:solidFill>
                  <a:srgbClr val="663300"/>
                </a:solidFill>
              </a:rPr>
              <a:t>kapasitas</a:t>
            </a:r>
            <a:r>
              <a:rPr lang="en-US" altLang="en-US" sz="3200" dirty="0">
                <a:solidFill>
                  <a:srgbClr val="663300"/>
                </a:solidFill>
              </a:rPr>
              <a:t> </a:t>
            </a:r>
            <a:r>
              <a:rPr lang="en-US" altLang="en-US" sz="3200" dirty="0" err="1">
                <a:solidFill>
                  <a:srgbClr val="663300"/>
                </a:solidFill>
              </a:rPr>
              <a:t>untuk</a:t>
            </a:r>
            <a:r>
              <a:rPr lang="en-US" altLang="en-US" sz="3200" dirty="0">
                <a:solidFill>
                  <a:srgbClr val="663300"/>
                </a:solidFill>
              </a:rPr>
              <a:t> </a:t>
            </a:r>
            <a:r>
              <a:rPr lang="en-US" altLang="en-US" sz="3200" dirty="0" err="1">
                <a:solidFill>
                  <a:srgbClr val="663300"/>
                </a:solidFill>
              </a:rPr>
              <a:t>memproduksi</a:t>
            </a:r>
            <a:r>
              <a:rPr lang="en-US" altLang="en-US" sz="3200" dirty="0">
                <a:solidFill>
                  <a:srgbClr val="663300"/>
                </a:solidFill>
              </a:rPr>
              <a:t> </a:t>
            </a:r>
            <a:r>
              <a:rPr lang="en-US" altLang="en-US" sz="3200" dirty="0" err="1">
                <a:solidFill>
                  <a:srgbClr val="663300"/>
                </a:solidFill>
              </a:rPr>
              <a:t>sampai</a:t>
            </a:r>
            <a:r>
              <a:rPr lang="en-US" altLang="en-US" sz="3200" dirty="0">
                <a:solidFill>
                  <a:srgbClr val="663300"/>
                </a:solidFill>
              </a:rPr>
              <a:t> </a:t>
            </a:r>
            <a:r>
              <a:rPr lang="en-US" altLang="en-US" sz="3200" dirty="0" err="1">
                <a:solidFill>
                  <a:srgbClr val="663300"/>
                </a:solidFill>
              </a:rPr>
              <a:t>dengan</a:t>
            </a:r>
            <a:r>
              <a:rPr lang="en-US" altLang="en-US" sz="3200" dirty="0">
                <a:solidFill>
                  <a:srgbClr val="663300"/>
                </a:solidFill>
              </a:rPr>
              <a:t> 240.000 unit per </a:t>
            </a:r>
            <a:r>
              <a:rPr lang="en-US" altLang="en-US" sz="3200" dirty="0" err="1">
                <a:solidFill>
                  <a:srgbClr val="663300"/>
                </a:solidFill>
              </a:rPr>
              <a:t>tahun</a:t>
            </a:r>
            <a:r>
              <a:rPr lang="en-US" altLang="en-US" sz="3200" dirty="0">
                <a:solidFill>
                  <a:srgbClr val="663300"/>
                </a:solidFill>
              </a:rPr>
              <a:t>.</a:t>
            </a:r>
          </a:p>
        </p:txBody>
      </p:sp>
      <p:sp>
        <p:nvSpPr>
          <p:cNvPr id="233475" name="Text Box 3">
            <a:extLst>
              <a:ext uri="{FF2B5EF4-FFF2-40B4-BE49-F238E27FC236}">
                <a16:creationId xmlns:a16="http://schemas.microsoft.com/office/drawing/2014/main" xmlns="" id="{42A22457-4BDF-4BB8-89CF-D94D371A1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219200"/>
            <a:ext cx="3581400" cy="70485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Fixed Costs</a:t>
            </a:r>
          </a:p>
        </p:txBody>
      </p:sp>
      <p:grpSp>
        <p:nvGrpSpPr>
          <p:cNvPr id="31748" name="Group 4">
            <a:extLst>
              <a:ext uri="{FF2B5EF4-FFF2-40B4-BE49-F238E27FC236}">
                <a16:creationId xmlns:a16="http://schemas.microsoft.com/office/drawing/2014/main" xmlns="" id="{FEE4D666-1E97-4DEA-9AF0-06EAE4803EA4}"/>
              </a:ext>
            </a:extLst>
          </p:cNvPr>
          <p:cNvGrpSpPr>
            <a:grpSpLocks/>
          </p:cNvGrpSpPr>
          <p:nvPr/>
        </p:nvGrpSpPr>
        <p:grpSpPr bwMode="auto">
          <a:xfrm>
            <a:off x="6553201" y="2438400"/>
            <a:ext cx="3198813" cy="3124200"/>
            <a:chOff x="3283" y="1219"/>
            <a:chExt cx="2015" cy="1968"/>
          </a:xfrm>
        </p:grpSpPr>
        <p:grpSp>
          <p:nvGrpSpPr>
            <p:cNvPr id="31749" name="Group 5">
              <a:extLst>
                <a:ext uri="{FF2B5EF4-FFF2-40B4-BE49-F238E27FC236}">
                  <a16:creationId xmlns:a16="http://schemas.microsoft.com/office/drawing/2014/main" xmlns="" id="{351E9FCE-3141-4005-A42F-4A7DCF08AD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3" y="1234"/>
              <a:ext cx="1998" cy="1936"/>
              <a:chOff x="3283" y="1234"/>
              <a:chExt cx="1998" cy="1936"/>
            </a:xfrm>
          </p:grpSpPr>
          <p:sp>
            <p:nvSpPr>
              <p:cNvPr id="31845" name="Freeform 6">
                <a:extLst>
                  <a:ext uri="{FF2B5EF4-FFF2-40B4-BE49-F238E27FC236}">
                    <a16:creationId xmlns:a16="http://schemas.microsoft.com/office/drawing/2014/main" xmlns="" id="{E3AE60B1-BD7B-41F1-85BF-D53CC51B5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595"/>
                <a:ext cx="1401" cy="1095"/>
              </a:xfrm>
              <a:custGeom>
                <a:avLst/>
                <a:gdLst>
                  <a:gd name="T0" fmla="*/ 87 w 2802"/>
                  <a:gd name="T1" fmla="*/ 606 h 2189"/>
                  <a:gd name="T2" fmla="*/ 817 w 2802"/>
                  <a:gd name="T3" fmla="*/ 190 h 2189"/>
                  <a:gd name="T4" fmla="*/ 937 w 2802"/>
                  <a:gd name="T5" fmla="*/ 32 h 2189"/>
                  <a:gd name="T6" fmla="*/ 1534 w 2802"/>
                  <a:gd name="T7" fmla="*/ 22 h 2189"/>
                  <a:gd name="T8" fmla="*/ 2796 w 2802"/>
                  <a:gd name="T9" fmla="*/ 0 h 2189"/>
                  <a:gd name="T10" fmla="*/ 2802 w 2802"/>
                  <a:gd name="T11" fmla="*/ 1064 h 2189"/>
                  <a:gd name="T12" fmla="*/ 2779 w 2802"/>
                  <a:gd name="T13" fmla="*/ 2180 h 2189"/>
                  <a:gd name="T14" fmla="*/ 1561 w 2802"/>
                  <a:gd name="T15" fmla="*/ 2189 h 2189"/>
                  <a:gd name="T16" fmla="*/ 0 w 2802"/>
                  <a:gd name="T17" fmla="*/ 2180 h 2189"/>
                  <a:gd name="T18" fmla="*/ 8 w 2802"/>
                  <a:gd name="T19" fmla="*/ 1921 h 2189"/>
                  <a:gd name="T20" fmla="*/ 95 w 2802"/>
                  <a:gd name="T21" fmla="*/ 1925 h 2189"/>
                  <a:gd name="T22" fmla="*/ 101 w 2802"/>
                  <a:gd name="T23" fmla="*/ 1387 h 2189"/>
                  <a:gd name="T24" fmla="*/ 87 w 2802"/>
                  <a:gd name="T25" fmla="*/ 606 h 2189"/>
                  <a:gd name="T26" fmla="*/ 87 w 2802"/>
                  <a:gd name="T27" fmla="*/ 606 h 21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02"/>
                  <a:gd name="T43" fmla="*/ 0 h 2189"/>
                  <a:gd name="T44" fmla="*/ 2802 w 2802"/>
                  <a:gd name="T45" fmla="*/ 2189 h 21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02" h="2189">
                    <a:moveTo>
                      <a:pt x="87" y="606"/>
                    </a:moveTo>
                    <a:lnTo>
                      <a:pt x="817" y="190"/>
                    </a:lnTo>
                    <a:lnTo>
                      <a:pt x="937" y="32"/>
                    </a:lnTo>
                    <a:lnTo>
                      <a:pt x="1534" y="22"/>
                    </a:lnTo>
                    <a:lnTo>
                      <a:pt x="2796" y="0"/>
                    </a:lnTo>
                    <a:lnTo>
                      <a:pt x="2802" y="1064"/>
                    </a:lnTo>
                    <a:lnTo>
                      <a:pt x="2779" y="2180"/>
                    </a:lnTo>
                    <a:lnTo>
                      <a:pt x="1561" y="2189"/>
                    </a:lnTo>
                    <a:lnTo>
                      <a:pt x="0" y="2180"/>
                    </a:lnTo>
                    <a:lnTo>
                      <a:pt x="8" y="1921"/>
                    </a:lnTo>
                    <a:lnTo>
                      <a:pt x="95" y="1925"/>
                    </a:lnTo>
                    <a:lnTo>
                      <a:pt x="101" y="1387"/>
                    </a:lnTo>
                    <a:lnTo>
                      <a:pt x="87" y="606"/>
                    </a:lnTo>
                    <a:close/>
                  </a:path>
                </a:pathLst>
              </a:custGeom>
              <a:solidFill>
                <a:srgbClr val="B0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46" name="Freeform 7">
                <a:extLst>
                  <a:ext uri="{FF2B5EF4-FFF2-40B4-BE49-F238E27FC236}">
                    <a16:creationId xmlns:a16="http://schemas.microsoft.com/office/drawing/2014/main" xmlns="" id="{C25B66BA-1680-4257-8C7B-22CA544C6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" y="2031"/>
                <a:ext cx="393" cy="409"/>
              </a:xfrm>
              <a:custGeom>
                <a:avLst/>
                <a:gdLst>
                  <a:gd name="T0" fmla="*/ 0 w 787"/>
                  <a:gd name="T1" fmla="*/ 188 h 819"/>
                  <a:gd name="T2" fmla="*/ 59 w 787"/>
                  <a:gd name="T3" fmla="*/ 506 h 819"/>
                  <a:gd name="T4" fmla="*/ 165 w 787"/>
                  <a:gd name="T5" fmla="*/ 717 h 819"/>
                  <a:gd name="T6" fmla="*/ 329 w 787"/>
                  <a:gd name="T7" fmla="*/ 819 h 819"/>
                  <a:gd name="T8" fmla="*/ 559 w 787"/>
                  <a:gd name="T9" fmla="*/ 804 h 819"/>
                  <a:gd name="T10" fmla="*/ 730 w 787"/>
                  <a:gd name="T11" fmla="*/ 660 h 819"/>
                  <a:gd name="T12" fmla="*/ 787 w 787"/>
                  <a:gd name="T13" fmla="*/ 464 h 819"/>
                  <a:gd name="T14" fmla="*/ 740 w 787"/>
                  <a:gd name="T15" fmla="*/ 194 h 819"/>
                  <a:gd name="T16" fmla="*/ 688 w 787"/>
                  <a:gd name="T17" fmla="*/ 0 h 819"/>
                  <a:gd name="T18" fmla="*/ 0 w 787"/>
                  <a:gd name="T19" fmla="*/ 188 h 819"/>
                  <a:gd name="T20" fmla="*/ 0 w 787"/>
                  <a:gd name="T21" fmla="*/ 188 h 8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7"/>
                  <a:gd name="T34" fmla="*/ 0 h 819"/>
                  <a:gd name="T35" fmla="*/ 787 w 787"/>
                  <a:gd name="T36" fmla="*/ 819 h 8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7" h="819">
                    <a:moveTo>
                      <a:pt x="0" y="188"/>
                    </a:moveTo>
                    <a:lnTo>
                      <a:pt x="59" y="506"/>
                    </a:lnTo>
                    <a:lnTo>
                      <a:pt x="165" y="717"/>
                    </a:lnTo>
                    <a:lnTo>
                      <a:pt x="329" y="819"/>
                    </a:lnTo>
                    <a:lnTo>
                      <a:pt x="559" y="804"/>
                    </a:lnTo>
                    <a:lnTo>
                      <a:pt x="730" y="660"/>
                    </a:lnTo>
                    <a:lnTo>
                      <a:pt x="787" y="464"/>
                    </a:lnTo>
                    <a:lnTo>
                      <a:pt x="740" y="194"/>
                    </a:lnTo>
                    <a:lnTo>
                      <a:pt x="688" y="0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47" name="Freeform 8">
                <a:extLst>
                  <a:ext uri="{FF2B5EF4-FFF2-40B4-BE49-F238E27FC236}">
                    <a16:creationId xmlns:a16="http://schemas.microsoft.com/office/drawing/2014/main" xmlns="" id="{E9AD9BBD-E0A3-4948-AA61-4D1521329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085"/>
                <a:ext cx="300" cy="212"/>
              </a:xfrm>
              <a:custGeom>
                <a:avLst/>
                <a:gdLst>
                  <a:gd name="T0" fmla="*/ 0 w 599"/>
                  <a:gd name="T1" fmla="*/ 126 h 424"/>
                  <a:gd name="T2" fmla="*/ 538 w 599"/>
                  <a:gd name="T3" fmla="*/ 0 h 424"/>
                  <a:gd name="T4" fmla="*/ 576 w 599"/>
                  <a:gd name="T5" fmla="*/ 143 h 424"/>
                  <a:gd name="T6" fmla="*/ 599 w 599"/>
                  <a:gd name="T7" fmla="*/ 280 h 424"/>
                  <a:gd name="T8" fmla="*/ 599 w 599"/>
                  <a:gd name="T9" fmla="*/ 350 h 424"/>
                  <a:gd name="T10" fmla="*/ 586 w 599"/>
                  <a:gd name="T11" fmla="*/ 424 h 424"/>
                  <a:gd name="T12" fmla="*/ 316 w 599"/>
                  <a:gd name="T13" fmla="*/ 424 h 424"/>
                  <a:gd name="T14" fmla="*/ 19 w 599"/>
                  <a:gd name="T15" fmla="*/ 236 h 424"/>
                  <a:gd name="T16" fmla="*/ 0 w 599"/>
                  <a:gd name="T17" fmla="*/ 126 h 424"/>
                  <a:gd name="T18" fmla="*/ 0 w 599"/>
                  <a:gd name="T19" fmla="*/ 126 h 4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9"/>
                  <a:gd name="T31" fmla="*/ 0 h 424"/>
                  <a:gd name="T32" fmla="*/ 599 w 599"/>
                  <a:gd name="T33" fmla="*/ 424 h 4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9" h="424">
                    <a:moveTo>
                      <a:pt x="0" y="126"/>
                    </a:moveTo>
                    <a:lnTo>
                      <a:pt x="538" y="0"/>
                    </a:lnTo>
                    <a:lnTo>
                      <a:pt x="576" y="143"/>
                    </a:lnTo>
                    <a:lnTo>
                      <a:pt x="599" y="280"/>
                    </a:lnTo>
                    <a:lnTo>
                      <a:pt x="599" y="350"/>
                    </a:lnTo>
                    <a:lnTo>
                      <a:pt x="586" y="424"/>
                    </a:lnTo>
                    <a:lnTo>
                      <a:pt x="316" y="424"/>
                    </a:lnTo>
                    <a:lnTo>
                      <a:pt x="19" y="23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BDC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48" name="Freeform 9">
                <a:extLst>
                  <a:ext uri="{FF2B5EF4-FFF2-40B4-BE49-F238E27FC236}">
                    <a16:creationId xmlns:a16="http://schemas.microsoft.com/office/drawing/2014/main" xmlns="" id="{E0390DDC-0082-4CA3-8433-0E3C92C77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" y="2231"/>
                <a:ext cx="263" cy="165"/>
              </a:xfrm>
              <a:custGeom>
                <a:avLst/>
                <a:gdLst>
                  <a:gd name="T0" fmla="*/ 0 w 524"/>
                  <a:gd name="T1" fmla="*/ 0 h 331"/>
                  <a:gd name="T2" fmla="*/ 296 w 524"/>
                  <a:gd name="T3" fmla="*/ 184 h 331"/>
                  <a:gd name="T4" fmla="*/ 524 w 524"/>
                  <a:gd name="T5" fmla="*/ 224 h 331"/>
                  <a:gd name="T6" fmla="*/ 483 w 524"/>
                  <a:gd name="T7" fmla="*/ 272 h 331"/>
                  <a:gd name="T8" fmla="*/ 433 w 524"/>
                  <a:gd name="T9" fmla="*/ 306 h 331"/>
                  <a:gd name="T10" fmla="*/ 363 w 524"/>
                  <a:gd name="T11" fmla="*/ 329 h 331"/>
                  <a:gd name="T12" fmla="*/ 277 w 524"/>
                  <a:gd name="T13" fmla="*/ 331 h 331"/>
                  <a:gd name="T14" fmla="*/ 190 w 524"/>
                  <a:gd name="T15" fmla="*/ 310 h 331"/>
                  <a:gd name="T16" fmla="*/ 106 w 524"/>
                  <a:gd name="T17" fmla="*/ 259 h 331"/>
                  <a:gd name="T18" fmla="*/ 51 w 524"/>
                  <a:gd name="T19" fmla="*/ 188 h 331"/>
                  <a:gd name="T20" fmla="*/ 13 w 524"/>
                  <a:gd name="T21" fmla="*/ 63 h 331"/>
                  <a:gd name="T22" fmla="*/ 0 w 524"/>
                  <a:gd name="T23" fmla="*/ 0 h 331"/>
                  <a:gd name="T24" fmla="*/ 0 w 524"/>
                  <a:gd name="T25" fmla="*/ 0 h 3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4"/>
                  <a:gd name="T40" fmla="*/ 0 h 331"/>
                  <a:gd name="T41" fmla="*/ 524 w 524"/>
                  <a:gd name="T42" fmla="*/ 331 h 3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4" h="331">
                    <a:moveTo>
                      <a:pt x="0" y="0"/>
                    </a:moveTo>
                    <a:lnTo>
                      <a:pt x="296" y="184"/>
                    </a:lnTo>
                    <a:lnTo>
                      <a:pt x="524" y="224"/>
                    </a:lnTo>
                    <a:lnTo>
                      <a:pt x="483" y="272"/>
                    </a:lnTo>
                    <a:lnTo>
                      <a:pt x="433" y="306"/>
                    </a:lnTo>
                    <a:lnTo>
                      <a:pt x="363" y="329"/>
                    </a:lnTo>
                    <a:lnTo>
                      <a:pt x="277" y="331"/>
                    </a:lnTo>
                    <a:lnTo>
                      <a:pt x="190" y="310"/>
                    </a:lnTo>
                    <a:lnTo>
                      <a:pt x="106" y="259"/>
                    </a:lnTo>
                    <a:lnTo>
                      <a:pt x="51" y="188"/>
                    </a:lnTo>
                    <a:lnTo>
                      <a:pt x="13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9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49" name="Freeform 10">
                <a:extLst>
                  <a:ext uri="{FF2B5EF4-FFF2-40B4-BE49-F238E27FC236}">
                    <a16:creationId xmlns:a16="http://schemas.microsoft.com/office/drawing/2014/main" xmlns="" id="{78458D54-E92B-4378-A37A-69F44756E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2118"/>
                <a:ext cx="235" cy="126"/>
              </a:xfrm>
              <a:custGeom>
                <a:avLst/>
                <a:gdLst>
                  <a:gd name="T0" fmla="*/ 0 w 472"/>
                  <a:gd name="T1" fmla="*/ 95 h 253"/>
                  <a:gd name="T2" fmla="*/ 443 w 472"/>
                  <a:gd name="T3" fmla="*/ 0 h 253"/>
                  <a:gd name="T4" fmla="*/ 472 w 472"/>
                  <a:gd name="T5" fmla="*/ 131 h 253"/>
                  <a:gd name="T6" fmla="*/ 472 w 472"/>
                  <a:gd name="T7" fmla="*/ 253 h 253"/>
                  <a:gd name="T8" fmla="*/ 0 w 472"/>
                  <a:gd name="T9" fmla="*/ 95 h 253"/>
                  <a:gd name="T10" fmla="*/ 0 w 472"/>
                  <a:gd name="T11" fmla="*/ 95 h 2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53"/>
                  <a:gd name="T20" fmla="*/ 472 w 472"/>
                  <a:gd name="T21" fmla="*/ 253 h 2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53">
                    <a:moveTo>
                      <a:pt x="0" y="95"/>
                    </a:moveTo>
                    <a:lnTo>
                      <a:pt x="443" y="0"/>
                    </a:lnTo>
                    <a:lnTo>
                      <a:pt x="472" y="131"/>
                    </a:lnTo>
                    <a:lnTo>
                      <a:pt x="472" y="253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D9E0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50" name="Freeform 11">
                <a:extLst>
                  <a:ext uri="{FF2B5EF4-FFF2-40B4-BE49-F238E27FC236}">
                    <a16:creationId xmlns:a16="http://schemas.microsoft.com/office/drawing/2014/main" xmlns="" id="{12985B2C-3809-4DDB-8FCC-63A1BB10A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1451"/>
                <a:ext cx="785" cy="515"/>
              </a:xfrm>
              <a:custGeom>
                <a:avLst/>
                <a:gdLst>
                  <a:gd name="T0" fmla="*/ 0 w 1568"/>
                  <a:gd name="T1" fmla="*/ 621 h 1030"/>
                  <a:gd name="T2" fmla="*/ 515 w 1568"/>
                  <a:gd name="T3" fmla="*/ 363 h 1030"/>
                  <a:gd name="T4" fmla="*/ 1051 w 1568"/>
                  <a:gd name="T5" fmla="*/ 91 h 1030"/>
                  <a:gd name="T6" fmla="*/ 1260 w 1568"/>
                  <a:gd name="T7" fmla="*/ 0 h 1030"/>
                  <a:gd name="T8" fmla="*/ 1425 w 1568"/>
                  <a:gd name="T9" fmla="*/ 0 h 1030"/>
                  <a:gd name="T10" fmla="*/ 1568 w 1568"/>
                  <a:gd name="T11" fmla="*/ 140 h 1030"/>
                  <a:gd name="T12" fmla="*/ 1568 w 1568"/>
                  <a:gd name="T13" fmla="*/ 355 h 1030"/>
                  <a:gd name="T14" fmla="*/ 1380 w 1568"/>
                  <a:gd name="T15" fmla="*/ 547 h 1030"/>
                  <a:gd name="T16" fmla="*/ 505 w 1568"/>
                  <a:gd name="T17" fmla="*/ 1030 h 1030"/>
                  <a:gd name="T18" fmla="*/ 469 w 1568"/>
                  <a:gd name="T19" fmla="*/ 863 h 1030"/>
                  <a:gd name="T20" fmla="*/ 317 w 1568"/>
                  <a:gd name="T21" fmla="*/ 693 h 1030"/>
                  <a:gd name="T22" fmla="*/ 0 w 1568"/>
                  <a:gd name="T23" fmla="*/ 621 h 1030"/>
                  <a:gd name="T24" fmla="*/ 0 w 1568"/>
                  <a:gd name="T25" fmla="*/ 621 h 10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8"/>
                  <a:gd name="T40" fmla="*/ 0 h 1030"/>
                  <a:gd name="T41" fmla="*/ 1568 w 1568"/>
                  <a:gd name="T42" fmla="*/ 1030 h 10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8" h="1030">
                    <a:moveTo>
                      <a:pt x="0" y="621"/>
                    </a:moveTo>
                    <a:lnTo>
                      <a:pt x="515" y="363"/>
                    </a:lnTo>
                    <a:lnTo>
                      <a:pt x="1051" y="91"/>
                    </a:lnTo>
                    <a:lnTo>
                      <a:pt x="1260" y="0"/>
                    </a:lnTo>
                    <a:lnTo>
                      <a:pt x="1425" y="0"/>
                    </a:lnTo>
                    <a:lnTo>
                      <a:pt x="1568" y="140"/>
                    </a:lnTo>
                    <a:lnTo>
                      <a:pt x="1568" y="355"/>
                    </a:lnTo>
                    <a:lnTo>
                      <a:pt x="1380" y="547"/>
                    </a:lnTo>
                    <a:lnTo>
                      <a:pt x="505" y="1030"/>
                    </a:lnTo>
                    <a:lnTo>
                      <a:pt x="469" y="863"/>
                    </a:lnTo>
                    <a:lnTo>
                      <a:pt x="317" y="693"/>
                    </a:lnTo>
                    <a:lnTo>
                      <a:pt x="0" y="621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51" name="Freeform 12">
                <a:extLst>
                  <a:ext uri="{FF2B5EF4-FFF2-40B4-BE49-F238E27FC236}">
                    <a16:creationId xmlns:a16="http://schemas.microsoft.com/office/drawing/2014/main" xmlns="" id="{763DFCFE-26DF-42EC-ACE1-01A27A81F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515"/>
                <a:ext cx="469" cy="379"/>
              </a:xfrm>
              <a:custGeom>
                <a:avLst/>
                <a:gdLst>
                  <a:gd name="T0" fmla="*/ 0 w 939"/>
                  <a:gd name="T1" fmla="*/ 452 h 758"/>
                  <a:gd name="T2" fmla="*/ 226 w 939"/>
                  <a:gd name="T3" fmla="*/ 329 h 758"/>
                  <a:gd name="T4" fmla="*/ 684 w 939"/>
                  <a:gd name="T5" fmla="*/ 91 h 758"/>
                  <a:gd name="T6" fmla="*/ 855 w 939"/>
                  <a:gd name="T7" fmla="*/ 0 h 758"/>
                  <a:gd name="T8" fmla="*/ 939 w 939"/>
                  <a:gd name="T9" fmla="*/ 120 h 758"/>
                  <a:gd name="T10" fmla="*/ 631 w 939"/>
                  <a:gd name="T11" fmla="*/ 477 h 758"/>
                  <a:gd name="T12" fmla="*/ 572 w 939"/>
                  <a:gd name="T13" fmla="*/ 580 h 758"/>
                  <a:gd name="T14" fmla="*/ 245 w 939"/>
                  <a:gd name="T15" fmla="*/ 758 h 758"/>
                  <a:gd name="T16" fmla="*/ 232 w 939"/>
                  <a:gd name="T17" fmla="*/ 692 h 758"/>
                  <a:gd name="T18" fmla="*/ 194 w 939"/>
                  <a:gd name="T19" fmla="*/ 608 h 758"/>
                  <a:gd name="T20" fmla="*/ 133 w 939"/>
                  <a:gd name="T21" fmla="*/ 532 h 758"/>
                  <a:gd name="T22" fmla="*/ 70 w 939"/>
                  <a:gd name="T23" fmla="*/ 477 h 758"/>
                  <a:gd name="T24" fmla="*/ 0 w 939"/>
                  <a:gd name="T25" fmla="*/ 452 h 758"/>
                  <a:gd name="T26" fmla="*/ 0 w 939"/>
                  <a:gd name="T27" fmla="*/ 452 h 7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39"/>
                  <a:gd name="T43" fmla="*/ 0 h 758"/>
                  <a:gd name="T44" fmla="*/ 939 w 939"/>
                  <a:gd name="T45" fmla="*/ 758 h 75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39" h="758">
                    <a:moveTo>
                      <a:pt x="0" y="452"/>
                    </a:moveTo>
                    <a:lnTo>
                      <a:pt x="226" y="329"/>
                    </a:lnTo>
                    <a:lnTo>
                      <a:pt x="684" y="91"/>
                    </a:lnTo>
                    <a:lnTo>
                      <a:pt x="855" y="0"/>
                    </a:lnTo>
                    <a:lnTo>
                      <a:pt x="939" y="120"/>
                    </a:lnTo>
                    <a:lnTo>
                      <a:pt x="631" y="477"/>
                    </a:lnTo>
                    <a:lnTo>
                      <a:pt x="572" y="580"/>
                    </a:lnTo>
                    <a:lnTo>
                      <a:pt x="245" y="758"/>
                    </a:lnTo>
                    <a:lnTo>
                      <a:pt x="232" y="692"/>
                    </a:lnTo>
                    <a:lnTo>
                      <a:pt x="194" y="608"/>
                    </a:lnTo>
                    <a:lnTo>
                      <a:pt x="133" y="532"/>
                    </a:lnTo>
                    <a:lnTo>
                      <a:pt x="70" y="477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BDC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52" name="Freeform 13">
                <a:extLst>
                  <a:ext uri="{FF2B5EF4-FFF2-40B4-BE49-F238E27FC236}">
                    <a16:creationId xmlns:a16="http://schemas.microsoft.com/office/drawing/2014/main" xmlns="" id="{4B3CD76F-2001-48BF-9AFA-5E94E25CD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1592"/>
                <a:ext cx="192" cy="189"/>
              </a:xfrm>
              <a:custGeom>
                <a:avLst/>
                <a:gdLst>
                  <a:gd name="T0" fmla="*/ 0 w 384"/>
                  <a:gd name="T1" fmla="*/ 376 h 376"/>
                  <a:gd name="T2" fmla="*/ 382 w 384"/>
                  <a:gd name="T3" fmla="*/ 169 h 376"/>
                  <a:gd name="T4" fmla="*/ 384 w 384"/>
                  <a:gd name="T5" fmla="*/ 0 h 376"/>
                  <a:gd name="T6" fmla="*/ 211 w 384"/>
                  <a:gd name="T7" fmla="*/ 120 h 376"/>
                  <a:gd name="T8" fmla="*/ 0 w 384"/>
                  <a:gd name="T9" fmla="*/ 376 h 376"/>
                  <a:gd name="T10" fmla="*/ 0 w 384"/>
                  <a:gd name="T11" fmla="*/ 376 h 3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4"/>
                  <a:gd name="T19" fmla="*/ 0 h 376"/>
                  <a:gd name="T20" fmla="*/ 384 w 384"/>
                  <a:gd name="T21" fmla="*/ 376 h 3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4" h="376">
                    <a:moveTo>
                      <a:pt x="0" y="376"/>
                    </a:moveTo>
                    <a:lnTo>
                      <a:pt x="382" y="169"/>
                    </a:lnTo>
                    <a:lnTo>
                      <a:pt x="384" y="0"/>
                    </a:lnTo>
                    <a:lnTo>
                      <a:pt x="211" y="120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7A9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53" name="Freeform 14">
                <a:extLst>
                  <a:ext uri="{FF2B5EF4-FFF2-40B4-BE49-F238E27FC236}">
                    <a16:creationId xmlns:a16="http://schemas.microsoft.com/office/drawing/2014/main" xmlns="" id="{3272EE98-168B-4317-9C8C-4E27F99ED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" y="1553"/>
                <a:ext cx="361" cy="282"/>
              </a:xfrm>
              <a:custGeom>
                <a:avLst/>
                <a:gdLst>
                  <a:gd name="T0" fmla="*/ 0 w 722"/>
                  <a:gd name="T1" fmla="*/ 369 h 565"/>
                  <a:gd name="T2" fmla="*/ 59 w 722"/>
                  <a:gd name="T3" fmla="*/ 407 h 565"/>
                  <a:gd name="T4" fmla="*/ 122 w 722"/>
                  <a:gd name="T5" fmla="*/ 471 h 565"/>
                  <a:gd name="T6" fmla="*/ 171 w 722"/>
                  <a:gd name="T7" fmla="*/ 565 h 565"/>
                  <a:gd name="T8" fmla="*/ 430 w 722"/>
                  <a:gd name="T9" fmla="*/ 352 h 565"/>
                  <a:gd name="T10" fmla="*/ 722 w 722"/>
                  <a:gd name="T11" fmla="*/ 0 h 565"/>
                  <a:gd name="T12" fmla="*/ 0 w 722"/>
                  <a:gd name="T13" fmla="*/ 369 h 565"/>
                  <a:gd name="T14" fmla="*/ 0 w 722"/>
                  <a:gd name="T15" fmla="*/ 369 h 5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2"/>
                  <a:gd name="T25" fmla="*/ 0 h 565"/>
                  <a:gd name="T26" fmla="*/ 722 w 722"/>
                  <a:gd name="T27" fmla="*/ 565 h 5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2" h="565">
                    <a:moveTo>
                      <a:pt x="0" y="369"/>
                    </a:moveTo>
                    <a:lnTo>
                      <a:pt x="59" y="407"/>
                    </a:lnTo>
                    <a:lnTo>
                      <a:pt x="122" y="471"/>
                    </a:lnTo>
                    <a:lnTo>
                      <a:pt x="171" y="565"/>
                    </a:lnTo>
                    <a:lnTo>
                      <a:pt x="430" y="352"/>
                    </a:lnTo>
                    <a:lnTo>
                      <a:pt x="722" y="0"/>
                    </a:lnTo>
                    <a:lnTo>
                      <a:pt x="0" y="369"/>
                    </a:lnTo>
                    <a:close/>
                  </a:path>
                </a:pathLst>
              </a:custGeom>
              <a:solidFill>
                <a:srgbClr val="D9E0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54" name="Freeform 15">
                <a:extLst>
                  <a:ext uri="{FF2B5EF4-FFF2-40B4-BE49-F238E27FC236}">
                    <a16:creationId xmlns:a16="http://schemas.microsoft.com/office/drawing/2014/main" xmlns="" id="{E36441A4-F854-41A5-8FB9-D47FAB2ED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1638"/>
                <a:ext cx="90" cy="82"/>
              </a:xfrm>
              <a:custGeom>
                <a:avLst/>
                <a:gdLst>
                  <a:gd name="T0" fmla="*/ 0 w 179"/>
                  <a:gd name="T1" fmla="*/ 164 h 164"/>
                  <a:gd name="T2" fmla="*/ 122 w 179"/>
                  <a:gd name="T3" fmla="*/ 0 h 164"/>
                  <a:gd name="T4" fmla="*/ 179 w 179"/>
                  <a:gd name="T5" fmla="*/ 65 h 164"/>
                  <a:gd name="T6" fmla="*/ 0 w 179"/>
                  <a:gd name="T7" fmla="*/ 164 h 164"/>
                  <a:gd name="T8" fmla="*/ 0 w 179"/>
                  <a:gd name="T9" fmla="*/ 164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9"/>
                  <a:gd name="T16" fmla="*/ 0 h 164"/>
                  <a:gd name="T17" fmla="*/ 179 w 179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9" h="164">
                    <a:moveTo>
                      <a:pt x="0" y="164"/>
                    </a:moveTo>
                    <a:lnTo>
                      <a:pt x="122" y="0"/>
                    </a:lnTo>
                    <a:lnTo>
                      <a:pt x="179" y="65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638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55" name="Freeform 16">
                <a:extLst>
                  <a:ext uri="{FF2B5EF4-FFF2-40B4-BE49-F238E27FC236}">
                    <a16:creationId xmlns:a16="http://schemas.microsoft.com/office/drawing/2014/main" xmlns="" id="{9B6C6606-60BC-4D52-A162-63E2B280F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1764"/>
                <a:ext cx="406" cy="425"/>
              </a:xfrm>
              <a:custGeom>
                <a:avLst/>
                <a:gdLst>
                  <a:gd name="T0" fmla="*/ 270 w 812"/>
                  <a:gd name="T1" fmla="*/ 6 h 851"/>
                  <a:gd name="T2" fmla="*/ 500 w 812"/>
                  <a:gd name="T3" fmla="*/ 0 h 851"/>
                  <a:gd name="T4" fmla="*/ 682 w 812"/>
                  <a:gd name="T5" fmla="*/ 95 h 851"/>
                  <a:gd name="T6" fmla="*/ 787 w 812"/>
                  <a:gd name="T7" fmla="*/ 289 h 851"/>
                  <a:gd name="T8" fmla="*/ 812 w 812"/>
                  <a:gd name="T9" fmla="*/ 614 h 851"/>
                  <a:gd name="T10" fmla="*/ 808 w 812"/>
                  <a:gd name="T11" fmla="*/ 834 h 851"/>
                  <a:gd name="T12" fmla="*/ 135 w 812"/>
                  <a:gd name="T13" fmla="*/ 846 h 851"/>
                  <a:gd name="T14" fmla="*/ 0 w 812"/>
                  <a:gd name="T15" fmla="*/ 851 h 851"/>
                  <a:gd name="T16" fmla="*/ 0 w 812"/>
                  <a:gd name="T17" fmla="*/ 547 h 851"/>
                  <a:gd name="T18" fmla="*/ 10 w 812"/>
                  <a:gd name="T19" fmla="*/ 340 h 851"/>
                  <a:gd name="T20" fmla="*/ 86 w 812"/>
                  <a:gd name="T21" fmla="*/ 152 h 851"/>
                  <a:gd name="T22" fmla="*/ 270 w 812"/>
                  <a:gd name="T23" fmla="*/ 6 h 851"/>
                  <a:gd name="T24" fmla="*/ 270 w 812"/>
                  <a:gd name="T25" fmla="*/ 6 h 8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12"/>
                  <a:gd name="T40" fmla="*/ 0 h 851"/>
                  <a:gd name="T41" fmla="*/ 812 w 812"/>
                  <a:gd name="T42" fmla="*/ 851 h 8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12" h="851">
                    <a:moveTo>
                      <a:pt x="270" y="6"/>
                    </a:moveTo>
                    <a:lnTo>
                      <a:pt x="500" y="0"/>
                    </a:lnTo>
                    <a:lnTo>
                      <a:pt x="682" y="95"/>
                    </a:lnTo>
                    <a:lnTo>
                      <a:pt x="787" y="289"/>
                    </a:lnTo>
                    <a:lnTo>
                      <a:pt x="812" y="614"/>
                    </a:lnTo>
                    <a:lnTo>
                      <a:pt x="808" y="834"/>
                    </a:lnTo>
                    <a:lnTo>
                      <a:pt x="135" y="846"/>
                    </a:lnTo>
                    <a:lnTo>
                      <a:pt x="0" y="851"/>
                    </a:lnTo>
                    <a:lnTo>
                      <a:pt x="0" y="547"/>
                    </a:lnTo>
                    <a:lnTo>
                      <a:pt x="10" y="340"/>
                    </a:lnTo>
                    <a:lnTo>
                      <a:pt x="86" y="152"/>
                    </a:lnTo>
                    <a:lnTo>
                      <a:pt x="270" y="6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56" name="Freeform 17">
                <a:extLst>
                  <a:ext uri="{FF2B5EF4-FFF2-40B4-BE49-F238E27FC236}">
                    <a16:creationId xmlns:a16="http://schemas.microsoft.com/office/drawing/2014/main" xmlns="" id="{304F6AC2-6287-4507-800D-7F9A8CAAD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811"/>
                <a:ext cx="338" cy="342"/>
              </a:xfrm>
              <a:custGeom>
                <a:avLst/>
                <a:gdLst>
                  <a:gd name="T0" fmla="*/ 0 w 675"/>
                  <a:gd name="T1" fmla="*/ 509 h 684"/>
                  <a:gd name="T2" fmla="*/ 6 w 675"/>
                  <a:gd name="T3" fmla="*/ 675 h 684"/>
                  <a:gd name="T4" fmla="*/ 276 w 675"/>
                  <a:gd name="T5" fmla="*/ 684 h 684"/>
                  <a:gd name="T6" fmla="*/ 665 w 675"/>
                  <a:gd name="T7" fmla="*/ 509 h 684"/>
                  <a:gd name="T8" fmla="*/ 675 w 675"/>
                  <a:gd name="T9" fmla="*/ 350 h 684"/>
                  <a:gd name="T10" fmla="*/ 654 w 675"/>
                  <a:gd name="T11" fmla="*/ 234 h 684"/>
                  <a:gd name="T12" fmla="*/ 603 w 675"/>
                  <a:gd name="T13" fmla="*/ 122 h 684"/>
                  <a:gd name="T14" fmla="*/ 500 w 675"/>
                  <a:gd name="T15" fmla="*/ 34 h 684"/>
                  <a:gd name="T16" fmla="*/ 393 w 675"/>
                  <a:gd name="T17" fmla="*/ 0 h 684"/>
                  <a:gd name="T18" fmla="*/ 270 w 675"/>
                  <a:gd name="T19" fmla="*/ 0 h 684"/>
                  <a:gd name="T20" fmla="*/ 182 w 675"/>
                  <a:gd name="T21" fmla="*/ 34 h 684"/>
                  <a:gd name="T22" fmla="*/ 103 w 675"/>
                  <a:gd name="T23" fmla="*/ 95 h 684"/>
                  <a:gd name="T24" fmla="*/ 46 w 675"/>
                  <a:gd name="T25" fmla="*/ 171 h 684"/>
                  <a:gd name="T26" fmla="*/ 17 w 675"/>
                  <a:gd name="T27" fmla="*/ 251 h 684"/>
                  <a:gd name="T28" fmla="*/ 4 w 675"/>
                  <a:gd name="T29" fmla="*/ 365 h 684"/>
                  <a:gd name="T30" fmla="*/ 0 w 675"/>
                  <a:gd name="T31" fmla="*/ 509 h 684"/>
                  <a:gd name="T32" fmla="*/ 0 w 675"/>
                  <a:gd name="T33" fmla="*/ 509 h 6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5"/>
                  <a:gd name="T52" fmla="*/ 0 h 684"/>
                  <a:gd name="T53" fmla="*/ 675 w 675"/>
                  <a:gd name="T54" fmla="*/ 684 h 6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5" h="684">
                    <a:moveTo>
                      <a:pt x="0" y="509"/>
                    </a:moveTo>
                    <a:lnTo>
                      <a:pt x="6" y="675"/>
                    </a:lnTo>
                    <a:lnTo>
                      <a:pt x="276" y="684"/>
                    </a:lnTo>
                    <a:lnTo>
                      <a:pt x="665" y="509"/>
                    </a:lnTo>
                    <a:lnTo>
                      <a:pt x="675" y="350"/>
                    </a:lnTo>
                    <a:lnTo>
                      <a:pt x="654" y="234"/>
                    </a:lnTo>
                    <a:lnTo>
                      <a:pt x="603" y="122"/>
                    </a:lnTo>
                    <a:lnTo>
                      <a:pt x="500" y="34"/>
                    </a:lnTo>
                    <a:lnTo>
                      <a:pt x="393" y="0"/>
                    </a:lnTo>
                    <a:lnTo>
                      <a:pt x="270" y="0"/>
                    </a:lnTo>
                    <a:lnTo>
                      <a:pt x="182" y="34"/>
                    </a:lnTo>
                    <a:lnTo>
                      <a:pt x="103" y="95"/>
                    </a:lnTo>
                    <a:lnTo>
                      <a:pt x="46" y="171"/>
                    </a:lnTo>
                    <a:lnTo>
                      <a:pt x="17" y="251"/>
                    </a:lnTo>
                    <a:lnTo>
                      <a:pt x="4" y="365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BDC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57" name="Freeform 18">
                <a:extLst>
                  <a:ext uri="{FF2B5EF4-FFF2-40B4-BE49-F238E27FC236}">
                    <a16:creationId xmlns:a16="http://schemas.microsoft.com/office/drawing/2014/main" xmlns="" id="{539928CB-9223-49FC-9CF0-DF4F62AF5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1837"/>
                <a:ext cx="282" cy="286"/>
              </a:xfrm>
              <a:custGeom>
                <a:avLst/>
                <a:gdLst>
                  <a:gd name="T0" fmla="*/ 0 w 565"/>
                  <a:gd name="T1" fmla="*/ 572 h 572"/>
                  <a:gd name="T2" fmla="*/ 565 w 565"/>
                  <a:gd name="T3" fmla="*/ 331 h 572"/>
                  <a:gd name="T4" fmla="*/ 559 w 565"/>
                  <a:gd name="T5" fmla="*/ 228 h 572"/>
                  <a:gd name="T6" fmla="*/ 533 w 565"/>
                  <a:gd name="T7" fmla="*/ 137 h 572"/>
                  <a:gd name="T8" fmla="*/ 477 w 565"/>
                  <a:gd name="T9" fmla="*/ 67 h 572"/>
                  <a:gd name="T10" fmla="*/ 405 w 565"/>
                  <a:gd name="T11" fmla="*/ 25 h 572"/>
                  <a:gd name="T12" fmla="*/ 308 w 565"/>
                  <a:gd name="T13" fmla="*/ 0 h 572"/>
                  <a:gd name="T14" fmla="*/ 225 w 565"/>
                  <a:gd name="T15" fmla="*/ 0 h 572"/>
                  <a:gd name="T16" fmla="*/ 143 w 565"/>
                  <a:gd name="T17" fmla="*/ 35 h 572"/>
                  <a:gd name="T18" fmla="*/ 80 w 565"/>
                  <a:gd name="T19" fmla="*/ 82 h 572"/>
                  <a:gd name="T20" fmla="*/ 25 w 565"/>
                  <a:gd name="T21" fmla="*/ 162 h 572"/>
                  <a:gd name="T22" fmla="*/ 4 w 565"/>
                  <a:gd name="T23" fmla="*/ 266 h 572"/>
                  <a:gd name="T24" fmla="*/ 0 w 565"/>
                  <a:gd name="T25" fmla="*/ 384 h 572"/>
                  <a:gd name="T26" fmla="*/ 0 w 565"/>
                  <a:gd name="T27" fmla="*/ 572 h 572"/>
                  <a:gd name="T28" fmla="*/ 0 w 565"/>
                  <a:gd name="T29" fmla="*/ 572 h 57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5"/>
                  <a:gd name="T46" fmla="*/ 0 h 572"/>
                  <a:gd name="T47" fmla="*/ 565 w 565"/>
                  <a:gd name="T48" fmla="*/ 572 h 57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5" h="572">
                    <a:moveTo>
                      <a:pt x="0" y="572"/>
                    </a:moveTo>
                    <a:lnTo>
                      <a:pt x="565" y="331"/>
                    </a:lnTo>
                    <a:lnTo>
                      <a:pt x="559" y="228"/>
                    </a:lnTo>
                    <a:lnTo>
                      <a:pt x="533" y="137"/>
                    </a:lnTo>
                    <a:lnTo>
                      <a:pt x="477" y="67"/>
                    </a:lnTo>
                    <a:lnTo>
                      <a:pt x="405" y="25"/>
                    </a:lnTo>
                    <a:lnTo>
                      <a:pt x="308" y="0"/>
                    </a:lnTo>
                    <a:lnTo>
                      <a:pt x="225" y="0"/>
                    </a:lnTo>
                    <a:lnTo>
                      <a:pt x="143" y="35"/>
                    </a:lnTo>
                    <a:lnTo>
                      <a:pt x="80" y="82"/>
                    </a:lnTo>
                    <a:lnTo>
                      <a:pt x="25" y="162"/>
                    </a:lnTo>
                    <a:lnTo>
                      <a:pt x="4" y="266"/>
                    </a:lnTo>
                    <a:lnTo>
                      <a:pt x="0" y="384"/>
                    </a:lnTo>
                    <a:lnTo>
                      <a:pt x="0" y="572"/>
                    </a:lnTo>
                    <a:close/>
                  </a:path>
                </a:pathLst>
              </a:custGeom>
              <a:solidFill>
                <a:srgbClr val="D9E0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58" name="Freeform 19">
                <a:extLst>
                  <a:ext uri="{FF2B5EF4-FFF2-40B4-BE49-F238E27FC236}">
                    <a16:creationId xmlns:a16="http://schemas.microsoft.com/office/drawing/2014/main" xmlns="" id="{B96D84C2-3BBE-4F0D-AB0A-93FD6277E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" y="2089"/>
                <a:ext cx="133" cy="64"/>
              </a:xfrm>
              <a:custGeom>
                <a:avLst/>
                <a:gdLst>
                  <a:gd name="T0" fmla="*/ 0 w 267"/>
                  <a:gd name="T1" fmla="*/ 127 h 127"/>
                  <a:gd name="T2" fmla="*/ 267 w 267"/>
                  <a:gd name="T3" fmla="*/ 0 h 127"/>
                  <a:gd name="T4" fmla="*/ 267 w 267"/>
                  <a:gd name="T5" fmla="*/ 123 h 127"/>
                  <a:gd name="T6" fmla="*/ 0 w 267"/>
                  <a:gd name="T7" fmla="*/ 127 h 127"/>
                  <a:gd name="T8" fmla="*/ 0 w 267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127"/>
                  <a:gd name="T17" fmla="*/ 267 w 26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127">
                    <a:moveTo>
                      <a:pt x="0" y="127"/>
                    </a:moveTo>
                    <a:lnTo>
                      <a:pt x="267" y="0"/>
                    </a:lnTo>
                    <a:lnTo>
                      <a:pt x="267" y="123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A9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59" name="Freeform 20">
                <a:extLst>
                  <a:ext uri="{FF2B5EF4-FFF2-40B4-BE49-F238E27FC236}">
                    <a16:creationId xmlns:a16="http://schemas.microsoft.com/office/drawing/2014/main" xmlns="" id="{EE11C169-6457-42F6-8A78-E6E487BC0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" y="2146"/>
                <a:ext cx="192" cy="260"/>
              </a:xfrm>
              <a:custGeom>
                <a:avLst/>
                <a:gdLst>
                  <a:gd name="T0" fmla="*/ 51 w 384"/>
                  <a:gd name="T1" fmla="*/ 10 h 521"/>
                  <a:gd name="T2" fmla="*/ 344 w 384"/>
                  <a:gd name="T3" fmla="*/ 0 h 521"/>
                  <a:gd name="T4" fmla="*/ 384 w 384"/>
                  <a:gd name="T5" fmla="*/ 203 h 521"/>
                  <a:gd name="T6" fmla="*/ 369 w 384"/>
                  <a:gd name="T7" fmla="*/ 409 h 521"/>
                  <a:gd name="T8" fmla="*/ 338 w 384"/>
                  <a:gd name="T9" fmla="*/ 506 h 521"/>
                  <a:gd name="T10" fmla="*/ 0 w 384"/>
                  <a:gd name="T11" fmla="*/ 521 h 521"/>
                  <a:gd name="T12" fmla="*/ 102 w 384"/>
                  <a:gd name="T13" fmla="*/ 312 h 521"/>
                  <a:gd name="T14" fmla="*/ 51 w 384"/>
                  <a:gd name="T15" fmla="*/ 10 h 521"/>
                  <a:gd name="T16" fmla="*/ 51 w 384"/>
                  <a:gd name="T17" fmla="*/ 1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4"/>
                  <a:gd name="T28" fmla="*/ 0 h 521"/>
                  <a:gd name="T29" fmla="*/ 384 w 384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4" h="521">
                    <a:moveTo>
                      <a:pt x="51" y="10"/>
                    </a:moveTo>
                    <a:lnTo>
                      <a:pt x="344" y="0"/>
                    </a:lnTo>
                    <a:lnTo>
                      <a:pt x="384" y="203"/>
                    </a:lnTo>
                    <a:lnTo>
                      <a:pt x="369" y="409"/>
                    </a:lnTo>
                    <a:lnTo>
                      <a:pt x="338" y="506"/>
                    </a:lnTo>
                    <a:lnTo>
                      <a:pt x="0" y="521"/>
                    </a:lnTo>
                    <a:lnTo>
                      <a:pt x="102" y="312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7A9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60" name="Freeform 21">
                <a:extLst>
                  <a:ext uri="{FF2B5EF4-FFF2-40B4-BE49-F238E27FC236}">
                    <a16:creationId xmlns:a16="http://schemas.microsoft.com/office/drawing/2014/main" xmlns="" id="{FAF130A1-9355-4DA8-94CF-5952176D8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" y="2266"/>
                <a:ext cx="191" cy="139"/>
              </a:xfrm>
              <a:custGeom>
                <a:avLst/>
                <a:gdLst>
                  <a:gd name="T0" fmla="*/ 90 w 382"/>
                  <a:gd name="T1" fmla="*/ 0 h 278"/>
                  <a:gd name="T2" fmla="*/ 382 w 382"/>
                  <a:gd name="T3" fmla="*/ 8 h 278"/>
                  <a:gd name="T4" fmla="*/ 348 w 382"/>
                  <a:gd name="T5" fmla="*/ 179 h 278"/>
                  <a:gd name="T6" fmla="*/ 314 w 382"/>
                  <a:gd name="T7" fmla="*/ 274 h 278"/>
                  <a:gd name="T8" fmla="*/ 0 w 382"/>
                  <a:gd name="T9" fmla="*/ 278 h 278"/>
                  <a:gd name="T10" fmla="*/ 71 w 382"/>
                  <a:gd name="T11" fmla="*/ 170 h 278"/>
                  <a:gd name="T12" fmla="*/ 90 w 382"/>
                  <a:gd name="T13" fmla="*/ 0 h 278"/>
                  <a:gd name="T14" fmla="*/ 90 w 382"/>
                  <a:gd name="T15" fmla="*/ 0 h 2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2"/>
                  <a:gd name="T25" fmla="*/ 0 h 278"/>
                  <a:gd name="T26" fmla="*/ 382 w 382"/>
                  <a:gd name="T27" fmla="*/ 278 h 2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2" h="278">
                    <a:moveTo>
                      <a:pt x="90" y="0"/>
                    </a:moveTo>
                    <a:lnTo>
                      <a:pt x="382" y="8"/>
                    </a:lnTo>
                    <a:lnTo>
                      <a:pt x="348" y="179"/>
                    </a:lnTo>
                    <a:lnTo>
                      <a:pt x="314" y="274"/>
                    </a:lnTo>
                    <a:lnTo>
                      <a:pt x="0" y="278"/>
                    </a:lnTo>
                    <a:lnTo>
                      <a:pt x="71" y="17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38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61" name="Freeform 22">
                <a:extLst>
                  <a:ext uri="{FF2B5EF4-FFF2-40B4-BE49-F238E27FC236}">
                    <a16:creationId xmlns:a16="http://schemas.microsoft.com/office/drawing/2014/main" xmlns="" id="{0CD7ECCE-A3A1-4EBA-9F0E-4B14E1AC0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1" y="2188"/>
                <a:ext cx="117" cy="64"/>
              </a:xfrm>
              <a:custGeom>
                <a:avLst/>
                <a:gdLst>
                  <a:gd name="T0" fmla="*/ 0 w 236"/>
                  <a:gd name="T1" fmla="*/ 0 h 127"/>
                  <a:gd name="T2" fmla="*/ 221 w 236"/>
                  <a:gd name="T3" fmla="*/ 0 h 127"/>
                  <a:gd name="T4" fmla="*/ 234 w 236"/>
                  <a:gd name="T5" fmla="*/ 51 h 127"/>
                  <a:gd name="T6" fmla="*/ 236 w 236"/>
                  <a:gd name="T7" fmla="*/ 127 h 127"/>
                  <a:gd name="T8" fmla="*/ 19 w 236"/>
                  <a:gd name="T9" fmla="*/ 127 h 127"/>
                  <a:gd name="T10" fmla="*/ 0 w 236"/>
                  <a:gd name="T11" fmla="*/ 0 h 127"/>
                  <a:gd name="T12" fmla="*/ 0 w 236"/>
                  <a:gd name="T13" fmla="*/ 0 h 1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6"/>
                  <a:gd name="T22" fmla="*/ 0 h 127"/>
                  <a:gd name="T23" fmla="*/ 236 w 236"/>
                  <a:gd name="T24" fmla="*/ 127 h 1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6" h="127">
                    <a:moveTo>
                      <a:pt x="0" y="0"/>
                    </a:moveTo>
                    <a:lnTo>
                      <a:pt x="221" y="0"/>
                    </a:lnTo>
                    <a:lnTo>
                      <a:pt x="234" y="51"/>
                    </a:lnTo>
                    <a:lnTo>
                      <a:pt x="236" y="127"/>
                    </a:lnTo>
                    <a:lnTo>
                      <a:pt x="19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62" name="Freeform 23">
                <a:extLst>
                  <a:ext uri="{FF2B5EF4-FFF2-40B4-BE49-F238E27FC236}">
                    <a16:creationId xmlns:a16="http://schemas.microsoft.com/office/drawing/2014/main" xmlns="" id="{B87B8948-2224-456F-9D53-902EE3D68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" y="2727"/>
                <a:ext cx="585" cy="438"/>
              </a:xfrm>
              <a:custGeom>
                <a:avLst/>
                <a:gdLst>
                  <a:gd name="T0" fmla="*/ 0 w 1169"/>
                  <a:gd name="T1" fmla="*/ 50 h 876"/>
                  <a:gd name="T2" fmla="*/ 319 w 1169"/>
                  <a:gd name="T3" fmla="*/ 146 h 876"/>
                  <a:gd name="T4" fmla="*/ 748 w 1169"/>
                  <a:gd name="T5" fmla="*/ 146 h 876"/>
                  <a:gd name="T6" fmla="*/ 1169 w 1169"/>
                  <a:gd name="T7" fmla="*/ 0 h 876"/>
                  <a:gd name="T8" fmla="*/ 1161 w 1169"/>
                  <a:gd name="T9" fmla="*/ 411 h 876"/>
                  <a:gd name="T10" fmla="*/ 1161 w 1169"/>
                  <a:gd name="T11" fmla="*/ 876 h 876"/>
                  <a:gd name="T12" fmla="*/ 22 w 1169"/>
                  <a:gd name="T13" fmla="*/ 859 h 876"/>
                  <a:gd name="T14" fmla="*/ 19 w 1169"/>
                  <a:gd name="T15" fmla="*/ 525 h 876"/>
                  <a:gd name="T16" fmla="*/ 0 w 1169"/>
                  <a:gd name="T17" fmla="*/ 50 h 876"/>
                  <a:gd name="T18" fmla="*/ 0 w 1169"/>
                  <a:gd name="T19" fmla="*/ 50 h 8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69"/>
                  <a:gd name="T31" fmla="*/ 0 h 876"/>
                  <a:gd name="T32" fmla="*/ 1169 w 1169"/>
                  <a:gd name="T33" fmla="*/ 876 h 8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69" h="876">
                    <a:moveTo>
                      <a:pt x="0" y="50"/>
                    </a:moveTo>
                    <a:lnTo>
                      <a:pt x="319" y="146"/>
                    </a:lnTo>
                    <a:lnTo>
                      <a:pt x="748" y="146"/>
                    </a:lnTo>
                    <a:lnTo>
                      <a:pt x="1169" y="0"/>
                    </a:lnTo>
                    <a:lnTo>
                      <a:pt x="1161" y="411"/>
                    </a:lnTo>
                    <a:lnTo>
                      <a:pt x="1161" y="876"/>
                    </a:lnTo>
                    <a:lnTo>
                      <a:pt x="22" y="859"/>
                    </a:lnTo>
                    <a:lnTo>
                      <a:pt x="19" y="52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63" name="Freeform 24">
                <a:extLst>
                  <a:ext uri="{FF2B5EF4-FFF2-40B4-BE49-F238E27FC236}">
                    <a16:creationId xmlns:a16="http://schemas.microsoft.com/office/drawing/2014/main" xmlns="" id="{0EEDBC62-7D9C-4DA1-883F-EAC8EAEBA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2740"/>
                <a:ext cx="494" cy="416"/>
              </a:xfrm>
              <a:custGeom>
                <a:avLst/>
                <a:gdLst>
                  <a:gd name="T0" fmla="*/ 0 w 986"/>
                  <a:gd name="T1" fmla="*/ 97 h 830"/>
                  <a:gd name="T2" fmla="*/ 163 w 986"/>
                  <a:gd name="T3" fmla="*/ 150 h 830"/>
                  <a:gd name="T4" fmla="*/ 376 w 986"/>
                  <a:gd name="T5" fmla="*/ 175 h 830"/>
                  <a:gd name="T6" fmla="*/ 399 w 986"/>
                  <a:gd name="T7" fmla="*/ 813 h 830"/>
                  <a:gd name="T8" fmla="*/ 973 w 986"/>
                  <a:gd name="T9" fmla="*/ 830 h 830"/>
                  <a:gd name="T10" fmla="*/ 986 w 986"/>
                  <a:gd name="T11" fmla="*/ 0 h 830"/>
                  <a:gd name="T12" fmla="*/ 711 w 986"/>
                  <a:gd name="T13" fmla="*/ 87 h 830"/>
                  <a:gd name="T14" fmla="*/ 186 w 986"/>
                  <a:gd name="T15" fmla="*/ 93 h 830"/>
                  <a:gd name="T16" fmla="*/ 0 w 986"/>
                  <a:gd name="T17" fmla="*/ 97 h 830"/>
                  <a:gd name="T18" fmla="*/ 0 w 986"/>
                  <a:gd name="T19" fmla="*/ 97 h 8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6"/>
                  <a:gd name="T31" fmla="*/ 0 h 830"/>
                  <a:gd name="T32" fmla="*/ 986 w 986"/>
                  <a:gd name="T33" fmla="*/ 830 h 8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6" h="830">
                    <a:moveTo>
                      <a:pt x="0" y="97"/>
                    </a:moveTo>
                    <a:lnTo>
                      <a:pt x="163" y="150"/>
                    </a:lnTo>
                    <a:lnTo>
                      <a:pt x="376" y="175"/>
                    </a:lnTo>
                    <a:lnTo>
                      <a:pt x="399" y="813"/>
                    </a:lnTo>
                    <a:lnTo>
                      <a:pt x="973" y="830"/>
                    </a:lnTo>
                    <a:lnTo>
                      <a:pt x="986" y="0"/>
                    </a:lnTo>
                    <a:lnTo>
                      <a:pt x="711" y="87"/>
                    </a:lnTo>
                    <a:lnTo>
                      <a:pt x="186" y="93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7A9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64" name="Freeform 25">
                <a:extLst>
                  <a:ext uri="{FF2B5EF4-FFF2-40B4-BE49-F238E27FC236}">
                    <a16:creationId xmlns:a16="http://schemas.microsoft.com/office/drawing/2014/main" xmlns="" id="{476391BB-6697-46CA-8516-2F629615A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2" y="2534"/>
                <a:ext cx="587" cy="249"/>
              </a:xfrm>
              <a:custGeom>
                <a:avLst/>
                <a:gdLst>
                  <a:gd name="T0" fmla="*/ 21 w 1175"/>
                  <a:gd name="T1" fmla="*/ 0 h 498"/>
                  <a:gd name="T2" fmla="*/ 285 w 1175"/>
                  <a:gd name="T3" fmla="*/ 120 h 498"/>
                  <a:gd name="T4" fmla="*/ 686 w 1175"/>
                  <a:gd name="T5" fmla="*/ 141 h 498"/>
                  <a:gd name="T6" fmla="*/ 1171 w 1175"/>
                  <a:gd name="T7" fmla="*/ 25 h 498"/>
                  <a:gd name="T8" fmla="*/ 1175 w 1175"/>
                  <a:gd name="T9" fmla="*/ 373 h 498"/>
                  <a:gd name="T10" fmla="*/ 909 w 1175"/>
                  <a:gd name="T11" fmla="*/ 481 h 498"/>
                  <a:gd name="T12" fmla="*/ 441 w 1175"/>
                  <a:gd name="T13" fmla="*/ 498 h 498"/>
                  <a:gd name="T14" fmla="*/ 124 w 1175"/>
                  <a:gd name="T15" fmla="*/ 453 h 498"/>
                  <a:gd name="T16" fmla="*/ 0 w 1175"/>
                  <a:gd name="T17" fmla="*/ 379 h 498"/>
                  <a:gd name="T18" fmla="*/ 21 w 1175"/>
                  <a:gd name="T19" fmla="*/ 0 h 498"/>
                  <a:gd name="T20" fmla="*/ 21 w 1175"/>
                  <a:gd name="T21" fmla="*/ 0 h 4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5"/>
                  <a:gd name="T34" fmla="*/ 0 h 498"/>
                  <a:gd name="T35" fmla="*/ 1175 w 1175"/>
                  <a:gd name="T36" fmla="*/ 498 h 4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5" h="498">
                    <a:moveTo>
                      <a:pt x="21" y="0"/>
                    </a:moveTo>
                    <a:lnTo>
                      <a:pt x="285" y="120"/>
                    </a:lnTo>
                    <a:lnTo>
                      <a:pt x="686" y="141"/>
                    </a:lnTo>
                    <a:lnTo>
                      <a:pt x="1171" y="25"/>
                    </a:lnTo>
                    <a:lnTo>
                      <a:pt x="1175" y="373"/>
                    </a:lnTo>
                    <a:lnTo>
                      <a:pt x="909" y="481"/>
                    </a:lnTo>
                    <a:lnTo>
                      <a:pt x="441" y="498"/>
                    </a:lnTo>
                    <a:lnTo>
                      <a:pt x="124" y="453"/>
                    </a:lnTo>
                    <a:lnTo>
                      <a:pt x="0" y="37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65" name="Freeform 26">
                <a:extLst>
                  <a:ext uri="{FF2B5EF4-FFF2-40B4-BE49-F238E27FC236}">
                    <a16:creationId xmlns:a16="http://schemas.microsoft.com/office/drawing/2014/main" xmlns="" id="{B10849EE-B3E5-4FFF-A522-4DEC1D160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542"/>
                <a:ext cx="344" cy="265"/>
              </a:xfrm>
              <a:custGeom>
                <a:avLst/>
                <a:gdLst>
                  <a:gd name="T0" fmla="*/ 10 w 688"/>
                  <a:gd name="T1" fmla="*/ 117 h 530"/>
                  <a:gd name="T2" fmla="*/ 0 w 688"/>
                  <a:gd name="T3" fmla="*/ 530 h 530"/>
                  <a:gd name="T4" fmla="*/ 287 w 688"/>
                  <a:gd name="T5" fmla="*/ 501 h 530"/>
                  <a:gd name="T6" fmla="*/ 662 w 688"/>
                  <a:gd name="T7" fmla="*/ 383 h 530"/>
                  <a:gd name="T8" fmla="*/ 688 w 688"/>
                  <a:gd name="T9" fmla="*/ 0 h 530"/>
                  <a:gd name="T10" fmla="*/ 441 w 688"/>
                  <a:gd name="T11" fmla="*/ 98 h 530"/>
                  <a:gd name="T12" fmla="*/ 10 w 688"/>
                  <a:gd name="T13" fmla="*/ 117 h 530"/>
                  <a:gd name="T14" fmla="*/ 10 w 688"/>
                  <a:gd name="T15" fmla="*/ 117 h 5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88"/>
                  <a:gd name="T25" fmla="*/ 0 h 530"/>
                  <a:gd name="T26" fmla="*/ 688 w 688"/>
                  <a:gd name="T27" fmla="*/ 530 h 5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88" h="530">
                    <a:moveTo>
                      <a:pt x="10" y="117"/>
                    </a:moveTo>
                    <a:lnTo>
                      <a:pt x="0" y="530"/>
                    </a:lnTo>
                    <a:lnTo>
                      <a:pt x="287" y="501"/>
                    </a:lnTo>
                    <a:lnTo>
                      <a:pt x="662" y="383"/>
                    </a:lnTo>
                    <a:lnTo>
                      <a:pt x="688" y="0"/>
                    </a:lnTo>
                    <a:lnTo>
                      <a:pt x="441" y="98"/>
                    </a:lnTo>
                    <a:lnTo>
                      <a:pt x="10" y="117"/>
                    </a:lnTo>
                    <a:close/>
                  </a:path>
                </a:pathLst>
              </a:custGeom>
              <a:solidFill>
                <a:srgbClr val="7A9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66" name="Freeform 27">
                <a:extLst>
                  <a:ext uri="{FF2B5EF4-FFF2-40B4-BE49-F238E27FC236}">
                    <a16:creationId xmlns:a16="http://schemas.microsoft.com/office/drawing/2014/main" xmlns="" id="{B3DA3BDE-C5F1-4D54-9E30-507215380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9" y="2409"/>
                <a:ext cx="520" cy="189"/>
              </a:xfrm>
              <a:custGeom>
                <a:avLst/>
                <a:gdLst>
                  <a:gd name="T0" fmla="*/ 48 w 1040"/>
                  <a:gd name="T1" fmla="*/ 0 h 379"/>
                  <a:gd name="T2" fmla="*/ 0 w 1040"/>
                  <a:gd name="T3" fmla="*/ 308 h 379"/>
                  <a:gd name="T4" fmla="*/ 346 w 1040"/>
                  <a:gd name="T5" fmla="*/ 379 h 379"/>
                  <a:gd name="T6" fmla="*/ 778 w 1040"/>
                  <a:gd name="T7" fmla="*/ 369 h 379"/>
                  <a:gd name="T8" fmla="*/ 1040 w 1040"/>
                  <a:gd name="T9" fmla="*/ 280 h 379"/>
                  <a:gd name="T10" fmla="*/ 973 w 1040"/>
                  <a:gd name="T11" fmla="*/ 40 h 379"/>
                  <a:gd name="T12" fmla="*/ 603 w 1040"/>
                  <a:gd name="T13" fmla="*/ 105 h 379"/>
                  <a:gd name="T14" fmla="*/ 76 w 1040"/>
                  <a:gd name="T15" fmla="*/ 35 h 379"/>
                  <a:gd name="T16" fmla="*/ 48 w 1040"/>
                  <a:gd name="T17" fmla="*/ 0 h 379"/>
                  <a:gd name="T18" fmla="*/ 48 w 1040"/>
                  <a:gd name="T19" fmla="*/ 0 h 3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40"/>
                  <a:gd name="T31" fmla="*/ 0 h 379"/>
                  <a:gd name="T32" fmla="*/ 1040 w 1040"/>
                  <a:gd name="T33" fmla="*/ 379 h 37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40" h="379">
                    <a:moveTo>
                      <a:pt x="48" y="0"/>
                    </a:moveTo>
                    <a:lnTo>
                      <a:pt x="0" y="308"/>
                    </a:lnTo>
                    <a:lnTo>
                      <a:pt x="346" y="379"/>
                    </a:lnTo>
                    <a:lnTo>
                      <a:pt x="778" y="369"/>
                    </a:lnTo>
                    <a:lnTo>
                      <a:pt x="1040" y="280"/>
                    </a:lnTo>
                    <a:lnTo>
                      <a:pt x="973" y="40"/>
                    </a:lnTo>
                    <a:lnTo>
                      <a:pt x="603" y="105"/>
                    </a:lnTo>
                    <a:lnTo>
                      <a:pt x="76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7A9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67" name="Freeform 28">
                <a:extLst>
                  <a:ext uri="{FF2B5EF4-FFF2-40B4-BE49-F238E27FC236}">
                    <a16:creationId xmlns:a16="http://schemas.microsoft.com/office/drawing/2014/main" xmlns="" id="{3003C322-A6D9-412C-852C-5A4D502CB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2432"/>
                <a:ext cx="423" cy="159"/>
              </a:xfrm>
              <a:custGeom>
                <a:avLst/>
                <a:gdLst>
                  <a:gd name="T0" fmla="*/ 0 w 848"/>
                  <a:gd name="T1" fmla="*/ 32 h 319"/>
                  <a:gd name="T2" fmla="*/ 131 w 848"/>
                  <a:gd name="T3" fmla="*/ 101 h 319"/>
                  <a:gd name="T4" fmla="*/ 361 w 848"/>
                  <a:gd name="T5" fmla="*/ 145 h 319"/>
                  <a:gd name="T6" fmla="*/ 373 w 848"/>
                  <a:gd name="T7" fmla="*/ 319 h 319"/>
                  <a:gd name="T8" fmla="*/ 709 w 848"/>
                  <a:gd name="T9" fmla="*/ 312 h 319"/>
                  <a:gd name="T10" fmla="*/ 848 w 848"/>
                  <a:gd name="T11" fmla="*/ 241 h 319"/>
                  <a:gd name="T12" fmla="*/ 848 w 848"/>
                  <a:gd name="T13" fmla="*/ 0 h 319"/>
                  <a:gd name="T14" fmla="*/ 414 w 848"/>
                  <a:gd name="T15" fmla="*/ 48 h 319"/>
                  <a:gd name="T16" fmla="*/ 0 w 848"/>
                  <a:gd name="T17" fmla="*/ 32 h 319"/>
                  <a:gd name="T18" fmla="*/ 0 w 848"/>
                  <a:gd name="T19" fmla="*/ 32 h 3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48"/>
                  <a:gd name="T31" fmla="*/ 0 h 319"/>
                  <a:gd name="T32" fmla="*/ 848 w 848"/>
                  <a:gd name="T33" fmla="*/ 319 h 3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48" h="319">
                    <a:moveTo>
                      <a:pt x="0" y="32"/>
                    </a:moveTo>
                    <a:lnTo>
                      <a:pt x="131" y="101"/>
                    </a:lnTo>
                    <a:lnTo>
                      <a:pt x="361" y="145"/>
                    </a:lnTo>
                    <a:lnTo>
                      <a:pt x="373" y="319"/>
                    </a:lnTo>
                    <a:lnTo>
                      <a:pt x="709" y="312"/>
                    </a:lnTo>
                    <a:lnTo>
                      <a:pt x="848" y="241"/>
                    </a:lnTo>
                    <a:lnTo>
                      <a:pt x="848" y="0"/>
                    </a:lnTo>
                    <a:lnTo>
                      <a:pt x="414" y="4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638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68" name="Freeform 29">
                <a:extLst>
                  <a:ext uri="{FF2B5EF4-FFF2-40B4-BE49-F238E27FC236}">
                    <a16:creationId xmlns:a16="http://schemas.microsoft.com/office/drawing/2014/main" xmlns="" id="{936F0ED2-2A7D-48C0-AFA7-EA4F62DE5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2200"/>
                <a:ext cx="577" cy="267"/>
              </a:xfrm>
              <a:custGeom>
                <a:avLst/>
                <a:gdLst>
                  <a:gd name="T0" fmla="*/ 0 w 1154"/>
                  <a:gd name="T1" fmla="*/ 0 h 534"/>
                  <a:gd name="T2" fmla="*/ 2 w 1154"/>
                  <a:gd name="T3" fmla="*/ 401 h 534"/>
                  <a:gd name="T4" fmla="*/ 224 w 1154"/>
                  <a:gd name="T5" fmla="*/ 487 h 534"/>
                  <a:gd name="T6" fmla="*/ 526 w 1154"/>
                  <a:gd name="T7" fmla="*/ 534 h 534"/>
                  <a:gd name="T8" fmla="*/ 814 w 1154"/>
                  <a:gd name="T9" fmla="*/ 512 h 534"/>
                  <a:gd name="T10" fmla="*/ 1102 w 1154"/>
                  <a:gd name="T11" fmla="*/ 439 h 534"/>
                  <a:gd name="T12" fmla="*/ 1154 w 1154"/>
                  <a:gd name="T13" fmla="*/ 377 h 534"/>
                  <a:gd name="T14" fmla="*/ 1150 w 1154"/>
                  <a:gd name="T15" fmla="*/ 10 h 534"/>
                  <a:gd name="T16" fmla="*/ 928 w 1154"/>
                  <a:gd name="T17" fmla="*/ 112 h 534"/>
                  <a:gd name="T18" fmla="*/ 498 w 1154"/>
                  <a:gd name="T19" fmla="*/ 131 h 534"/>
                  <a:gd name="T20" fmla="*/ 177 w 1154"/>
                  <a:gd name="T21" fmla="*/ 95 h 534"/>
                  <a:gd name="T22" fmla="*/ 0 w 1154"/>
                  <a:gd name="T23" fmla="*/ 0 h 534"/>
                  <a:gd name="T24" fmla="*/ 0 w 1154"/>
                  <a:gd name="T25" fmla="*/ 0 h 5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54"/>
                  <a:gd name="T40" fmla="*/ 0 h 534"/>
                  <a:gd name="T41" fmla="*/ 1154 w 1154"/>
                  <a:gd name="T42" fmla="*/ 534 h 5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54" h="534">
                    <a:moveTo>
                      <a:pt x="0" y="0"/>
                    </a:moveTo>
                    <a:lnTo>
                      <a:pt x="2" y="401"/>
                    </a:lnTo>
                    <a:lnTo>
                      <a:pt x="224" y="487"/>
                    </a:lnTo>
                    <a:lnTo>
                      <a:pt x="526" y="534"/>
                    </a:lnTo>
                    <a:lnTo>
                      <a:pt x="814" y="512"/>
                    </a:lnTo>
                    <a:lnTo>
                      <a:pt x="1102" y="439"/>
                    </a:lnTo>
                    <a:lnTo>
                      <a:pt x="1154" y="377"/>
                    </a:lnTo>
                    <a:lnTo>
                      <a:pt x="1150" y="10"/>
                    </a:lnTo>
                    <a:lnTo>
                      <a:pt x="928" y="112"/>
                    </a:lnTo>
                    <a:lnTo>
                      <a:pt x="498" y="131"/>
                    </a:lnTo>
                    <a:lnTo>
                      <a:pt x="177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69" name="Freeform 30">
                <a:extLst>
                  <a:ext uri="{FF2B5EF4-FFF2-40B4-BE49-F238E27FC236}">
                    <a16:creationId xmlns:a16="http://schemas.microsoft.com/office/drawing/2014/main" xmlns="" id="{344F5406-8EEC-4E50-A46C-F1509750F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2193"/>
                <a:ext cx="332" cy="258"/>
              </a:xfrm>
              <a:custGeom>
                <a:avLst/>
                <a:gdLst>
                  <a:gd name="T0" fmla="*/ 7 w 663"/>
                  <a:gd name="T1" fmla="*/ 160 h 517"/>
                  <a:gd name="T2" fmla="*/ 0 w 663"/>
                  <a:gd name="T3" fmla="*/ 517 h 517"/>
                  <a:gd name="T4" fmla="*/ 431 w 663"/>
                  <a:gd name="T5" fmla="*/ 507 h 517"/>
                  <a:gd name="T6" fmla="*/ 663 w 663"/>
                  <a:gd name="T7" fmla="*/ 437 h 517"/>
                  <a:gd name="T8" fmla="*/ 653 w 663"/>
                  <a:gd name="T9" fmla="*/ 0 h 517"/>
                  <a:gd name="T10" fmla="*/ 431 w 663"/>
                  <a:gd name="T11" fmla="*/ 127 h 517"/>
                  <a:gd name="T12" fmla="*/ 7 w 663"/>
                  <a:gd name="T13" fmla="*/ 160 h 517"/>
                  <a:gd name="T14" fmla="*/ 7 w 663"/>
                  <a:gd name="T15" fmla="*/ 160 h 5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3"/>
                  <a:gd name="T25" fmla="*/ 0 h 517"/>
                  <a:gd name="T26" fmla="*/ 663 w 663"/>
                  <a:gd name="T27" fmla="*/ 517 h 5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3" h="517">
                    <a:moveTo>
                      <a:pt x="7" y="160"/>
                    </a:moveTo>
                    <a:lnTo>
                      <a:pt x="0" y="517"/>
                    </a:lnTo>
                    <a:lnTo>
                      <a:pt x="431" y="507"/>
                    </a:lnTo>
                    <a:lnTo>
                      <a:pt x="663" y="437"/>
                    </a:lnTo>
                    <a:lnTo>
                      <a:pt x="653" y="0"/>
                    </a:lnTo>
                    <a:lnTo>
                      <a:pt x="431" y="127"/>
                    </a:lnTo>
                    <a:lnTo>
                      <a:pt x="7" y="160"/>
                    </a:lnTo>
                    <a:close/>
                  </a:path>
                </a:pathLst>
              </a:custGeom>
              <a:solidFill>
                <a:srgbClr val="7A9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70" name="Freeform 31">
                <a:extLst>
                  <a:ext uri="{FF2B5EF4-FFF2-40B4-BE49-F238E27FC236}">
                    <a16:creationId xmlns:a16="http://schemas.microsoft.com/office/drawing/2014/main" xmlns="" id="{0F0FDCC7-9337-4A3C-B166-CE80BB799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239"/>
                <a:ext cx="236" cy="164"/>
              </a:xfrm>
              <a:custGeom>
                <a:avLst/>
                <a:gdLst>
                  <a:gd name="T0" fmla="*/ 0 w 471"/>
                  <a:gd name="T1" fmla="*/ 76 h 329"/>
                  <a:gd name="T2" fmla="*/ 19 w 471"/>
                  <a:gd name="T3" fmla="*/ 318 h 329"/>
                  <a:gd name="T4" fmla="*/ 136 w 471"/>
                  <a:gd name="T5" fmla="*/ 329 h 329"/>
                  <a:gd name="T6" fmla="*/ 311 w 471"/>
                  <a:gd name="T7" fmla="*/ 306 h 329"/>
                  <a:gd name="T8" fmla="*/ 463 w 471"/>
                  <a:gd name="T9" fmla="*/ 264 h 329"/>
                  <a:gd name="T10" fmla="*/ 471 w 471"/>
                  <a:gd name="T11" fmla="*/ 0 h 329"/>
                  <a:gd name="T12" fmla="*/ 203 w 471"/>
                  <a:gd name="T13" fmla="*/ 52 h 329"/>
                  <a:gd name="T14" fmla="*/ 0 w 471"/>
                  <a:gd name="T15" fmla="*/ 76 h 329"/>
                  <a:gd name="T16" fmla="*/ 0 w 471"/>
                  <a:gd name="T17" fmla="*/ 76 h 3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1"/>
                  <a:gd name="T28" fmla="*/ 0 h 329"/>
                  <a:gd name="T29" fmla="*/ 471 w 471"/>
                  <a:gd name="T30" fmla="*/ 329 h 3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1" h="329">
                    <a:moveTo>
                      <a:pt x="0" y="76"/>
                    </a:moveTo>
                    <a:lnTo>
                      <a:pt x="19" y="318"/>
                    </a:lnTo>
                    <a:lnTo>
                      <a:pt x="136" y="329"/>
                    </a:lnTo>
                    <a:lnTo>
                      <a:pt x="311" y="306"/>
                    </a:lnTo>
                    <a:lnTo>
                      <a:pt x="463" y="264"/>
                    </a:lnTo>
                    <a:lnTo>
                      <a:pt x="471" y="0"/>
                    </a:lnTo>
                    <a:lnTo>
                      <a:pt x="203" y="5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638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71" name="Freeform 32">
                <a:extLst>
                  <a:ext uri="{FF2B5EF4-FFF2-40B4-BE49-F238E27FC236}">
                    <a16:creationId xmlns:a16="http://schemas.microsoft.com/office/drawing/2014/main" xmlns="" id="{D5CCB1C3-7FCB-4722-9E30-50E3A8A48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" y="2432"/>
                <a:ext cx="171" cy="116"/>
              </a:xfrm>
              <a:custGeom>
                <a:avLst/>
                <a:gdLst>
                  <a:gd name="T0" fmla="*/ 0 w 340"/>
                  <a:gd name="T1" fmla="*/ 59 h 232"/>
                  <a:gd name="T2" fmla="*/ 11 w 340"/>
                  <a:gd name="T3" fmla="*/ 232 h 232"/>
                  <a:gd name="T4" fmla="*/ 181 w 340"/>
                  <a:gd name="T5" fmla="*/ 222 h 232"/>
                  <a:gd name="T6" fmla="*/ 327 w 340"/>
                  <a:gd name="T7" fmla="*/ 200 h 232"/>
                  <a:gd name="T8" fmla="*/ 340 w 340"/>
                  <a:gd name="T9" fmla="*/ 0 h 232"/>
                  <a:gd name="T10" fmla="*/ 0 w 340"/>
                  <a:gd name="T11" fmla="*/ 59 h 232"/>
                  <a:gd name="T12" fmla="*/ 0 w 340"/>
                  <a:gd name="T13" fmla="*/ 59 h 2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0"/>
                  <a:gd name="T22" fmla="*/ 0 h 232"/>
                  <a:gd name="T23" fmla="*/ 340 w 340"/>
                  <a:gd name="T24" fmla="*/ 232 h 2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0" h="232">
                    <a:moveTo>
                      <a:pt x="0" y="59"/>
                    </a:moveTo>
                    <a:lnTo>
                      <a:pt x="11" y="232"/>
                    </a:lnTo>
                    <a:lnTo>
                      <a:pt x="181" y="222"/>
                    </a:lnTo>
                    <a:lnTo>
                      <a:pt x="327" y="200"/>
                    </a:lnTo>
                    <a:lnTo>
                      <a:pt x="340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4A6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72" name="Freeform 33">
                <a:extLst>
                  <a:ext uri="{FF2B5EF4-FFF2-40B4-BE49-F238E27FC236}">
                    <a16:creationId xmlns:a16="http://schemas.microsoft.com/office/drawing/2014/main" xmlns="" id="{33A1334B-5A92-467B-A186-BDDE8D270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" y="2572"/>
                <a:ext cx="235" cy="159"/>
              </a:xfrm>
              <a:custGeom>
                <a:avLst/>
                <a:gdLst>
                  <a:gd name="T0" fmla="*/ 0 w 472"/>
                  <a:gd name="T1" fmla="*/ 71 h 318"/>
                  <a:gd name="T2" fmla="*/ 8 w 472"/>
                  <a:gd name="T3" fmla="*/ 318 h 318"/>
                  <a:gd name="T4" fmla="*/ 137 w 472"/>
                  <a:gd name="T5" fmla="*/ 318 h 318"/>
                  <a:gd name="T6" fmla="*/ 291 w 472"/>
                  <a:gd name="T7" fmla="*/ 293 h 318"/>
                  <a:gd name="T8" fmla="*/ 451 w 472"/>
                  <a:gd name="T9" fmla="*/ 242 h 318"/>
                  <a:gd name="T10" fmla="*/ 472 w 472"/>
                  <a:gd name="T11" fmla="*/ 0 h 318"/>
                  <a:gd name="T12" fmla="*/ 0 w 472"/>
                  <a:gd name="T13" fmla="*/ 71 h 318"/>
                  <a:gd name="T14" fmla="*/ 0 w 472"/>
                  <a:gd name="T15" fmla="*/ 71 h 3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2"/>
                  <a:gd name="T25" fmla="*/ 0 h 318"/>
                  <a:gd name="T26" fmla="*/ 472 w 472"/>
                  <a:gd name="T27" fmla="*/ 318 h 3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2" h="318">
                    <a:moveTo>
                      <a:pt x="0" y="71"/>
                    </a:moveTo>
                    <a:lnTo>
                      <a:pt x="8" y="318"/>
                    </a:lnTo>
                    <a:lnTo>
                      <a:pt x="137" y="318"/>
                    </a:lnTo>
                    <a:lnTo>
                      <a:pt x="291" y="293"/>
                    </a:lnTo>
                    <a:lnTo>
                      <a:pt x="451" y="242"/>
                    </a:lnTo>
                    <a:lnTo>
                      <a:pt x="472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638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73" name="Freeform 34">
                <a:extLst>
                  <a:ext uri="{FF2B5EF4-FFF2-40B4-BE49-F238E27FC236}">
                    <a16:creationId xmlns:a16="http://schemas.microsoft.com/office/drawing/2014/main" xmlns="" id="{4971A7EB-6766-4BFC-A6AF-7547B2209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2757"/>
                <a:ext cx="197" cy="396"/>
              </a:xfrm>
              <a:custGeom>
                <a:avLst/>
                <a:gdLst>
                  <a:gd name="T0" fmla="*/ 0 w 393"/>
                  <a:gd name="T1" fmla="*/ 93 h 793"/>
                  <a:gd name="T2" fmla="*/ 28 w 393"/>
                  <a:gd name="T3" fmla="*/ 405 h 793"/>
                  <a:gd name="T4" fmla="*/ 32 w 393"/>
                  <a:gd name="T5" fmla="*/ 781 h 793"/>
                  <a:gd name="T6" fmla="*/ 378 w 393"/>
                  <a:gd name="T7" fmla="*/ 793 h 793"/>
                  <a:gd name="T8" fmla="*/ 393 w 393"/>
                  <a:gd name="T9" fmla="*/ 0 h 793"/>
                  <a:gd name="T10" fmla="*/ 0 w 393"/>
                  <a:gd name="T11" fmla="*/ 93 h 793"/>
                  <a:gd name="T12" fmla="*/ 0 w 393"/>
                  <a:gd name="T13" fmla="*/ 93 h 7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3"/>
                  <a:gd name="T22" fmla="*/ 0 h 793"/>
                  <a:gd name="T23" fmla="*/ 393 w 393"/>
                  <a:gd name="T24" fmla="*/ 793 h 7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3" h="793">
                    <a:moveTo>
                      <a:pt x="0" y="93"/>
                    </a:moveTo>
                    <a:lnTo>
                      <a:pt x="28" y="405"/>
                    </a:lnTo>
                    <a:lnTo>
                      <a:pt x="32" y="781"/>
                    </a:lnTo>
                    <a:lnTo>
                      <a:pt x="378" y="793"/>
                    </a:lnTo>
                    <a:lnTo>
                      <a:pt x="393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638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74" name="Freeform 35">
                <a:extLst>
                  <a:ext uri="{FF2B5EF4-FFF2-40B4-BE49-F238E27FC236}">
                    <a16:creationId xmlns:a16="http://schemas.microsoft.com/office/drawing/2014/main" xmlns="" id="{23CCEDB6-4691-44EE-9792-98FBF65A3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2817"/>
                <a:ext cx="193" cy="329"/>
              </a:xfrm>
              <a:custGeom>
                <a:avLst/>
                <a:gdLst>
                  <a:gd name="T0" fmla="*/ 0 w 386"/>
                  <a:gd name="T1" fmla="*/ 0 h 657"/>
                  <a:gd name="T2" fmla="*/ 129 w 386"/>
                  <a:gd name="T3" fmla="*/ 32 h 657"/>
                  <a:gd name="T4" fmla="*/ 315 w 386"/>
                  <a:gd name="T5" fmla="*/ 61 h 657"/>
                  <a:gd name="T6" fmla="*/ 382 w 386"/>
                  <a:gd name="T7" fmla="*/ 61 h 657"/>
                  <a:gd name="T8" fmla="*/ 386 w 386"/>
                  <a:gd name="T9" fmla="*/ 498 h 657"/>
                  <a:gd name="T10" fmla="*/ 386 w 386"/>
                  <a:gd name="T11" fmla="*/ 650 h 657"/>
                  <a:gd name="T12" fmla="*/ 3 w 386"/>
                  <a:gd name="T13" fmla="*/ 657 h 657"/>
                  <a:gd name="T14" fmla="*/ 5 w 386"/>
                  <a:gd name="T15" fmla="*/ 167 h 657"/>
                  <a:gd name="T16" fmla="*/ 0 w 386"/>
                  <a:gd name="T17" fmla="*/ 0 h 657"/>
                  <a:gd name="T18" fmla="*/ 0 w 386"/>
                  <a:gd name="T19" fmla="*/ 0 h 6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6"/>
                  <a:gd name="T31" fmla="*/ 0 h 657"/>
                  <a:gd name="T32" fmla="*/ 386 w 386"/>
                  <a:gd name="T33" fmla="*/ 657 h 6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6" h="657">
                    <a:moveTo>
                      <a:pt x="0" y="0"/>
                    </a:moveTo>
                    <a:lnTo>
                      <a:pt x="129" y="32"/>
                    </a:lnTo>
                    <a:lnTo>
                      <a:pt x="315" y="61"/>
                    </a:lnTo>
                    <a:lnTo>
                      <a:pt x="382" y="61"/>
                    </a:lnTo>
                    <a:lnTo>
                      <a:pt x="386" y="498"/>
                    </a:lnTo>
                    <a:lnTo>
                      <a:pt x="386" y="650"/>
                    </a:lnTo>
                    <a:lnTo>
                      <a:pt x="3" y="657"/>
                    </a:lnTo>
                    <a:lnTo>
                      <a:pt x="5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75" name="Freeform 36">
                <a:extLst>
                  <a:ext uri="{FF2B5EF4-FFF2-40B4-BE49-F238E27FC236}">
                    <a16:creationId xmlns:a16="http://schemas.microsoft.com/office/drawing/2014/main" xmlns="" id="{7A20405B-101D-4843-9E70-D0A24DDDA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2577"/>
                <a:ext cx="177" cy="157"/>
              </a:xfrm>
              <a:custGeom>
                <a:avLst/>
                <a:gdLst>
                  <a:gd name="T0" fmla="*/ 3 w 353"/>
                  <a:gd name="T1" fmla="*/ 0 h 313"/>
                  <a:gd name="T2" fmla="*/ 0 w 353"/>
                  <a:gd name="T3" fmla="*/ 239 h 313"/>
                  <a:gd name="T4" fmla="*/ 70 w 353"/>
                  <a:gd name="T5" fmla="*/ 277 h 313"/>
                  <a:gd name="T6" fmla="*/ 203 w 353"/>
                  <a:gd name="T7" fmla="*/ 312 h 313"/>
                  <a:gd name="T8" fmla="*/ 329 w 353"/>
                  <a:gd name="T9" fmla="*/ 313 h 313"/>
                  <a:gd name="T10" fmla="*/ 353 w 353"/>
                  <a:gd name="T11" fmla="*/ 51 h 313"/>
                  <a:gd name="T12" fmla="*/ 3 w 353"/>
                  <a:gd name="T13" fmla="*/ 0 h 313"/>
                  <a:gd name="T14" fmla="*/ 3 w 353"/>
                  <a:gd name="T15" fmla="*/ 0 h 3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3"/>
                  <a:gd name="T25" fmla="*/ 0 h 313"/>
                  <a:gd name="T26" fmla="*/ 353 w 353"/>
                  <a:gd name="T27" fmla="*/ 313 h 3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3" h="313">
                    <a:moveTo>
                      <a:pt x="3" y="0"/>
                    </a:moveTo>
                    <a:lnTo>
                      <a:pt x="0" y="239"/>
                    </a:lnTo>
                    <a:lnTo>
                      <a:pt x="70" y="277"/>
                    </a:lnTo>
                    <a:lnTo>
                      <a:pt x="203" y="312"/>
                    </a:lnTo>
                    <a:lnTo>
                      <a:pt x="329" y="313"/>
                    </a:lnTo>
                    <a:lnTo>
                      <a:pt x="353" y="5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DC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76" name="Freeform 37">
                <a:extLst>
                  <a:ext uri="{FF2B5EF4-FFF2-40B4-BE49-F238E27FC236}">
                    <a16:creationId xmlns:a16="http://schemas.microsoft.com/office/drawing/2014/main" xmlns="" id="{4B789E3A-6773-443E-90B7-B5B515277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" y="2482"/>
                <a:ext cx="152" cy="109"/>
              </a:xfrm>
              <a:custGeom>
                <a:avLst/>
                <a:gdLst>
                  <a:gd name="T0" fmla="*/ 2 w 304"/>
                  <a:gd name="T1" fmla="*/ 171 h 218"/>
                  <a:gd name="T2" fmla="*/ 0 w 304"/>
                  <a:gd name="T3" fmla="*/ 0 h 218"/>
                  <a:gd name="T4" fmla="*/ 126 w 304"/>
                  <a:gd name="T5" fmla="*/ 44 h 218"/>
                  <a:gd name="T6" fmla="*/ 304 w 304"/>
                  <a:gd name="T7" fmla="*/ 70 h 218"/>
                  <a:gd name="T8" fmla="*/ 304 w 304"/>
                  <a:gd name="T9" fmla="*/ 218 h 218"/>
                  <a:gd name="T10" fmla="*/ 2 w 304"/>
                  <a:gd name="T11" fmla="*/ 171 h 218"/>
                  <a:gd name="T12" fmla="*/ 2 w 304"/>
                  <a:gd name="T13" fmla="*/ 17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4"/>
                  <a:gd name="T22" fmla="*/ 0 h 218"/>
                  <a:gd name="T23" fmla="*/ 304 w 30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4" h="218">
                    <a:moveTo>
                      <a:pt x="2" y="171"/>
                    </a:moveTo>
                    <a:lnTo>
                      <a:pt x="0" y="0"/>
                    </a:lnTo>
                    <a:lnTo>
                      <a:pt x="126" y="44"/>
                    </a:lnTo>
                    <a:lnTo>
                      <a:pt x="304" y="70"/>
                    </a:lnTo>
                    <a:lnTo>
                      <a:pt x="304" y="218"/>
                    </a:lnTo>
                    <a:lnTo>
                      <a:pt x="2" y="171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77" name="Freeform 38">
                <a:extLst>
                  <a:ext uri="{FF2B5EF4-FFF2-40B4-BE49-F238E27FC236}">
                    <a16:creationId xmlns:a16="http://schemas.microsoft.com/office/drawing/2014/main" xmlns="" id="{1CFAF40F-8378-4D82-904D-AA17E9DC6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" y="2241"/>
                <a:ext cx="175" cy="155"/>
              </a:xfrm>
              <a:custGeom>
                <a:avLst/>
                <a:gdLst>
                  <a:gd name="T0" fmla="*/ 0 w 350"/>
                  <a:gd name="T1" fmla="*/ 0 h 310"/>
                  <a:gd name="T2" fmla="*/ 0 w 350"/>
                  <a:gd name="T3" fmla="*/ 228 h 310"/>
                  <a:gd name="T4" fmla="*/ 82 w 350"/>
                  <a:gd name="T5" fmla="*/ 264 h 310"/>
                  <a:gd name="T6" fmla="*/ 200 w 350"/>
                  <a:gd name="T7" fmla="*/ 293 h 310"/>
                  <a:gd name="T8" fmla="*/ 326 w 350"/>
                  <a:gd name="T9" fmla="*/ 310 h 310"/>
                  <a:gd name="T10" fmla="*/ 350 w 350"/>
                  <a:gd name="T11" fmla="*/ 63 h 310"/>
                  <a:gd name="T12" fmla="*/ 0 w 350"/>
                  <a:gd name="T13" fmla="*/ 0 h 310"/>
                  <a:gd name="T14" fmla="*/ 0 w 350"/>
                  <a:gd name="T15" fmla="*/ 0 h 3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0"/>
                  <a:gd name="T25" fmla="*/ 0 h 310"/>
                  <a:gd name="T26" fmla="*/ 350 w 350"/>
                  <a:gd name="T27" fmla="*/ 310 h 3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0" h="310">
                    <a:moveTo>
                      <a:pt x="0" y="0"/>
                    </a:moveTo>
                    <a:lnTo>
                      <a:pt x="0" y="228"/>
                    </a:lnTo>
                    <a:lnTo>
                      <a:pt x="82" y="264"/>
                    </a:lnTo>
                    <a:lnTo>
                      <a:pt x="200" y="293"/>
                    </a:lnTo>
                    <a:lnTo>
                      <a:pt x="326" y="310"/>
                    </a:lnTo>
                    <a:lnTo>
                      <a:pt x="35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78" name="Freeform 39">
                <a:extLst>
                  <a:ext uri="{FF2B5EF4-FFF2-40B4-BE49-F238E27FC236}">
                    <a16:creationId xmlns:a16="http://schemas.microsoft.com/office/drawing/2014/main" xmlns="" id="{7F12089E-422C-4833-981D-2A6545BA2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807"/>
                <a:ext cx="1381" cy="141"/>
              </a:xfrm>
              <a:custGeom>
                <a:avLst/>
                <a:gdLst>
                  <a:gd name="T0" fmla="*/ 17 w 2762"/>
                  <a:gd name="T1" fmla="*/ 171 h 281"/>
                  <a:gd name="T2" fmla="*/ 127 w 2762"/>
                  <a:gd name="T3" fmla="*/ 175 h 281"/>
                  <a:gd name="T4" fmla="*/ 334 w 2762"/>
                  <a:gd name="T5" fmla="*/ 72 h 281"/>
                  <a:gd name="T6" fmla="*/ 623 w 2762"/>
                  <a:gd name="T7" fmla="*/ 104 h 281"/>
                  <a:gd name="T8" fmla="*/ 751 w 2762"/>
                  <a:gd name="T9" fmla="*/ 40 h 281"/>
                  <a:gd name="T10" fmla="*/ 823 w 2762"/>
                  <a:gd name="T11" fmla="*/ 133 h 281"/>
                  <a:gd name="T12" fmla="*/ 950 w 2762"/>
                  <a:gd name="T13" fmla="*/ 161 h 281"/>
                  <a:gd name="T14" fmla="*/ 1180 w 2762"/>
                  <a:gd name="T15" fmla="*/ 36 h 281"/>
                  <a:gd name="T16" fmla="*/ 1485 w 2762"/>
                  <a:gd name="T17" fmla="*/ 99 h 281"/>
                  <a:gd name="T18" fmla="*/ 1604 w 2762"/>
                  <a:gd name="T19" fmla="*/ 47 h 281"/>
                  <a:gd name="T20" fmla="*/ 1903 w 2762"/>
                  <a:gd name="T21" fmla="*/ 82 h 281"/>
                  <a:gd name="T22" fmla="*/ 2024 w 2762"/>
                  <a:gd name="T23" fmla="*/ 0 h 281"/>
                  <a:gd name="T24" fmla="*/ 2313 w 2762"/>
                  <a:gd name="T25" fmla="*/ 133 h 281"/>
                  <a:gd name="T26" fmla="*/ 2456 w 2762"/>
                  <a:gd name="T27" fmla="*/ 34 h 281"/>
                  <a:gd name="T28" fmla="*/ 2545 w 2762"/>
                  <a:gd name="T29" fmla="*/ 180 h 281"/>
                  <a:gd name="T30" fmla="*/ 2762 w 2762"/>
                  <a:gd name="T31" fmla="*/ 101 h 281"/>
                  <a:gd name="T32" fmla="*/ 2756 w 2762"/>
                  <a:gd name="T33" fmla="*/ 275 h 281"/>
                  <a:gd name="T34" fmla="*/ 1899 w 2762"/>
                  <a:gd name="T35" fmla="*/ 273 h 281"/>
                  <a:gd name="T36" fmla="*/ 0 w 2762"/>
                  <a:gd name="T37" fmla="*/ 281 h 281"/>
                  <a:gd name="T38" fmla="*/ 17 w 2762"/>
                  <a:gd name="T39" fmla="*/ 171 h 281"/>
                  <a:gd name="T40" fmla="*/ 17 w 2762"/>
                  <a:gd name="T41" fmla="*/ 171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62"/>
                  <a:gd name="T64" fmla="*/ 0 h 281"/>
                  <a:gd name="T65" fmla="*/ 2762 w 2762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62" h="281">
                    <a:moveTo>
                      <a:pt x="17" y="171"/>
                    </a:moveTo>
                    <a:lnTo>
                      <a:pt x="127" y="175"/>
                    </a:lnTo>
                    <a:lnTo>
                      <a:pt x="334" y="72"/>
                    </a:lnTo>
                    <a:lnTo>
                      <a:pt x="623" y="104"/>
                    </a:lnTo>
                    <a:lnTo>
                      <a:pt x="751" y="40"/>
                    </a:lnTo>
                    <a:lnTo>
                      <a:pt x="823" y="133"/>
                    </a:lnTo>
                    <a:lnTo>
                      <a:pt x="950" y="161"/>
                    </a:lnTo>
                    <a:lnTo>
                      <a:pt x="1180" y="36"/>
                    </a:lnTo>
                    <a:lnTo>
                      <a:pt x="1485" y="99"/>
                    </a:lnTo>
                    <a:lnTo>
                      <a:pt x="1604" y="47"/>
                    </a:lnTo>
                    <a:lnTo>
                      <a:pt x="1903" y="82"/>
                    </a:lnTo>
                    <a:lnTo>
                      <a:pt x="2024" y="0"/>
                    </a:lnTo>
                    <a:lnTo>
                      <a:pt x="2313" y="133"/>
                    </a:lnTo>
                    <a:lnTo>
                      <a:pt x="2456" y="34"/>
                    </a:lnTo>
                    <a:lnTo>
                      <a:pt x="2545" y="180"/>
                    </a:lnTo>
                    <a:lnTo>
                      <a:pt x="2762" y="101"/>
                    </a:lnTo>
                    <a:lnTo>
                      <a:pt x="2756" y="275"/>
                    </a:lnTo>
                    <a:lnTo>
                      <a:pt x="1899" y="273"/>
                    </a:lnTo>
                    <a:lnTo>
                      <a:pt x="0" y="281"/>
                    </a:lnTo>
                    <a:lnTo>
                      <a:pt x="17" y="171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79" name="Freeform 40">
                <a:extLst>
                  <a:ext uri="{FF2B5EF4-FFF2-40B4-BE49-F238E27FC236}">
                    <a16:creationId xmlns:a16="http://schemas.microsoft.com/office/drawing/2014/main" xmlns="" id="{C25A815B-E60B-4B01-8448-6388352B9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2815"/>
                <a:ext cx="1372" cy="97"/>
              </a:xfrm>
              <a:custGeom>
                <a:avLst/>
                <a:gdLst>
                  <a:gd name="T0" fmla="*/ 4 w 2745"/>
                  <a:gd name="T1" fmla="*/ 177 h 194"/>
                  <a:gd name="T2" fmla="*/ 103 w 2745"/>
                  <a:gd name="T3" fmla="*/ 192 h 194"/>
                  <a:gd name="T4" fmla="*/ 631 w 2745"/>
                  <a:gd name="T5" fmla="*/ 194 h 194"/>
                  <a:gd name="T6" fmla="*/ 1498 w 2745"/>
                  <a:gd name="T7" fmla="*/ 186 h 194"/>
                  <a:gd name="T8" fmla="*/ 2420 w 2745"/>
                  <a:gd name="T9" fmla="*/ 186 h 194"/>
                  <a:gd name="T10" fmla="*/ 2745 w 2745"/>
                  <a:gd name="T11" fmla="*/ 182 h 194"/>
                  <a:gd name="T12" fmla="*/ 2745 w 2745"/>
                  <a:gd name="T13" fmla="*/ 0 h 194"/>
                  <a:gd name="T14" fmla="*/ 1540 w 2745"/>
                  <a:gd name="T15" fmla="*/ 32 h 194"/>
                  <a:gd name="T16" fmla="*/ 0 w 2745"/>
                  <a:gd name="T17" fmla="*/ 30 h 194"/>
                  <a:gd name="T18" fmla="*/ 4 w 2745"/>
                  <a:gd name="T19" fmla="*/ 177 h 194"/>
                  <a:gd name="T20" fmla="*/ 4 w 2745"/>
                  <a:gd name="T21" fmla="*/ 177 h 1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45"/>
                  <a:gd name="T34" fmla="*/ 0 h 194"/>
                  <a:gd name="T35" fmla="*/ 2745 w 2745"/>
                  <a:gd name="T36" fmla="*/ 194 h 1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45" h="194">
                    <a:moveTo>
                      <a:pt x="4" y="177"/>
                    </a:moveTo>
                    <a:lnTo>
                      <a:pt x="103" y="192"/>
                    </a:lnTo>
                    <a:lnTo>
                      <a:pt x="631" y="194"/>
                    </a:lnTo>
                    <a:lnTo>
                      <a:pt x="1498" y="186"/>
                    </a:lnTo>
                    <a:lnTo>
                      <a:pt x="2420" y="186"/>
                    </a:lnTo>
                    <a:lnTo>
                      <a:pt x="2745" y="182"/>
                    </a:lnTo>
                    <a:lnTo>
                      <a:pt x="2745" y="0"/>
                    </a:lnTo>
                    <a:lnTo>
                      <a:pt x="1540" y="32"/>
                    </a:lnTo>
                    <a:lnTo>
                      <a:pt x="0" y="30"/>
                    </a:lnTo>
                    <a:lnTo>
                      <a:pt x="4" y="177"/>
                    </a:lnTo>
                    <a:close/>
                  </a:path>
                </a:pathLst>
              </a:custGeom>
              <a:solidFill>
                <a:srgbClr val="78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80" name="Freeform 41">
                <a:extLst>
                  <a:ext uri="{FF2B5EF4-FFF2-40B4-BE49-F238E27FC236}">
                    <a16:creationId xmlns:a16="http://schemas.microsoft.com/office/drawing/2014/main" xmlns="" id="{3C59F146-6D51-44A4-8846-7113FC8F9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2800"/>
                <a:ext cx="1377" cy="113"/>
              </a:xfrm>
              <a:custGeom>
                <a:avLst/>
                <a:gdLst>
                  <a:gd name="T0" fmla="*/ 101 w 2754"/>
                  <a:gd name="T1" fmla="*/ 210 h 227"/>
                  <a:gd name="T2" fmla="*/ 380 w 2754"/>
                  <a:gd name="T3" fmla="*/ 166 h 227"/>
                  <a:gd name="T4" fmla="*/ 555 w 2754"/>
                  <a:gd name="T5" fmla="*/ 179 h 227"/>
                  <a:gd name="T6" fmla="*/ 796 w 2754"/>
                  <a:gd name="T7" fmla="*/ 143 h 227"/>
                  <a:gd name="T8" fmla="*/ 937 w 2754"/>
                  <a:gd name="T9" fmla="*/ 210 h 227"/>
                  <a:gd name="T10" fmla="*/ 1220 w 2754"/>
                  <a:gd name="T11" fmla="*/ 141 h 227"/>
                  <a:gd name="T12" fmla="*/ 1363 w 2754"/>
                  <a:gd name="T13" fmla="*/ 217 h 227"/>
                  <a:gd name="T14" fmla="*/ 1635 w 2754"/>
                  <a:gd name="T15" fmla="*/ 154 h 227"/>
                  <a:gd name="T16" fmla="*/ 1796 w 2754"/>
                  <a:gd name="T17" fmla="*/ 208 h 227"/>
                  <a:gd name="T18" fmla="*/ 2032 w 2754"/>
                  <a:gd name="T19" fmla="*/ 134 h 227"/>
                  <a:gd name="T20" fmla="*/ 2194 w 2754"/>
                  <a:gd name="T21" fmla="*/ 227 h 227"/>
                  <a:gd name="T22" fmla="*/ 2466 w 2754"/>
                  <a:gd name="T23" fmla="*/ 153 h 227"/>
                  <a:gd name="T24" fmla="*/ 2754 w 2754"/>
                  <a:gd name="T25" fmla="*/ 147 h 227"/>
                  <a:gd name="T26" fmla="*/ 2397 w 2754"/>
                  <a:gd name="T27" fmla="*/ 10 h 227"/>
                  <a:gd name="T28" fmla="*/ 1604 w 2754"/>
                  <a:gd name="T29" fmla="*/ 8 h 227"/>
                  <a:gd name="T30" fmla="*/ 0 w 2754"/>
                  <a:gd name="T31" fmla="*/ 0 h 227"/>
                  <a:gd name="T32" fmla="*/ 101 w 2754"/>
                  <a:gd name="T33" fmla="*/ 210 h 227"/>
                  <a:gd name="T34" fmla="*/ 101 w 2754"/>
                  <a:gd name="T35" fmla="*/ 210 h 2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54"/>
                  <a:gd name="T55" fmla="*/ 0 h 227"/>
                  <a:gd name="T56" fmla="*/ 2754 w 2754"/>
                  <a:gd name="T57" fmla="*/ 227 h 2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54" h="227">
                    <a:moveTo>
                      <a:pt x="101" y="210"/>
                    </a:moveTo>
                    <a:lnTo>
                      <a:pt x="380" y="166"/>
                    </a:lnTo>
                    <a:lnTo>
                      <a:pt x="555" y="179"/>
                    </a:lnTo>
                    <a:lnTo>
                      <a:pt x="796" y="143"/>
                    </a:lnTo>
                    <a:lnTo>
                      <a:pt x="937" y="210"/>
                    </a:lnTo>
                    <a:lnTo>
                      <a:pt x="1220" y="141"/>
                    </a:lnTo>
                    <a:lnTo>
                      <a:pt x="1363" y="217"/>
                    </a:lnTo>
                    <a:lnTo>
                      <a:pt x="1635" y="154"/>
                    </a:lnTo>
                    <a:lnTo>
                      <a:pt x="1796" y="208"/>
                    </a:lnTo>
                    <a:lnTo>
                      <a:pt x="2032" y="134"/>
                    </a:lnTo>
                    <a:lnTo>
                      <a:pt x="2194" y="227"/>
                    </a:lnTo>
                    <a:lnTo>
                      <a:pt x="2466" y="153"/>
                    </a:lnTo>
                    <a:lnTo>
                      <a:pt x="2754" y="147"/>
                    </a:lnTo>
                    <a:lnTo>
                      <a:pt x="2397" y="10"/>
                    </a:lnTo>
                    <a:lnTo>
                      <a:pt x="1604" y="8"/>
                    </a:lnTo>
                    <a:lnTo>
                      <a:pt x="0" y="0"/>
                    </a:lnTo>
                    <a:lnTo>
                      <a:pt x="101" y="210"/>
                    </a:lnTo>
                    <a:close/>
                  </a:path>
                </a:pathLst>
              </a:custGeom>
              <a:solidFill>
                <a:srgbClr val="66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81" name="Freeform 42">
                <a:extLst>
                  <a:ext uri="{FF2B5EF4-FFF2-40B4-BE49-F238E27FC236}">
                    <a16:creationId xmlns:a16="http://schemas.microsoft.com/office/drawing/2014/main" xmlns="" id="{05BB7604-55EE-45DB-B543-A387EEA75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2683"/>
                <a:ext cx="1376" cy="197"/>
              </a:xfrm>
              <a:custGeom>
                <a:avLst/>
                <a:gdLst>
                  <a:gd name="T0" fmla="*/ 6 w 2753"/>
                  <a:gd name="T1" fmla="*/ 118 h 393"/>
                  <a:gd name="T2" fmla="*/ 0 w 2753"/>
                  <a:gd name="T3" fmla="*/ 4 h 393"/>
                  <a:gd name="T4" fmla="*/ 544 w 2753"/>
                  <a:gd name="T5" fmla="*/ 7 h 393"/>
                  <a:gd name="T6" fmla="*/ 1377 w 2753"/>
                  <a:gd name="T7" fmla="*/ 0 h 393"/>
                  <a:gd name="T8" fmla="*/ 2753 w 2753"/>
                  <a:gd name="T9" fmla="*/ 0 h 393"/>
                  <a:gd name="T10" fmla="*/ 2749 w 2753"/>
                  <a:gd name="T11" fmla="*/ 275 h 393"/>
                  <a:gd name="T12" fmla="*/ 2416 w 2753"/>
                  <a:gd name="T13" fmla="*/ 309 h 393"/>
                  <a:gd name="T14" fmla="*/ 2272 w 2753"/>
                  <a:gd name="T15" fmla="*/ 387 h 393"/>
                  <a:gd name="T16" fmla="*/ 1987 w 2753"/>
                  <a:gd name="T17" fmla="*/ 275 h 393"/>
                  <a:gd name="T18" fmla="*/ 1869 w 2753"/>
                  <a:gd name="T19" fmla="*/ 332 h 393"/>
                  <a:gd name="T20" fmla="*/ 1576 w 2753"/>
                  <a:gd name="T21" fmla="*/ 287 h 393"/>
                  <a:gd name="T22" fmla="*/ 1464 w 2753"/>
                  <a:gd name="T23" fmla="*/ 353 h 393"/>
                  <a:gd name="T24" fmla="*/ 1145 w 2753"/>
                  <a:gd name="T25" fmla="*/ 283 h 393"/>
                  <a:gd name="T26" fmla="*/ 1002 w 2753"/>
                  <a:gd name="T27" fmla="*/ 357 h 393"/>
                  <a:gd name="T28" fmla="*/ 725 w 2753"/>
                  <a:gd name="T29" fmla="*/ 289 h 393"/>
                  <a:gd name="T30" fmla="*/ 536 w 2753"/>
                  <a:gd name="T31" fmla="*/ 380 h 393"/>
                  <a:gd name="T32" fmla="*/ 305 w 2753"/>
                  <a:gd name="T33" fmla="*/ 323 h 393"/>
                  <a:gd name="T34" fmla="*/ 162 w 2753"/>
                  <a:gd name="T35" fmla="*/ 393 h 393"/>
                  <a:gd name="T36" fmla="*/ 6 w 2753"/>
                  <a:gd name="T37" fmla="*/ 118 h 393"/>
                  <a:gd name="T38" fmla="*/ 6 w 2753"/>
                  <a:gd name="T39" fmla="*/ 118 h 39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53"/>
                  <a:gd name="T61" fmla="*/ 0 h 393"/>
                  <a:gd name="T62" fmla="*/ 2753 w 2753"/>
                  <a:gd name="T63" fmla="*/ 393 h 39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53" h="393">
                    <a:moveTo>
                      <a:pt x="6" y="118"/>
                    </a:moveTo>
                    <a:lnTo>
                      <a:pt x="0" y="4"/>
                    </a:lnTo>
                    <a:lnTo>
                      <a:pt x="544" y="7"/>
                    </a:lnTo>
                    <a:lnTo>
                      <a:pt x="1377" y="0"/>
                    </a:lnTo>
                    <a:lnTo>
                      <a:pt x="2753" y="0"/>
                    </a:lnTo>
                    <a:lnTo>
                      <a:pt x="2749" y="275"/>
                    </a:lnTo>
                    <a:lnTo>
                      <a:pt x="2416" y="309"/>
                    </a:lnTo>
                    <a:lnTo>
                      <a:pt x="2272" y="387"/>
                    </a:lnTo>
                    <a:lnTo>
                      <a:pt x="1987" y="275"/>
                    </a:lnTo>
                    <a:lnTo>
                      <a:pt x="1869" y="332"/>
                    </a:lnTo>
                    <a:lnTo>
                      <a:pt x="1576" y="287"/>
                    </a:lnTo>
                    <a:lnTo>
                      <a:pt x="1464" y="353"/>
                    </a:lnTo>
                    <a:lnTo>
                      <a:pt x="1145" y="283"/>
                    </a:lnTo>
                    <a:lnTo>
                      <a:pt x="1002" y="357"/>
                    </a:lnTo>
                    <a:lnTo>
                      <a:pt x="725" y="289"/>
                    </a:lnTo>
                    <a:lnTo>
                      <a:pt x="536" y="380"/>
                    </a:lnTo>
                    <a:lnTo>
                      <a:pt x="305" y="323"/>
                    </a:lnTo>
                    <a:lnTo>
                      <a:pt x="162" y="393"/>
                    </a:lnTo>
                    <a:lnTo>
                      <a:pt x="6" y="118"/>
                    </a:lnTo>
                    <a:close/>
                  </a:path>
                </a:pathLst>
              </a:custGeom>
              <a:solidFill>
                <a:srgbClr val="7A9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82" name="Freeform 43">
                <a:extLst>
                  <a:ext uri="{FF2B5EF4-FFF2-40B4-BE49-F238E27FC236}">
                    <a16:creationId xmlns:a16="http://schemas.microsoft.com/office/drawing/2014/main" xmlns="" id="{AFD3B54A-0D32-4C4C-A7DF-60E7A8170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7" y="2725"/>
                <a:ext cx="45" cy="52"/>
              </a:xfrm>
              <a:custGeom>
                <a:avLst/>
                <a:gdLst>
                  <a:gd name="T0" fmla="*/ 0 w 90"/>
                  <a:gd name="T1" fmla="*/ 61 h 105"/>
                  <a:gd name="T2" fmla="*/ 84 w 90"/>
                  <a:gd name="T3" fmla="*/ 0 h 105"/>
                  <a:gd name="T4" fmla="*/ 90 w 90"/>
                  <a:gd name="T5" fmla="*/ 48 h 105"/>
                  <a:gd name="T6" fmla="*/ 14 w 90"/>
                  <a:gd name="T7" fmla="*/ 105 h 105"/>
                  <a:gd name="T8" fmla="*/ 0 w 90"/>
                  <a:gd name="T9" fmla="*/ 61 h 105"/>
                  <a:gd name="T10" fmla="*/ 0 w 90"/>
                  <a:gd name="T11" fmla="*/ 61 h 1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105"/>
                  <a:gd name="T20" fmla="*/ 90 w 90"/>
                  <a:gd name="T21" fmla="*/ 105 h 1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105">
                    <a:moveTo>
                      <a:pt x="0" y="61"/>
                    </a:moveTo>
                    <a:lnTo>
                      <a:pt x="84" y="0"/>
                    </a:lnTo>
                    <a:lnTo>
                      <a:pt x="90" y="48"/>
                    </a:lnTo>
                    <a:lnTo>
                      <a:pt x="14" y="10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83" name="Freeform 44">
                <a:extLst>
                  <a:ext uri="{FF2B5EF4-FFF2-40B4-BE49-F238E27FC236}">
                    <a16:creationId xmlns:a16="http://schemas.microsoft.com/office/drawing/2014/main" xmlns="" id="{D0B40540-5709-41C9-99F3-ACC199D46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" y="2695"/>
                <a:ext cx="199" cy="159"/>
              </a:xfrm>
              <a:custGeom>
                <a:avLst/>
                <a:gdLst>
                  <a:gd name="T0" fmla="*/ 0 w 399"/>
                  <a:gd name="T1" fmla="*/ 169 h 319"/>
                  <a:gd name="T2" fmla="*/ 243 w 399"/>
                  <a:gd name="T3" fmla="*/ 0 h 319"/>
                  <a:gd name="T4" fmla="*/ 399 w 399"/>
                  <a:gd name="T5" fmla="*/ 1 h 319"/>
                  <a:gd name="T6" fmla="*/ 228 w 399"/>
                  <a:gd name="T7" fmla="*/ 140 h 319"/>
                  <a:gd name="T8" fmla="*/ 136 w 399"/>
                  <a:gd name="T9" fmla="*/ 271 h 319"/>
                  <a:gd name="T10" fmla="*/ 40 w 399"/>
                  <a:gd name="T11" fmla="*/ 319 h 319"/>
                  <a:gd name="T12" fmla="*/ 30 w 399"/>
                  <a:gd name="T13" fmla="*/ 226 h 319"/>
                  <a:gd name="T14" fmla="*/ 0 w 399"/>
                  <a:gd name="T15" fmla="*/ 169 h 319"/>
                  <a:gd name="T16" fmla="*/ 0 w 399"/>
                  <a:gd name="T17" fmla="*/ 169 h 3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9"/>
                  <a:gd name="T28" fmla="*/ 0 h 319"/>
                  <a:gd name="T29" fmla="*/ 399 w 399"/>
                  <a:gd name="T30" fmla="*/ 319 h 3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9" h="319">
                    <a:moveTo>
                      <a:pt x="0" y="169"/>
                    </a:moveTo>
                    <a:lnTo>
                      <a:pt x="243" y="0"/>
                    </a:lnTo>
                    <a:lnTo>
                      <a:pt x="399" y="1"/>
                    </a:lnTo>
                    <a:lnTo>
                      <a:pt x="228" y="140"/>
                    </a:lnTo>
                    <a:lnTo>
                      <a:pt x="136" y="271"/>
                    </a:lnTo>
                    <a:lnTo>
                      <a:pt x="40" y="319"/>
                    </a:lnTo>
                    <a:lnTo>
                      <a:pt x="30" y="226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638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84" name="Freeform 45">
                <a:extLst>
                  <a:ext uri="{FF2B5EF4-FFF2-40B4-BE49-F238E27FC236}">
                    <a16:creationId xmlns:a16="http://schemas.microsoft.com/office/drawing/2014/main" xmlns="" id="{C8A02F33-8AC6-4694-9A6F-3D88C2E07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" y="2692"/>
                <a:ext cx="193" cy="135"/>
              </a:xfrm>
              <a:custGeom>
                <a:avLst/>
                <a:gdLst>
                  <a:gd name="T0" fmla="*/ 0 w 386"/>
                  <a:gd name="T1" fmla="*/ 194 h 270"/>
                  <a:gd name="T2" fmla="*/ 293 w 386"/>
                  <a:gd name="T3" fmla="*/ 0 h 270"/>
                  <a:gd name="T4" fmla="*/ 386 w 386"/>
                  <a:gd name="T5" fmla="*/ 6 h 270"/>
                  <a:gd name="T6" fmla="*/ 181 w 386"/>
                  <a:gd name="T7" fmla="*/ 148 h 270"/>
                  <a:gd name="T8" fmla="*/ 111 w 386"/>
                  <a:gd name="T9" fmla="*/ 213 h 270"/>
                  <a:gd name="T10" fmla="*/ 6 w 386"/>
                  <a:gd name="T11" fmla="*/ 270 h 270"/>
                  <a:gd name="T12" fmla="*/ 0 w 386"/>
                  <a:gd name="T13" fmla="*/ 194 h 270"/>
                  <a:gd name="T14" fmla="*/ 0 w 386"/>
                  <a:gd name="T15" fmla="*/ 194 h 2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6"/>
                  <a:gd name="T25" fmla="*/ 0 h 270"/>
                  <a:gd name="T26" fmla="*/ 386 w 386"/>
                  <a:gd name="T27" fmla="*/ 270 h 2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6" h="270">
                    <a:moveTo>
                      <a:pt x="0" y="194"/>
                    </a:moveTo>
                    <a:lnTo>
                      <a:pt x="293" y="0"/>
                    </a:lnTo>
                    <a:lnTo>
                      <a:pt x="386" y="6"/>
                    </a:lnTo>
                    <a:lnTo>
                      <a:pt x="181" y="148"/>
                    </a:lnTo>
                    <a:lnTo>
                      <a:pt x="111" y="213"/>
                    </a:lnTo>
                    <a:lnTo>
                      <a:pt x="6" y="27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4A6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85" name="Freeform 46">
                <a:extLst>
                  <a:ext uri="{FF2B5EF4-FFF2-40B4-BE49-F238E27FC236}">
                    <a16:creationId xmlns:a16="http://schemas.microsoft.com/office/drawing/2014/main" xmlns="" id="{F9A21E86-4F8F-43B9-A027-6DB9BBF1E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" y="2693"/>
                <a:ext cx="120" cy="72"/>
              </a:xfrm>
              <a:custGeom>
                <a:avLst/>
                <a:gdLst>
                  <a:gd name="T0" fmla="*/ 0 w 240"/>
                  <a:gd name="T1" fmla="*/ 116 h 144"/>
                  <a:gd name="T2" fmla="*/ 169 w 240"/>
                  <a:gd name="T3" fmla="*/ 0 h 144"/>
                  <a:gd name="T4" fmla="*/ 240 w 240"/>
                  <a:gd name="T5" fmla="*/ 5 h 144"/>
                  <a:gd name="T6" fmla="*/ 38 w 240"/>
                  <a:gd name="T7" fmla="*/ 144 h 144"/>
                  <a:gd name="T8" fmla="*/ 0 w 240"/>
                  <a:gd name="T9" fmla="*/ 116 h 144"/>
                  <a:gd name="T10" fmla="*/ 0 w 240"/>
                  <a:gd name="T11" fmla="*/ 116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0"/>
                  <a:gd name="T19" fmla="*/ 0 h 144"/>
                  <a:gd name="T20" fmla="*/ 240 w 240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0" h="144">
                    <a:moveTo>
                      <a:pt x="0" y="116"/>
                    </a:moveTo>
                    <a:lnTo>
                      <a:pt x="169" y="0"/>
                    </a:lnTo>
                    <a:lnTo>
                      <a:pt x="240" y="5"/>
                    </a:lnTo>
                    <a:lnTo>
                      <a:pt x="38" y="144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86" name="Freeform 47">
                <a:extLst>
                  <a:ext uri="{FF2B5EF4-FFF2-40B4-BE49-F238E27FC236}">
                    <a16:creationId xmlns:a16="http://schemas.microsoft.com/office/drawing/2014/main" xmlns="" id="{D60A9EB6-531B-4029-8E5C-5412A7E16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" y="2685"/>
                <a:ext cx="221" cy="165"/>
              </a:xfrm>
              <a:custGeom>
                <a:avLst/>
                <a:gdLst>
                  <a:gd name="T0" fmla="*/ 0 w 443"/>
                  <a:gd name="T1" fmla="*/ 172 h 328"/>
                  <a:gd name="T2" fmla="*/ 236 w 443"/>
                  <a:gd name="T3" fmla="*/ 0 h 328"/>
                  <a:gd name="T4" fmla="*/ 443 w 443"/>
                  <a:gd name="T5" fmla="*/ 13 h 328"/>
                  <a:gd name="T6" fmla="*/ 217 w 443"/>
                  <a:gd name="T7" fmla="*/ 153 h 328"/>
                  <a:gd name="T8" fmla="*/ 137 w 443"/>
                  <a:gd name="T9" fmla="*/ 250 h 328"/>
                  <a:gd name="T10" fmla="*/ 10 w 443"/>
                  <a:gd name="T11" fmla="*/ 328 h 328"/>
                  <a:gd name="T12" fmla="*/ 14 w 443"/>
                  <a:gd name="T13" fmla="*/ 220 h 328"/>
                  <a:gd name="T14" fmla="*/ 0 w 443"/>
                  <a:gd name="T15" fmla="*/ 172 h 328"/>
                  <a:gd name="T16" fmla="*/ 0 w 443"/>
                  <a:gd name="T17" fmla="*/ 172 h 3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3"/>
                  <a:gd name="T28" fmla="*/ 0 h 328"/>
                  <a:gd name="T29" fmla="*/ 443 w 443"/>
                  <a:gd name="T30" fmla="*/ 328 h 3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3" h="328">
                    <a:moveTo>
                      <a:pt x="0" y="172"/>
                    </a:moveTo>
                    <a:lnTo>
                      <a:pt x="236" y="0"/>
                    </a:lnTo>
                    <a:lnTo>
                      <a:pt x="443" y="13"/>
                    </a:lnTo>
                    <a:lnTo>
                      <a:pt x="217" y="153"/>
                    </a:lnTo>
                    <a:lnTo>
                      <a:pt x="137" y="250"/>
                    </a:lnTo>
                    <a:lnTo>
                      <a:pt x="10" y="328"/>
                    </a:lnTo>
                    <a:lnTo>
                      <a:pt x="14" y="22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638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87" name="Freeform 48">
                <a:extLst>
                  <a:ext uri="{FF2B5EF4-FFF2-40B4-BE49-F238E27FC236}">
                    <a16:creationId xmlns:a16="http://schemas.microsoft.com/office/drawing/2014/main" xmlns="" id="{AB209106-70E7-4B5A-B52A-7CB604914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0" y="2687"/>
                <a:ext cx="201" cy="127"/>
              </a:xfrm>
              <a:custGeom>
                <a:avLst/>
                <a:gdLst>
                  <a:gd name="T0" fmla="*/ 9 w 401"/>
                  <a:gd name="T1" fmla="*/ 192 h 255"/>
                  <a:gd name="T2" fmla="*/ 277 w 401"/>
                  <a:gd name="T3" fmla="*/ 0 h 255"/>
                  <a:gd name="T4" fmla="*/ 401 w 401"/>
                  <a:gd name="T5" fmla="*/ 12 h 255"/>
                  <a:gd name="T6" fmla="*/ 156 w 401"/>
                  <a:gd name="T7" fmla="*/ 158 h 255"/>
                  <a:gd name="T8" fmla="*/ 0 w 401"/>
                  <a:gd name="T9" fmla="*/ 255 h 255"/>
                  <a:gd name="T10" fmla="*/ 9 w 401"/>
                  <a:gd name="T11" fmla="*/ 192 h 255"/>
                  <a:gd name="T12" fmla="*/ 9 w 401"/>
                  <a:gd name="T13" fmla="*/ 192 h 2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1"/>
                  <a:gd name="T22" fmla="*/ 0 h 255"/>
                  <a:gd name="T23" fmla="*/ 401 w 401"/>
                  <a:gd name="T24" fmla="*/ 255 h 2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1" h="255">
                    <a:moveTo>
                      <a:pt x="9" y="192"/>
                    </a:moveTo>
                    <a:lnTo>
                      <a:pt x="277" y="0"/>
                    </a:lnTo>
                    <a:lnTo>
                      <a:pt x="401" y="12"/>
                    </a:lnTo>
                    <a:lnTo>
                      <a:pt x="156" y="158"/>
                    </a:lnTo>
                    <a:lnTo>
                      <a:pt x="0" y="255"/>
                    </a:lnTo>
                    <a:lnTo>
                      <a:pt x="9" y="192"/>
                    </a:lnTo>
                    <a:close/>
                  </a:path>
                </a:pathLst>
              </a:custGeom>
              <a:solidFill>
                <a:srgbClr val="4A6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88" name="Freeform 49">
                <a:extLst>
                  <a:ext uri="{FF2B5EF4-FFF2-40B4-BE49-F238E27FC236}">
                    <a16:creationId xmlns:a16="http://schemas.microsoft.com/office/drawing/2014/main" xmlns="" id="{09C34597-6AB6-4E82-8538-56D01273B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" y="2688"/>
                <a:ext cx="120" cy="69"/>
              </a:xfrm>
              <a:custGeom>
                <a:avLst/>
                <a:gdLst>
                  <a:gd name="T0" fmla="*/ 0 w 240"/>
                  <a:gd name="T1" fmla="*/ 120 h 139"/>
                  <a:gd name="T2" fmla="*/ 181 w 240"/>
                  <a:gd name="T3" fmla="*/ 0 h 139"/>
                  <a:gd name="T4" fmla="*/ 240 w 240"/>
                  <a:gd name="T5" fmla="*/ 10 h 139"/>
                  <a:gd name="T6" fmla="*/ 44 w 240"/>
                  <a:gd name="T7" fmla="*/ 139 h 139"/>
                  <a:gd name="T8" fmla="*/ 0 w 240"/>
                  <a:gd name="T9" fmla="*/ 120 h 139"/>
                  <a:gd name="T10" fmla="*/ 0 w 240"/>
                  <a:gd name="T11" fmla="*/ 120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0"/>
                  <a:gd name="T19" fmla="*/ 0 h 139"/>
                  <a:gd name="T20" fmla="*/ 240 w 240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0" h="139">
                    <a:moveTo>
                      <a:pt x="0" y="120"/>
                    </a:moveTo>
                    <a:lnTo>
                      <a:pt x="181" y="0"/>
                    </a:lnTo>
                    <a:lnTo>
                      <a:pt x="240" y="10"/>
                    </a:lnTo>
                    <a:lnTo>
                      <a:pt x="44" y="139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89" name="Freeform 50">
                <a:extLst>
                  <a:ext uri="{FF2B5EF4-FFF2-40B4-BE49-F238E27FC236}">
                    <a16:creationId xmlns:a16="http://schemas.microsoft.com/office/drawing/2014/main" xmlns="" id="{098A3B07-F587-40C8-9BDD-96B10D9C4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688"/>
                <a:ext cx="207" cy="179"/>
              </a:xfrm>
              <a:custGeom>
                <a:avLst/>
                <a:gdLst>
                  <a:gd name="T0" fmla="*/ 0 w 412"/>
                  <a:gd name="T1" fmla="*/ 179 h 358"/>
                  <a:gd name="T2" fmla="*/ 232 w 412"/>
                  <a:gd name="T3" fmla="*/ 0 h 358"/>
                  <a:gd name="T4" fmla="*/ 412 w 412"/>
                  <a:gd name="T5" fmla="*/ 0 h 358"/>
                  <a:gd name="T6" fmla="*/ 201 w 412"/>
                  <a:gd name="T7" fmla="*/ 131 h 358"/>
                  <a:gd name="T8" fmla="*/ 123 w 412"/>
                  <a:gd name="T9" fmla="*/ 226 h 358"/>
                  <a:gd name="T10" fmla="*/ 125 w 412"/>
                  <a:gd name="T11" fmla="*/ 295 h 358"/>
                  <a:gd name="T12" fmla="*/ 4 w 412"/>
                  <a:gd name="T13" fmla="*/ 358 h 358"/>
                  <a:gd name="T14" fmla="*/ 6 w 412"/>
                  <a:gd name="T15" fmla="*/ 211 h 358"/>
                  <a:gd name="T16" fmla="*/ 0 w 412"/>
                  <a:gd name="T17" fmla="*/ 179 h 358"/>
                  <a:gd name="T18" fmla="*/ 0 w 412"/>
                  <a:gd name="T19" fmla="*/ 179 h 3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2"/>
                  <a:gd name="T31" fmla="*/ 0 h 358"/>
                  <a:gd name="T32" fmla="*/ 412 w 412"/>
                  <a:gd name="T33" fmla="*/ 358 h 3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2" h="358">
                    <a:moveTo>
                      <a:pt x="0" y="179"/>
                    </a:moveTo>
                    <a:lnTo>
                      <a:pt x="232" y="0"/>
                    </a:lnTo>
                    <a:lnTo>
                      <a:pt x="412" y="0"/>
                    </a:lnTo>
                    <a:lnTo>
                      <a:pt x="201" y="131"/>
                    </a:lnTo>
                    <a:lnTo>
                      <a:pt x="123" y="226"/>
                    </a:lnTo>
                    <a:lnTo>
                      <a:pt x="125" y="295"/>
                    </a:lnTo>
                    <a:lnTo>
                      <a:pt x="4" y="358"/>
                    </a:lnTo>
                    <a:lnTo>
                      <a:pt x="6" y="211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38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90" name="Freeform 51">
                <a:extLst>
                  <a:ext uri="{FF2B5EF4-FFF2-40B4-BE49-F238E27FC236}">
                    <a16:creationId xmlns:a16="http://schemas.microsoft.com/office/drawing/2014/main" xmlns="" id="{0653CE43-06FD-425F-9153-5059D37A1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" y="2687"/>
                <a:ext cx="169" cy="132"/>
              </a:xfrm>
              <a:custGeom>
                <a:avLst/>
                <a:gdLst>
                  <a:gd name="T0" fmla="*/ 0 w 338"/>
                  <a:gd name="T1" fmla="*/ 211 h 264"/>
                  <a:gd name="T2" fmla="*/ 277 w 338"/>
                  <a:gd name="T3" fmla="*/ 0 h 264"/>
                  <a:gd name="T4" fmla="*/ 338 w 338"/>
                  <a:gd name="T5" fmla="*/ 12 h 264"/>
                  <a:gd name="T6" fmla="*/ 140 w 338"/>
                  <a:gd name="T7" fmla="*/ 158 h 264"/>
                  <a:gd name="T8" fmla="*/ 104 w 338"/>
                  <a:gd name="T9" fmla="*/ 209 h 264"/>
                  <a:gd name="T10" fmla="*/ 9 w 338"/>
                  <a:gd name="T11" fmla="*/ 264 h 264"/>
                  <a:gd name="T12" fmla="*/ 0 w 338"/>
                  <a:gd name="T13" fmla="*/ 211 h 264"/>
                  <a:gd name="T14" fmla="*/ 0 w 338"/>
                  <a:gd name="T15" fmla="*/ 211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8"/>
                  <a:gd name="T25" fmla="*/ 0 h 264"/>
                  <a:gd name="T26" fmla="*/ 338 w 338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8" h="264">
                    <a:moveTo>
                      <a:pt x="0" y="211"/>
                    </a:moveTo>
                    <a:lnTo>
                      <a:pt x="277" y="0"/>
                    </a:lnTo>
                    <a:lnTo>
                      <a:pt x="338" y="12"/>
                    </a:lnTo>
                    <a:lnTo>
                      <a:pt x="140" y="158"/>
                    </a:lnTo>
                    <a:lnTo>
                      <a:pt x="104" y="209"/>
                    </a:lnTo>
                    <a:lnTo>
                      <a:pt x="9" y="264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4A6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91" name="Freeform 52">
                <a:extLst>
                  <a:ext uri="{FF2B5EF4-FFF2-40B4-BE49-F238E27FC236}">
                    <a16:creationId xmlns:a16="http://schemas.microsoft.com/office/drawing/2014/main" xmlns="" id="{A6491A2B-9654-408C-8ED9-4F6284E8A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2688"/>
                <a:ext cx="120" cy="77"/>
              </a:xfrm>
              <a:custGeom>
                <a:avLst/>
                <a:gdLst>
                  <a:gd name="T0" fmla="*/ 0 w 239"/>
                  <a:gd name="T1" fmla="*/ 120 h 154"/>
                  <a:gd name="T2" fmla="*/ 175 w 239"/>
                  <a:gd name="T3" fmla="*/ 0 h 154"/>
                  <a:gd name="T4" fmla="*/ 239 w 239"/>
                  <a:gd name="T5" fmla="*/ 4 h 154"/>
                  <a:gd name="T6" fmla="*/ 25 w 239"/>
                  <a:gd name="T7" fmla="*/ 154 h 154"/>
                  <a:gd name="T8" fmla="*/ 0 w 239"/>
                  <a:gd name="T9" fmla="*/ 120 h 154"/>
                  <a:gd name="T10" fmla="*/ 0 w 239"/>
                  <a:gd name="T11" fmla="*/ 120 h 1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4"/>
                  <a:gd name="T20" fmla="*/ 239 w 239"/>
                  <a:gd name="T21" fmla="*/ 154 h 1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4">
                    <a:moveTo>
                      <a:pt x="0" y="120"/>
                    </a:moveTo>
                    <a:lnTo>
                      <a:pt x="175" y="0"/>
                    </a:lnTo>
                    <a:lnTo>
                      <a:pt x="239" y="4"/>
                    </a:lnTo>
                    <a:lnTo>
                      <a:pt x="25" y="15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92" name="Freeform 53">
                <a:extLst>
                  <a:ext uri="{FF2B5EF4-FFF2-40B4-BE49-F238E27FC236}">
                    <a16:creationId xmlns:a16="http://schemas.microsoft.com/office/drawing/2014/main" xmlns="" id="{CA3907F1-C2FF-4E7F-967C-F7C587962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683"/>
                <a:ext cx="218" cy="183"/>
              </a:xfrm>
              <a:custGeom>
                <a:avLst/>
                <a:gdLst>
                  <a:gd name="T0" fmla="*/ 2 w 435"/>
                  <a:gd name="T1" fmla="*/ 178 h 365"/>
                  <a:gd name="T2" fmla="*/ 260 w 435"/>
                  <a:gd name="T3" fmla="*/ 7 h 365"/>
                  <a:gd name="T4" fmla="*/ 435 w 435"/>
                  <a:gd name="T5" fmla="*/ 0 h 365"/>
                  <a:gd name="T6" fmla="*/ 270 w 435"/>
                  <a:gd name="T7" fmla="*/ 131 h 365"/>
                  <a:gd name="T8" fmla="*/ 154 w 435"/>
                  <a:gd name="T9" fmla="*/ 239 h 365"/>
                  <a:gd name="T10" fmla="*/ 125 w 435"/>
                  <a:gd name="T11" fmla="*/ 296 h 365"/>
                  <a:gd name="T12" fmla="*/ 0 w 435"/>
                  <a:gd name="T13" fmla="*/ 365 h 365"/>
                  <a:gd name="T14" fmla="*/ 21 w 435"/>
                  <a:gd name="T15" fmla="*/ 252 h 365"/>
                  <a:gd name="T16" fmla="*/ 2 w 435"/>
                  <a:gd name="T17" fmla="*/ 178 h 365"/>
                  <a:gd name="T18" fmla="*/ 2 w 435"/>
                  <a:gd name="T19" fmla="*/ 178 h 3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5"/>
                  <a:gd name="T31" fmla="*/ 0 h 365"/>
                  <a:gd name="T32" fmla="*/ 435 w 435"/>
                  <a:gd name="T33" fmla="*/ 365 h 3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5" h="365">
                    <a:moveTo>
                      <a:pt x="2" y="178"/>
                    </a:moveTo>
                    <a:lnTo>
                      <a:pt x="260" y="7"/>
                    </a:lnTo>
                    <a:lnTo>
                      <a:pt x="435" y="0"/>
                    </a:lnTo>
                    <a:lnTo>
                      <a:pt x="270" y="131"/>
                    </a:lnTo>
                    <a:lnTo>
                      <a:pt x="154" y="239"/>
                    </a:lnTo>
                    <a:lnTo>
                      <a:pt x="125" y="296"/>
                    </a:lnTo>
                    <a:lnTo>
                      <a:pt x="0" y="365"/>
                    </a:lnTo>
                    <a:lnTo>
                      <a:pt x="21" y="252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638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93" name="Freeform 54">
                <a:extLst>
                  <a:ext uri="{FF2B5EF4-FFF2-40B4-BE49-F238E27FC236}">
                    <a16:creationId xmlns:a16="http://schemas.microsoft.com/office/drawing/2014/main" xmlns="" id="{605EBAB3-2F05-468D-8F9F-64C8C2BE1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" y="2688"/>
                <a:ext cx="194" cy="130"/>
              </a:xfrm>
              <a:custGeom>
                <a:avLst/>
                <a:gdLst>
                  <a:gd name="T0" fmla="*/ 0 w 388"/>
                  <a:gd name="T1" fmla="*/ 204 h 261"/>
                  <a:gd name="T2" fmla="*/ 298 w 388"/>
                  <a:gd name="T3" fmla="*/ 0 h 261"/>
                  <a:gd name="T4" fmla="*/ 388 w 388"/>
                  <a:gd name="T5" fmla="*/ 0 h 261"/>
                  <a:gd name="T6" fmla="*/ 159 w 388"/>
                  <a:gd name="T7" fmla="*/ 179 h 261"/>
                  <a:gd name="T8" fmla="*/ 13 w 388"/>
                  <a:gd name="T9" fmla="*/ 261 h 261"/>
                  <a:gd name="T10" fmla="*/ 0 w 388"/>
                  <a:gd name="T11" fmla="*/ 204 h 261"/>
                  <a:gd name="T12" fmla="*/ 0 w 388"/>
                  <a:gd name="T13" fmla="*/ 204 h 2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8"/>
                  <a:gd name="T22" fmla="*/ 0 h 261"/>
                  <a:gd name="T23" fmla="*/ 388 w 388"/>
                  <a:gd name="T24" fmla="*/ 261 h 2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8" h="261">
                    <a:moveTo>
                      <a:pt x="0" y="204"/>
                    </a:moveTo>
                    <a:lnTo>
                      <a:pt x="298" y="0"/>
                    </a:lnTo>
                    <a:lnTo>
                      <a:pt x="388" y="0"/>
                    </a:lnTo>
                    <a:lnTo>
                      <a:pt x="159" y="179"/>
                    </a:lnTo>
                    <a:lnTo>
                      <a:pt x="13" y="261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4A6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94" name="Freeform 55">
                <a:extLst>
                  <a:ext uri="{FF2B5EF4-FFF2-40B4-BE49-F238E27FC236}">
                    <a16:creationId xmlns:a16="http://schemas.microsoft.com/office/drawing/2014/main" xmlns="" id="{7AFC20C9-552B-45F0-906B-583CB9FD4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" y="2688"/>
                <a:ext cx="129" cy="70"/>
              </a:xfrm>
              <a:custGeom>
                <a:avLst/>
                <a:gdLst>
                  <a:gd name="T0" fmla="*/ 0 w 257"/>
                  <a:gd name="T1" fmla="*/ 112 h 141"/>
                  <a:gd name="T2" fmla="*/ 164 w 257"/>
                  <a:gd name="T3" fmla="*/ 0 h 141"/>
                  <a:gd name="T4" fmla="*/ 257 w 257"/>
                  <a:gd name="T5" fmla="*/ 0 h 141"/>
                  <a:gd name="T6" fmla="*/ 23 w 257"/>
                  <a:gd name="T7" fmla="*/ 141 h 141"/>
                  <a:gd name="T8" fmla="*/ 0 w 257"/>
                  <a:gd name="T9" fmla="*/ 112 h 141"/>
                  <a:gd name="T10" fmla="*/ 0 w 257"/>
                  <a:gd name="T11" fmla="*/ 112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7"/>
                  <a:gd name="T19" fmla="*/ 0 h 141"/>
                  <a:gd name="T20" fmla="*/ 257 w 257"/>
                  <a:gd name="T21" fmla="*/ 141 h 1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7" h="141">
                    <a:moveTo>
                      <a:pt x="0" y="112"/>
                    </a:moveTo>
                    <a:lnTo>
                      <a:pt x="164" y="0"/>
                    </a:lnTo>
                    <a:lnTo>
                      <a:pt x="257" y="0"/>
                    </a:lnTo>
                    <a:lnTo>
                      <a:pt x="23" y="141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95" name="Freeform 56">
                <a:extLst>
                  <a:ext uri="{FF2B5EF4-FFF2-40B4-BE49-F238E27FC236}">
                    <a16:creationId xmlns:a16="http://schemas.microsoft.com/office/drawing/2014/main" xmlns="" id="{775B8C26-FD33-47A5-9365-373D3FC66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" y="2690"/>
                <a:ext cx="200" cy="166"/>
              </a:xfrm>
              <a:custGeom>
                <a:avLst/>
                <a:gdLst>
                  <a:gd name="T0" fmla="*/ 0 w 401"/>
                  <a:gd name="T1" fmla="*/ 156 h 333"/>
                  <a:gd name="T2" fmla="*/ 220 w 401"/>
                  <a:gd name="T3" fmla="*/ 0 h 333"/>
                  <a:gd name="T4" fmla="*/ 401 w 401"/>
                  <a:gd name="T5" fmla="*/ 0 h 333"/>
                  <a:gd name="T6" fmla="*/ 220 w 401"/>
                  <a:gd name="T7" fmla="*/ 135 h 333"/>
                  <a:gd name="T8" fmla="*/ 135 w 401"/>
                  <a:gd name="T9" fmla="*/ 274 h 333"/>
                  <a:gd name="T10" fmla="*/ 0 w 401"/>
                  <a:gd name="T11" fmla="*/ 333 h 333"/>
                  <a:gd name="T12" fmla="*/ 23 w 401"/>
                  <a:gd name="T13" fmla="*/ 222 h 333"/>
                  <a:gd name="T14" fmla="*/ 0 w 401"/>
                  <a:gd name="T15" fmla="*/ 156 h 333"/>
                  <a:gd name="T16" fmla="*/ 0 w 401"/>
                  <a:gd name="T17" fmla="*/ 156 h 3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1"/>
                  <a:gd name="T28" fmla="*/ 0 h 333"/>
                  <a:gd name="T29" fmla="*/ 401 w 401"/>
                  <a:gd name="T30" fmla="*/ 333 h 3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1" h="333">
                    <a:moveTo>
                      <a:pt x="0" y="156"/>
                    </a:moveTo>
                    <a:lnTo>
                      <a:pt x="220" y="0"/>
                    </a:lnTo>
                    <a:lnTo>
                      <a:pt x="401" y="0"/>
                    </a:lnTo>
                    <a:lnTo>
                      <a:pt x="220" y="135"/>
                    </a:lnTo>
                    <a:lnTo>
                      <a:pt x="135" y="274"/>
                    </a:lnTo>
                    <a:lnTo>
                      <a:pt x="0" y="333"/>
                    </a:lnTo>
                    <a:lnTo>
                      <a:pt x="23" y="222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638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96" name="Freeform 57">
                <a:extLst>
                  <a:ext uri="{FF2B5EF4-FFF2-40B4-BE49-F238E27FC236}">
                    <a16:creationId xmlns:a16="http://schemas.microsoft.com/office/drawing/2014/main" xmlns="" id="{E0FFF7CC-8ED1-445D-8E71-77D68FC47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" y="2693"/>
                <a:ext cx="178" cy="129"/>
              </a:xfrm>
              <a:custGeom>
                <a:avLst/>
                <a:gdLst>
                  <a:gd name="T0" fmla="*/ 13 w 355"/>
                  <a:gd name="T1" fmla="*/ 182 h 258"/>
                  <a:gd name="T2" fmla="*/ 290 w 355"/>
                  <a:gd name="T3" fmla="*/ 0 h 258"/>
                  <a:gd name="T4" fmla="*/ 355 w 355"/>
                  <a:gd name="T5" fmla="*/ 4 h 258"/>
                  <a:gd name="T6" fmla="*/ 188 w 355"/>
                  <a:gd name="T7" fmla="*/ 131 h 258"/>
                  <a:gd name="T8" fmla="*/ 133 w 355"/>
                  <a:gd name="T9" fmla="*/ 201 h 258"/>
                  <a:gd name="T10" fmla="*/ 0 w 355"/>
                  <a:gd name="T11" fmla="*/ 258 h 258"/>
                  <a:gd name="T12" fmla="*/ 13 w 355"/>
                  <a:gd name="T13" fmla="*/ 182 h 258"/>
                  <a:gd name="T14" fmla="*/ 13 w 355"/>
                  <a:gd name="T15" fmla="*/ 182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5"/>
                  <a:gd name="T25" fmla="*/ 0 h 258"/>
                  <a:gd name="T26" fmla="*/ 355 w 355"/>
                  <a:gd name="T27" fmla="*/ 258 h 2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5" h="258">
                    <a:moveTo>
                      <a:pt x="13" y="182"/>
                    </a:moveTo>
                    <a:lnTo>
                      <a:pt x="290" y="0"/>
                    </a:lnTo>
                    <a:lnTo>
                      <a:pt x="355" y="4"/>
                    </a:lnTo>
                    <a:lnTo>
                      <a:pt x="188" y="131"/>
                    </a:lnTo>
                    <a:lnTo>
                      <a:pt x="133" y="201"/>
                    </a:lnTo>
                    <a:lnTo>
                      <a:pt x="0" y="258"/>
                    </a:lnTo>
                    <a:lnTo>
                      <a:pt x="13" y="182"/>
                    </a:lnTo>
                    <a:close/>
                  </a:path>
                </a:pathLst>
              </a:custGeom>
              <a:solidFill>
                <a:srgbClr val="4A6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97" name="Freeform 58">
                <a:extLst>
                  <a:ext uri="{FF2B5EF4-FFF2-40B4-BE49-F238E27FC236}">
                    <a16:creationId xmlns:a16="http://schemas.microsoft.com/office/drawing/2014/main" xmlns="" id="{130F820A-14FA-4C6A-AB87-D6B473810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2693"/>
                <a:ext cx="117" cy="61"/>
              </a:xfrm>
              <a:custGeom>
                <a:avLst/>
                <a:gdLst>
                  <a:gd name="T0" fmla="*/ 0 w 234"/>
                  <a:gd name="T1" fmla="*/ 93 h 121"/>
                  <a:gd name="T2" fmla="*/ 158 w 234"/>
                  <a:gd name="T3" fmla="*/ 0 h 121"/>
                  <a:gd name="T4" fmla="*/ 234 w 234"/>
                  <a:gd name="T5" fmla="*/ 4 h 121"/>
                  <a:gd name="T6" fmla="*/ 40 w 234"/>
                  <a:gd name="T7" fmla="*/ 121 h 121"/>
                  <a:gd name="T8" fmla="*/ 0 w 234"/>
                  <a:gd name="T9" fmla="*/ 93 h 121"/>
                  <a:gd name="T10" fmla="*/ 0 w 234"/>
                  <a:gd name="T11" fmla="*/ 93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4"/>
                  <a:gd name="T19" fmla="*/ 0 h 121"/>
                  <a:gd name="T20" fmla="*/ 234 w 234"/>
                  <a:gd name="T21" fmla="*/ 121 h 1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4" h="121">
                    <a:moveTo>
                      <a:pt x="0" y="93"/>
                    </a:moveTo>
                    <a:lnTo>
                      <a:pt x="158" y="0"/>
                    </a:lnTo>
                    <a:lnTo>
                      <a:pt x="234" y="4"/>
                    </a:lnTo>
                    <a:lnTo>
                      <a:pt x="40" y="12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98" name="Freeform 59">
                <a:extLst>
                  <a:ext uri="{FF2B5EF4-FFF2-40B4-BE49-F238E27FC236}">
                    <a16:creationId xmlns:a16="http://schemas.microsoft.com/office/drawing/2014/main" xmlns="" id="{79C0466B-76F5-4655-BA44-6AF76084A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693"/>
                <a:ext cx="170" cy="180"/>
              </a:xfrm>
              <a:custGeom>
                <a:avLst/>
                <a:gdLst>
                  <a:gd name="T0" fmla="*/ 13 w 340"/>
                  <a:gd name="T1" fmla="*/ 180 h 361"/>
                  <a:gd name="T2" fmla="*/ 253 w 340"/>
                  <a:gd name="T3" fmla="*/ 0 h 361"/>
                  <a:gd name="T4" fmla="*/ 340 w 340"/>
                  <a:gd name="T5" fmla="*/ 7 h 361"/>
                  <a:gd name="T6" fmla="*/ 114 w 340"/>
                  <a:gd name="T7" fmla="*/ 306 h 361"/>
                  <a:gd name="T8" fmla="*/ 0 w 340"/>
                  <a:gd name="T9" fmla="*/ 361 h 361"/>
                  <a:gd name="T10" fmla="*/ 13 w 340"/>
                  <a:gd name="T11" fmla="*/ 239 h 361"/>
                  <a:gd name="T12" fmla="*/ 13 w 340"/>
                  <a:gd name="T13" fmla="*/ 180 h 361"/>
                  <a:gd name="T14" fmla="*/ 13 w 340"/>
                  <a:gd name="T15" fmla="*/ 180 h 3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0"/>
                  <a:gd name="T25" fmla="*/ 0 h 361"/>
                  <a:gd name="T26" fmla="*/ 340 w 340"/>
                  <a:gd name="T27" fmla="*/ 361 h 3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0" h="361">
                    <a:moveTo>
                      <a:pt x="13" y="180"/>
                    </a:moveTo>
                    <a:lnTo>
                      <a:pt x="253" y="0"/>
                    </a:lnTo>
                    <a:lnTo>
                      <a:pt x="340" y="7"/>
                    </a:lnTo>
                    <a:lnTo>
                      <a:pt x="114" y="306"/>
                    </a:lnTo>
                    <a:lnTo>
                      <a:pt x="0" y="361"/>
                    </a:lnTo>
                    <a:lnTo>
                      <a:pt x="13" y="239"/>
                    </a:lnTo>
                    <a:lnTo>
                      <a:pt x="13" y="180"/>
                    </a:lnTo>
                    <a:close/>
                  </a:path>
                </a:pathLst>
              </a:custGeom>
              <a:solidFill>
                <a:srgbClr val="638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899" name="Freeform 60">
                <a:extLst>
                  <a:ext uri="{FF2B5EF4-FFF2-40B4-BE49-F238E27FC236}">
                    <a16:creationId xmlns:a16="http://schemas.microsoft.com/office/drawing/2014/main" xmlns="" id="{66F719EF-2927-4B5E-AFBC-947397901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742"/>
                <a:ext cx="87" cy="100"/>
              </a:xfrm>
              <a:custGeom>
                <a:avLst/>
                <a:gdLst>
                  <a:gd name="T0" fmla="*/ 9 w 175"/>
                  <a:gd name="T1" fmla="*/ 121 h 199"/>
                  <a:gd name="T2" fmla="*/ 175 w 175"/>
                  <a:gd name="T3" fmla="*/ 0 h 199"/>
                  <a:gd name="T4" fmla="*/ 97 w 175"/>
                  <a:gd name="T5" fmla="*/ 144 h 199"/>
                  <a:gd name="T6" fmla="*/ 0 w 175"/>
                  <a:gd name="T7" fmla="*/ 199 h 199"/>
                  <a:gd name="T8" fmla="*/ 9 w 175"/>
                  <a:gd name="T9" fmla="*/ 121 h 199"/>
                  <a:gd name="T10" fmla="*/ 9 w 175"/>
                  <a:gd name="T11" fmla="*/ 121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5"/>
                  <a:gd name="T19" fmla="*/ 0 h 199"/>
                  <a:gd name="T20" fmla="*/ 175 w 175"/>
                  <a:gd name="T21" fmla="*/ 199 h 1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5" h="199">
                    <a:moveTo>
                      <a:pt x="9" y="121"/>
                    </a:moveTo>
                    <a:lnTo>
                      <a:pt x="175" y="0"/>
                    </a:lnTo>
                    <a:lnTo>
                      <a:pt x="97" y="144"/>
                    </a:lnTo>
                    <a:lnTo>
                      <a:pt x="0" y="199"/>
                    </a:lnTo>
                    <a:lnTo>
                      <a:pt x="9" y="121"/>
                    </a:lnTo>
                    <a:close/>
                  </a:path>
                </a:pathLst>
              </a:custGeom>
              <a:solidFill>
                <a:srgbClr val="4A6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00" name="Freeform 61">
                <a:extLst>
                  <a:ext uri="{FF2B5EF4-FFF2-40B4-BE49-F238E27FC236}">
                    <a16:creationId xmlns:a16="http://schemas.microsoft.com/office/drawing/2014/main" xmlns="" id="{6D6803C7-C3BE-44E6-B955-B2A23BE94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2695"/>
                <a:ext cx="123" cy="68"/>
              </a:xfrm>
              <a:custGeom>
                <a:avLst/>
                <a:gdLst>
                  <a:gd name="T0" fmla="*/ 0 w 247"/>
                  <a:gd name="T1" fmla="*/ 106 h 136"/>
                  <a:gd name="T2" fmla="*/ 175 w 247"/>
                  <a:gd name="T3" fmla="*/ 0 h 136"/>
                  <a:gd name="T4" fmla="*/ 247 w 247"/>
                  <a:gd name="T5" fmla="*/ 3 h 136"/>
                  <a:gd name="T6" fmla="*/ 32 w 247"/>
                  <a:gd name="T7" fmla="*/ 136 h 136"/>
                  <a:gd name="T8" fmla="*/ 0 w 247"/>
                  <a:gd name="T9" fmla="*/ 106 h 136"/>
                  <a:gd name="T10" fmla="*/ 0 w 247"/>
                  <a:gd name="T11" fmla="*/ 106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7"/>
                  <a:gd name="T19" fmla="*/ 0 h 136"/>
                  <a:gd name="T20" fmla="*/ 247 w 247"/>
                  <a:gd name="T21" fmla="*/ 136 h 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7" h="136">
                    <a:moveTo>
                      <a:pt x="0" y="106"/>
                    </a:moveTo>
                    <a:lnTo>
                      <a:pt x="175" y="0"/>
                    </a:lnTo>
                    <a:lnTo>
                      <a:pt x="247" y="3"/>
                    </a:lnTo>
                    <a:lnTo>
                      <a:pt x="32" y="13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01" name="Freeform 62">
                <a:extLst>
                  <a:ext uri="{FF2B5EF4-FFF2-40B4-BE49-F238E27FC236}">
                    <a16:creationId xmlns:a16="http://schemas.microsoft.com/office/drawing/2014/main" xmlns="" id="{7F02CE5F-E301-4925-AA8C-C38DB0722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2695"/>
                <a:ext cx="95" cy="44"/>
              </a:xfrm>
              <a:custGeom>
                <a:avLst/>
                <a:gdLst>
                  <a:gd name="T0" fmla="*/ 0 w 190"/>
                  <a:gd name="T1" fmla="*/ 1 h 89"/>
                  <a:gd name="T2" fmla="*/ 0 w 190"/>
                  <a:gd name="T3" fmla="*/ 89 h 89"/>
                  <a:gd name="T4" fmla="*/ 190 w 190"/>
                  <a:gd name="T5" fmla="*/ 0 h 89"/>
                  <a:gd name="T6" fmla="*/ 0 w 190"/>
                  <a:gd name="T7" fmla="*/ 1 h 89"/>
                  <a:gd name="T8" fmla="*/ 0 w 190"/>
                  <a:gd name="T9" fmla="*/ 1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89"/>
                  <a:gd name="T17" fmla="*/ 190 w 190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89">
                    <a:moveTo>
                      <a:pt x="0" y="1"/>
                    </a:moveTo>
                    <a:lnTo>
                      <a:pt x="0" y="89"/>
                    </a:lnTo>
                    <a:lnTo>
                      <a:pt x="19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38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02" name="Freeform 63">
                <a:extLst>
                  <a:ext uri="{FF2B5EF4-FFF2-40B4-BE49-F238E27FC236}">
                    <a16:creationId xmlns:a16="http://schemas.microsoft.com/office/drawing/2014/main" xmlns="" id="{723539C7-0A6F-418E-8448-CA9A4AE96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1234"/>
                <a:ext cx="1183" cy="372"/>
              </a:xfrm>
              <a:custGeom>
                <a:avLst/>
                <a:gdLst>
                  <a:gd name="T0" fmla="*/ 0 w 2367"/>
                  <a:gd name="T1" fmla="*/ 0 h 744"/>
                  <a:gd name="T2" fmla="*/ 1080 w 2367"/>
                  <a:gd name="T3" fmla="*/ 12 h 744"/>
                  <a:gd name="T4" fmla="*/ 2350 w 2367"/>
                  <a:gd name="T5" fmla="*/ 38 h 744"/>
                  <a:gd name="T6" fmla="*/ 2367 w 2367"/>
                  <a:gd name="T7" fmla="*/ 742 h 744"/>
                  <a:gd name="T8" fmla="*/ 2061 w 2367"/>
                  <a:gd name="T9" fmla="*/ 744 h 744"/>
                  <a:gd name="T10" fmla="*/ 2015 w 2367"/>
                  <a:gd name="T11" fmla="*/ 548 h 744"/>
                  <a:gd name="T12" fmla="*/ 1796 w 2367"/>
                  <a:gd name="T13" fmla="*/ 401 h 744"/>
                  <a:gd name="T14" fmla="*/ 1103 w 2367"/>
                  <a:gd name="T15" fmla="*/ 726 h 744"/>
                  <a:gd name="T16" fmla="*/ 17 w 2367"/>
                  <a:gd name="T17" fmla="*/ 726 h 744"/>
                  <a:gd name="T18" fmla="*/ 0 w 2367"/>
                  <a:gd name="T19" fmla="*/ 0 h 744"/>
                  <a:gd name="T20" fmla="*/ 0 w 2367"/>
                  <a:gd name="T21" fmla="*/ 0 h 7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67"/>
                  <a:gd name="T34" fmla="*/ 0 h 744"/>
                  <a:gd name="T35" fmla="*/ 2367 w 2367"/>
                  <a:gd name="T36" fmla="*/ 744 h 7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67" h="744">
                    <a:moveTo>
                      <a:pt x="0" y="0"/>
                    </a:moveTo>
                    <a:lnTo>
                      <a:pt x="1080" y="12"/>
                    </a:lnTo>
                    <a:lnTo>
                      <a:pt x="2350" y="38"/>
                    </a:lnTo>
                    <a:lnTo>
                      <a:pt x="2367" y="742"/>
                    </a:lnTo>
                    <a:lnTo>
                      <a:pt x="2061" y="744"/>
                    </a:lnTo>
                    <a:lnTo>
                      <a:pt x="2015" y="548"/>
                    </a:lnTo>
                    <a:lnTo>
                      <a:pt x="1796" y="401"/>
                    </a:lnTo>
                    <a:lnTo>
                      <a:pt x="1103" y="726"/>
                    </a:lnTo>
                    <a:lnTo>
                      <a:pt x="17" y="7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03" name="Freeform 64">
                <a:extLst>
                  <a:ext uri="{FF2B5EF4-FFF2-40B4-BE49-F238E27FC236}">
                    <a16:creationId xmlns:a16="http://schemas.microsoft.com/office/drawing/2014/main" xmlns="" id="{974B59EF-F78B-4393-BC70-C7FF3B8BE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" y="1248"/>
                <a:ext cx="791" cy="363"/>
              </a:xfrm>
              <a:custGeom>
                <a:avLst/>
                <a:gdLst>
                  <a:gd name="T0" fmla="*/ 0 w 1582"/>
                  <a:gd name="T1" fmla="*/ 0 h 726"/>
                  <a:gd name="T2" fmla="*/ 0 w 1582"/>
                  <a:gd name="T3" fmla="*/ 720 h 726"/>
                  <a:gd name="T4" fmla="*/ 837 w 1582"/>
                  <a:gd name="T5" fmla="*/ 726 h 726"/>
                  <a:gd name="T6" fmla="*/ 1582 w 1582"/>
                  <a:gd name="T7" fmla="*/ 720 h 726"/>
                  <a:gd name="T8" fmla="*/ 1568 w 1582"/>
                  <a:gd name="T9" fmla="*/ 28 h 726"/>
                  <a:gd name="T10" fmla="*/ 0 w 1582"/>
                  <a:gd name="T11" fmla="*/ 0 h 726"/>
                  <a:gd name="T12" fmla="*/ 0 w 1582"/>
                  <a:gd name="T13" fmla="*/ 0 h 7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2"/>
                  <a:gd name="T22" fmla="*/ 0 h 726"/>
                  <a:gd name="T23" fmla="*/ 1582 w 1582"/>
                  <a:gd name="T24" fmla="*/ 726 h 7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2" h="726">
                    <a:moveTo>
                      <a:pt x="0" y="0"/>
                    </a:moveTo>
                    <a:lnTo>
                      <a:pt x="0" y="720"/>
                    </a:lnTo>
                    <a:lnTo>
                      <a:pt x="837" y="726"/>
                    </a:lnTo>
                    <a:lnTo>
                      <a:pt x="1582" y="720"/>
                    </a:lnTo>
                    <a:lnTo>
                      <a:pt x="156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04" name="Freeform 65">
                <a:extLst>
                  <a:ext uri="{FF2B5EF4-FFF2-40B4-BE49-F238E27FC236}">
                    <a16:creationId xmlns:a16="http://schemas.microsoft.com/office/drawing/2014/main" xmlns="" id="{44CD5930-13B0-4AF8-BC66-34408E873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1589"/>
                <a:ext cx="567" cy="559"/>
              </a:xfrm>
              <a:custGeom>
                <a:avLst/>
                <a:gdLst>
                  <a:gd name="T0" fmla="*/ 0 w 1135"/>
                  <a:gd name="T1" fmla="*/ 0 h 1120"/>
                  <a:gd name="T2" fmla="*/ 1135 w 1135"/>
                  <a:gd name="T3" fmla="*/ 8 h 1120"/>
                  <a:gd name="T4" fmla="*/ 688 w 1135"/>
                  <a:gd name="T5" fmla="*/ 230 h 1120"/>
                  <a:gd name="T6" fmla="*/ 268 w 1135"/>
                  <a:gd name="T7" fmla="*/ 426 h 1120"/>
                  <a:gd name="T8" fmla="*/ 116 w 1135"/>
                  <a:gd name="T9" fmla="*/ 686 h 1120"/>
                  <a:gd name="T10" fmla="*/ 108 w 1135"/>
                  <a:gd name="T11" fmla="*/ 1087 h 1120"/>
                  <a:gd name="T12" fmla="*/ 25 w 1135"/>
                  <a:gd name="T13" fmla="*/ 1120 h 1120"/>
                  <a:gd name="T14" fmla="*/ 0 w 1135"/>
                  <a:gd name="T15" fmla="*/ 0 h 1120"/>
                  <a:gd name="T16" fmla="*/ 0 w 1135"/>
                  <a:gd name="T17" fmla="*/ 0 h 1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35"/>
                  <a:gd name="T28" fmla="*/ 0 h 1120"/>
                  <a:gd name="T29" fmla="*/ 1135 w 1135"/>
                  <a:gd name="T30" fmla="*/ 1120 h 1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35" h="1120">
                    <a:moveTo>
                      <a:pt x="0" y="0"/>
                    </a:moveTo>
                    <a:lnTo>
                      <a:pt x="1135" y="8"/>
                    </a:lnTo>
                    <a:lnTo>
                      <a:pt x="688" y="230"/>
                    </a:lnTo>
                    <a:lnTo>
                      <a:pt x="268" y="426"/>
                    </a:lnTo>
                    <a:lnTo>
                      <a:pt x="116" y="686"/>
                    </a:lnTo>
                    <a:lnTo>
                      <a:pt x="108" y="1087"/>
                    </a:lnTo>
                    <a:lnTo>
                      <a:pt x="25" y="1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05" name="Freeform 66">
                <a:extLst>
                  <a:ext uri="{FF2B5EF4-FFF2-40B4-BE49-F238E27FC236}">
                    <a16:creationId xmlns:a16="http://schemas.microsoft.com/office/drawing/2014/main" xmlns="" id="{27EC6CE7-E23B-44D4-960F-DA2DC679A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0" y="2947"/>
                <a:ext cx="1393" cy="223"/>
              </a:xfrm>
              <a:custGeom>
                <a:avLst/>
                <a:gdLst>
                  <a:gd name="T0" fmla="*/ 0 w 2785"/>
                  <a:gd name="T1" fmla="*/ 4 h 447"/>
                  <a:gd name="T2" fmla="*/ 1085 w 2785"/>
                  <a:gd name="T3" fmla="*/ 4 h 447"/>
                  <a:gd name="T4" fmla="*/ 2785 w 2785"/>
                  <a:gd name="T5" fmla="*/ 0 h 447"/>
                  <a:gd name="T6" fmla="*/ 2783 w 2785"/>
                  <a:gd name="T7" fmla="*/ 447 h 447"/>
                  <a:gd name="T8" fmla="*/ 1500 w 2785"/>
                  <a:gd name="T9" fmla="*/ 437 h 447"/>
                  <a:gd name="T10" fmla="*/ 15 w 2785"/>
                  <a:gd name="T11" fmla="*/ 411 h 447"/>
                  <a:gd name="T12" fmla="*/ 0 w 2785"/>
                  <a:gd name="T13" fmla="*/ 4 h 447"/>
                  <a:gd name="T14" fmla="*/ 0 w 2785"/>
                  <a:gd name="T15" fmla="*/ 4 h 4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85"/>
                  <a:gd name="T25" fmla="*/ 0 h 447"/>
                  <a:gd name="T26" fmla="*/ 2785 w 2785"/>
                  <a:gd name="T27" fmla="*/ 447 h 4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85" h="447">
                    <a:moveTo>
                      <a:pt x="0" y="4"/>
                    </a:moveTo>
                    <a:lnTo>
                      <a:pt x="1085" y="4"/>
                    </a:lnTo>
                    <a:lnTo>
                      <a:pt x="2785" y="0"/>
                    </a:lnTo>
                    <a:lnTo>
                      <a:pt x="2783" y="447"/>
                    </a:lnTo>
                    <a:lnTo>
                      <a:pt x="1500" y="437"/>
                    </a:lnTo>
                    <a:lnTo>
                      <a:pt x="15" y="4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06" name="Freeform 67">
                <a:extLst>
                  <a:ext uri="{FF2B5EF4-FFF2-40B4-BE49-F238E27FC236}">
                    <a16:creationId xmlns:a16="http://schemas.microsoft.com/office/drawing/2014/main" xmlns="" id="{05F55719-3564-4E68-9353-289445AB4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" y="2132"/>
                <a:ext cx="575" cy="136"/>
              </a:xfrm>
              <a:custGeom>
                <a:avLst/>
                <a:gdLst>
                  <a:gd name="T0" fmla="*/ 136 w 1150"/>
                  <a:gd name="T1" fmla="*/ 8 h 272"/>
                  <a:gd name="T2" fmla="*/ 34 w 1150"/>
                  <a:gd name="T3" fmla="*/ 33 h 272"/>
                  <a:gd name="T4" fmla="*/ 0 w 1150"/>
                  <a:gd name="T5" fmla="*/ 137 h 272"/>
                  <a:gd name="T6" fmla="*/ 136 w 1150"/>
                  <a:gd name="T7" fmla="*/ 219 h 272"/>
                  <a:gd name="T8" fmla="*/ 433 w 1150"/>
                  <a:gd name="T9" fmla="*/ 272 h 272"/>
                  <a:gd name="T10" fmla="*/ 710 w 1150"/>
                  <a:gd name="T11" fmla="*/ 272 h 272"/>
                  <a:gd name="T12" fmla="*/ 984 w 1150"/>
                  <a:gd name="T13" fmla="*/ 230 h 272"/>
                  <a:gd name="T14" fmla="*/ 1146 w 1150"/>
                  <a:gd name="T15" fmla="*/ 154 h 272"/>
                  <a:gd name="T16" fmla="*/ 1150 w 1150"/>
                  <a:gd name="T17" fmla="*/ 75 h 272"/>
                  <a:gd name="T18" fmla="*/ 1047 w 1150"/>
                  <a:gd name="T19" fmla="*/ 4 h 272"/>
                  <a:gd name="T20" fmla="*/ 977 w 1150"/>
                  <a:gd name="T21" fmla="*/ 0 h 272"/>
                  <a:gd name="T22" fmla="*/ 977 w 1150"/>
                  <a:gd name="T23" fmla="*/ 113 h 272"/>
                  <a:gd name="T24" fmla="*/ 374 w 1150"/>
                  <a:gd name="T25" fmla="*/ 118 h 272"/>
                  <a:gd name="T26" fmla="*/ 154 w 1150"/>
                  <a:gd name="T27" fmla="*/ 114 h 272"/>
                  <a:gd name="T28" fmla="*/ 136 w 1150"/>
                  <a:gd name="T29" fmla="*/ 8 h 272"/>
                  <a:gd name="T30" fmla="*/ 136 w 1150"/>
                  <a:gd name="T31" fmla="*/ 8 h 27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50"/>
                  <a:gd name="T49" fmla="*/ 0 h 272"/>
                  <a:gd name="T50" fmla="*/ 1150 w 1150"/>
                  <a:gd name="T51" fmla="*/ 272 h 27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50" h="272">
                    <a:moveTo>
                      <a:pt x="136" y="8"/>
                    </a:moveTo>
                    <a:lnTo>
                      <a:pt x="34" y="33"/>
                    </a:lnTo>
                    <a:lnTo>
                      <a:pt x="0" y="137"/>
                    </a:lnTo>
                    <a:lnTo>
                      <a:pt x="136" y="219"/>
                    </a:lnTo>
                    <a:lnTo>
                      <a:pt x="433" y="272"/>
                    </a:lnTo>
                    <a:lnTo>
                      <a:pt x="710" y="272"/>
                    </a:lnTo>
                    <a:lnTo>
                      <a:pt x="984" y="230"/>
                    </a:lnTo>
                    <a:lnTo>
                      <a:pt x="1146" y="154"/>
                    </a:lnTo>
                    <a:lnTo>
                      <a:pt x="1150" y="75"/>
                    </a:lnTo>
                    <a:lnTo>
                      <a:pt x="1047" y="4"/>
                    </a:lnTo>
                    <a:lnTo>
                      <a:pt x="977" y="0"/>
                    </a:lnTo>
                    <a:lnTo>
                      <a:pt x="977" y="113"/>
                    </a:lnTo>
                    <a:lnTo>
                      <a:pt x="374" y="118"/>
                    </a:lnTo>
                    <a:lnTo>
                      <a:pt x="154" y="114"/>
                    </a:lnTo>
                    <a:lnTo>
                      <a:pt x="136" y="8"/>
                    </a:lnTo>
                    <a:close/>
                  </a:path>
                </a:pathLst>
              </a:custGeom>
              <a:solidFill>
                <a:srgbClr val="BDC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07" name="Freeform 68">
                <a:extLst>
                  <a:ext uri="{FF2B5EF4-FFF2-40B4-BE49-F238E27FC236}">
                    <a16:creationId xmlns:a16="http://schemas.microsoft.com/office/drawing/2014/main" xmlns="" id="{14714F09-E6A1-4C48-AC2D-CE74C2A6C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5" y="2349"/>
                <a:ext cx="394" cy="220"/>
              </a:xfrm>
              <a:custGeom>
                <a:avLst/>
                <a:gdLst>
                  <a:gd name="T0" fmla="*/ 787 w 787"/>
                  <a:gd name="T1" fmla="*/ 2 h 441"/>
                  <a:gd name="T2" fmla="*/ 773 w 787"/>
                  <a:gd name="T3" fmla="*/ 435 h 441"/>
                  <a:gd name="T4" fmla="*/ 4 w 787"/>
                  <a:gd name="T5" fmla="*/ 441 h 441"/>
                  <a:gd name="T6" fmla="*/ 0 w 787"/>
                  <a:gd name="T7" fmla="*/ 184 h 441"/>
                  <a:gd name="T8" fmla="*/ 378 w 787"/>
                  <a:gd name="T9" fmla="*/ 163 h 441"/>
                  <a:gd name="T10" fmla="*/ 376 w 787"/>
                  <a:gd name="T11" fmla="*/ 0 h 441"/>
                  <a:gd name="T12" fmla="*/ 787 w 787"/>
                  <a:gd name="T13" fmla="*/ 2 h 441"/>
                  <a:gd name="T14" fmla="*/ 787 w 787"/>
                  <a:gd name="T15" fmla="*/ 2 h 4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7"/>
                  <a:gd name="T25" fmla="*/ 0 h 441"/>
                  <a:gd name="T26" fmla="*/ 787 w 787"/>
                  <a:gd name="T27" fmla="*/ 441 h 4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7" h="441">
                    <a:moveTo>
                      <a:pt x="787" y="2"/>
                    </a:moveTo>
                    <a:lnTo>
                      <a:pt x="773" y="435"/>
                    </a:lnTo>
                    <a:lnTo>
                      <a:pt x="4" y="441"/>
                    </a:lnTo>
                    <a:lnTo>
                      <a:pt x="0" y="184"/>
                    </a:lnTo>
                    <a:lnTo>
                      <a:pt x="378" y="163"/>
                    </a:lnTo>
                    <a:lnTo>
                      <a:pt x="376" y="0"/>
                    </a:lnTo>
                    <a:lnTo>
                      <a:pt x="787" y="2"/>
                    </a:lnTo>
                    <a:close/>
                  </a:path>
                </a:pathLst>
              </a:custGeom>
              <a:solidFill>
                <a:srgbClr val="8A9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08" name="Freeform 69">
                <a:extLst>
                  <a:ext uri="{FF2B5EF4-FFF2-40B4-BE49-F238E27FC236}">
                    <a16:creationId xmlns:a16="http://schemas.microsoft.com/office/drawing/2014/main" xmlns="" id="{25C3F990-AEBD-4082-9796-C97FB4207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2215"/>
                <a:ext cx="102" cy="77"/>
              </a:xfrm>
              <a:custGeom>
                <a:avLst/>
                <a:gdLst>
                  <a:gd name="T0" fmla="*/ 0 w 203"/>
                  <a:gd name="T1" fmla="*/ 7 h 154"/>
                  <a:gd name="T2" fmla="*/ 0 w 203"/>
                  <a:gd name="T3" fmla="*/ 152 h 154"/>
                  <a:gd name="T4" fmla="*/ 203 w 203"/>
                  <a:gd name="T5" fmla="*/ 154 h 154"/>
                  <a:gd name="T6" fmla="*/ 203 w 203"/>
                  <a:gd name="T7" fmla="*/ 0 h 154"/>
                  <a:gd name="T8" fmla="*/ 0 w 203"/>
                  <a:gd name="T9" fmla="*/ 7 h 154"/>
                  <a:gd name="T10" fmla="*/ 0 w 203"/>
                  <a:gd name="T11" fmla="*/ 7 h 1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3"/>
                  <a:gd name="T19" fmla="*/ 0 h 154"/>
                  <a:gd name="T20" fmla="*/ 203 w 203"/>
                  <a:gd name="T21" fmla="*/ 154 h 1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3" h="154">
                    <a:moveTo>
                      <a:pt x="0" y="7"/>
                    </a:moveTo>
                    <a:lnTo>
                      <a:pt x="0" y="152"/>
                    </a:lnTo>
                    <a:lnTo>
                      <a:pt x="203" y="154"/>
                    </a:lnTo>
                    <a:lnTo>
                      <a:pt x="20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09" name="Freeform 70">
                <a:extLst>
                  <a:ext uri="{FF2B5EF4-FFF2-40B4-BE49-F238E27FC236}">
                    <a16:creationId xmlns:a16="http://schemas.microsoft.com/office/drawing/2014/main" xmlns="" id="{E7ABC563-8941-4852-B454-B2C94326A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" y="2224"/>
                <a:ext cx="119" cy="67"/>
              </a:xfrm>
              <a:custGeom>
                <a:avLst/>
                <a:gdLst>
                  <a:gd name="T0" fmla="*/ 4 w 240"/>
                  <a:gd name="T1" fmla="*/ 5 h 133"/>
                  <a:gd name="T2" fmla="*/ 240 w 240"/>
                  <a:gd name="T3" fmla="*/ 0 h 133"/>
                  <a:gd name="T4" fmla="*/ 234 w 240"/>
                  <a:gd name="T5" fmla="*/ 133 h 133"/>
                  <a:gd name="T6" fmla="*/ 0 w 240"/>
                  <a:gd name="T7" fmla="*/ 133 h 133"/>
                  <a:gd name="T8" fmla="*/ 4 w 240"/>
                  <a:gd name="T9" fmla="*/ 5 h 133"/>
                  <a:gd name="T10" fmla="*/ 4 w 240"/>
                  <a:gd name="T11" fmla="*/ 5 h 1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0"/>
                  <a:gd name="T19" fmla="*/ 0 h 133"/>
                  <a:gd name="T20" fmla="*/ 240 w 240"/>
                  <a:gd name="T21" fmla="*/ 133 h 1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0" h="133">
                    <a:moveTo>
                      <a:pt x="4" y="5"/>
                    </a:moveTo>
                    <a:lnTo>
                      <a:pt x="240" y="0"/>
                    </a:lnTo>
                    <a:lnTo>
                      <a:pt x="234" y="133"/>
                    </a:lnTo>
                    <a:lnTo>
                      <a:pt x="0" y="133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75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10" name="Freeform 71">
                <a:extLst>
                  <a:ext uri="{FF2B5EF4-FFF2-40B4-BE49-F238E27FC236}">
                    <a16:creationId xmlns:a16="http://schemas.microsoft.com/office/drawing/2014/main" xmlns="" id="{B66DDDB8-1BE0-4FFC-8CF4-164B5285F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" y="2171"/>
                <a:ext cx="277" cy="179"/>
              </a:xfrm>
              <a:custGeom>
                <a:avLst/>
                <a:gdLst>
                  <a:gd name="T0" fmla="*/ 0 w 555"/>
                  <a:gd name="T1" fmla="*/ 2 h 358"/>
                  <a:gd name="T2" fmla="*/ 469 w 555"/>
                  <a:gd name="T3" fmla="*/ 0 h 358"/>
                  <a:gd name="T4" fmla="*/ 530 w 555"/>
                  <a:gd name="T5" fmla="*/ 107 h 358"/>
                  <a:gd name="T6" fmla="*/ 209 w 555"/>
                  <a:gd name="T7" fmla="*/ 107 h 358"/>
                  <a:gd name="T8" fmla="*/ 205 w 555"/>
                  <a:gd name="T9" fmla="*/ 228 h 358"/>
                  <a:gd name="T10" fmla="*/ 555 w 555"/>
                  <a:gd name="T11" fmla="*/ 240 h 358"/>
                  <a:gd name="T12" fmla="*/ 464 w 555"/>
                  <a:gd name="T13" fmla="*/ 352 h 358"/>
                  <a:gd name="T14" fmla="*/ 13 w 555"/>
                  <a:gd name="T15" fmla="*/ 358 h 358"/>
                  <a:gd name="T16" fmla="*/ 0 w 555"/>
                  <a:gd name="T17" fmla="*/ 2 h 358"/>
                  <a:gd name="T18" fmla="*/ 0 w 555"/>
                  <a:gd name="T19" fmla="*/ 2 h 3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5"/>
                  <a:gd name="T31" fmla="*/ 0 h 358"/>
                  <a:gd name="T32" fmla="*/ 555 w 555"/>
                  <a:gd name="T33" fmla="*/ 358 h 3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5" h="358">
                    <a:moveTo>
                      <a:pt x="0" y="2"/>
                    </a:moveTo>
                    <a:lnTo>
                      <a:pt x="469" y="0"/>
                    </a:lnTo>
                    <a:lnTo>
                      <a:pt x="530" y="107"/>
                    </a:lnTo>
                    <a:lnTo>
                      <a:pt x="209" y="107"/>
                    </a:lnTo>
                    <a:lnTo>
                      <a:pt x="205" y="228"/>
                    </a:lnTo>
                    <a:lnTo>
                      <a:pt x="555" y="240"/>
                    </a:lnTo>
                    <a:lnTo>
                      <a:pt x="464" y="352"/>
                    </a:lnTo>
                    <a:lnTo>
                      <a:pt x="13" y="35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11" name="Freeform 72">
                <a:extLst>
                  <a:ext uri="{FF2B5EF4-FFF2-40B4-BE49-F238E27FC236}">
                    <a16:creationId xmlns:a16="http://schemas.microsoft.com/office/drawing/2014/main" xmlns="" id="{EF2F595C-2078-445D-BFA7-011E82775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179"/>
                <a:ext cx="94" cy="183"/>
              </a:xfrm>
              <a:custGeom>
                <a:avLst/>
                <a:gdLst>
                  <a:gd name="T0" fmla="*/ 10 w 188"/>
                  <a:gd name="T1" fmla="*/ 0 h 366"/>
                  <a:gd name="T2" fmla="*/ 183 w 188"/>
                  <a:gd name="T3" fmla="*/ 1 h 366"/>
                  <a:gd name="T4" fmla="*/ 160 w 188"/>
                  <a:gd name="T5" fmla="*/ 201 h 366"/>
                  <a:gd name="T6" fmla="*/ 188 w 188"/>
                  <a:gd name="T7" fmla="*/ 363 h 366"/>
                  <a:gd name="T8" fmla="*/ 0 w 188"/>
                  <a:gd name="T9" fmla="*/ 366 h 366"/>
                  <a:gd name="T10" fmla="*/ 29 w 188"/>
                  <a:gd name="T11" fmla="*/ 220 h 366"/>
                  <a:gd name="T12" fmla="*/ 10 w 188"/>
                  <a:gd name="T13" fmla="*/ 0 h 366"/>
                  <a:gd name="T14" fmla="*/ 10 w 188"/>
                  <a:gd name="T15" fmla="*/ 0 h 3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8"/>
                  <a:gd name="T25" fmla="*/ 0 h 366"/>
                  <a:gd name="T26" fmla="*/ 188 w 188"/>
                  <a:gd name="T27" fmla="*/ 366 h 3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8" h="366">
                    <a:moveTo>
                      <a:pt x="10" y="0"/>
                    </a:moveTo>
                    <a:lnTo>
                      <a:pt x="183" y="1"/>
                    </a:lnTo>
                    <a:lnTo>
                      <a:pt x="160" y="201"/>
                    </a:lnTo>
                    <a:lnTo>
                      <a:pt x="188" y="363"/>
                    </a:lnTo>
                    <a:lnTo>
                      <a:pt x="0" y="366"/>
                    </a:lnTo>
                    <a:lnTo>
                      <a:pt x="29" y="22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38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12" name="Freeform 73">
                <a:extLst>
                  <a:ext uri="{FF2B5EF4-FFF2-40B4-BE49-F238E27FC236}">
                    <a16:creationId xmlns:a16="http://schemas.microsoft.com/office/drawing/2014/main" xmlns="" id="{57C909E2-2BBA-45CF-B134-B8E45417F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3" y="2104"/>
                <a:ext cx="219" cy="191"/>
              </a:xfrm>
              <a:custGeom>
                <a:avLst/>
                <a:gdLst>
                  <a:gd name="T0" fmla="*/ 0 w 439"/>
                  <a:gd name="T1" fmla="*/ 382 h 382"/>
                  <a:gd name="T2" fmla="*/ 439 w 439"/>
                  <a:gd name="T3" fmla="*/ 380 h 382"/>
                  <a:gd name="T4" fmla="*/ 437 w 439"/>
                  <a:gd name="T5" fmla="*/ 6 h 382"/>
                  <a:gd name="T6" fmla="*/ 57 w 439"/>
                  <a:gd name="T7" fmla="*/ 0 h 382"/>
                  <a:gd name="T8" fmla="*/ 0 w 439"/>
                  <a:gd name="T9" fmla="*/ 382 h 382"/>
                  <a:gd name="T10" fmla="*/ 0 w 439"/>
                  <a:gd name="T11" fmla="*/ 382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9"/>
                  <a:gd name="T19" fmla="*/ 0 h 382"/>
                  <a:gd name="T20" fmla="*/ 439 w 439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9" h="382">
                    <a:moveTo>
                      <a:pt x="0" y="382"/>
                    </a:moveTo>
                    <a:lnTo>
                      <a:pt x="439" y="380"/>
                    </a:lnTo>
                    <a:lnTo>
                      <a:pt x="437" y="6"/>
                    </a:lnTo>
                    <a:lnTo>
                      <a:pt x="57" y="0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BDC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13" name="Freeform 74">
                <a:extLst>
                  <a:ext uri="{FF2B5EF4-FFF2-40B4-BE49-F238E27FC236}">
                    <a16:creationId xmlns:a16="http://schemas.microsoft.com/office/drawing/2014/main" xmlns="" id="{5A142E72-8BF9-46F7-9C1F-9FA595F3B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297"/>
                <a:ext cx="214" cy="135"/>
              </a:xfrm>
              <a:custGeom>
                <a:avLst/>
                <a:gdLst>
                  <a:gd name="T0" fmla="*/ 0 w 428"/>
                  <a:gd name="T1" fmla="*/ 10 h 272"/>
                  <a:gd name="T2" fmla="*/ 422 w 428"/>
                  <a:gd name="T3" fmla="*/ 0 h 272"/>
                  <a:gd name="T4" fmla="*/ 428 w 428"/>
                  <a:gd name="T5" fmla="*/ 245 h 272"/>
                  <a:gd name="T6" fmla="*/ 67 w 428"/>
                  <a:gd name="T7" fmla="*/ 272 h 272"/>
                  <a:gd name="T8" fmla="*/ 0 w 428"/>
                  <a:gd name="T9" fmla="*/ 10 h 272"/>
                  <a:gd name="T10" fmla="*/ 0 w 428"/>
                  <a:gd name="T11" fmla="*/ 1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72"/>
                  <a:gd name="T20" fmla="*/ 428 w 428"/>
                  <a:gd name="T21" fmla="*/ 272 h 2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72">
                    <a:moveTo>
                      <a:pt x="0" y="10"/>
                    </a:moveTo>
                    <a:lnTo>
                      <a:pt x="422" y="0"/>
                    </a:lnTo>
                    <a:lnTo>
                      <a:pt x="428" y="245"/>
                    </a:lnTo>
                    <a:lnTo>
                      <a:pt x="67" y="27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A9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14" name="Freeform 75">
                <a:extLst>
                  <a:ext uri="{FF2B5EF4-FFF2-40B4-BE49-F238E27FC236}">
                    <a16:creationId xmlns:a16="http://schemas.microsoft.com/office/drawing/2014/main" xmlns="" id="{3B1A1785-2524-4A8E-B5E2-6576134A0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" y="1762"/>
                <a:ext cx="420" cy="417"/>
              </a:xfrm>
              <a:custGeom>
                <a:avLst/>
                <a:gdLst>
                  <a:gd name="T0" fmla="*/ 0 w 840"/>
                  <a:gd name="T1" fmla="*/ 0 h 835"/>
                  <a:gd name="T2" fmla="*/ 7 w 840"/>
                  <a:gd name="T3" fmla="*/ 684 h 835"/>
                  <a:gd name="T4" fmla="*/ 389 w 840"/>
                  <a:gd name="T5" fmla="*/ 690 h 835"/>
                  <a:gd name="T6" fmla="*/ 401 w 840"/>
                  <a:gd name="T7" fmla="*/ 835 h 835"/>
                  <a:gd name="T8" fmla="*/ 840 w 840"/>
                  <a:gd name="T9" fmla="*/ 821 h 835"/>
                  <a:gd name="T10" fmla="*/ 834 w 840"/>
                  <a:gd name="T11" fmla="*/ 29 h 835"/>
                  <a:gd name="T12" fmla="*/ 0 w 840"/>
                  <a:gd name="T13" fmla="*/ 0 h 835"/>
                  <a:gd name="T14" fmla="*/ 0 w 840"/>
                  <a:gd name="T15" fmla="*/ 0 h 8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0"/>
                  <a:gd name="T25" fmla="*/ 0 h 835"/>
                  <a:gd name="T26" fmla="*/ 840 w 840"/>
                  <a:gd name="T27" fmla="*/ 835 h 8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0" h="835">
                    <a:moveTo>
                      <a:pt x="0" y="0"/>
                    </a:moveTo>
                    <a:lnTo>
                      <a:pt x="7" y="684"/>
                    </a:lnTo>
                    <a:lnTo>
                      <a:pt x="389" y="690"/>
                    </a:lnTo>
                    <a:lnTo>
                      <a:pt x="401" y="835"/>
                    </a:lnTo>
                    <a:lnTo>
                      <a:pt x="840" y="821"/>
                    </a:lnTo>
                    <a:lnTo>
                      <a:pt x="834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15" name="Freeform 76">
                <a:extLst>
                  <a:ext uri="{FF2B5EF4-FFF2-40B4-BE49-F238E27FC236}">
                    <a16:creationId xmlns:a16="http://schemas.microsoft.com/office/drawing/2014/main" xmlns="" id="{1CB0F53B-09FE-4894-AB7D-71260875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" y="1762"/>
                <a:ext cx="174" cy="392"/>
              </a:xfrm>
              <a:custGeom>
                <a:avLst/>
                <a:gdLst>
                  <a:gd name="T0" fmla="*/ 0 w 348"/>
                  <a:gd name="T1" fmla="*/ 0 h 785"/>
                  <a:gd name="T2" fmla="*/ 322 w 348"/>
                  <a:gd name="T3" fmla="*/ 6 h 785"/>
                  <a:gd name="T4" fmla="*/ 348 w 348"/>
                  <a:gd name="T5" fmla="*/ 785 h 785"/>
                  <a:gd name="T6" fmla="*/ 236 w 348"/>
                  <a:gd name="T7" fmla="*/ 783 h 785"/>
                  <a:gd name="T8" fmla="*/ 166 w 348"/>
                  <a:gd name="T9" fmla="*/ 549 h 785"/>
                  <a:gd name="T10" fmla="*/ 44 w 348"/>
                  <a:gd name="T11" fmla="*/ 576 h 785"/>
                  <a:gd name="T12" fmla="*/ 16 w 348"/>
                  <a:gd name="T13" fmla="*/ 451 h 785"/>
                  <a:gd name="T14" fmla="*/ 93 w 348"/>
                  <a:gd name="T15" fmla="*/ 437 h 785"/>
                  <a:gd name="T16" fmla="*/ 0 w 348"/>
                  <a:gd name="T17" fmla="*/ 0 h 785"/>
                  <a:gd name="T18" fmla="*/ 0 w 348"/>
                  <a:gd name="T19" fmla="*/ 0 h 7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8"/>
                  <a:gd name="T31" fmla="*/ 0 h 785"/>
                  <a:gd name="T32" fmla="*/ 348 w 348"/>
                  <a:gd name="T33" fmla="*/ 785 h 7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8" h="785">
                    <a:moveTo>
                      <a:pt x="0" y="0"/>
                    </a:moveTo>
                    <a:lnTo>
                      <a:pt x="322" y="6"/>
                    </a:lnTo>
                    <a:lnTo>
                      <a:pt x="348" y="785"/>
                    </a:lnTo>
                    <a:lnTo>
                      <a:pt x="236" y="783"/>
                    </a:lnTo>
                    <a:lnTo>
                      <a:pt x="166" y="549"/>
                    </a:lnTo>
                    <a:lnTo>
                      <a:pt x="44" y="576"/>
                    </a:lnTo>
                    <a:lnTo>
                      <a:pt x="16" y="451"/>
                    </a:lnTo>
                    <a:lnTo>
                      <a:pt x="93" y="4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9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16" name="Freeform 77">
                <a:extLst>
                  <a:ext uri="{FF2B5EF4-FFF2-40B4-BE49-F238E27FC236}">
                    <a16:creationId xmlns:a16="http://schemas.microsoft.com/office/drawing/2014/main" xmlns="" id="{1A88697F-E508-424F-8420-B2C9095FA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2350"/>
                <a:ext cx="378" cy="214"/>
              </a:xfrm>
              <a:custGeom>
                <a:avLst/>
                <a:gdLst>
                  <a:gd name="T0" fmla="*/ 6 w 757"/>
                  <a:gd name="T1" fmla="*/ 0 h 427"/>
                  <a:gd name="T2" fmla="*/ 0 w 757"/>
                  <a:gd name="T3" fmla="*/ 420 h 427"/>
                  <a:gd name="T4" fmla="*/ 747 w 757"/>
                  <a:gd name="T5" fmla="*/ 427 h 427"/>
                  <a:gd name="T6" fmla="*/ 757 w 757"/>
                  <a:gd name="T7" fmla="*/ 117 h 427"/>
                  <a:gd name="T8" fmla="*/ 549 w 757"/>
                  <a:gd name="T9" fmla="*/ 112 h 427"/>
                  <a:gd name="T10" fmla="*/ 401 w 757"/>
                  <a:gd name="T11" fmla="*/ 174 h 427"/>
                  <a:gd name="T12" fmla="*/ 236 w 757"/>
                  <a:gd name="T13" fmla="*/ 180 h 427"/>
                  <a:gd name="T14" fmla="*/ 6 w 757"/>
                  <a:gd name="T15" fmla="*/ 0 h 427"/>
                  <a:gd name="T16" fmla="*/ 6 w 757"/>
                  <a:gd name="T17" fmla="*/ 0 h 4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57"/>
                  <a:gd name="T28" fmla="*/ 0 h 427"/>
                  <a:gd name="T29" fmla="*/ 757 w 757"/>
                  <a:gd name="T30" fmla="*/ 427 h 4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57" h="427">
                    <a:moveTo>
                      <a:pt x="6" y="0"/>
                    </a:moveTo>
                    <a:lnTo>
                      <a:pt x="0" y="420"/>
                    </a:lnTo>
                    <a:lnTo>
                      <a:pt x="747" y="427"/>
                    </a:lnTo>
                    <a:lnTo>
                      <a:pt x="757" y="117"/>
                    </a:lnTo>
                    <a:lnTo>
                      <a:pt x="549" y="112"/>
                    </a:lnTo>
                    <a:lnTo>
                      <a:pt x="401" y="174"/>
                    </a:lnTo>
                    <a:lnTo>
                      <a:pt x="236" y="18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A9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17" name="Freeform 78">
                <a:extLst>
                  <a:ext uri="{FF2B5EF4-FFF2-40B4-BE49-F238E27FC236}">
                    <a16:creationId xmlns:a16="http://schemas.microsoft.com/office/drawing/2014/main" xmlns="" id="{4D936D97-BD89-41D5-AB39-BAA166CBE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1989"/>
                <a:ext cx="246" cy="119"/>
              </a:xfrm>
              <a:custGeom>
                <a:avLst/>
                <a:gdLst>
                  <a:gd name="T0" fmla="*/ 0 w 492"/>
                  <a:gd name="T1" fmla="*/ 120 h 240"/>
                  <a:gd name="T2" fmla="*/ 25 w 492"/>
                  <a:gd name="T3" fmla="*/ 240 h 240"/>
                  <a:gd name="T4" fmla="*/ 492 w 492"/>
                  <a:gd name="T5" fmla="*/ 126 h 240"/>
                  <a:gd name="T6" fmla="*/ 466 w 492"/>
                  <a:gd name="T7" fmla="*/ 0 h 240"/>
                  <a:gd name="T8" fmla="*/ 0 w 492"/>
                  <a:gd name="T9" fmla="*/ 120 h 240"/>
                  <a:gd name="T10" fmla="*/ 0 w 492"/>
                  <a:gd name="T11" fmla="*/ 12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2"/>
                  <a:gd name="T19" fmla="*/ 0 h 240"/>
                  <a:gd name="T20" fmla="*/ 492 w 492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2" h="240">
                    <a:moveTo>
                      <a:pt x="0" y="120"/>
                    </a:moveTo>
                    <a:lnTo>
                      <a:pt x="25" y="240"/>
                    </a:lnTo>
                    <a:lnTo>
                      <a:pt x="492" y="126"/>
                    </a:lnTo>
                    <a:lnTo>
                      <a:pt x="466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638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18" name="Freeform 79">
                <a:extLst>
                  <a:ext uri="{FF2B5EF4-FFF2-40B4-BE49-F238E27FC236}">
                    <a16:creationId xmlns:a16="http://schemas.microsoft.com/office/drawing/2014/main" xmlns="" id="{F4DD0D2F-CD45-48D2-AB43-00F6FBD7B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1659"/>
                <a:ext cx="372" cy="400"/>
              </a:xfrm>
              <a:custGeom>
                <a:avLst/>
                <a:gdLst>
                  <a:gd name="T0" fmla="*/ 0 w 745"/>
                  <a:gd name="T1" fmla="*/ 369 h 800"/>
                  <a:gd name="T2" fmla="*/ 129 w 745"/>
                  <a:gd name="T3" fmla="*/ 800 h 800"/>
                  <a:gd name="T4" fmla="*/ 745 w 745"/>
                  <a:gd name="T5" fmla="*/ 635 h 800"/>
                  <a:gd name="T6" fmla="*/ 580 w 745"/>
                  <a:gd name="T7" fmla="*/ 0 h 800"/>
                  <a:gd name="T8" fmla="*/ 371 w 745"/>
                  <a:gd name="T9" fmla="*/ 181 h 800"/>
                  <a:gd name="T10" fmla="*/ 0 w 745"/>
                  <a:gd name="T11" fmla="*/ 369 h 800"/>
                  <a:gd name="T12" fmla="*/ 0 w 745"/>
                  <a:gd name="T13" fmla="*/ 369 h 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5"/>
                  <a:gd name="T22" fmla="*/ 0 h 800"/>
                  <a:gd name="T23" fmla="*/ 745 w 745"/>
                  <a:gd name="T24" fmla="*/ 800 h 8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5" h="800">
                    <a:moveTo>
                      <a:pt x="0" y="369"/>
                    </a:moveTo>
                    <a:lnTo>
                      <a:pt x="129" y="800"/>
                    </a:lnTo>
                    <a:lnTo>
                      <a:pt x="745" y="635"/>
                    </a:lnTo>
                    <a:lnTo>
                      <a:pt x="580" y="0"/>
                    </a:lnTo>
                    <a:lnTo>
                      <a:pt x="371" y="181"/>
                    </a:lnTo>
                    <a:lnTo>
                      <a:pt x="0" y="369"/>
                    </a:lnTo>
                    <a:close/>
                  </a:path>
                </a:pathLst>
              </a:custGeom>
              <a:solidFill>
                <a:srgbClr val="7A9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19" name="Freeform 80">
                <a:extLst>
                  <a:ext uri="{FF2B5EF4-FFF2-40B4-BE49-F238E27FC236}">
                    <a16:creationId xmlns:a16="http://schemas.microsoft.com/office/drawing/2014/main" xmlns="" id="{FECA866E-01E6-4AA4-A2D1-2535A8B55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" y="1892"/>
                <a:ext cx="150" cy="669"/>
              </a:xfrm>
              <a:custGeom>
                <a:avLst/>
                <a:gdLst>
                  <a:gd name="T0" fmla="*/ 0 w 300"/>
                  <a:gd name="T1" fmla="*/ 173 h 1338"/>
                  <a:gd name="T2" fmla="*/ 287 w 300"/>
                  <a:gd name="T3" fmla="*/ 0 h 1338"/>
                  <a:gd name="T4" fmla="*/ 300 w 300"/>
                  <a:gd name="T5" fmla="*/ 518 h 1338"/>
                  <a:gd name="T6" fmla="*/ 291 w 300"/>
                  <a:gd name="T7" fmla="*/ 1326 h 1338"/>
                  <a:gd name="T8" fmla="*/ 202 w 300"/>
                  <a:gd name="T9" fmla="*/ 1338 h 1338"/>
                  <a:gd name="T10" fmla="*/ 103 w 300"/>
                  <a:gd name="T11" fmla="*/ 1149 h 1338"/>
                  <a:gd name="T12" fmla="*/ 103 w 300"/>
                  <a:gd name="T13" fmla="*/ 1062 h 1338"/>
                  <a:gd name="T14" fmla="*/ 194 w 300"/>
                  <a:gd name="T15" fmla="*/ 1032 h 1338"/>
                  <a:gd name="T16" fmla="*/ 177 w 300"/>
                  <a:gd name="T17" fmla="*/ 587 h 1338"/>
                  <a:gd name="T18" fmla="*/ 27 w 300"/>
                  <a:gd name="T19" fmla="*/ 465 h 1338"/>
                  <a:gd name="T20" fmla="*/ 0 w 300"/>
                  <a:gd name="T21" fmla="*/ 173 h 1338"/>
                  <a:gd name="T22" fmla="*/ 0 w 300"/>
                  <a:gd name="T23" fmla="*/ 173 h 13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1338"/>
                  <a:gd name="T38" fmla="*/ 300 w 300"/>
                  <a:gd name="T39" fmla="*/ 1338 h 13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1338">
                    <a:moveTo>
                      <a:pt x="0" y="173"/>
                    </a:moveTo>
                    <a:lnTo>
                      <a:pt x="287" y="0"/>
                    </a:lnTo>
                    <a:lnTo>
                      <a:pt x="300" y="518"/>
                    </a:lnTo>
                    <a:lnTo>
                      <a:pt x="291" y="1326"/>
                    </a:lnTo>
                    <a:lnTo>
                      <a:pt x="202" y="1338"/>
                    </a:lnTo>
                    <a:lnTo>
                      <a:pt x="103" y="1149"/>
                    </a:lnTo>
                    <a:lnTo>
                      <a:pt x="103" y="1062"/>
                    </a:lnTo>
                    <a:lnTo>
                      <a:pt x="194" y="1032"/>
                    </a:lnTo>
                    <a:lnTo>
                      <a:pt x="177" y="587"/>
                    </a:lnTo>
                    <a:lnTo>
                      <a:pt x="27" y="465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8A9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20" name="Freeform 81">
                <a:extLst>
                  <a:ext uri="{FF2B5EF4-FFF2-40B4-BE49-F238E27FC236}">
                    <a16:creationId xmlns:a16="http://schemas.microsoft.com/office/drawing/2014/main" xmlns="" id="{199FF723-906B-466A-BA7D-6F2692F5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1688"/>
                <a:ext cx="211" cy="114"/>
              </a:xfrm>
              <a:custGeom>
                <a:avLst/>
                <a:gdLst>
                  <a:gd name="T0" fmla="*/ 10 w 422"/>
                  <a:gd name="T1" fmla="*/ 226 h 226"/>
                  <a:gd name="T2" fmla="*/ 0 w 422"/>
                  <a:gd name="T3" fmla="*/ 11 h 226"/>
                  <a:gd name="T4" fmla="*/ 422 w 422"/>
                  <a:gd name="T5" fmla="*/ 0 h 226"/>
                  <a:gd name="T6" fmla="*/ 169 w 422"/>
                  <a:gd name="T7" fmla="*/ 150 h 226"/>
                  <a:gd name="T8" fmla="*/ 10 w 422"/>
                  <a:gd name="T9" fmla="*/ 226 h 226"/>
                  <a:gd name="T10" fmla="*/ 10 w 422"/>
                  <a:gd name="T11" fmla="*/ 226 h 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2"/>
                  <a:gd name="T19" fmla="*/ 0 h 226"/>
                  <a:gd name="T20" fmla="*/ 422 w 422"/>
                  <a:gd name="T21" fmla="*/ 226 h 2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2" h="226">
                    <a:moveTo>
                      <a:pt x="10" y="226"/>
                    </a:moveTo>
                    <a:lnTo>
                      <a:pt x="0" y="11"/>
                    </a:lnTo>
                    <a:lnTo>
                      <a:pt x="422" y="0"/>
                    </a:lnTo>
                    <a:lnTo>
                      <a:pt x="169" y="150"/>
                    </a:lnTo>
                    <a:lnTo>
                      <a:pt x="10" y="226"/>
                    </a:lnTo>
                    <a:close/>
                  </a:path>
                </a:pathLst>
              </a:custGeom>
              <a:solidFill>
                <a:srgbClr val="8A9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21" name="Freeform 82">
                <a:extLst>
                  <a:ext uri="{FF2B5EF4-FFF2-40B4-BE49-F238E27FC236}">
                    <a16:creationId xmlns:a16="http://schemas.microsoft.com/office/drawing/2014/main" xmlns="" id="{9AAB321F-5228-42EA-92D1-926CD38EA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1573"/>
                <a:ext cx="589" cy="40"/>
              </a:xfrm>
              <a:custGeom>
                <a:avLst/>
                <a:gdLst>
                  <a:gd name="T0" fmla="*/ 0 w 1179"/>
                  <a:gd name="T1" fmla="*/ 0 h 80"/>
                  <a:gd name="T2" fmla="*/ 1179 w 1179"/>
                  <a:gd name="T3" fmla="*/ 6 h 80"/>
                  <a:gd name="T4" fmla="*/ 1065 w 1179"/>
                  <a:gd name="T5" fmla="*/ 80 h 80"/>
                  <a:gd name="T6" fmla="*/ 23 w 1179"/>
                  <a:gd name="T7" fmla="*/ 72 h 80"/>
                  <a:gd name="T8" fmla="*/ 0 w 1179"/>
                  <a:gd name="T9" fmla="*/ 0 h 80"/>
                  <a:gd name="T10" fmla="*/ 0 w 1179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9"/>
                  <a:gd name="T19" fmla="*/ 0 h 80"/>
                  <a:gd name="T20" fmla="*/ 1179 w 1179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9" h="80">
                    <a:moveTo>
                      <a:pt x="0" y="0"/>
                    </a:moveTo>
                    <a:lnTo>
                      <a:pt x="1179" y="6"/>
                    </a:lnTo>
                    <a:lnTo>
                      <a:pt x="1065" y="80"/>
                    </a:lnTo>
                    <a:lnTo>
                      <a:pt x="23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22" name="Freeform 83">
                <a:extLst>
                  <a:ext uri="{FF2B5EF4-FFF2-40B4-BE49-F238E27FC236}">
                    <a16:creationId xmlns:a16="http://schemas.microsoft.com/office/drawing/2014/main" xmlns="" id="{D140DCBA-81CF-4B28-BDFC-15D406275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3" y="1586"/>
                <a:ext cx="968" cy="41"/>
              </a:xfrm>
              <a:custGeom>
                <a:avLst/>
                <a:gdLst>
                  <a:gd name="T0" fmla="*/ 24 w 1935"/>
                  <a:gd name="T1" fmla="*/ 3 h 81"/>
                  <a:gd name="T2" fmla="*/ 1239 w 1935"/>
                  <a:gd name="T3" fmla="*/ 13 h 81"/>
                  <a:gd name="T4" fmla="*/ 1920 w 1935"/>
                  <a:gd name="T5" fmla="*/ 0 h 81"/>
                  <a:gd name="T6" fmla="*/ 1935 w 1935"/>
                  <a:gd name="T7" fmla="*/ 74 h 81"/>
                  <a:gd name="T8" fmla="*/ 904 w 1935"/>
                  <a:gd name="T9" fmla="*/ 79 h 81"/>
                  <a:gd name="T10" fmla="*/ 0 w 1935"/>
                  <a:gd name="T11" fmla="*/ 81 h 81"/>
                  <a:gd name="T12" fmla="*/ 24 w 1935"/>
                  <a:gd name="T13" fmla="*/ 3 h 81"/>
                  <a:gd name="T14" fmla="*/ 24 w 1935"/>
                  <a:gd name="T15" fmla="*/ 3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35"/>
                  <a:gd name="T25" fmla="*/ 0 h 81"/>
                  <a:gd name="T26" fmla="*/ 1935 w 1935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35" h="81">
                    <a:moveTo>
                      <a:pt x="24" y="3"/>
                    </a:moveTo>
                    <a:lnTo>
                      <a:pt x="1239" y="13"/>
                    </a:lnTo>
                    <a:lnTo>
                      <a:pt x="1920" y="0"/>
                    </a:lnTo>
                    <a:lnTo>
                      <a:pt x="1935" y="74"/>
                    </a:lnTo>
                    <a:lnTo>
                      <a:pt x="904" y="79"/>
                    </a:lnTo>
                    <a:lnTo>
                      <a:pt x="0" y="81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23" name="Freeform 84">
                <a:extLst>
                  <a:ext uri="{FF2B5EF4-FFF2-40B4-BE49-F238E27FC236}">
                    <a16:creationId xmlns:a16="http://schemas.microsoft.com/office/drawing/2014/main" xmlns="" id="{763356BD-1F5D-4A87-A654-583E19AF9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" y="2930"/>
                <a:ext cx="1373" cy="42"/>
              </a:xfrm>
              <a:custGeom>
                <a:avLst/>
                <a:gdLst>
                  <a:gd name="T0" fmla="*/ 0 w 2745"/>
                  <a:gd name="T1" fmla="*/ 4 h 83"/>
                  <a:gd name="T2" fmla="*/ 1517 w 2745"/>
                  <a:gd name="T3" fmla="*/ 0 h 83"/>
                  <a:gd name="T4" fmla="*/ 2741 w 2745"/>
                  <a:gd name="T5" fmla="*/ 4 h 83"/>
                  <a:gd name="T6" fmla="*/ 2745 w 2745"/>
                  <a:gd name="T7" fmla="*/ 76 h 83"/>
                  <a:gd name="T8" fmla="*/ 1161 w 2745"/>
                  <a:gd name="T9" fmla="*/ 64 h 83"/>
                  <a:gd name="T10" fmla="*/ 7 w 2745"/>
                  <a:gd name="T11" fmla="*/ 83 h 83"/>
                  <a:gd name="T12" fmla="*/ 0 w 2745"/>
                  <a:gd name="T13" fmla="*/ 4 h 83"/>
                  <a:gd name="T14" fmla="*/ 0 w 2745"/>
                  <a:gd name="T15" fmla="*/ 4 h 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45"/>
                  <a:gd name="T25" fmla="*/ 0 h 83"/>
                  <a:gd name="T26" fmla="*/ 2745 w 2745"/>
                  <a:gd name="T27" fmla="*/ 83 h 8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45" h="83">
                    <a:moveTo>
                      <a:pt x="0" y="4"/>
                    </a:moveTo>
                    <a:lnTo>
                      <a:pt x="1517" y="0"/>
                    </a:lnTo>
                    <a:lnTo>
                      <a:pt x="2741" y="4"/>
                    </a:lnTo>
                    <a:lnTo>
                      <a:pt x="2745" y="76"/>
                    </a:lnTo>
                    <a:lnTo>
                      <a:pt x="1161" y="64"/>
                    </a:lnTo>
                    <a:lnTo>
                      <a:pt x="7" y="8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24" name="Freeform 85">
                <a:extLst>
                  <a:ext uri="{FF2B5EF4-FFF2-40B4-BE49-F238E27FC236}">
                    <a16:creationId xmlns:a16="http://schemas.microsoft.com/office/drawing/2014/main" xmlns="" id="{7276413C-2E19-4FB1-9F9B-1A921B62F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" y="2663"/>
                <a:ext cx="1387" cy="43"/>
              </a:xfrm>
              <a:custGeom>
                <a:avLst/>
                <a:gdLst>
                  <a:gd name="T0" fmla="*/ 0 w 2775"/>
                  <a:gd name="T1" fmla="*/ 9 h 85"/>
                  <a:gd name="T2" fmla="*/ 1422 w 2775"/>
                  <a:gd name="T3" fmla="*/ 2 h 85"/>
                  <a:gd name="T4" fmla="*/ 2774 w 2775"/>
                  <a:gd name="T5" fmla="*/ 0 h 85"/>
                  <a:gd name="T6" fmla="*/ 2775 w 2775"/>
                  <a:gd name="T7" fmla="*/ 85 h 85"/>
                  <a:gd name="T8" fmla="*/ 1411 w 2775"/>
                  <a:gd name="T9" fmla="*/ 70 h 85"/>
                  <a:gd name="T10" fmla="*/ 2 w 2775"/>
                  <a:gd name="T11" fmla="*/ 85 h 85"/>
                  <a:gd name="T12" fmla="*/ 0 w 2775"/>
                  <a:gd name="T13" fmla="*/ 9 h 85"/>
                  <a:gd name="T14" fmla="*/ 0 w 2775"/>
                  <a:gd name="T15" fmla="*/ 9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75"/>
                  <a:gd name="T25" fmla="*/ 0 h 85"/>
                  <a:gd name="T26" fmla="*/ 2775 w 2775"/>
                  <a:gd name="T27" fmla="*/ 85 h 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75" h="85">
                    <a:moveTo>
                      <a:pt x="0" y="9"/>
                    </a:moveTo>
                    <a:lnTo>
                      <a:pt x="1422" y="2"/>
                    </a:lnTo>
                    <a:lnTo>
                      <a:pt x="2774" y="0"/>
                    </a:lnTo>
                    <a:lnTo>
                      <a:pt x="2775" y="85"/>
                    </a:lnTo>
                    <a:lnTo>
                      <a:pt x="1411" y="70"/>
                    </a:lnTo>
                    <a:lnTo>
                      <a:pt x="2" y="8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25" name="Freeform 86">
                <a:extLst>
                  <a:ext uri="{FF2B5EF4-FFF2-40B4-BE49-F238E27FC236}">
                    <a16:creationId xmlns:a16="http://schemas.microsoft.com/office/drawing/2014/main" xmlns="" id="{C34C8BAC-825F-4BCC-A9DA-8DEE87B84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" y="1860"/>
                <a:ext cx="239" cy="244"/>
              </a:xfrm>
              <a:custGeom>
                <a:avLst/>
                <a:gdLst>
                  <a:gd name="T0" fmla="*/ 262 w 479"/>
                  <a:gd name="T1" fmla="*/ 483 h 486"/>
                  <a:gd name="T2" fmla="*/ 296 w 479"/>
                  <a:gd name="T3" fmla="*/ 477 h 486"/>
                  <a:gd name="T4" fmla="*/ 330 w 479"/>
                  <a:gd name="T5" fmla="*/ 465 h 486"/>
                  <a:gd name="T6" fmla="*/ 361 w 479"/>
                  <a:gd name="T7" fmla="*/ 448 h 486"/>
                  <a:gd name="T8" fmla="*/ 389 w 479"/>
                  <a:gd name="T9" fmla="*/ 427 h 486"/>
                  <a:gd name="T10" fmla="*/ 414 w 479"/>
                  <a:gd name="T11" fmla="*/ 403 h 486"/>
                  <a:gd name="T12" fmla="*/ 437 w 479"/>
                  <a:gd name="T13" fmla="*/ 376 h 486"/>
                  <a:gd name="T14" fmla="*/ 454 w 479"/>
                  <a:gd name="T15" fmla="*/ 346 h 486"/>
                  <a:gd name="T16" fmla="*/ 467 w 479"/>
                  <a:gd name="T17" fmla="*/ 312 h 486"/>
                  <a:gd name="T18" fmla="*/ 475 w 479"/>
                  <a:gd name="T19" fmla="*/ 277 h 486"/>
                  <a:gd name="T20" fmla="*/ 479 w 479"/>
                  <a:gd name="T21" fmla="*/ 241 h 486"/>
                  <a:gd name="T22" fmla="*/ 475 w 479"/>
                  <a:gd name="T23" fmla="*/ 203 h 486"/>
                  <a:gd name="T24" fmla="*/ 467 w 479"/>
                  <a:gd name="T25" fmla="*/ 169 h 486"/>
                  <a:gd name="T26" fmla="*/ 454 w 479"/>
                  <a:gd name="T27" fmla="*/ 135 h 486"/>
                  <a:gd name="T28" fmla="*/ 437 w 479"/>
                  <a:gd name="T29" fmla="*/ 106 h 486"/>
                  <a:gd name="T30" fmla="*/ 414 w 479"/>
                  <a:gd name="T31" fmla="*/ 78 h 486"/>
                  <a:gd name="T32" fmla="*/ 389 w 479"/>
                  <a:gd name="T33" fmla="*/ 53 h 486"/>
                  <a:gd name="T34" fmla="*/ 361 w 479"/>
                  <a:gd name="T35" fmla="*/ 32 h 486"/>
                  <a:gd name="T36" fmla="*/ 330 w 479"/>
                  <a:gd name="T37" fmla="*/ 17 h 486"/>
                  <a:gd name="T38" fmla="*/ 296 w 479"/>
                  <a:gd name="T39" fmla="*/ 6 h 486"/>
                  <a:gd name="T40" fmla="*/ 262 w 479"/>
                  <a:gd name="T41" fmla="*/ 0 h 486"/>
                  <a:gd name="T42" fmla="*/ 224 w 479"/>
                  <a:gd name="T43" fmla="*/ 0 h 486"/>
                  <a:gd name="T44" fmla="*/ 190 w 479"/>
                  <a:gd name="T45" fmla="*/ 4 h 486"/>
                  <a:gd name="T46" fmla="*/ 156 w 479"/>
                  <a:gd name="T47" fmla="*/ 13 h 486"/>
                  <a:gd name="T48" fmla="*/ 123 w 479"/>
                  <a:gd name="T49" fmla="*/ 26 h 486"/>
                  <a:gd name="T50" fmla="*/ 95 w 479"/>
                  <a:gd name="T51" fmla="*/ 45 h 486"/>
                  <a:gd name="T52" fmla="*/ 70 w 479"/>
                  <a:gd name="T53" fmla="*/ 70 h 486"/>
                  <a:gd name="T54" fmla="*/ 43 w 479"/>
                  <a:gd name="T55" fmla="*/ 97 h 486"/>
                  <a:gd name="T56" fmla="*/ 26 w 479"/>
                  <a:gd name="T57" fmla="*/ 125 h 486"/>
                  <a:gd name="T58" fmla="*/ 13 w 479"/>
                  <a:gd name="T59" fmla="*/ 156 h 486"/>
                  <a:gd name="T60" fmla="*/ 3 w 479"/>
                  <a:gd name="T61" fmla="*/ 192 h 486"/>
                  <a:gd name="T62" fmla="*/ 0 w 479"/>
                  <a:gd name="T63" fmla="*/ 228 h 486"/>
                  <a:gd name="T64" fmla="*/ 0 w 479"/>
                  <a:gd name="T65" fmla="*/ 266 h 486"/>
                  <a:gd name="T66" fmla="*/ 5 w 479"/>
                  <a:gd name="T67" fmla="*/ 300 h 486"/>
                  <a:gd name="T68" fmla="*/ 17 w 479"/>
                  <a:gd name="T69" fmla="*/ 336 h 486"/>
                  <a:gd name="T70" fmla="*/ 32 w 479"/>
                  <a:gd name="T71" fmla="*/ 365 h 486"/>
                  <a:gd name="T72" fmla="*/ 51 w 479"/>
                  <a:gd name="T73" fmla="*/ 393 h 486"/>
                  <a:gd name="T74" fmla="*/ 78 w 479"/>
                  <a:gd name="T75" fmla="*/ 420 h 486"/>
                  <a:gd name="T76" fmla="*/ 106 w 479"/>
                  <a:gd name="T77" fmla="*/ 443 h 486"/>
                  <a:gd name="T78" fmla="*/ 135 w 479"/>
                  <a:gd name="T79" fmla="*/ 460 h 486"/>
                  <a:gd name="T80" fmla="*/ 167 w 479"/>
                  <a:gd name="T81" fmla="*/ 473 h 486"/>
                  <a:gd name="T82" fmla="*/ 201 w 479"/>
                  <a:gd name="T83" fmla="*/ 483 h 486"/>
                  <a:gd name="T84" fmla="*/ 237 w 479"/>
                  <a:gd name="T85" fmla="*/ 486 h 4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9"/>
                  <a:gd name="T130" fmla="*/ 0 h 486"/>
                  <a:gd name="T131" fmla="*/ 479 w 479"/>
                  <a:gd name="T132" fmla="*/ 486 h 48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9" h="486">
                    <a:moveTo>
                      <a:pt x="237" y="486"/>
                    </a:moveTo>
                    <a:lnTo>
                      <a:pt x="249" y="484"/>
                    </a:lnTo>
                    <a:lnTo>
                      <a:pt x="262" y="483"/>
                    </a:lnTo>
                    <a:lnTo>
                      <a:pt x="273" y="483"/>
                    </a:lnTo>
                    <a:lnTo>
                      <a:pt x="287" y="481"/>
                    </a:lnTo>
                    <a:lnTo>
                      <a:pt x="296" y="477"/>
                    </a:lnTo>
                    <a:lnTo>
                      <a:pt x="308" y="473"/>
                    </a:lnTo>
                    <a:lnTo>
                      <a:pt x="319" y="469"/>
                    </a:lnTo>
                    <a:lnTo>
                      <a:pt x="330" y="465"/>
                    </a:lnTo>
                    <a:lnTo>
                      <a:pt x="340" y="460"/>
                    </a:lnTo>
                    <a:lnTo>
                      <a:pt x="349" y="454"/>
                    </a:lnTo>
                    <a:lnTo>
                      <a:pt x="361" y="448"/>
                    </a:lnTo>
                    <a:lnTo>
                      <a:pt x="370" y="443"/>
                    </a:lnTo>
                    <a:lnTo>
                      <a:pt x="380" y="435"/>
                    </a:lnTo>
                    <a:lnTo>
                      <a:pt x="389" y="427"/>
                    </a:lnTo>
                    <a:lnTo>
                      <a:pt x="397" y="420"/>
                    </a:lnTo>
                    <a:lnTo>
                      <a:pt x="406" y="414"/>
                    </a:lnTo>
                    <a:lnTo>
                      <a:pt x="414" y="403"/>
                    </a:lnTo>
                    <a:lnTo>
                      <a:pt x="422" y="393"/>
                    </a:lnTo>
                    <a:lnTo>
                      <a:pt x="429" y="386"/>
                    </a:lnTo>
                    <a:lnTo>
                      <a:pt x="437" y="376"/>
                    </a:lnTo>
                    <a:lnTo>
                      <a:pt x="443" y="365"/>
                    </a:lnTo>
                    <a:lnTo>
                      <a:pt x="448" y="357"/>
                    </a:lnTo>
                    <a:lnTo>
                      <a:pt x="454" y="346"/>
                    </a:lnTo>
                    <a:lnTo>
                      <a:pt x="460" y="336"/>
                    </a:lnTo>
                    <a:lnTo>
                      <a:pt x="462" y="323"/>
                    </a:lnTo>
                    <a:lnTo>
                      <a:pt x="467" y="312"/>
                    </a:lnTo>
                    <a:lnTo>
                      <a:pt x="469" y="300"/>
                    </a:lnTo>
                    <a:lnTo>
                      <a:pt x="473" y="289"/>
                    </a:lnTo>
                    <a:lnTo>
                      <a:pt x="475" y="277"/>
                    </a:lnTo>
                    <a:lnTo>
                      <a:pt x="475" y="266"/>
                    </a:lnTo>
                    <a:lnTo>
                      <a:pt x="477" y="253"/>
                    </a:lnTo>
                    <a:lnTo>
                      <a:pt x="479" y="241"/>
                    </a:lnTo>
                    <a:lnTo>
                      <a:pt x="477" y="228"/>
                    </a:lnTo>
                    <a:lnTo>
                      <a:pt x="475" y="217"/>
                    </a:lnTo>
                    <a:lnTo>
                      <a:pt x="475" y="203"/>
                    </a:lnTo>
                    <a:lnTo>
                      <a:pt x="473" y="192"/>
                    </a:lnTo>
                    <a:lnTo>
                      <a:pt x="469" y="179"/>
                    </a:lnTo>
                    <a:lnTo>
                      <a:pt x="467" y="169"/>
                    </a:lnTo>
                    <a:lnTo>
                      <a:pt x="462" y="156"/>
                    </a:lnTo>
                    <a:lnTo>
                      <a:pt x="460" y="148"/>
                    </a:lnTo>
                    <a:lnTo>
                      <a:pt x="454" y="135"/>
                    </a:lnTo>
                    <a:lnTo>
                      <a:pt x="448" y="125"/>
                    </a:lnTo>
                    <a:lnTo>
                      <a:pt x="443" y="114"/>
                    </a:lnTo>
                    <a:lnTo>
                      <a:pt x="437" y="106"/>
                    </a:lnTo>
                    <a:lnTo>
                      <a:pt x="429" y="97"/>
                    </a:lnTo>
                    <a:lnTo>
                      <a:pt x="422" y="87"/>
                    </a:lnTo>
                    <a:lnTo>
                      <a:pt x="414" y="78"/>
                    </a:lnTo>
                    <a:lnTo>
                      <a:pt x="406" y="70"/>
                    </a:lnTo>
                    <a:lnTo>
                      <a:pt x="397" y="63"/>
                    </a:lnTo>
                    <a:lnTo>
                      <a:pt x="389" y="53"/>
                    </a:lnTo>
                    <a:lnTo>
                      <a:pt x="380" y="45"/>
                    </a:lnTo>
                    <a:lnTo>
                      <a:pt x="370" y="40"/>
                    </a:lnTo>
                    <a:lnTo>
                      <a:pt x="361" y="32"/>
                    </a:lnTo>
                    <a:lnTo>
                      <a:pt x="349" y="26"/>
                    </a:lnTo>
                    <a:lnTo>
                      <a:pt x="340" y="23"/>
                    </a:lnTo>
                    <a:lnTo>
                      <a:pt x="330" y="17"/>
                    </a:lnTo>
                    <a:lnTo>
                      <a:pt x="319" y="13"/>
                    </a:lnTo>
                    <a:lnTo>
                      <a:pt x="308" y="7"/>
                    </a:lnTo>
                    <a:lnTo>
                      <a:pt x="296" y="6"/>
                    </a:lnTo>
                    <a:lnTo>
                      <a:pt x="287" y="4"/>
                    </a:lnTo>
                    <a:lnTo>
                      <a:pt x="273" y="2"/>
                    </a:lnTo>
                    <a:lnTo>
                      <a:pt x="262" y="0"/>
                    </a:lnTo>
                    <a:lnTo>
                      <a:pt x="249" y="0"/>
                    </a:lnTo>
                    <a:lnTo>
                      <a:pt x="237" y="0"/>
                    </a:lnTo>
                    <a:lnTo>
                      <a:pt x="224" y="0"/>
                    </a:lnTo>
                    <a:lnTo>
                      <a:pt x="213" y="0"/>
                    </a:lnTo>
                    <a:lnTo>
                      <a:pt x="201" y="2"/>
                    </a:lnTo>
                    <a:lnTo>
                      <a:pt x="190" y="4"/>
                    </a:lnTo>
                    <a:lnTo>
                      <a:pt x="176" y="6"/>
                    </a:lnTo>
                    <a:lnTo>
                      <a:pt x="167" y="7"/>
                    </a:lnTo>
                    <a:lnTo>
                      <a:pt x="156" y="13"/>
                    </a:lnTo>
                    <a:lnTo>
                      <a:pt x="146" y="17"/>
                    </a:lnTo>
                    <a:lnTo>
                      <a:pt x="135" y="23"/>
                    </a:lnTo>
                    <a:lnTo>
                      <a:pt x="123" y="26"/>
                    </a:lnTo>
                    <a:lnTo>
                      <a:pt x="114" y="32"/>
                    </a:lnTo>
                    <a:lnTo>
                      <a:pt x="106" y="40"/>
                    </a:lnTo>
                    <a:lnTo>
                      <a:pt x="95" y="45"/>
                    </a:lnTo>
                    <a:lnTo>
                      <a:pt x="85" y="53"/>
                    </a:lnTo>
                    <a:lnTo>
                      <a:pt x="78" y="63"/>
                    </a:lnTo>
                    <a:lnTo>
                      <a:pt x="70" y="70"/>
                    </a:lnTo>
                    <a:lnTo>
                      <a:pt x="61" y="78"/>
                    </a:lnTo>
                    <a:lnTo>
                      <a:pt x="51" y="87"/>
                    </a:lnTo>
                    <a:lnTo>
                      <a:pt x="43" y="97"/>
                    </a:lnTo>
                    <a:lnTo>
                      <a:pt x="38" y="106"/>
                    </a:lnTo>
                    <a:lnTo>
                      <a:pt x="32" y="114"/>
                    </a:lnTo>
                    <a:lnTo>
                      <a:pt x="26" y="125"/>
                    </a:lnTo>
                    <a:lnTo>
                      <a:pt x="23" y="135"/>
                    </a:lnTo>
                    <a:lnTo>
                      <a:pt x="17" y="148"/>
                    </a:lnTo>
                    <a:lnTo>
                      <a:pt x="13" y="156"/>
                    </a:lnTo>
                    <a:lnTo>
                      <a:pt x="9" y="169"/>
                    </a:lnTo>
                    <a:lnTo>
                      <a:pt x="5" y="179"/>
                    </a:lnTo>
                    <a:lnTo>
                      <a:pt x="3" y="192"/>
                    </a:lnTo>
                    <a:lnTo>
                      <a:pt x="2" y="203"/>
                    </a:lnTo>
                    <a:lnTo>
                      <a:pt x="0" y="217"/>
                    </a:lnTo>
                    <a:lnTo>
                      <a:pt x="0" y="228"/>
                    </a:lnTo>
                    <a:lnTo>
                      <a:pt x="0" y="241"/>
                    </a:lnTo>
                    <a:lnTo>
                      <a:pt x="0" y="253"/>
                    </a:lnTo>
                    <a:lnTo>
                      <a:pt x="0" y="266"/>
                    </a:lnTo>
                    <a:lnTo>
                      <a:pt x="2" y="277"/>
                    </a:lnTo>
                    <a:lnTo>
                      <a:pt x="3" y="289"/>
                    </a:lnTo>
                    <a:lnTo>
                      <a:pt x="5" y="300"/>
                    </a:lnTo>
                    <a:lnTo>
                      <a:pt x="9" y="312"/>
                    </a:lnTo>
                    <a:lnTo>
                      <a:pt x="13" y="323"/>
                    </a:lnTo>
                    <a:lnTo>
                      <a:pt x="17" y="336"/>
                    </a:lnTo>
                    <a:lnTo>
                      <a:pt x="23" y="346"/>
                    </a:lnTo>
                    <a:lnTo>
                      <a:pt x="26" y="357"/>
                    </a:lnTo>
                    <a:lnTo>
                      <a:pt x="32" y="365"/>
                    </a:lnTo>
                    <a:lnTo>
                      <a:pt x="38" y="376"/>
                    </a:lnTo>
                    <a:lnTo>
                      <a:pt x="43" y="386"/>
                    </a:lnTo>
                    <a:lnTo>
                      <a:pt x="51" y="393"/>
                    </a:lnTo>
                    <a:lnTo>
                      <a:pt x="61" y="403"/>
                    </a:lnTo>
                    <a:lnTo>
                      <a:pt x="70" y="414"/>
                    </a:lnTo>
                    <a:lnTo>
                      <a:pt x="78" y="420"/>
                    </a:lnTo>
                    <a:lnTo>
                      <a:pt x="85" y="427"/>
                    </a:lnTo>
                    <a:lnTo>
                      <a:pt x="95" y="435"/>
                    </a:lnTo>
                    <a:lnTo>
                      <a:pt x="106" y="443"/>
                    </a:lnTo>
                    <a:lnTo>
                      <a:pt x="114" y="448"/>
                    </a:lnTo>
                    <a:lnTo>
                      <a:pt x="123" y="454"/>
                    </a:lnTo>
                    <a:lnTo>
                      <a:pt x="135" y="460"/>
                    </a:lnTo>
                    <a:lnTo>
                      <a:pt x="146" y="465"/>
                    </a:lnTo>
                    <a:lnTo>
                      <a:pt x="156" y="469"/>
                    </a:lnTo>
                    <a:lnTo>
                      <a:pt x="167" y="473"/>
                    </a:lnTo>
                    <a:lnTo>
                      <a:pt x="176" y="477"/>
                    </a:lnTo>
                    <a:lnTo>
                      <a:pt x="190" y="481"/>
                    </a:lnTo>
                    <a:lnTo>
                      <a:pt x="201" y="483"/>
                    </a:lnTo>
                    <a:lnTo>
                      <a:pt x="213" y="483"/>
                    </a:lnTo>
                    <a:lnTo>
                      <a:pt x="224" y="484"/>
                    </a:lnTo>
                    <a:lnTo>
                      <a:pt x="237" y="4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26" name="Freeform 87">
                <a:extLst>
                  <a:ext uri="{FF2B5EF4-FFF2-40B4-BE49-F238E27FC236}">
                    <a16:creationId xmlns:a16="http://schemas.microsoft.com/office/drawing/2014/main" xmlns="" id="{DF8AEA1F-A050-4944-9227-0778EDEA4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1897"/>
                <a:ext cx="165" cy="167"/>
              </a:xfrm>
              <a:custGeom>
                <a:avLst/>
                <a:gdLst>
                  <a:gd name="T0" fmla="*/ 173 w 331"/>
                  <a:gd name="T1" fmla="*/ 335 h 335"/>
                  <a:gd name="T2" fmla="*/ 188 w 331"/>
                  <a:gd name="T3" fmla="*/ 333 h 335"/>
                  <a:gd name="T4" fmla="*/ 213 w 331"/>
                  <a:gd name="T5" fmla="*/ 327 h 335"/>
                  <a:gd name="T6" fmla="*/ 243 w 331"/>
                  <a:gd name="T7" fmla="*/ 314 h 335"/>
                  <a:gd name="T8" fmla="*/ 268 w 331"/>
                  <a:gd name="T9" fmla="*/ 295 h 335"/>
                  <a:gd name="T10" fmla="*/ 291 w 331"/>
                  <a:gd name="T11" fmla="*/ 272 h 335"/>
                  <a:gd name="T12" fmla="*/ 308 w 331"/>
                  <a:gd name="T13" fmla="*/ 247 h 335"/>
                  <a:gd name="T14" fmla="*/ 321 w 331"/>
                  <a:gd name="T15" fmla="*/ 217 h 335"/>
                  <a:gd name="T16" fmla="*/ 327 w 331"/>
                  <a:gd name="T17" fmla="*/ 194 h 335"/>
                  <a:gd name="T18" fmla="*/ 329 w 331"/>
                  <a:gd name="T19" fmla="*/ 177 h 335"/>
                  <a:gd name="T20" fmla="*/ 329 w 331"/>
                  <a:gd name="T21" fmla="*/ 160 h 335"/>
                  <a:gd name="T22" fmla="*/ 327 w 331"/>
                  <a:gd name="T23" fmla="*/ 143 h 335"/>
                  <a:gd name="T24" fmla="*/ 321 w 331"/>
                  <a:gd name="T25" fmla="*/ 118 h 335"/>
                  <a:gd name="T26" fmla="*/ 308 w 331"/>
                  <a:gd name="T27" fmla="*/ 88 h 335"/>
                  <a:gd name="T28" fmla="*/ 291 w 331"/>
                  <a:gd name="T29" fmla="*/ 61 h 335"/>
                  <a:gd name="T30" fmla="*/ 268 w 331"/>
                  <a:gd name="T31" fmla="*/ 36 h 335"/>
                  <a:gd name="T32" fmla="*/ 243 w 331"/>
                  <a:gd name="T33" fmla="*/ 19 h 335"/>
                  <a:gd name="T34" fmla="*/ 213 w 331"/>
                  <a:gd name="T35" fmla="*/ 6 h 335"/>
                  <a:gd name="T36" fmla="*/ 188 w 331"/>
                  <a:gd name="T37" fmla="*/ 0 h 335"/>
                  <a:gd name="T38" fmla="*/ 173 w 331"/>
                  <a:gd name="T39" fmla="*/ 0 h 335"/>
                  <a:gd name="T40" fmla="*/ 156 w 331"/>
                  <a:gd name="T41" fmla="*/ 0 h 335"/>
                  <a:gd name="T42" fmla="*/ 139 w 331"/>
                  <a:gd name="T43" fmla="*/ 0 h 335"/>
                  <a:gd name="T44" fmla="*/ 114 w 331"/>
                  <a:gd name="T45" fmla="*/ 6 h 335"/>
                  <a:gd name="T46" fmla="*/ 84 w 331"/>
                  <a:gd name="T47" fmla="*/ 19 h 335"/>
                  <a:gd name="T48" fmla="*/ 59 w 331"/>
                  <a:gd name="T49" fmla="*/ 36 h 335"/>
                  <a:gd name="T50" fmla="*/ 36 w 331"/>
                  <a:gd name="T51" fmla="*/ 61 h 335"/>
                  <a:gd name="T52" fmla="*/ 19 w 331"/>
                  <a:gd name="T53" fmla="*/ 88 h 335"/>
                  <a:gd name="T54" fmla="*/ 6 w 331"/>
                  <a:gd name="T55" fmla="*/ 118 h 335"/>
                  <a:gd name="T56" fmla="*/ 0 w 331"/>
                  <a:gd name="T57" fmla="*/ 143 h 335"/>
                  <a:gd name="T58" fmla="*/ 0 w 331"/>
                  <a:gd name="T59" fmla="*/ 160 h 335"/>
                  <a:gd name="T60" fmla="*/ 0 w 331"/>
                  <a:gd name="T61" fmla="*/ 177 h 335"/>
                  <a:gd name="T62" fmla="*/ 0 w 331"/>
                  <a:gd name="T63" fmla="*/ 194 h 335"/>
                  <a:gd name="T64" fmla="*/ 6 w 331"/>
                  <a:gd name="T65" fmla="*/ 217 h 335"/>
                  <a:gd name="T66" fmla="*/ 19 w 331"/>
                  <a:gd name="T67" fmla="*/ 247 h 335"/>
                  <a:gd name="T68" fmla="*/ 36 w 331"/>
                  <a:gd name="T69" fmla="*/ 272 h 335"/>
                  <a:gd name="T70" fmla="*/ 59 w 331"/>
                  <a:gd name="T71" fmla="*/ 295 h 335"/>
                  <a:gd name="T72" fmla="*/ 84 w 331"/>
                  <a:gd name="T73" fmla="*/ 314 h 335"/>
                  <a:gd name="T74" fmla="*/ 114 w 331"/>
                  <a:gd name="T75" fmla="*/ 327 h 335"/>
                  <a:gd name="T76" fmla="*/ 139 w 331"/>
                  <a:gd name="T77" fmla="*/ 333 h 335"/>
                  <a:gd name="T78" fmla="*/ 156 w 331"/>
                  <a:gd name="T79" fmla="*/ 335 h 335"/>
                  <a:gd name="T80" fmla="*/ 165 w 331"/>
                  <a:gd name="T81" fmla="*/ 335 h 3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1"/>
                  <a:gd name="T124" fmla="*/ 0 h 335"/>
                  <a:gd name="T125" fmla="*/ 331 w 331"/>
                  <a:gd name="T126" fmla="*/ 335 h 33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1" h="335">
                    <a:moveTo>
                      <a:pt x="165" y="335"/>
                    </a:moveTo>
                    <a:lnTo>
                      <a:pt x="173" y="335"/>
                    </a:lnTo>
                    <a:lnTo>
                      <a:pt x="181" y="335"/>
                    </a:lnTo>
                    <a:lnTo>
                      <a:pt x="188" y="333"/>
                    </a:lnTo>
                    <a:lnTo>
                      <a:pt x="198" y="331"/>
                    </a:lnTo>
                    <a:lnTo>
                      <a:pt x="213" y="327"/>
                    </a:lnTo>
                    <a:lnTo>
                      <a:pt x="228" y="321"/>
                    </a:lnTo>
                    <a:lnTo>
                      <a:pt x="243" y="314"/>
                    </a:lnTo>
                    <a:lnTo>
                      <a:pt x="257" y="306"/>
                    </a:lnTo>
                    <a:lnTo>
                      <a:pt x="268" y="295"/>
                    </a:lnTo>
                    <a:lnTo>
                      <a:pt x="281" y="285"/>
                    </a:lnTo>
                    <a:lnTo>
                      <a:pt x="291" y="272"/>
                    </a:lnTo>
                    <a:lnTo>
                      <a:pt x="300" y="260"/>
                    </a:lnTo>
                    <a:lnTo>
                      <a:pt x="308" y="247"/>
                    </a:lnTo>
                    <a:lnTo>
                      <a:pt x="317" y="234"/>
                    </a:lnTo>
                    <a:lnTo>
                      <a:pt x="321" y="217"/>
                    </a:lnTo>
                    <a:lnTo>
                      <a:pt x="325" y="202"/>
                    </a:lnTo>
                    <a:lnTo>
                      <a:pt x="327" y="194"/>
                    </a:lnTo>
                    <a:lnTo>
                      <a:pt x="329" y="186"/>
                    </a:lnTo>
                    <a:lnTo>
                      <a:pt x="329" y="177"/>
                    </a:lnTo>
                    <a:lnTo>
                      <a:pt x="331" y="169"/>
                    </a:lnTo>
                    <a:lnTo>
                      <a:pt x="329" y="160"/>
                    </a:lnTo>
                    <a:lnTo>
                      <a:pt x="329" y="152"/>
                    </a:lnTo>
                    <a:lnTo>
                      <a:pt x="327" y="143"/>
                    </a:lnTo>
                    <a:lnTo>
                      <a:pt x="325" y="133"/>
                    </a:lnTo>
                    <a:lnTo>
                      <a:pt x="321" y="118"/>
                    </a:lnTo>
                    <a:lnTo>
                      <a:pt x="317" y="103"/>
                    </a:lnTo>
                    <a:lnTo>
                      <a:pt x="308" y="88"/>
                    </a:lnTo>
                    <a:lnTo>
                      <a:pt x="300" y="74"/>
                    </a:lnTo>
                    <a:lnTo>
                      <a:pt x="291" y="61"/>
                    </a:lnTo>
                    <a:lnTo>
                      <a:pt x="281" y="49"/>
                    </a:lnTo>
                    <a:lnTo>
                      <a:pt x="268" y="36"/>
                    </a:lnTo>
                    <a:lnTo>
                      <a:pt x="257" y="27"/>
                    </a:lnTo>
                    <a:lnTo>
                      <a:pt x="243" y="19"/>
                    </a:lnTo>
                    <a:lnTo>
                      <a:pt x="228" y="13"/>
                    </a:lnTo>
                    <a:lnTo>
                      <a:pt x="213" y="6"/>
                    </a:lnTo>
                    <a:lnTo>
                      <a:pt x="198" y="4"/>
                    </a:lnTo>
                    <a:lnTo>
                      <a:pt x="188" y="0"/>
                    </a:lnTo>
                    <a:lnTo>
                      <a:pt x="181" y="0"/>
                    </a:lnTo>
                    <a:lnTo>
                      <a:pt x="173" y="0"/>
                    </a:lnTo>
                    <a:lnTo>
                      <a:pt x="165" y="0"/>
                    </a:lnTo>
                    <a:lnTo>
                      <a:pt x="156" y="0"/>
                    </a:lnTo>
                    <a:lnTo>
                      <a:pt x="146" y="0"/>
                    </a:lnTo>
                    <a:lnTo>
                      <a:pt x="139" y="0"/>
                    </a:lnTo>
                    <a:lnTo>
                      <a:pt x="131" y="4"/>
                    </a:lnTo>
                    <a:lnTo>
                      <a:pt x="114" y="6"/>
                    </a:lnTo>
                    <a:lnTo>
                      <a:pt x="99" y="13"/>
                    </a:lnTo>
                    <a:lnTo>
                      <a:pt x="84" y="19"/>
                    </a:lnTo>
                    <a:lnTo>
                      <a:pt x="70" y="27"/>
                    </a:lnTo>
                    <a:lnTo>
                      <a:pt x="59" y="36"/>
                    </a:lnTo>
                    <a:lnTo>
                      <a:pt x="47" y="49"/>
                    </a:lnTo>
                    <a:lnTo>
                      <a:pt x="36" y="61"/>
                    </a:lnTo>
                    <a:lnTo>
                      <a:pt x="27" y="74"/>
                    </a:lnTo>
                    <a:lnTo>
                      <a:pt x="19" y="88"/>
                    </a:lnTo>
                    <a:lnTo>
                      <a:pt x="13" y="103"/>
                    </a:lnTo>
                    <a:lnTo>
                      <a:pt x="6" y="118"/>
                    </a:lnTo>
                    <a:lnTo>
                      <a:pt x="4" y="133"/>
                    </a:lnTo>
                    <a:lnTo>
                      <a:pt x="0" y="143"/>
                    </a:lnTo>
                    <a:lnTo>
                      <a:pt x="0" y="152"/>
                    </a:lnTo>
                    <a:lnTo>
                      <a:pt x="0" y="160"/>
                    </a:lnTo>
                    <a:lnTo>
                      <a:pt x="0" y="169"/>
                    </a:lnTo>
                    <a:lnTo>
                      <a:pt x="0" y="177"/>
                    </a:lnTo>
                    <a:lnTo>
                      <a:pt x="0" y="186"/>
                    </a:lnTo>
                    <a:lnTo>
                      <a:pt x="0" y="194"/>
                    </a:lnTo>
                    <a:lnTo>
                      <a:pt x="4" y="202"/>
                    </a:lnTo>
                    <a:lnTo>
                      <a:pt x="6" y="217"/>
                    </a:lnTo>
                    <a:lnTo>
                      <a:pt x="13" y="234"/>
                    </a:lnTo>
                    <a:lnTo>
                      <a:pt x="19" y="247"/>
                    </a:lnTo>
                    <a:lnTo>
                      <a:pt x="27" y="260"/>
                    </a:lnTo>
                    <a:lnTo>
                      <a:pt x="36" y="272"/>
                    </a:lnTo>
                    <a:lnTo>
                      <a:pt x="47" y="285"/>
                    </a:lnTo>
                    <a:lnTo>
                      <a:pt x="59" y="295"/>
                    </a:lnTo>
                    <a:lnTo>
                      <a:pt x="70" y="306"/>
                    </a:lnTo>
                    <a:lnTo>
                      <a:pt x="84" y="314"/>
                    </a:lnTo>
                    <a:lnTo>
                      <a:pt x="99" y="321"/>
                    </a:lnTo>
                    <a:lnTo>
                      <a:pt x="114" y="327"/>
                    </a:lnTo>
                    <a:lnTo>
                      <a:pt x="131" y="331"/>
                    </a:lnTo>
                    <a:lnTo>
                      <a:pt x="139" y="333"/>
                    </a:lnTo>
                    <a:lnTo>
                      <a:pt x="146" y="335"/>
                    </a:lnTo>
                    <a:lnTo>
                      <a:pt x="156" y="335"/>
                    </a:lnTo>
                    <a:lnTo>
                      <a:pt x="165" y="335"/>
                    </a:lnTo>
                    <a:close/>
                  </a:path>
                </a:pathLst>
              </a:custGeom>
              <a:solidFill>
                <a:srgbClr val="99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27" name="Freeform 88">
                <a:extLst>
                  <a:ext uri="{FF2B5EF4-FFF2-40B4-BE49-F238E27FC236}">
                    <a16:creationId xmlns:a16="http://schemas.microsoft.com/office/drawing/2014/main" xmlns="" id="{13524A1F-7750-4CE6-80A9-8918A9CFC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6" y="1802"/>
                <a:ext cx="47" cy="48"/>
              </a:xfrm>
              <a:custGeom>
                <a:avLst/>
                <a:gdLst>
                  <a:gd name="T0" fmla="*/ 47 w 93"/>
                  <a:gd name="T1" fmla="*/ 95 h 95"/>
                  <a:gd name="T2" fmla="*/ 55 w 93"/>
                  <a:gd name="T3" fmla="*/ 95 h 95"/>
                  <a:gd name="T4" fmla="*/ 64 w 93"/>
                  <a:gd name="T5" fmla="*/ 91 h 95"/>
                  <a:gd name="T6" fmla="*/ 72 w 93"/>
                  <a:gd name="T7" fmla="*/ 85 h 95"/>
                  <a:gd name="T8" fmla="*/ 79 w 93"/>
                  <a:gd name="T9" fmla="*/ 82 h 95"/>
                  <a:gd name="T10" fmla="*/ 83 w 93"/>
                  <a:gd name="T11" fmla="*/ 72 h 95"/>
                  <a:gd name="T12" fmla="*/ 89 w 93"/>
                  <a:gd name="T13" fmla="*/ 65 h 95"/>
                  <a:gd name="T14" fmla="*/ 91 w 93"/>
                  <a:gd name="T15" fmla="*/ 55 h 95"/>
                  <a:gd name="T16" fmla="*/ 93 w 93"/>
                  <a:gd name="T17" fmla="*/ 47 h 95"/>
                  <a:gd name="T18" fmla="*/ 91 w 93"/>
                  <a:gd name="T19" fmla="*/ 36 h 95"/>
                  <a:gd name="T20" fmla="*/ 89 w 93"/>
                  <a:gd name="T21" fmla="*/ 27 h 95"/>
                  <a:gd name="T22" fmla="*/ 83 w 93"/>
                  <a:gd name="T23" fmla="*/ 19 h 95"/>
                  <a:gd name="T24" fmla="*/ 79 w 93"/>
                  <a:gd name="T25" fmla="*/ 13 h 95"/>
                  <a:gd name="T26" fmla="*/ 72 w 93"/>
                  <a:gd name="T27" fmla="*/ 6 h 95"/>
                  <a:gd name="T28" fmla="*/ 64 w 93"/>
                  <a:gd name="T29" fmla="*/ 4 h 95"/>
                  <a:gd name="T30" fmla="*/ 55 w 93"/>
                  <a:gd name="T31" fmla="*/ 0 h 95"/>
                  <a:gd name="T32" fmla="*/ 47 w 93"/>
                  <a:gd name="T33" fmla="*/ 0 h 95"/>
                  <a:gd name="T34" fmla="*/ 38 w 93"/>
                  <a:gd name="T35" fmla="*/ 0 h 95"/>
                  <a:gd name="T36" fmla="*/ 28 w 93"/>
                  <a:gd name="T37" fmla="*/ 4 h 95"/>
                  <a:gd name="T38" fmla="*/ 21 w 93"/>
                  <a:gd name="T39" fmla="*/ 6 h 95"/>
                  <a:gd name="T40" fmla="*/ 13 w 93"/>
                  <a:gd name="T41" fmla="*/ 13 h 95"/>
                  <a:gd name="T42" fmla="*/ 5 w 93"/>
                  <a:gd name="T43" fmla="*/ 19 h 95"/>
                  <a:gd name="T44" fmla="*/ 3 w 93"/>
                  <a:gd name="T45" fmla="*/ 27 h 95"/>
                  <a:gd name="T46" fmla="*/ 0 w 93"/>
                  <a:gd name="T47" fmla="*/ 36 h 95"/>
                  <a:gd name="T48" fmla="*/ 0 w 93"/>
                  <a:gd name="T49" fmla="*/ 47 h 95"/>
                  <a:gd name="T50" fmla="*/ 0 w 93"/>
                  <a:gd name="T51" fmla="*/ 55 h 95"/>
                  <a:gd name="T52" fmla="*/ 3 w 93"/>
                  <a:gd name="T53" fmla="*/ 65 h 95"/>
                  <a:gd name="T54" fmla="*/ 5 w 93"/>
                  <a:gd name="T55" fmla="*/ 72 h 95"/>
                  <a:gd name="T56" fmla="*/ 13 w 93"/>
                  <a:gd name="T57" fmla="*/ 82 h 95"/>
                  <a:gd name="T58" fmla="*/ 21 w 93"/>
                  <a:gd name="T59" fmla="*/ 85 h 95"/>
                  <a:gd name="T60" fmla="*/ 28 w 93"/>
                  <a:gd name="T61" fmla="*/ 91 h 95"/>
                  <a:gd name="T62" fmla="*/ 38 w 93"/>
                  <a:gd name="T63" fmla="*/ 95 h 95"/>
                  <a:gd name="T64" fmla="*/ 47 w 93"/>
                  <a:gd name="T65" fmla="*/ 95 h 95"/>
                  <a:gd name="T66" fmla="*/ 47 w 93"/>
                  <a:gd name="T67" fmla="*/ 95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95"/>
                  <a:gd name="T104" fmla="*/ 93 w 93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95">
                    <a:moveTo>
                      <a:pt x="47" y="95"/>
                    </a:moveTo>
                    <a:lnTo>
                      <a:pt x="55" y="95"/>
                    </a:lnTo>
                    <a:lnTo>
                      <a:pt x="64" y="91"/>
                    </a:lnTo>
                    <a:lnTo>
                      <a:pt x="72" y="85"/>
                    </a:lnTo>
                    <a:lnTo>
                      <a:pt x="79" y="82"/>
                    </a:lnTo>
                    <a:lnTo>
                      <a:pt x="83" y="72"/>
                    </a:lnTo>
                    <a:lnTo>
                      <a:pt x="89" y="65"/>
                    </a:lnTo>
                    <a:lnTo>
                      <a:pt x="91" y="55"/>
                    </a:lnTo>
                    <a:lnTo>
                      <a:pt x="93" y="47"/>
                    </a:lnTo>
                    <a:lnTo>
                      <a:pt x="91" y="36"/>
                    </a:lnTo>
                    <a:lnTo>
                      <a:pt x="89" y="27"/>
                    </a:lnTo>
                    <a:lnTo>
                      <a:pt x="83" y="19"/>
                    </a:lnTo>
                    <a:lnTo>
                      <a:pt x="79" y="13"/>
                    </a:lnTo>
                    <a:lnTo>
                      <a:pt x="72" y="6"/>
                    </a:lnTo>
                    <a:lnTo>
                      <a:pt x="64" y="4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4"/>
                    </a:lnTo>
                    <a:lnTo>
                      <a:pt x="21" y="6"/>
                    </a:lnTo>
                    <a:lnTo>
                      <a:pt x="13" y="13"/>
                    </a:lnTo>
                    <a:lnTo>
                      <a:pt x="5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3" y="65"/>
                    </a:lnTo>
                    <a:lnTo>
                      <a:pt x="5" y="72"/>
                    </a:lnTo>
                    <a:lnTo>
                      <a:pt x="13" y="82"/>
                    </a:lnTo>
                    <a:lnTo>
                      <a:pt x="21" y="85"/>
                    </a:lnTo>
                    <a:lnTo>
                      <a:pt x="28" y="91"/>
                    </a:lnTo>
                    <a:lnTo>
                      <a:pt x="38" y="95"/>
                    </a:lnTo>
                    <a:lnTo>
                      <a:pt x="47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28" name="Freeform 89">
                <a:extLst>
                  <a:ext uri="{FF2B5EF4-FFF2-40B4-BE49-F238E27FC236}">
                    <a16:creationId xmlns:a16="http://schemas.microsoft.com/office/drawing/2014/main" xmlns="" id="{DE3EB3B3-DC0D-47CB-B226-E36CF8A3E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1802"/>
                <a:ext cx="47" cy="47"/>
              </a:xfrm>
              <a:custGeom>
                <a:avLst/>
                <a:gdLst>
                  <a:gd name="T0" fmla="*/ 48 w 95"/>
                  <a:gd name="T1" fmla="*/ 95 h 95"/>
                  <a:gd name="T2" fmla="*/ 55 w 95"/>
                  <a:gd name="T3" fmla="*/ 93 h 95"/>
                  <a:gd name="T4" fmla="*/ 65 w 95"/>
                  <a:gd name="T5" fmla="*/ 91 h 95"/>
                  <a:gd name="T6" fmla="*/ 72 w 95"/>
                  <a:gd name="T7" fmla="*/ 84 h 95"/>
                  <a:gd name="T8" fmla="*/ 80 w 95"/>
                  <a:gd name="T9" fmla="*/ 80 h 95"/>
                  <a:gd name="T10" fmla="*/ 86 w 95"/>
                  <a:gd name="T11" fmla="*/ 70 h 95"/>
                  <a:gd name="T12" fmla="*/ 91 w 95"/>
                  <a:gd name="T13" fmla="*/ 63 h 95"/>
                  <a:gd name="T14" fmla="*/ 93 w 95"/>
                  <a:gd name="T15" fmla="*/ 55 h 95"/>
                  <a:gd name="T16" fmla="*/ 95 w 95"/>
                  <a:gd name="T17" fmla="*/ 48 h 95"/>
                  <a:gd name="T18" fmla="*/ 93 w 95"/>
                  <a:gd name="T19" fmla="*/ 34 h 95"/>
                  <a:gd name="T20" fmla="*/ 91 w 95"/>
                  <a:gd name="T21" fmla="*/ 27 h 95"/>
                  <a:gd name="T22" fmla="*/ 86 w 95"/>
                  <a:gd name="T23" fmla="*/ 17 h 95"/>
                  <a:gd name="T24" fmla="*/ 80 w 95"/>
                  <a:gd name="T25" fmla="*/ 11 h 95"/>
                  <a:gd name="T26" fmla="*/ 72 w 95"/>
                  <a:gd name="T27" fmla="*/ 6 h 95"/>
                  <a:gd name="T28" fmla="*/ 65 w 95"/>
                  <a:gd name="T29" fmla="*/ 2 h 95"/>
                  <a:gd name="T30" fmla="*/ 55 w 95"/>
                  <a:gd name="T31" fmla="*/ 0 h 95"/>
                  <a:gd name="T32" fmla="*/ 48 w 95"/>
                  <a:gd name="T33" fmla="*/ 0 h 95"/>
                  <a:gd name="T34" fmla="*/ 38 w 95"/>
                  <a:gd name="T35" fmla="*/ 0 h 95"/>
                  <a:gd name="T36" fmla="*/ 29 w 95"/>
                  <a:gd name="T37" fmla="*/ 2 h 95"/>
                  <a:gd name="T38" fmla="*/ 19 w 95"/>
                  <a:gd name="T39" fmla="*/ 6 h 95"/>
                  <a:gd name="T40" fmla="*/ 13 w 95"/>
                  <a:gd name="T41" fmla="*/ 11 h 95"/>
                  <a:gd name="T42" fmla="*/ 6 w 95"/>
                  <a:gd name="T43" fmla="*/ 17 h 95"/>
                  <a:gd name="T44" fmla="*/ 4 w 95"/>
                  <a:gd name="T45" fmla="*/ 27 h 95"/>
                  <a:gd name="T46" fmla="*/ 0 w 95"/>
                  <a:gd name="T47" fmla="*/ 34 h 95"/>
                  <a:gd name="T48" fmla="*/ 0 w 95"/>
                  <a:gd name="T49" fmla="*/ 48 h 95"/>
                  <a:gd name="T50" fmla="*/ 0 w 95"/>
                  <a:gd name="T51" fmla="*/ 55 h 95"/>
                  <a:gd name="T52" fmla="*/ 4 w 95"/>
                  <a:gd name="T53" fmla="*/ 63 h 95"/>
                  <a:gd name="T54" fmla="*/ 6 w 95"/>
                  <a:gd name="T55" fmla="*/ 70 h 95"/>
                  <a:gd name="T56" fmla="*/ 13 w 95"/>
                  <a:gd name="T57" fmla="*/ 80 h 95"/>
                  <a:gd name="T58" fmla="*/ 19 w 95"/>
                  <a:gd name="T59" fmla="*/ 84 h 95"/>
                  <a:gd name="T60" fmla="*/ 29 w 95"/>
                  <a:gd name="T61" fmla="*/ 91 h 95"/>
                  <a:gd name="T62" fmla="*/ 38 w 95"/>
                  <a:gd name="T63" fmla="*/ 93 h 95"/>
                  <a:gd name="T64" fmla="*/ 48 w 95"/>
                  <a:gd name="T65" fmla="*/ 95 h 95"/>
                  <a:gd name="T66" fmla="*/ 48 w 95"/>
                  <a:gd name="T67" fmla="*/ 95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95"/>
                  <a:gd name="T104" fmla="*/ 95 w 95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95">
                    <a:moveTo>
                      <a:pt x="48" y="95"/>
                    </a:moveTo>
                    <a:lnTo>
                      <a:pt x="55" y="93"/>
                    </a:lnTo>
                    <a:lnTo>
                      <a:pt x="65" y="91"/>
                    </a:lnTo>
                    <a:lnTo>
                      <a:pt x="72" y="84"/>
                    </a:lnTo>
                    <a:lnTo>
                      <a:pt x="80" y="80"/>
                    </a:lnTo>
                    <a:lnTo>
                      <a:pt x="86" y="70"/>
                    </a:lnTo>
                    <a:lnTo>
                      <a:pt x="91" y="63"/>
                    </a:lnTo>
                    <a:lnTo>
                      <a:pt x="93" y="55"/>
                    </a:lnTo>
                    <a:lnTo>
                      <a:pt x="95" y="48"/>
                    </a:lnTo>
                    <a:lnTo>
                      <a:pt x="93" y="34"/>
                    </a:lnTo>
                    <a:lnTo>
                      <a:pt x="91" y="27"/>
                    </a:lnTo>
                    <a:lnTo>
                      <a:pt x="86" y="17"/>
                    </a:lnTo>
                    <a:lnTo>
                      <a:pt x="80" y="11"/>
                    </a:lnTo>
                    <a:lnTo>
                      <a:pt x="72" y="6"/>
                    </a:lnTo>
                    <a:lnTo>
                      <a:pt x="65" y="2"/>
                    </a:lnTo>
                    <a:lnTo>
                      <a:pt x="55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2"/>
                    </a:lnTo>
                    <a:lnTo>
                      <a:pt x="19" y="6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4" y="63"/>
                    </a:lnTo>
                    <a:lnTo>
                      <a:pt x="6" y="70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9" y="91"/>
                    </a:lnTo>
                    <a:lnTo>
                      <a:pt x="38" y="93"/>
                    </a:lnTo>
                    <a:lnTo>
                      <a:pt x="48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29" name="Freeform 90">
                <a:extLst>
                  <a:ext uri="{FF2B5EF4-FFF2-40B4-BE49-F238E27FC236}">
                    <a16:creationId xmlns:a16="http://schemas.microsoft.com/office/drawing/2014/main" xmlns="" id="{57807056-9C90-4261-8EE2-C88B79ADC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6" y="2112"/>
                <a:ext cx="49" cy="48"/>
              </a:xfrm>
              <a:custGeom>
                <a:avLst/>
                <a:gdLst>
                  <a:gd name="T0" fmla="*/ 47 w 97"/>
                  <a:gd name="T1" fmla="*/ 95 h 95"/>
                  <a:gd name="T2" fmla="*/ 55 w 97"/>
                  <a:gd name="T3" fmla="*/ 93 h 95"/>
                  <a:gd name="T4" fmla="*/ 64 w 97"/>
                  <a:gd name="T5" fmla="*/ 91 h 95"/>
                  <a:gd name="T6" fmla="*/ 72 w 97"/>
                  <a:gd name="T7" fmla="*/ 83 h 95"/>
                  <a:gd name="T8" fmla="*/ 81 w 97"/>
                  <a:gd name="T9" fmla="*/ 79 h 95"/>
                  <a:gd name="T10" fmla="*/ 85 w 97"/>
                  <a:gd name="T11" fmla="*/ 70 h 95"/>
                  <a:gd name="T12" fmla="*/ 91 w 97"/>
                  <a:gd name="T13" fmla="*/ 62 h 95"/>
                  <a:gd name="T14" fmla="*/ 95 w 97"/>
                  <a:gd name="T15" fmla="*/ 55 h 95"/>
                  <a:gd name="T16" fmla="*/ 97 w 97"/>
                  <a:gd name="T17" fmla="*/ 47 h 95"/>
                  <a:gd name="T18" fmla="*/ 95 w 97"/>
                  <a:gd name="T19" fmla="*/ 36 h 95"/>
                  <a:gd name="T20" fmla="*/ 91 w 97"/>
                  <a:gd name="T21" fmla="*/ 26 h 95"/>
                  <a:gd name="T22" fmla="*/ 85 w 97"/>
                  <a:gd name="T23" fmla="*/ 17 h 95"/>
                  <a:gd name="T24" fmla="*/ 81 w 97"/>
                  <a:gd name="T25" fmla="*/ 11 h 95"/>
                  <a:gd name="T26" fmla="*/ 72 w 97"/>
                  <a:gd name="T27" fmla="*/ 5 h 95"/>
                  <a:gd name="T28" fmla="*/ 64 w 97"/>
                  <a:gd name="T29" fmla="*/ 1 h 95"/>
                  <a:gd name="T30" fmla="*/ 55 w 97"/>
                  <a:gd name="T31" fmla="*/ 0 h 95"/>
                  <a:gd name="T32" fmla="*/ 47 w 97"/>
                  <a:gd name="T33" fmla="*/ 0 h 95"/>
                  <a:gd name="T34" fmla="*/ 38 w 97"/>
                  <a:gd name="T35" fmla="*/ 0 h 95"/>
                  <a:gd name="T36" fmla="*/ 28 w 97"/>
                  <a:gd name="T37" fmla="*/ 1 h 95"/>
                  <a:gd name="T38" fmla="*/ 21 w 97"/>
                  <a:gd name="T39" fmla="*/ 5 h 95"/>
                  <a:gd name="T40" fmla="*/ 13 w 97"/>
                  <a:gd name="T41" fmla="*/ 11 h 95"/>
                  <a:gd name="T42" fmla="*/ 5 w 97"/>
                  <a:gd name="T43" fmla="*/ 17 h 95"/>
                  <a:gd name="T44" fmla="*/ 3 w 97"/>
                  <a:gd name="T45" fmla="*/ 26 h 95"/>
                  <a:gd name="T46" fmla="*/ 0 w 97"/>
                  <a:gd name="T47" fmla="*/ 36 h 95"/>
                  <a:gd name="T48" fmla="*/ 0 w 97"/>
                  <a:gd name="T49" fmla="*/ 47 h 95"/>
                  <a:gd name="T50" fmla="*/ 0 w 97"/>
                  <a:gd name="T51" fmla="*/ 55 h 95"/>
                  <a:gd name="T52" fmla="*/ 3 w 97"/>
                  <a:gd name="T53" fmla="*/ 62 h 95"/>
                  <a:gd name="T54" fmla="*/ 5 w 97"/>
                  <a:gd name="T55" fmla="*/ 70 h 95"/>
                  <a:gd name="T56" fmla="*/ 13 w 97"/>
                  <a:gd name="T57" fmla="*/ 79 h 95"/>
                  <a:gd name="T58" fmla="*/ 21 w 97"/>
                  <a:gd name="T59" fmla="*/ 83 h 95"/>
                  <a:gd name="T60" fmla="*/ 28 w 97"/>
                  <a:gd name="T61" fmla="*/ 91 h 95"/>
                  <a:gd name="T62" fmla="*/ 38 w 97"/>
                  <a:gd name="T63" fmla="*/ 93 h 95"/>
                  <a:gd name="T64" fmla="*/ 47 w 97"/>
                  <a:gd name="T65" fmla="*/ 95 h 95"/>
                  <a:gd name="T66" fmla="*/ 47 w 97"/>
                  <a:gd name="T67" fmla="*/ 95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7"/>
                  <a:gd name="T103" fmla="*/ 0 h 95"/>
                  <a:gd name="T104" fmla="*/ 97 w 97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7" h="95">
                    <a:moveTo>
                      <a:pt x="47" y="95"/>
                    </a:moveTo>
                    <a:lnTo>
                      <a:pt x="55" y="93"/>
                    </a:lnTo>
                    <a:lnTo>
                      <a:pt x="64" y="91"/>
                    </a:lnTo>
                    <a:lnTo>
                      <a:pt x="72" y="83"/>
                    </a:lnTo>
                    <a:lnTo>
                      <a:pt x="81" y="79"/>
                    </a:lnTo>
                    <a:lnTo>
                      <a:pt x="85" y="70"/>
                    </a:lnTo>
                    <a:lnTo>
                      <a:pt x="91" y="62"/>
                    </a:lnTo>
                    <a:lnTo>
                      <a:pt x="95" y="55"/>
                    </a:lnTo>
                    <a:lnTo>
                      <a:pt x="97" y="47"/>
                    </a:lnTo>
                    <a:lnTo>
                      <a:pt x="95" y="36"/>
                    </a:lnTo>
                    <a:lnTo>
                      <a:pt x="91" y="26"/>
                    </a:lnTo>
                    <a:lnTo>
                      <a:pt x="85" y="17"/>
                    </a:lnTo>
                    <a:lnTo>
                      <a:pt x="81" y="11"/>
                    </a:lnTo>
                    <a:lnTo>
                      <a:pt x="72" y="5"/>
                    </a:lnTo>
                    <a:lnTo>
                      <a:pt x="64" y="1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5"/>
                    </a:lnTo>
                    <a:lnTo>
                      <a:pt x="13" y="11"/>
                    </a:lnTo>
                    <a:lnTo>
                      <a:pt x="5" y="17"/>
                    </a:lnTo>
                    <a:lnTo>
                      <a:pt x="3" y="2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70"/>
                    </a:lnTo>
                    <a:lnTo>
                      <a:pt x="13" y="79"/>
                    </a:lnTo>
                    <a:lnTo>
                      <a:pt x="21" y="83"/>
                    </a:lnTo>
                    <a:lnTo>
                      <a:pt x="28" y="91"/>
                    </a:lnTo>
                    <a:lnTo>
                      <a:pt x="38" y="93"/>
                    </a:lnTo>
                    <a:lnTo>
                      <a:pt x="47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30" name="Freeform 91">
                <a:extLst>
                  <a:ext uri="{FF2B5EF4-FFF2-40B4-BE49-F238E27FC236}">
                    <a16:creationId xmlns:a16="http://schemas.microsoft.com/office/drawing/2014/main" xmlns="" id="{9F581F0B-1533-4F91-BCD7-00E56427C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" y="2110"/>
                <a:ext cx="47" cy="48"/>
              </a:xfrm>
              <a:custGeom>
                <a:avLst/>
                <a:gdLst>
                  <a:gd name="T0" fmla="*/ 47 w 93"/>
                  <a:gd name="T1" fmla="*/ 95 h 95"/>
                  <a:gd name="T2" fmla="*/ 55 w 93"/>
                  <a:gd name="T3" fmla="*/ 95 h 95"/>
                  <a:gd name="T4" fmla="*/ 64 w 93"/>
                  <a:gd name="T5" fmla="*/ 91 h 95"/>
                  <a:gd name="T6" fmla="*/ 72 w 93"/>
                  <a:gd name="T7" fmla="*/ 87 h 95"/>
                  <a:gd name="T8" fmla="*/ 80 w 93"/>
                  <a:gd name="T9" fmla="*/ 81 h 95"/>
                  <a:gd name="T10" fmla="*/ 83 w 93"/>
                  <a:gd name="T11" fmla="*/ 74 h 95"/>
                  <a:gd name="T12" fmla="*/ 87 w 93"/>
                  <a:gd name="T13" fmla="*/ 66 h 95"/>
                  <a:gd name="T14" fmla="*/ 91 w 93"/>
                  <a:gd name="T15" fmla="*/ 57 h 95"/>
                  <a:gd name="T16" fmla="*/ 93 w 93"/>
                  <a:gd name="T17" fmla="*/ 47 h 95"/>
                  <a:gd name="T18" fmla="*/ 91 w 93"/>
                  <a:gd name="T19" fmla="*/ 38 h 95"/>
                  <a:gd name="T20" fmla="*/ 87 w 93"/>
                  <a:gd name="T21" fmla="*/ 28 h 95"/>
                  <a:gd name="T22" fmla="*/ 83 w 93"/>
                  <a:gd name="T23" fmla="*/ 19 h 95"/>
                  <a:gd name="T24" fmla="*/ 80 w 93"/>
                  <a:gd name="T25" fmla="*/ 13 h 95"/>
                  <a:gd name="T26" fmla="*/ 72 w 93"/>
                  <a:gd name="T27" fmla="*/ 5 h 95"/>
                  <a:gd name="T28" fmla="*/ 64 w 93"/>
                  <a:gd name="T29" fmla="*/ 4 h 95"/>
                  <a:gd name="T30" fmla="*/ 55 w 93"/>
                  <a:gd name="T31" fmla="*/ 0 h 95"/>
                  <a:gd name="T32" fmla="*/ 47 w 93"/>
                  <a:gd name="T33" fmla="*/ 0 h 95"/>
                  <a:gd name="T34" fmla="*/ 36 w 93"/>
                  <a:gd name="T35" fmla="*/ 0 h 95"/>
                  <a:gd name="T36" fmla="*/ 26 w 93"/>
                  <a:gd name="T37" fmla="*/ 4 h 95"/>
                  <a:gd name="T38" fmla="*/ 19 w 93"/>
                  <a:gd name="T39" fmla="*/ 5 h 95"/>
                  <a:gd name="T40" fmla="*/ 11 w 93"/>
                  <a:gd name="T41" fmla="*/ 13 h 95"/>
                  <a:gd name="T42" fmla="*/ 6 w 93"/>
                  <a:gd name="T43" fmla="*/ 19 h 95"/>
                  <a:gd name="T44" fmla="*/ 4 w 93"/>
                  <a:gd name="T45" fmla="*/ 28 h 95"/>
                  <a:gd name="T46" fmla="*/ 0 w 93"/>
                  <a:gd name="T47" fmla="*/ 38 h 95"/>
                  <a:gd name="T48" fmla="*/ 0 w 93"/>
                  <a:gd name="T49" fmla="*/ 47 h 95"/>
                  <a:gd name="T50" fmla="*/ 0 w 93"/>
                  <a:gd name="T51" fmla="*/ 57 h 95"/>
                  <a:gd name="T52" fmla="*/ 4 w 93"/>
                  <a:gd name="T53" fmla="*/ 66 h 95"/>
                  <a:gd name="T54" fmla="*/ 6 w 93"/>
                  <a:gd name="T55" fmla="*/ 74 h 95"/>
                  <a:gd name="T56" fmla="*/ 11 w 93"/>
                  <a:gd name="T57" fmla="*/ 81 h 95"/>
                  <a:gd name="T58" fmla="*/ 19 w 93"/>
                  <a:gd name="T59" fmla="*/ 87 h 95"/>
                  <a:gd name="T60" fmla="*/ 26 w 93"/>
                  <a:gd name="T61" fmla="*/ 91 h 95"/>
                  <a:gd name="T62" fmla="*/ 36 w 93"/>
                  <a:gd name="T63" fmla="*/ 95 h 95"/>
                  <a:gd name="T64" fmla="*/ 47 w 93"/>
                  <a:gd name="T65" fmla="*/ 95 h 95"/>
                  <a:gd name="T66" fmla="*/ 47 w 93"/>
                  <a:gd name="T67" fmla="*/ 95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95"/>
                  <a:gd name="T104" fmla="*/ 93 w 93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95">
                    <a:moveTo>
                      <a:pt x="47" y="95"/>
                    </a:moveTo>
                    <a:lnTo>
                      <a:pt x="55" y="95"/>
                    </a:lnTo>
                    <a:lnTo>
                      <a:pt x="64" y="91"/>
                    </a:lnTo>
                    <a:lnTo>
                      <a:pt x="72" y="87"/>
                    </a:lnTo>
                    <a:lnTo>
                      <a:pt x="80" y="81"/>
                    </a:lnTo>
                    <a:lnTo>
                      <a:pt x="83" y="74"/>
                    </a:lnTo>
                    <a:lnTo>
                      <a:pt x="87" y="66"/>
                    </a:lnTo>
                    <a:lnTo>
                      <a:pt x="91" y="57"/>
                    </a:lnTo>
                    <a:lnTo>
                      <a:pt x="93" y="47"/>
                    </a:lnTo>
                    <a:lnTo>
                      <a:pt x="91" y="38"/>
                    </a:lnTo>
                    <a:lnTo>
                      <a:pt x="87" y="28"/>
                    </a:lnTo>
                    <a:lnTo>
                      <a:pt x="83" y="19"/>
                    </a:lnTo>
                    <a:lnTo>
                      <a:pt x="80" y="13"/>
                    </a:lnTo>
                    <a:lnTo>
                      <a:pt x="72" y="5"/>
                    </a:lnTo>
                    <a:lnTo>
                      <a:pt x="64" y="4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6" y="4"/>
                    </a:lnTo>
                    <a:lnTo>
                      <a:pt x="19" y="5"/>
                    </a:lnTo>
                    <a:lnTo>
                      <a:pt x="11" y="13"/>
                    </a:lnTo>
                    <a:lnTo>
                      <a:pt x="6" y="19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0" y="57"/>
                    </a:lnTo>
                    <a:lnTo>
                      <a:pt x="4" y="66"/>
                    </a:lnTo>
                    <a:lnTo>
                      <a:pt x="6" y="74"/>
                    </a:lnTo>
                    <a:lnTo>
                      <a:pt x="11" y="81"/>
                    </a:lnTo>
                    <a:lnTo>
                      <a:pt x="19" y="87"/>
                    </a:lnTo>
                    <a:lnTo>
                      <a:pt x="26" y="91"/>
                    </a:lnTo>
                    <a:lnTo>
                      <a:pt x="36" y="95"/>
                    </a:lnTo>
                    <a:lnTo>
                      <a:pt x="47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31" name="Freeform 92">
                <a:extLst>
                  <a:ext uri="{FF2B5EF4-FFF2-40B4-BE49-F238E27FC236}">
                    <a16:creationId xmlns:a16="http://schemas.microsoft.com/office/drawing/2014/main" xmlns="" id="{6E9A7638-CCB3-40B3-875A-EE2114FCF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991"/>
                <a:ext cx="48" cy="48"/>
              </a:xfrm>
              <a:custGeom>
                <a:avLst/>
                <a:gdLst>
                  <a:gd name="T0" fmla="*/ 95 w 95"/>
                  <a:gd name="T1" fmla="*/ 48 h 97"/>
                  <a:gd name="T2" fmla="*/ 92 w 95"/>
                  <a:gd name="T3" fmla="*/ 36 h 97"/>
                  <a:gd name="T4" fmla="*/ 90 w 95"/>
                  <a:gd name="T5" fmla="*/ 27 h 97"/>
                  <a:gd name="T6" fmla="*/ 84 w 95"/>
                  <a:gd name="T7" fmla="*/ 19 h 97"/>
                  <a:gd name="T8" fmla="*/ 78 w 95"/>
                  <a:gd name="T9" fmla="*/ 14 h 97"/>
                  <a:gd name="T10" fmla="*/ 71 w 95"/>
                  <a:gd name="T11" fmla="*/ 6 h 97"/>
                  <a:gd name="T12" fmla="*/ 65 w 95"/>
                  <a:gd name="T13" fmla="*/ 4 h 97"/>
                  <a:gd name="T14" fmla="*/ 55 w 95"/>
                  <a:gd name="T15" fmla="*/ 0 h 97"/>
                  <a:gd name="T16" fmla="*/ 48 w 95"/>
                  <a:gd name="T17" fmla="*/ 0 h 97"/>
                  <a:gd name="T18" fmla="*/ 36 w 95"/>
                  <a:gd name="T19" fmla="*/ 0 h 97"/>
                  <a:gd name="T20" fmla="*/ 29 w 95"/>
                  <a:gd name="T21" fmla="*/ 4 h 97"/>
                  <a:gd name="T22" fmla="*/ 19 w 95"/>
                  <a:gd name="T23" fmla="*/ 6 h 97"/>
                  <a:gd name="T24" fmla="*/ 14 w 95"/>
                  <a:gd name="T25" fmla="*/ 14 h 97"/>
                  <a:gd name="T26" fmla="*/ 6 w 95"/>
                  <a:gd name="T27" fmla="*/ 21 h 97"/>
                  <a:gd name="T28" fmla="*/ 2 w 95"/>
                  <a:gd name="T29" fmla="*/ 29 h 97"/>
                  <a:gd name="T30" fmla="*/ 0 w 95"/>
                  <a:gd name="T31" fmla="*/ 38 h 97"/>
                  <a:gd name="T32" fmla="*/ 0 w 95"/>
                  <a:gd name="T33" fmla="*/ 48 h 97"/>
                  <a:gd name="T34" fmla="*/ 0 w 95"/>
                  <a:gd name="T35" fmla="*/ 55 h 97"/>
                  <a:gd name="T36" fmla="*/ 2 w 95"/>
                  <a:gd name="T37" fmla="*/ 65 h 97"/>
                  <a:gd name="T38" fmla="*/ 6 w 95"/>
                  <a:gd name="T39" fmla="*/ 72 h 97"/>
                  <a:gd name="T40" fmla="*/ 14 w 95"/>
                  <a:gd name="T41" fmla="*/ 82 h 97"/>
                  <a:gd name="T42" fmla="*/ 19 w 95"/>
                  <a:gd name="T43" fmla="*/ 86 h 97"/>
                  <a:gd name="T44" fmla="*/ 29 w 95"/>
                  <a:gd name="T45" fmla="*/ 91 h 97"/>
                  <a:gd name="T46" fmla="*/ 36 w 95"/>
                  <a:gd name="T47" fmla="*/ 95 h 97"/>
                  <a:gd name="T48" fmla="*/ 48 w 95"/>
                  <a:gd name="T49" fmla="*/ 97 h 97"/>
                  <a:gd name="T50" fmla="*/ 55 w 95"/>
                  <a:gd name="T51" fmla="*/ 95 h 97"/>
                  <a:gd name="T52" fmla="*/ 65 w 95"/>
                  <a:gd name="T53" fmla="*/ 91 h 97"/>
                  <a:gd name="T54" fmla="*/ 71 w 95"/>
                  <a:gd name="T55" fmla="*/ 86 h 97"/>
                  <a:gd name="T56" fmla="*/ 80 w 95"/>
                  <a:gd name="T57" fmla="*/ 82 h 97"/>
                  <a:gd name="T58" fmla="*/ 86 w 95"/>
                  <a:gd name="T59" fmla="*/ 72 h 97"/>
                  <a:gd name="T60" fmla="*/ 92 w 95"/>
                  <a:gd name="T61" fmla="*/ 65 h 97"/>
                  <a:gd name="T62" fmla="*/ 93 w 95"/>
                  <a:gd name="T63" fmla="*/ 55 h 97"/>
                  <a:gd name="T64" fmla="*/ 95 w 95"/>
                  <a:gd name="T65" fmla="*/ 48 h 97"/>
                  <a:gd name="T66" fmla="*/ 95 w 95"/>
                  <a:gd name="T67" fmla="*/ 48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97"/>
                  <a:gd name="T104" fmla="*/ 95 w 95"/>
                  <a:gd name="T105" fmla="*/ 97 h 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97">
                    <a:moveTo>
                      <a:pt x="95" y="48"/>
                    </a:moveTo>
                    <a:lnTo>
                      <a:pt x="92" y="36"/>
                    </a:lnTo>
                    <a:lnTo>
                      <a:pt x="90" y="27"/>
                    </a:lnTo>
                    <a:lnTo>
                      <a:pt x="84" y="19"/>
                    </a:lnTo>
                    <a:lnTo>
                      <a:pt x="78" y="14"/>
                    </a:lnTo>
                    <a:lnTo>
                      <a:pt x="71" y="6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19" y="6"/>
                    </a:lnTo>
                    <a:lnTo>
                      <a:pt x="14" y="14"/>
                    </a:lnTo>
                    <a:lnTo>
                      <a:pt x="6" y="21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2" y="65"/>
                    </a:lnTo>
                    <a:lnTo>
                      <a:pt x="6" y="72"/>
                    </a:lnTo>
                    <a:lnTo>
                      <a:pt x="14" y="82"/>
                    </a:lnTo>
                    <a:lnTo>
                      <a:pt x="19" y="86"/>
                    </a:lnTo>
                    <a:lnTo>
                      <a:pt x="29" y="91"/>
                    </a:lnTo>
                    <a:lnTo>
                      <a:pt x="36" y="95"/>
                    </a:lnTo>
                    <a:lnTo>
                      <a:pt x="48" y="97"/>
                    </a:lnTo>
                    <a:lnTo>
                      <a:pt x="55" y="95"/>
                    </a:lnTo>
                    <a:lnTo>
                      <a:pt x="65" y="91"/>
                    </a:lnTo>
                    <a:lnTo>
                      <a:pt x="71" y="86"/>
                    </a:lnTo>
                    <a:lnTo>
                      <a:pt x="80" y="82"/>
                    </a:lnTo>
                    <a:lnTo>
                      <a:pt x="86" y="72"/>
                    </a:lnTo>
                    <a:lnTo>
                      <a:pt x="92" y="65"/>
                    </a:lnTo>
                    <a:lnTo>
                      <a:pt x="93" y="55"/>
                    </a:lnTo>
                    <a:lnTo>
                      <a:pt x="95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32" name="Freeform 93">
                <a:extLst>
                  <a:ext uri="{FF2B5EF4-FFF2-40B4-BE49-F238E27FC236}">
                    <a16:creationId xmlns:a16="http://schemas.microsoft.com/office/drawing/2014/main" xmlns="" id="{550F7931-ED27-466E-8435-54547BC5B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" y="1936"/>
                <a:ext cx="47" cy="48"/>
              </a:xfrm>
              <a:custGeom>
                <a:avLst/>
                <a:gdLst>
                  <a:gd name="T0" fmla="*/ 93 w 93"/>
                  <a:gd name="T1" fmla="*/ 47 h 95"/>
                  <a:gd name="T2" fmla="*/ 91 w 93"/>
                  <a:gd name="T3" fmla="*/ 36 h 95"/>
                  <a:gd name="T4" fmla="*/ 89 w 93"/>
                  <a:gd name="T5" fmla="*/ 27 h 95"/>
                  <a:gd name="T6" fmla="*/ 81 w 93"/>
                  <a:gd name="T7" fmla="*/ 17 h 95"/>
                  <a:gd name="T8" fmla="*/ 77 w 93"/>
                  <a:gd name="T9" fmla="*/ 11 h 95"/>
                  <a:gd name="T10" fmla="*/ 68 w 93"/>
                  <a:gd name="T11" fmla="*/ 6 h 95"/>
                  <a:gd name="T12" fmla="*/ 60 w 93"/>
                  <a:gd name="T13" fmla="*/ 2 h 95"/>
                  <a:gd name="T14" fmla="*/ 53 w 93"/>
                  <a:gd name="T15" fmla="*/ 0 h 95"/>
                  <a:gd name="T16" fmla="*/ 45 w 93"/>
                  <a:gd name="T17" fmla="*/ 0 h 95"/>
                  <a:gd name="T18" fmla="*/ 34 w 93"/>
                  <a:gd name="T19" fmla="*/ 0 h 95"/>
                  <a:gd name="T20" fmla="*/ 26 w 93"/>
                  <a:gd name="T21" fmla="*/ 2 h 95"/>
                  <a:gd name="T22" fmla="*/ 19 w 93"/>
                  <a:gd name="T23" fmla="*/ 6 h 95"/>
                  <a:gd name="T24" fmla="*/ 11 w 93"/>
                  <a:gd name="T25" fmla="*/ 13 h 95"/>
                  <a:gd name="T26" fmla="*/ 5 w 93"/>
                  <a:gd name="T27" fmla="*/ 19 h 95"/>
                  <a:gd name="T28" fmla="*/ 3 w 93"/>
                  <a:gd name="T29" fmla="*/ 28 h 95"/>
                  <a:gd name="T30" fmla="*/ 0 w 93"/>
                  <a:gd name="T31" fmla="*/ 38 h 95"/>
                  <a:gd name="T32" fmla="*/ 0 w 93"/>
                  <a:gd name="T33" fmla="*/ 47 h 95"/>
                  <a:gd name="T34" fmla="*/ 0 w 93"/>
                  <a:gd name="T35" fmla="*/ 55 h 95"/>
                  <a:gd name="T36" fmla="*/ 3 w 93"/>
                  <a:gd name="T37" fmla="*/ 65 h 95"/>
                  <a:gd name="T38" fmla="*/ 5 w 93"/>
                  <a:gd name="T39" fmla="*/ 72 h 95"/>
                  <a:gd name="T40" fmla="*/ 11 w 93"/>
                  <a:gd name="T41" fmla="*/ 80 h 95"/>
                  <a:gd name="T42" fmla="*/ 19 w 93"/>
                  <a:gd name="T43" fmla="*/ 85 h 95"/>
                  <a:gd name="T44" fmla="*/ 26 w 93"/>
                  <a:gd name="T45" fmla="*/ 91 h 95"/>
                  <a:gd name="T46" fmla="*/ 36 w 93"/>
                  <a:gd name="T47" fmla="*/ 93 h 95"/>
                  <a:gd name="T48" fmla="*/ 47 w 93"/>
                  <a:gd name="T49" fmla="*/ 95 h 95"/>
                  <a:gd name="T50" fmla="*/ 55 w 93"/>
                  <a:gd name="T51" fmla="*/ 93 h 95"/>
                  <a:gd name="T52" fmla="*/ 64 w 93"/>
                  <a:gd name="T53" fmla="*/ 91 h 95"/>
                  <a:gd name="T54" fmla="*/ 72 w 93"/>
                  <a:gd name="T55" fmla="*/ 85 h 95"/>
                  <a:gd name="T56" fmla="*/ 79 w 93"/>
                  <a:gd name="T57" fmla="*/ 80 h 95"/>
                  <a:gd name="T58" fmla="*/ 83 w 93"/>
                  <a:gd name="T59" fmla="*/ 72 h 95"/>
                  <a:gd name="T60" fmla="*/ 89 w 93"/>
                  <a:gd name="T61" fmla="*/ 65 h 95"/>
                  <a:gd name="T62" fmla="*/ 91 w 93"/>
                  <a:gd name="T63" fmla="*/ 55 h 95"/>
                  <a:gd name="T64" fmla="*/ 93 w 93"/>
                  <a:gd name="T65" fmla="*/ 47 h 95"/>
                  <a:gd name="T66" fmla="*/ 93 w 93"/>
                  <a:gd name="T67" fmla="*/ 47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95"/>
                  <a:gd name="T104" fmla="*/ 93 w 93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95">
                    <a:moveTo>
                      <a:pt x="93" y="47"/>
                    </a:moveTo>
                    <a:lnTo>
                      <a:pt x="91" y="36"/>
                    </a:lnTo>
                    <a:lnTo>
                      <a:pt x="89" y="27"/>
                    </a:lnTo>
                    <a:lnTo>
                      <a:pt x="81" y="17"/>
                    </a:lnTo>
                    <a:lnTo>
                      <a:pt x="77" y="11"/>
                    </a:lnTo>
                    <a:lnTo>
                      <a:pt x="68" y="6"/>
                    </a:lnTo>
                    <a:lnTo>
                      <a:pt x="60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9" y="6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3" y="28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3" y="65"/>
                    </a:lnTo>
                    <a:lnTo>
                      <a:pt x="5" y="72"/>
                    </a:lnTo>
                    <a:lnTo>
                      <a:pt x="11" y="80"/>
                    </a:lnTo>
                    <a:lnTo>
                      <a:pt x="19" y="85"/>
                    </a:lnTo>
                    <a:lnTo>
                      <a:pt x="26" y="91"/>
                    </a:lnTo>
                    <a:lnTo>
                      <a:pt x="36" y="93"/>
                    </a:lnTo>
                    <a:lnTo>
                      <a:pt x="47" y="95"/>
                    </a:lnTo>
                    <a:lnTo>
                      <a:pt x="55" y="93"/>
                    </a:lnTo>
                    <a:lnTo>
                      <a:pt x="64" y="91"/>
                    </a:lnTo>
                    <a:lnTo>
                      <a:pt x="72" y="85"/>
                    </a:lnTo>
                    <a:lnTo>
                      <a:pt x="79" y="80"/>
                    </a:lnTo>
                    <a:lnTo>
                      <a:pt x="83" y="72"/>
                    </a:lnTo>
                    <a:lnTo>
                      <a:pt x="89" y="65"/>
                    </a:lnTo>
                    <a:lnTo>
                      <a:pt x="91" y="55"/>
                    </a:lnTo>
                    <a:lnTo>
                      <a:pt x="93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33" name="Freeform 94">
                <a:extLst>
                  <a:ext uri="{FF2B5EF4-FFF2-40B4-BE49-F238E27FC236}">
                    <a16:creationId xmlns:a16="http://schemas.microsoft.com/office/drawing/2014/main" xmlns="" id="{F92DE6B0-2B46-4DD4-BD5C-B5CCB845A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3" y="1991"/>
                <a:ext cx="46" cy="48"/>
              </a:xfrm>
              <a:custGeom>
                <a:avLst/>
                <a:gdLst>
                  <a:gd name="T0" fmla="*/ 93 w 93"/>
                  <a:gd name="T1" fmla="*/ 48 h 97"/>
                  <a:gd name="T2" fmla="*/ 91 w 93"/>
                  <a:gd name="T3" fmla="*/ 38 h 97"/>
                  <a:gd name="T4" fmla="*/ 87 w 93"/>
                  <a:gd name="T5" fmla="*/ 29 h 97"/>
                  <a:gd name="T6" fmla="*/ 83 w 93"/>
                  <a:gd name="T7" fmla="*/ 21 h 97"/>
                  <a:gd name="T8" fmla="*/ 79 w 93"/>
                  <a:gd name="T9" fmla="*/ 14 h 97"/>
                  <a:gd name="T10" fmla="*/ 72 w 93"/>
                  <a:gd name="T11" fmla="*/ 6 h 97"/>
                  <a:gd name="T12" fmla="*/ 64 w 93"/>
                  <a:gd name="T13" fmla="*/ 4 h 97"/>
                  <a:gd name="T14" fmla="*/ 55 w 93"/>
                  <a:gd name="T15" fmla="*/ 0 h 97"/>
                  <a:gd name="T16" fmla="*/ 47 w 93"/>
                  <a:gd name="T17" fmla="*/ 0 h 97"/>
                  <a:gd name="T18" fmla="*/ 38 w 93"/>
                  <a:gd name="T19" fmla="*/ 0 h 97"/>
                  <a:gd name="T20" fmla="*/ 28 w 93"/>
                  <a:gd name="T21" fmla="*/ 4 h 97"/>
                  <a:gd name="T22" fmla="*/ 19 w 93"/>
                  <a:gd name="T23" fmla="*/ 6 h 97"/>
                  <a:gd name="T24" fmla="*/ 13 w 93"/>
                  <a:gd name="T25" fmla="*/ 14 h 97"/>
                  <a:gd name="T26" fmla="*/ 5 w 93"/>
                  <a:gd name="T27" fmla="*/ 19 h 97"/>
                  <a:gd name="T28" fmla="*/ 3 w 93"/>
                  <a:gd name="T29" fmla="*/ 27 h 97"/>
                  <a:gd name="T30" fmla="*/ 0 w 93"/>
                  <a:gd name="T31" fmla="*/ 36 h 97"/>
                  <a:gd name="T32" fmla="*/ 0 w 93"/>
                  <a:gd name="T33" fmla="*/ 48 h 97"/>
                  <a:gd name="T34" fmla="*/ 0 w 93"/>
                  <a:gd name="T35" fmla="*/ 55 h 97"/>
                  <a:gd name="T36" fmla="*/ 3 w 93"/>
                  <a:gd name="T37" fmla="*/ 65 h 97"/>
                  <a:gd name="T38" fmla="*/ 5 w 93"/>
                  <a:gd name="T39" fmla="*/ 72 h 97"/>
                  <a:gd name="T40" fmla="*/ 11 w 93"/>
                  <a:gd name="T41" fmla="*/ 82 h 97"/>
                  <a:gd name="T42" fmla="*/ 17 w 93"/>
                  <a:gd name="T43" fmla="*/ 86 h 97"/>
                  <a:gd name="T44" fmla="*/ 24 w 93"/>
                  <a:gd name="T45" fmla="*/ 91 h 97"/>
                  <a:gd name="T46" fmla="*/ 34 w 93"/>
                  <a:gd name="T47" fmla="*/ 95 h 97"/>
                  <a:gd name="T48" fmla="*/ 45 w 93"/>
                  <a:gd name="T49" fmla="*/ 97 h 97"/>
                  <a:gd name="T50" fmla="*/ 51 w 93"/>
                  <a:gd name="T51" fmla="*/ 95 h 97"/>
                  <a:gd name="T52" fmla="*/ 60 w 93"/>
                  <a:gd name="T53" fmla="*/ 91 h 97"/>
                  <a:gd name="T54" fmla="*/ 68 w 93"/>
                  <a:gd name="T55" fmla="*/ 88 h 97"/>
                  <a:gd name="T56" fmla="*/ 77 w 93"/>
                  <a:gd name="T57" fmla="*/ 84 h 97"/>
                  <a:gd name="T58" fmla="*/ 81 w 93"/>
                  <a:gd name="T59" fmla="*/ 74 h 97"/>
                  <a:gd name="T60" fmla="*/ 87 w 93"/>
                  <a:gd name="T61" fmla="*/ 67 h 97"/>
                  <a:gd name="T62" fmla="*/ 91 w 93"/>
                  <a:gd name="T63" fmla="*/ 57 h 97"/>
                  <a:gd name="T64" fmla="*/ 93 w 93"/>
                  <a:gd name="T65" fmla="*/ 48 h 97"/>
                  <a:gd name="T66" fmla="*/ 93 w 93"/>
                  <a:gd name="T67" fmla="*/ 48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3"/>
                  <a:gd name="T103" fmla="*/ 0 h 97"/>
                  <a:gd name="T104" fmla="*/ 93 w 93"/>
                  <a:gd name="T105" fmla="*/ 97 h 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3" h="97">
                    <a:moveTo>
                      <a:pt x="93" y="48"/>
                    </a:moveTo>
                    <a:lnTo>
                      <a:pt x="91" y="38"/>
                    </a:lnTo>
                    <a:lnTo>
                      <a:pt x="87" y="29"/>
                    </a:lnTo>
                    <a:lnTo>
                      <a:pt x="83" y="21"/>
                    </a:lnTo>
                    <a:lnTo>
                      <a:pt x="79" y="14"/>
                    </a:lnTo>
                    <a:lnTo>
                      <a:pt x="72" y="6"/>
                    </a:lnTo>
                    <a:lnTo>
                      <a:pt x="64" y="4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4"/>
                    </a:lnTo>
                    <a:lnTo>
                      <a:pt x="19" y="6"/>
                    </a:lnTo>
                    <a:lnTo>
                      <a:pt x="13" y="14"/>
                    </a:lnTo>
                    <a:lnTo>
                      <a:pt x="5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3" y="65"/>
                    </a:lnTo>
                    <a:lnTo>
                      <a:pt x="5" y="72"/>
                    </a:lnTo>
                    <a:lnTo>
                      <a:pt x="11" y="82"/>
                    </a:lnTo>
                    <a:lnTo>
                      <a:pt x="17" y="86"/>
                    </a:lnTo>
                    <a:lnTo>
                      <a:pt x="24" y="91"/>
                    </a:lnTo>
                    <a:lnTo>
                      <a:pt x="34" y="95"/>
                    </a:lnTo>
                    <a:lnTo>
                      <a:pt x="45" y="97"/>
                    </a:lnTo>
                    <a:lnTo>
                      <a:pt x="51" y="95"/>
                    </a:lnTo>
                    <a:lnTo>
                      <a:pt x="60" y="91"/>
                    </a:lnTo>
                    <a:lnTo>
                      <a:pt x="68" y="88"/>
                    </a:lnTo>
                    <a:lnTo>
                      <a:pt x="77" y="84"/>
                    </a:lnTo>
                    <a:lnTo>
                      <a:pt x="81" y="74"/>
                    </a:lnTo>
                    <a:lnTo>
                      <a:pt x="87" y="67"/>
                    </a:lnTo>
                    <a:lnTo>
                      <a:pt x="91" y="57"/>
                    </a:lnTo>
                    <a:lnTo>
                      <a:pt x="93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34" name="Freeform 95">
                <a:extLst>
                  <a:ext uri="{FF2B5EF4-FFF2-40B4-BE49-F238E27FC236}">
                    <a16:creationId xmlns:a16="http://schemas.microsoft.com/office/drawing/2014/main" xmlns="" id="{5F75FF28-B607-4A71-AA12-837080985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936"/>
                <a:ext cx="47" cy="48"/>
              </a:xfrm>
              <a:custGeom>
                <a:avLst/>
                <a:gdLst>
                  <a:gd name="T0" fmla="*/ 95 w 95"/>
                  <a:gd name="T1" fmla="*/ 47 h 95"/>
                  <a:gd name="T2" fmla="*/ 93 w 95"/>
                  <a:gd name="T3" fmla="*/ 38 h 95"/>
                  <a:gd name="T4" fmla="*/ 89 w 95"/>
                  <a:gd name="T5" fmla="*/ 28 h 95"/>
                  <a:gd name="T6" fmla="*/ 85 w 95"/>
                  <a:gd name="T7" fmla="*/ 19 h 95"/>
                  <a:gd name="T8" fmla="*/ 81 w 95"/>
                  <a:gd name="T9" fmla="*/ 13 h 95"/>
                  <a:gd name="T10" fmla="*/ 72 w 95"/>
                  <a:gd name="T11" fmla="*/ 6 h 95"/>
                  <a:gd name="T12" fmla="*/ 64 w 95"/>
                  <a:gd name="T13" fmla="*/ 2 h 95"/>
                  <a:gd name="T14" fmla="*/ 55 w 95"/>
                  <a:gd name="T15" fmla="*/ 0 h 95"/>
                  <a:gd name="T16" fmla="*/ 47 w 95"/>
                  <a:gd name="T17" fmla="*/ 0 h 95"/>
                  <a:gd name="T18" fmla="*/ 36 w 95"/>
                  <a:gd name="T19" fmla="*/ 0 h 95"/>
                  <a:gd name="T20" fmla="*/ 26 w 95"/>
                  <a:gd name="T21" fmla="*/ 2 h 95"/>
                  <a:gd name="T22" fmla="*/ 19 w 95"/>
                  <a:gd name="T23" fmla="*/ 6 h 95"/>
                  <a:gd name="T24" fmla="*/ 13 w 95"/>
                  <a:gd name="T25" fmla="*/ 11 h 95"/>
                  <a:gd name="T26" fmla="*/ 7 w 95"/>
                  <a:gd name="T27" fmla="*/ 17 h 95"/>
                  <a:gd name="T28" fmla="*/ 5 w 95"/>
                  <a:gd name="T29" fmla="*/ 27 h 95"/>
                  <a:gd name="T30" fmla="*/ 2 w 95"/>
                  <a:gd name="T31" fmla="*/ 36 h 95"/>
                  <a:gd name="T32" fmla="*/ 2 w 95"/>
                  <a:gd name="T33" fmla="*/ 47 h 95"/>
                  <a:gd name="T34" fmla="*/ 0 w 95"/>
                  <a:gd name="T35" fmla="*/ 55 h 95"/>
                  <a:gd name="T36" fmla="*/ 3 w 95"/>
                  <a:gd name="T37" fmla="*/ 65 h 95"/>
                  <a:gd name="T38" fmla="*/ 5 w 95"/>
                  <a:gd name="T39" fmla="*/ 72 h 95"/>
                  <a:gd name="T40" fmla="*/ 11 w 95"/>
                  <a:gd name="T41" fmla="*/ 80 h 95"/>
                  <a:gd name="T42" fmla="*/ 19 w 95"/>
                  <a:gd name="T43" fmla="*/ 85 h 95"/>
                  <a:gd name="T44" fmla="*/ 26 w 95"/>
                  <a:gd name="T45" fmla="*/ 91 h 95"/>
                  <a:gd name="T46" fmla="*/ 36 w 95"/>
                  <a:gd name="T47" fmla="*/ 93 h 95"/>
                  <a:gd name="T48" fmla="*/ 47 w 95"/>
                  <a:gd name="T49" fmla="*/ 95 h 95"/>
                  <a:gd name="T50" fmla="*/ 53 w 95"/>
                  <a:gd name="T51" fmla="*/ 93 h 95"/>
                  <a:gd name="T52" fmla="*/ 62 w 95"/>
                  <a:gd name="T53" fmla="*/ 91 h 95"/>
                  <a:gd name="T54" fmla="*/ 70 w 95"/>
                  <a:gd name="T55" fmla="*/ 87 h 95"/>
                  <a:gd name="T56" fmla="*/ 79 w 95"/>
                  <a:gd name="T57" fmla="*/ 82 h 95"/>
                  <a:gd name="T58" fmla="*/ 83 w 95"/>
                  <a:gd name="T59" fmla="*/ 72 h 95"/>
                  <a:gd name="T60" fmla="*/ 89 w 95"/>
                  <a:gd name="T61" fmla="*/ 65 h 95"/>
                  <a:gd name="T62" fmla="*/ 93 w 95"/>
                  <a:gd name="T63" fmla="*/ 57 h 95"/>
                  <a:gd name="T64" fmla="*/ 95 w 95"/>
                  <a:gd name="T65" fmla="*/ 47 h 95"/>
                  <a:gd name="T66" fmla="*/ 95 w 95"/>
                  <a:gd name="T67" fmla="*/ 47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95"/>
                  <a:gd name="T104" fmla="*/ 95 w 95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95">
                    <a:moveTo>
                      <a:pt x="95" y="47"/>
                    </a:moveTo>
                    <a:lnTo>
                      <a:pt x="93" y="38"/>
                    </a:lnTo>
                    <a:lnTo>
                      <a:pt x="89" y="28"/>
                    </a:lnTo>
                    <a:lnTo>
                      <a:pt x="85" y="19"/>
                    </a:lnTo>
                    <a:lnTo>
                      <a:pt x="81" y="13"/>
                    </a:lnTo>
                    <a:lnTo>
                      <a:pt x="72" y="6"/>
                    </a:lnTo>
                    <a:lnTo>
                      <a:pt x="64" y="2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6"/>
                    </a:lnTo>
                    <a:lnTo>
                      <a:pt x="13" y="11"/>
                    </a:lnTo>
                    <a:lnTo>
                      <a:pt x="7" y="17"/>
                    </a:lnTo>
                    <a:lnTo>
                      <a:pt x="5" y="27"/>
                    </a:lnTo>
                    <a:lnTo>
                      <a:pt x="2" y="36"/>
                    </a:lnTo>
                    <a:lnTo>
                      <a:pt x="2" y="47"/>
                    </a:lnTo>
                    <a:lnTo>
                      <a:pt x="0" y="55"/>
                    </a:lnTo>
                    <a:lnTo>
                      <a:pt x="3" y="65"/>
                    </a:lnTo>
                    <a:lnTo>
                      <a:pt x="5" y="72"/>
                    </a:lnTo>
                    <a:lnTo>
                      <a:pt x="11" y="80"/>
                    </a:lnTo>
                    <a:lnTo>
                      <a:pt x="19" y="85"/>
                    </a:lnTo>
                    <a:lnTo>
                      <a:pt x="26" y="91"/>
                    </a:lnTo>
                    <a:lnTo>
                      <a:pt x="36" y="93"/>
                    </a:lnTo>
                    <a:lnTo>
                      <a:pt x="47" y="95"/>
                    </a:lnTo>
                    <a:lnTo>
                      <a:pt x="53" y="93"/>
                    </a:lnTo>
                    <a:lnTo>
                      <a:pt x="62" y="91"/>
                    </a:lnTo>
                    <a:lnTo>
                      <a:pt x="70" y="87"/>
                    </a:lnTo>
                    <a:lnTo>
                      <a:pt x="79" y="82"/>
                    </a:lnTo>
                    <a:lnTo>
                      <a:pt x="83" y="72"/>
                    </a:lnTo>
                    <a:lnTo>
                      <a:pt x="89" y="65"/>
                    </a:lnTo>
                    <a:lnTo>
                      <a:pt x="93" y="57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35" name="Freeform 96">
                <a:extLst>
                  <a:ext uri="{FF2B5EF4-FFF2-40B4-BE49-F238E27FC236}">
                    <a16:creationId xmlns:a16="http://schemas.microsoft.com/office/drawing/2014/main" xmlns="" id="{39AE83C0-D4E4-4D26-A475-9E829D811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427"/>
                <a:ext cx="837" cy="568"/>
              </a:xfrm>
              <a:custGeom>
                <a:avLst/>
                <a:gdLst>
                  <a:gd name="T0" fmla="*/ 1197 w 1674"/>
                  <a:gd name="T1" fmla="*/ 48 h 1137"/>
                  <a:gd name="T2" fmla="*/ 1237 w 1674"/>
                  <a:gd name="T3" fmla="*/ 27 h 1137"/>
                  <a:gd name="T4" fmla="*/ 1275 w 1674"/>
                  <a:gd name="T5" fmla="*/ 14 h 1137"/>
                  <a:gd name="T6" fmla="*/ 1309 w 1674"/>
                  <a:gd name="T7" fmla="*/ 4 h 1137"/>
                  <a:gd name="T8" fmla="*/ 1346 w 1674"/>
                  <a:gd name="T9" fmla="*/ 2 h 1137"/>
                  <a:gd name="T10" fmla="*/ 1380 w 1674"/>
                  <a:gd name="T11" fmla="*/ 2 h 1137"/>
                  <a:gd name="T12" fmla="*/ 1408 w 1674"/>
                  <a:gd name="T13" fmla="*/ 2 h 1137"/>
                  <a:gd name="T14" fmla="*/ 1437 w 1674"/>
                  <a:gd name="T15" fmla="*/ 10 h 1137"/>
                  <a:gd name="T16" fmla="*/ 1465 w 1674"/>
                  <a:gd name="T17" fmla="*/ 19 h 1137"/>
                  <a:gd name="T18" fmla="*/ 1511 w 1674"/>
                  <a:gd name="T19" fmla="*/ 42 h 1137"/>
                  <a:gd name="T20" fmla="*/ 1551 w 1674"/>
                  <a:gd name="T21" fmla="*/ 71 h 1137"/>
                  <a:gd name="T22" fmla="*/ 1581 w 1674"/>
                  <a:gd name="T23" fmla="*/ 99 h 1137"/>
                  <a:gd name="T24" fmla="*/ 1608 w 1674"/>
                  <a:gd name="T25" fmla="*/ 129 h 1137"/>
                  <a:gd name="T26" fmla="*/ 1623 w 1674"/>
                  <a:gd name="T27" fmla="*/ 152 h 1137"/>
                  <a:gd name="T28" fmla="*/ 1634 w 1674"/>
                  <a:gd name="T29" fmla="*/ 171 h 1137"/>
                  <a:gd name="T30" fmla="*/ 1640 w 1674"/>
                  <a:gd name="T31" fmla="*/ 185 h 1137"/>
                  <a:gd name="T32" fmla="*/ 1652 w 1674"/>
                  <a:gd name="T33" fmla="*/ 211 h 1137"/>
                  <a:gd name="T34" fmla="*/ 1661 w 1674"/>
                  <a:gd name="T35" fmla="*/ 240 h 1137"/>
                  <a:gd name="T36" fmla="*/ 1671 w 1674"/>
                  <a:gd name="T37" fmla="*/ 280 h 1137"/>
                  <a:gd name="T38" fmla="*/ 1674 w 1674"/>
                  <a:gd name="T39" fmla="*/ 323 h 1137"/>
                  <a:gd name="T40" fmla="*/ 1672 w 1674"/>
                  <a:gd name="T41" fmla="*/ 352 h 1137"/>
                  <a:gd name="T42" fmla="*/ 1667 w 1674"/>
                  <a:gd name="T43" fmla="*/ 386 h 1137"/>
                  <a:gd name="T44" fmla="*/ 1657 w 1674"/>
                  <a:gd name="T45" fmla="*/ 418 h 1137"/>
                  <a:gd name="T46" fmla="*/ 1644 w 1674"/>
                  <a:gd name="T47" fmla="*/ 451 h 1137"/>
                  <a:gd name="T48" fmla="*/ 1623 w 1674"/>
                  <a:gd name="T49" fmla="*/ 485 h 1137"/>
                  <a:gd name="T50" fmla="*/ 1604 w 1674"/>
                  <a:gd name="T51" fmla="*/ 508 h 1137"/>
                  <a:gd name="T52" fmla="*/ 1581 w 1674"/>
                  <a:gd name="T53" fmla="*/ 532 h 1137"/>
                  <a:gd name="T54" fmla="*/ 1551 w 1674"/>
                  <a:gd name="T55" fmla="*/ 553 h 1137"/>
                  <a:gd name="T56" fmla="*/ 555 w 1674"/>
                  <a:gd name="T57" fmla="*/ 1013 h 1137"/>
                  <a:gd name="T58" fmla="*/ 1463 w 1674"/>
                  <a:gd name="T59" fmla="*/ 508 h 1137"/>
                  <a:gd name="T60" fmla="*/ 1494 w 1674"/>
                  <a:gd name="T61" fmla="*/ 485 h 1137"/>
                  <a:gd name="T62" fmla="*/ 1520 w 1674"/>
                  <a:gd name="T63" fmla="*/ 458 h 1137"/>
                  <a:gd name="T64" fmla="*/ 1539 w 1674"/>
                  <a:gd name="T65" fmla="*/ 428 h 1137"/>
                  <a:gd name="T66" fmla="*/ 1558 w 1674"/>
                  <a:gd name="T67" fmla="*/ 399 h 1137"/>
                  <a:gd name="T68" fmla="*/ 1572 w 1674"/>
                  <a:gd name="T69" fmla="*/ 369 h 1137"/>
                  <a:gd name="T70" fmla="*/ 1579 w 1674"/>
                  <a:gd name="T71" fmla="*/ 337 h 1137"/>
                  <a:gd name="T72" fmla="*/ 1581 w 1674"/>
                  <a:gd name="T73" fmla="*/ 306 h 1137"/>
                  <a:gd name="T74" fmla="*/ 1581 w 1674"/>
                  <a:gd name="T75" fmla="*/ 276 h 1137"/>
                  <a:gd name="T76" fmla="*/ 1576 w 1674"/>
                  <a:gd name="T77" fmla="*/ 247 h 1137"/>
                  <a:gd name="T78" fmla="*/ 1570 w 1674"/>
                  <a:gd name="T79" fmla="*/ 219 h 1137"/>
                  <a:gd name="T80" fmla="*/ 1555 w 1674"/>
                  <a:gd name="T81" fmla="*/ 190 h 1137"/>
                  <a:gd name="T82" fmla="*/ 1524 w 1674"/>
                  <a:gd name="T83" fmla="*/ 152 h 1137"/>
                  <a:gd name="T84" fmla="*/ 1501 w 1674"/>
                  <a:gd name="T85" fmla="*/ 129 h 1137"/>
                  <a:gd name="T86" fmla="*/ 1475 w 1674"/>
                  <a:gd name="T87" fmla="*/ 114 h 1137"/>
                  <a:gd name="T88" fmla="*/ 1442 w 1674"/>
                  <a:gd name="T89" fmla="*/ 103 h 1137"/>
                  <a:gd name="T90" fmla="*/ 1408 w 1674"/>
                  <a:gd name="T91" fmla="*/ 95 h 1137"/>
                  <a:gd name="T92" fmla="*/ 1368 w 1674"/>
                  <a:gd name="T93" fmla="*/ 91 h 1137"/>
                  <a:gd name="T94" fmla="*/ 1328 w 1674"/>
                  <a:gd name="T95" fmla="*/ 93 h 1137"/>
                  <a:gd name="T96" fmla="*/ 1283 w 1674"/>
                  <a:gd name="T97" fmla="*/ 101 h 1137"/>
                  <a:gd name="T98" fmla="*/ 1235 w 1674"/>
                  <a:gd name="T99" fmla="*/ 118 h 1137"/>
                  <a:gd name="T100" fmla="*/ 0 w 1674"/>
                  <a:gd name="T101" fmla="*/ 662 h 113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74"/>
                  <a:gd name="T154" fmla="*/ 0 h 1137"/>
                  <a:gd name="T155" fmla="*/ 1674 w 1674"/>
                  <a:gd name="T156" fmla="*/ 1137 h 113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74" h="1137">
                    <a:moveTo>
                      <a:pt x="0" y="662"/>
                    </a:moveTo>
                    <a:lnTo>
                      <a:pt x="682" y="312"/>
                    </a:lnTo>
                    <a:lnTo>
                      <a:pt x="1197" y="48"/>
                    </a:lnTo>
                    <a:lnTo>
                      <a:pt x="1211" y="38"/>
                    </a:lnTo>
                    <a:lnTo>
                      <a:pt x="1224" y="33"/>
                    </a:lnTo>
                    <a:lnTo>
                      <a:pt x="1237" y="27"/>
                    </a:lnTo>
                    <a:lnTo>
                      <a:pt x="1250" y="23"/>
                    </a:lnTo>
                    <a:lnTo>
                      <a:pt x="1262" y="17"/>
                    </a:lnTo>
                    <a:lnTo>
                      <a:pt x="1275" y="14"/>
                    </a:lnTo>
                    <a:lnTo>
                      <a:pt x="1287" y="10"/>
                    </a:lnTo>
                    <a:lnTo>
                      <a:pt x="1300" y="10"/>
                    </a:lnTo>
                    <a:lnTo>
                      <a:pt x="1309" y="4"/>
                    </a:lnTo>
                    <a:lnTo>
                      <a:pt x="1323" y="2"/>
                    </a:lnTo>
                    <a:lnTo>
                      <a:pt x="1334" y="2"/>
                    </a:lnTo>
                    <a:lnTo>
                      <a:pt x="1346" y="2"/>
                    </a:lnTo>
                    <a:lnTo>
                      <a:pt x="1357" y="0"/>
                    </a:lnTo>
                    <a:lnTo>
                      <a:pt x="1368" y="0"/>
                    </a:lnTo>
                    <a:lnTo>
                      <a:pt x="1380" y="2"/>
                    </a:lnTo>
                    <a:lnTo>
                      <a:pt x="1391" y="2"/>
                    </a:lnTo>
                    <a:lnTo>
                      <a:pt x="1401" y="2"/>
                    </a:lnTo>
                    <a:lnTo>
                      <a:pt x="1408" y="2"/>
                    </a:lnTo>
                    <a:lnTo>
                      <a:pt x="1418" y="4"/>
                    </a:lnTo>
                    <a:lnTo>
                      <a:pt x="1427" y="8"/>
                    </a:lnTo>
                    <a:lnTo>
                      <a:pt x="1437" y="10"/>
                    </a:lnTo>
                    <a:lnTo>
                      <a:pt x="1446" y="12"/>
                    </a:lnTo>
                    <a:lnTo>
                      <a:pt x="1456" y="15"/>
                    </a:lnTo>
                    <a:lnTo>
                      <a:pt x="1465" y="19"/>
                    </a:lnTo>
                    <a:lnTo>
                      <a:pt x="1480" y="25"/>
                    </a:lnTo>
                    <a:lnTo>
                      <a:pt x="1498" y="33"/>
                    </a:lnTo>
                    <a:lnTo>
                      <a:pt x="1511" y="42"/>
                    </a:lnTo>
                    <a:lnTo>
                      <a:pt x="1526" y="52"/>
                    </a:lnTo>
                    <a:lnTo>
                      <a:pt x="1539" y="61"/>
                    </a:lnTo>
                    <a:lnTo>
                      <a:pt x="1551" y="71"/>
                    </a:lnTo>
                    <a:lnTo>
                      <a:pt x="1560" y="80"/>
                    </a:lnTo>
                    <a:lnTo>
                      <a:pt x="1574" y="91"/>
                    </a:lnTo>
                    <a:lnTo>
                      <a:pt x="1581" y="99"/>
                    </a:lnTo>
                    <a:lnTo>
                      <a:pt x="1591" y="110"/>
                    </a:lnTo>
                    <a:lnTo>
                      <a:pt x="1598" y="120"/>
                    </a:lnTo>
                    <a:lnTo>
                      <a:pt x="1608" y="129"/>
                    </a:lnTo>
                    <a:lnTo>
                      <a:pt x="1612" y="137"/>
                    </a:lnTo>
                    <a:lnTo>
                      <a:pt x="1617" y="147"/>
                    </a:lnTo>
                    <a:lnTo>
                      <a:pt x="1623" y="152"/>
                    </a:lnTo>
                    <a:lnTo>
                      <a:pt x="1627" y="160"/>
                    </a:lnTo>
                    <a:lnTo>
                      <a:pt x="1631" y="167"/>
                    </a:lnTo>
                    <a:lnTo>
                      <a:pt x="1634" y="171"/>
                    </a:lnTo>
                    <a:lnTo>
                      <a:pt x="1634" y="173"/>
                    </a:lnTo>
                    <a:lnTo>
                      <a:pt x="1638" y="181"/>
                    </a:lnTo>
                    <a:lnTo>
                      <a:pt x="1640" y="185"/>
                    </a:lnTo>
                    <a:lnTo>
                      <a:pt x="1644" y="192"/>
                    </a:lnTo>
                    <a:lnTo>
                      <a:pt x="1648" y="200"/>
                    </a:lnTo>
                    <a:lnTo>
                      <a:pt x="1652" y="211"/>
                    </a:lnTo>
                    <a:lnTo>
                      <a:pt x="1655" y="219"/>
                    </a:lnTo>
                    <a:lnTo>
                      <a:pt x="1657" y="228"/>
                    </a:lnTo>
                    <a:lnTo>
                      <a:pt x="1661" y="240"/>
                    </a:lnTo>
                    <a:lnTo>
                      <a:pt x="1665" y="253"/>
                    </a:lnTo>
                    <a:lnTo>
                      <a:pt x="1667" y="266"/>
                    </a:lnTo>
                    <a:lnTo>
                      <a:pt x="1671" y="280"/>
                    </a:lnTo>
                    <a:lnTo>
                      <a:pt x="1671" y="293"/>
                    </a:lnTo>
                    <a:lnTo>
                      <a:pt x="1674" y="310"/>
                    </a:lnTo>
                    <a:lnTo>
                      <a:pt x="1674" y="323"/>
                    </a:lnTo>
                    <a:lnTo>
                      <a:pt x="1674" y="337"/>
                    </a:lnTo>
                    <a:lnTo>
                      <a:pt x="1672" y="344"/>
                    </a:lnTo>
                    <a:lnTo>
                      <a:pt x="1672" y="352"/>
                    </a:lnTo>
                    <a:lnTo>
                      <a:pt x="1671" y="361"/>
                    </a:lnTo>
                    <a:lnTo>
                      <a:pt x="1671" y="371"/>
                    </a:lnTo>
                    <a:lnTo>
                      <a:pt x="1667" y="386"/>
                    </a:lnTo>
                    <a:lnTo>
                      <a:pt x="1665" y="401"/>
                    </a:lnTo>
                    <a:lnTo>
                      <a:pt x="1661" y="409"/>
                    </a:lnTo>
                    <a:lnTo>
                      <a:pt x="1657" y="418"/>
                    </a:lnTo>
                    <a:lnTo>
                      <a:pt x="1655" y="428"/>
                    </a:lnTo>
                    <a:lnTo>
                      <a:pt x="1653" y="435"/>
                    </a:lnTo>
                    <a:lnTo>
                      <a:pt x="1644" y="451"/>
                    </a:lnTo>
                    <a:lnTo>
                      <a:pt x="1634" y="468"/>
                    </a:lnTo>
                    <a:lnTo>
                      <a:pt x="1629" y="475"/>
                    </a:lnTo>
                    <a:lnTo>
                      <a:pt x="1623" y="485"/>
                    </a:lnTo>
                    <a:lnTo>
                      <a:pt x="1617" y="491"/>
                    </a:lnTo>
                    <a:lnTo>
                      <a:pt x="1612" y="500"/>
                    </a:lnTo>
                    <a:lnTo>
                      <a:pt x="1604" y="508"/>
                    </a:lnTo>
                    <a:lnTo>
                      <a:pt x="1596" y="515"/>
                    </a:lnTo>
                    <a:lnTo>
                      <a:pt x="1587" y="523"/>
                    </a:lnTo>
                    <a:lnTo>
                      <a:pt x="1581" y="532"/>
                    </a:lnTo>
                    <a:lnTo>
                      <a:pt x="1570" y="540"/>
                    </a:lnTo>
                    <a:lnTo>
                      <a:pt x="1560" y="548"/>
                    </a:lnTo>
                    <a:lnTo>
                      <a:pt x="1551" y="553"/>
                    </a:lnTo>
                    <a:lnTo>
                      <a:pt x="1541" y="563"/>
                    </a:lnTo>
                    <a:lnTo>
                      <a:pt x="564" y="1137"/>
                    </a:lnTo>
                    <a:lnTo>
                      <a:pt x="555" y="1013"/>
                    </a:lnTo>
                    <a:lnTo>
                      <a:pt x="1442" y="523"/>
                    </a:lnTo>
                    <a:lnTo>
                      <a:pt x="1454" y="515"/>
                    </a:lnTo>
                    <a:lnTo>
                      <a:pt x="1463" y="508"/>
                    </a:lnTo>
                    <a:lnTo>
                      <a:pt x="1475" y="500"/>
                    </a:lnTo>
                    <a:lnTo>
                      <a:pt x="1486" y="492"/>
                    </a:lnTo>
                    <a:lnTo>
                      <a:pt x="1494" y="485"/>
                    </a:lnTo>
                    <a:lnTo>
                      <a:pt x="1503" y="475"/>
                    </a:lnTo>
                    <a:lnTo>
                      <a:pt x="1511" y="466"/>
                    </a:lnTo>
                    <a:lnTo>
                      <a:pt x="1520" y="458"/>
                    </a:lnTo>
                    <a:lnTo>
                      <a:pt x="1526" y="449"/>
                    </a:lnTo>
                    <a:lnTo>
                      <a:pt x="1534" y="439"/>
                    </a:lnTo>
                    <a:lnTo>
                      <a:pt x="1539" y="428"/>
                    </a:lnTo>
                    <a:lnTo>
                      <a:pt x="1547" y="420"/>
                    </a:lnTo>
                    <a:lnTo>
                      <a:pt x="1553" y="409"/>
                    </a:lnTo>
                    <a:lnTo>
                      <a:pt x="1558" y="399"/>
                    </a:lnTo>
                    <a:lnTo>
                      <a:pt x="1562" y="390"/>
                    </a:lnTo>
                    <a:lnTo>
                      <a:pt x="1568" y="380"/>
                    </a:lnTo>
                    <a:lnTo>
                      <a:pt x="1572" y="369"/>
                    </a:lnTo>
                    <a:lnTo>
                      <a:pt x="1574" y="359"/>
                    </a:lnTo>
                    <a:lnTo>
                      <a:pt x="1576" y="348"/>
                    </a:lnTo>
                    <a:lnTo>
                      <a:pt x="1579" y="337"/>
                    </a:lnTo>
                    <a:lnTo>
                      <a:pt x="1581" y="327"/>
                    </a:lnTo>
                    <a:lnTo>
                      <a:pt x="1581" y="316"/>
                    </a:lnTo>
                    <a:lnTo>
                      <a:pt x="1581" y="306"/>
                    </a:lnTo>
                    <a:lnTo>
                      <a:pt x="1583" y="297"/>
                    </a:lnTo>
                    <a:lnTo>
                      <a:pt x="1581" y="287"/>
                    </a:lnTo>
                    <a:lnTo>
                      <a:pt x="1581" y="276"/>
                    </a:lnTo>
                    <a:lnTo>
                      <a:pt x="1581" y="266"/>
                    </a:lnTo>
                    <a:lnTo>
                      <a:pt x="1579" y="257"/>
                    </a:lnTo>
                    <a:lnTo>
                      <a:pt x="1576" y="247"/>
                    </a:lnTo>
                    <a:lnTo>
                      <a:pt x="1574" y="238"/>
                    </a:lnTo>
                    <a:lnTo>
                      <a:pt x="1572" y="228"/>
                    </a:lnTo>
                    <a:lnTo>
                      <a:pt x="1570" y="219"/>
                    </a:lnTo>
                    <a:lnTo>
                      <a:pt x="1564" y="209"/>
                    </a:lnTo>
                    <a:lnTo>
                      <a:pt x="1560" y="200"/>
                    </a:lnTo>
                    <a:lnTo>
                      <a:pt x="1555" y="190"/>
                    </a:lnTo>
                    <a:lnTo>
                      <a:pt x="1551" y="183"/>
                    </a:lnTo>
                    <a:lnTo>
                      <a:pt x="1537" y="166"/>
                    </a:lnTo>
                    <a:lnTo>
                      <a:pt x="1524" y="152"/>
                    </a:lnTo>
                    <a:lnTo>
                      <a:pt x="1518" y="143"/>
                    </a:lnTo>
                    <a:lnTo>
                      <a:pt x="1511" y="137"/>
                    </a:lnTo>
                    <a:lnTo>
                      <a:pt x="1501" y="129"/>
                    </a:lnTo>
                    <a:lnTo>
                      <a:pt x="1494" y="126"/>
                    </a:lnTo>
                    <a:lnTo>
                      <a:pt x="1484" y="120"/>
                    </a:lnTo>
                    <a:lnTo>
                      <a:pt x="1475" y="114"/>
                    </a:lnTo>
                    <a:lnTo>
                      <a:pt x="1463" y="110"/>
                    </a:lnTo>
                    <a:lnTo>
                      <a:pt x="1456" y="107"/>
                    </a:lnTo>
                    <a:lnTo>
                      <a:pt x="1442" y="103"/>
                    </a:lnTo>
                    <a:lnTo>
                      <a:pt x="1431" y="99"/>
                    </a:lnTo>
                    <a:lnTo>
                      <a:pt x="1420" y="95"/>
                    </a:lnTo>
                    <a:lnTo>
                      <a:pt x="1408" y="95"/>
                    </a:lnTo>
                    <a:lnTo>
                      <a:pt x="1395" y="93"/>
                    </a:lnTo>
                    <a:lnTo>
                      <a:pt x="1382" y="91"/>
                    </a:lnTo>
                    <a:lnTo>
                      <a:pt x="1368" y="91"/>
                    </a:lnTo>
                    <a:lnTo>
                      <a:pt x="1357" y="93"/>
                    </a:lnTo>
                    <a:lnTo>
                      <a:pt x="1342" y="93"/>
                    </a:lnTo>
                    <a:lnTo>
                      <a:pt x="1328" y="93"/>
                    </a:lnTo>
                    <a:lnTo>
                      <a:pt x="1313" y="95"/>
                    </a:lnTo>
                    <a:lnTo>
                      <a:pt x="1298" y="99"/>
                    </a:lnTo>
                    <a:lnTo>
                      <a:pt x="1283" y="101"/>
                    </a:lnTo>
                    <a:lnTo>
                      <a:pt x="1268" y="107"/>
                    </a:lnTo>
                    <a:lnTo>
                      <a:pt x="1250" y="110"/>
                    </a:lnTo>
                    <a:lnTo>
                      <a:pt x="1235" y="118"/>
                    </a:lnTo>
                    <a:lnTo>
                      <a:pt x="182" y="662"/>
                    </a:lnTo>
                    <a:lnTo>
                      <a:pt x="0" y="6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36" name="Freeform 97">
                <a:extLst>
                  <a:ext uri="{FF2B5EF4-FFF2-40B4-BE49-F238E27FC236}">
                    <a16:creationId xmlns:a16="http://schemas.microsoft.com/office/drawing/2014/main" xmlns="" id="{5CF55569-4784-4798-B3F6-1117AF962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1491"/>
                <a:ext cx="191" cy="194"/>
              </a:xfrm>
              <a:custGeom>
                <a:avLst/>
                <a:gdLst>
                  <a:gd name="T0" fmla="*/ 200 w 382"/>
                  <a:gd name="T1" fmla="*/ 385 h 387"/>
                  <a:gd name="T2" fmla="*/ 219 w 382"/>
                  <a:gd name="T3" fmla="*/ 383 h 387"/>
                  <a:gd name="T4" fmla="*/ 238 w 382"/>
                  <a:gd name="T5" fmla="*/ 380 h 387"/>
                  <a:gd name="T6" fmla="*/ 255 w 382"/>
                  <a:gd name="T7" fmla="*/ 374 h 387"/>
                  <a:gd name="T8" fmla="*/ 280 w 382"/>
                  <a:gd name="T9" fmla="*/ 361 h 387"/>
                  <a:gd name="T10" fmla="*/ 310 w 382"/>
                  <a:gd name="T11" fmla="*/ 342 h 387"/>
                  <a:gd name="T12" fmla="*/ 337 w 382"/>
                  <a:gd name="T13" fmla="*/ 313 h 387"/>
                  <a:gd name="T14" fmla="*/ 358 w 382"/>
                  <a:gd name="T15" fmla="*/ 283 h 387"/>
                  <a:gd name="T16" fmla="*/ 369 w 382"/>
                  <a:gd name="T17" fmla="*/ 258 h 387"/>
                  <a:gd name="T18" fmla="*/ 375 w 382"/>
                  <a:gd name="T19" fmla="*/ 239 h 387"/>
                  <a:gd name="T20" fmla="*/ 378 w 382"/>
                  <a:gd name="T21" fmla="*/ 220 h 387"/>
                  <a:gd name="T22" fmla="*/ 380 w 382"/>
                  <a:gd name="T23" fmla="*/ 203 h 387"/>
                  <a:gd name="T24" fmla="*/ 380 w 382"/>
                  <a:gd name="T25" fmla="*/ 182 h 387"/>
                  <a:gd name="T26" fmla="*/ 378 w 382"/>
                  <a:gd name="T27" fmla="*/ 161 h 387"/>
                  <a:gd name="T28" fmla="*/ 375 w 382"/>
                  <a:gd name="T29" fmla="*/ 142 h 387"/>
                  <a:gd name="T30" fmla="*/ 369 w 382"/>
                  <a:gd name="T31" fmla="*/ 125 h 387"/>
                  <a:gd name="T32" fmla="*/ 361 w 382"/>
                  <a:gd name="T33" fmla="*/ 108 h 387"/>
                  <a:gd name="T34" fmla="*/ 352 w 382"/>
                  <a:gd name="T35" fmla="*/ 91 h 387"/>
                  <a:gd name="T36" fmla="*/ 337 w 382"/>
                  <a:gd name="T37" fmla="*/ 68 h 387"/>
                  <a:gd name="T38" fmla="*/ 310 w 382"/>
                  <a:gd name="T39" fmla="*/ 41 h 387"/>
                  <a:gd name="T40" fmla="*/ 280 w 382"/>
                  <a:gd name="T41" fmla="*/ 20 h 387"/>
                  <a:gd name="T42" fmla="*/ 255 w 382"/>
                  <a:gd name="T43" fmla="*/ 9 h 387"/>
                  <a:gd name="T44" fmla="*/ 238 w 382"/>
                  <a:gd name="T45" fmla="*/ 3 h 387"/>
                  <a:gd name="T46" fmla="*/ 219 w 382"/>
                  <a:gd name="T47" fmla="*/ 0 h 387"/>
                  <a:gd name="T48" fmla="*/ 200 w 382"/>
                  <a:gd name="T49" fmla="*/ 0 h 387"/>
                  <a:gd name="T50" fmla="*/ 181 w 382"/>
                  <a:gd name="T51" fmla="*/ 0 h 387"/>
                  <a:gd name="T52" fmla="*/ 160 w 382"/>
                  <a:gd name="T53" fmla="*/ 0 h 387"/>
                  <a:gd name="T54" fmla="*/ 143 w 382"/>
                  <a:gd name="T55" fmla="*/ 3 h 387"/>
                  <a:gd name="T56" fmla="*/ 124 w 382"/>
                  <a:gd name="T57" fmla="*/ 9 h 387"/>
                  <a:gd name="T58" fmla="*/ 107 w 382"/>
                  <a:gd name="T59" fmla="*/ 17 h 387"/>
                  <a:gd name="T60" fmla="*/ 90 w 382"/>
                  <a:gd name="T61" fmla="*/ 26 h 387"/>
                  <a:gd name="T62" fmla="*/ 67 w 382"/>
                  <a:gd name="T63" fmla="*/ 41 h 387"/>
                  <a:gd name="T64" fmla="*/ 42 w 382"/>
                  <a:gd name="T65" fmla="*/ 68 h 387"/>
                  <a:gd name="T66" fmla="*/ 25 w 382"/>
                  <a:gd name="T67" fmla="*/ 91 h 387"/>
                  <a:gd name="T68" fmla="*/ 17 w 382"/>
                  <a:gd name="T69" fmla="*/ 108 h 387"/>
                  <a:gd name="T70" fmla="*/ 10 w 382"/>
                  <a:gd name="T71" fmla="*/ 125 h 387"/>
                  <a:gd name="T72" fmla="*/ 2 w 382"/>
                  <a:gd name="T73" fmla="*/ 142 h 387"/>
                  <a:gd name="T74" fmla="*/ 0 w 382"/>
                  <a:gd name="T75" fmla="*/ 161 h 387"/>
                  <a:gd name="T76" fmla="*/ 0 w 382"/>
                  <a:gd name="T77" fmla="*/ 182 h 387"/>
                  <a:gd name="T78" fmla="*/ 0 w 382"/>
                  <a:gd name="T79" fmla="*/ 203 h 387"/>
                  <a:gd name="T80" fmla="*/ 0 w 382"/>
                  <a:gd name="T81" fmla="*/ 220 h 387"/>
                  <a:gd name="T82" fmla="*/ 2 w 382"/>
                  <a:gd name="T83" fmla="*/ 239 h 387"/>
                  <a:gd name="T84" fmla="*/ 10 w 382"/>
                  <a:gd name="T85" fmla="*/ 258 h 387"/>
                  <a:gd name="T86" fmla="*/ 21 w 382"/>
                  <a:gd name="T87" fmla="*/ 283 h 387"/>
                  <a:gd name="T88" fmla="*/ 42 w 382"/>
                  <a:gd name="T89" fmla="*/ 313 h 387"/>
                  <a:gd name="T90" fmla="*/ 67 w 382"/>
                  <a:gd name="T91" fmla="*/ 342 h 387"/>
                  <a:gd name="T92" fmla="*/ 90 w 382"/>
                  <a:gd name="T93" fmla="*/ 357 h 387"/>
                  <a:gd name="T94" fmla="*/ 107 w 382"/>
                  <a:gd name="T95" fmla="*/ 364 h 387"/>
                  <a:gd name="T96" fmla="*/ 124 w 382"/>
                  <a:gd name="T97" fmla="*/ 374 h 387"/>
                  <a:gd name="T98" fmla="*/ 143 w 382"/>
                  <a:gd name="T99" fmla="*/ 380 h 387"/>
                  <a:gd name="T100" fmla="*/ 160 w 382"/>
                  <a:gd name="T101" fmla="*/ 383 h 387"/>
                  <a:gd name="T102" fmla="*/ 181 w 382"/>
                  <a:gd name="T103" fmla="*/ 385 h 387"/>
                  <a:gd name="T104" fmla="*/ 190 w 382"/>
                  <a:gd name="T105" fmla="*/ 387 h 38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82"/>
                  <a:gd name="T160" fmla="*/ 0 h 387"/>
                  <a:gd name="T161" fmla="*/ 382 w 382"/>
                  <a:gd name="T162" fmla="*/ 387 h 38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82" h="387">
                    <a:moveTo>
                      <a:pt x="190" y="387"/>
                    </a:moveTo>
                    <a:lnTo>
                      <a:pt x="200" y="385"/>
                    </a:lnTo>
                    <a:lnTo>
                      <a:pt x="209" y="385"/>
                    </a:lnTo>
                    <a:lnTo>
                      <a:pt x="219" y="383"/>
                    </a:lnTo>
                    <a:lnTo>
                      <a:pt x="228" y="383"/>
                    </a:lnTo>
                    <a:lnTo>
                      <a:pt x="238" y="380"/>
                    </a:lnTo>
                    <a:lnTo>
                      <a:pt x="245" y="376"/>
                    </a:lnTo>
                    <a:lnTo>
                      <a:pt x="255" y="374"/>
                    </a:lnTo>
                    <a:lnTo>
                      <a:pt x="264" y="370"/>
                    </a:lnTo>
                    <a:lnTo>
                      <a:pt x="280" y="361"/>
                    </a:lnTo>
                    <a:lnTo>
                      <a:pt x="295" y="351"/>
                    </a:lnTo>
                    <a:lnTo>
                      <a:pt x="310" y="342"/>
                    </a:lnTo>
                    <a:lnTo>
                      <a:pt x="325" y="328"/>
                    </a:lnTo>
                    <a:lnTo>
                      <a:pt x="337" y="313"/>
                    </a:lnTo>
                    <a:lnTo>
                      <a:pt x="348" y="300"/>
                    </a:lnTo>
                    <a:lnTo>
                      <a:pt x="358" y="283"/>
                    </a:lnTo>
                    <a:lnTo>
                      <a:pt x="365" y="268"/>
                    </a:lnTo>
                    <a:lnTo>
                      <a:pt x="369" y="258"/>
                    </a:lnTo>
                    <a:lnTo>
                      <a:pt x="371" y="249"/>
                    </a:lnTo>
                    <a:lnTo>
                      <a:pt x="375" y="239"/>
                    </a:lnTo>
                    <a:lnTo>
                      <a:pt x="378" y="231"/>
                    </a:lnTo>
                    <a:lnTo>
                      <a:pt x="378" y="220"/>
                    </a:lnTo>
                    <a:lnTo>
                      <a:pt x="380" y="211"/>
                    </a:lnTo>
                    <a:lnTo>
                      <a:pt x="380" y="203"/>
                    </a:lnTo>
                    <a:lnTo>
                      <a:pt x="382" y="193"/>
                    </a:lnTo>
                    <a:lnTo>
                      <a:pt x="380" y="182"/>
                    </a:lnTo>
                    <a:lnTo>
                      <a:pt x="380" y="173"/>
                    </a:lnTo>
                    <a:lnTo>
                      <a:pt x="378" y="161"/>
                    </a:lnTo>
                    <a:lnTo>
                      <a:pt x="378" y="154"/>
                    </a:lnTo>
                    <a:lnTo>
                      <a:pt x="375" y="142"/>
                    </a:lnTo>
                    <a:lnTo>
                      <a:pt x="371" y="133"/>
                    </a:lnTo>
                    <a:lnTo>
                      <a:pt x="369" y="125"/>
                    </a:lnTo>
                    <a:lnTo>
                      <a:pt x="365" y="117"/>
                    </a:lnTo>
                    <a:lnTo>
                      <a:pt x="361" y="108"/>
                    </a:lnTo>
                    <a:lnTo>
                      <a:pt x="358" y="98"/>
                    </a:lnTo>
                    <a:lnTo>
                      <a:pt x="352" y="91"/>
                    </a:lnTo>
                    <a:lnTo>
                      <a:pt x="348" y="83"/>
                    </a:lnTo>
                    <a:lnTo>
                      <a:pt x="337" y="68"/>
                    </a:lnTo>
                    <a:lnTo>
                      <a:pt x="325" y="57"/>
                    </a:lnTo>
                    <a:lnTo>
                      <a:pt x="310" y="41"/>
                    </a:lnTo>
                    <a:lnTo>
                      <a:pt x="295" y="30"/>
                    </a:lnTo>
                    <a:lnTo>
                      <a:pt x="280" y="20"/>
                    </a:lnTo>
                    <a:lnTo>
                      <a:pt x="264" y="13"/>
                    </a:lnTo>
                    <a:lnTo>
                      <a:pt x="255" y="9"/>
                    </a:lnTo>
                    <a:lnTo>
                      <a:pt x="245" y="7"/>
                    </a:lnTo>
                    <a:lnTo>
                      <a:pt x="238" y="3"/>
                    </a:lnTo>
                    <a:lnTo>
                      <a:pt x="228" y="1"/>
                    </a:lnTo>
                    <a:lnTo>
                      <a:pt x="219" y="0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0"/>
                    </a:lnTo>
                    <a:lnTo>
                      <a:pt x="181" y="0"/>
                    </a:lnTo>
                    <a:lnTo>
                      <a:pt x="169" y="0"/>
                    </a:lnTo>
                    <a:lnTo>
                      <a:pt x="160" y="0"/>
                    </a:lnTo>
                    <a:lnTo>
                      <a:pt x="150" y="1"/>
                    </a:lnTo>
                    <a:lnTo>
                      <a:pt x="143" y="3"/>
                    </a:lnTo>
                    <a:lnTo>
                      <a:pt x="133" y="7"/>
                    </a:lnTo>
                    <a:lnTo>
                      <a:pt x="124" y="9"/>
                    </a:lnTo>
                    <a:lnTo>
                      <a:pt x="114" y="13"/>
                    </a:lnTo>
                    <a:lnTo>
                      <a:pt x="107" y="17"/>
                    </a:lnTo>
                    <a:lnTo>
                      <a:pt x="97" y="20"/>
                    </a:lnTo>
                    <a:lnTo>
                      <a:pt x="90" y="26"/>
                    </a:lnTo>
                    <a:lnTo>
                      <a:pt x="82" y="30"/>
                    </a:lnTo>
                    <a:lnTo>
                      <a:pt x="67" y="41"/>
                    </a:lnTo>
                    <a:lnTo>
                      <a:pt x="55" y="57"/>
                    </a:lnTo>
                    <a:lnTo>
                      <a:pt x="42" y="68"/>
                    </a:lnTo>
                    <a:lnTo>
                      <a:pt x="31" y="83"/>
                    </a:lnTo>
                    <a:lnTo>
                      <a:pt x="25" y="91"/>
                    </a:lnTo>
                    <a:lnTo>
                      <a:pt x="21" y="98"/>
                    </a:lnTo>
                    <a:lnTo>
                      <a:pt x="17" y="108"/>
                    </a:lnTo>
                    <a:lnTo>
                      <a:pt x="14" y="117"/>
                    </a:lnTo>
                    <a:lnTo>
                      <a:pt x="10" y="125"/>
                    </a:lnTo>
                    <a:lnTo>
                      <a:pt x="6" y="133"/>
                    </a:lnTo>
                    <a:lnTo>
                      <a:pt x="2" y="142"/>
                    </a:lnTo>
                    <a:lnTo>
                      <a:pt x="2" y="154"/>
                    </a:lnTo>
                    <a:lnTo>
                      <a:pt x="0" y="161"/>
                    </a:lnTo>
                    <a:lnTo>
                      <a:pt x="0" y="173"/>
                    </a:lnTo>
                    <a:lnTo>
                      <a:pt x="0" y="182"/>
                    </a:lnTo>
                    <a:lnTo>
                      <a:pt x="0" y="193"/>
                    </a:lnTo>
                    <a:lnTo>
                      <a:pt x="0" y="203"/>
                    </a:lnTo>
                    <a:lnTo>
                      <a:pt x="0" y="211"/>
                    </a:lnTo>
                    <a:lnTo>
                      <a:pt x="0" y="220"/>
                    </a:lnTo>
                    <a:lnTo>
                      <a:pt x="2" y="231"/>
                    </a:lnTo>
                    <a:lnTo>
                      <a:pt x="2" y="239"/>
                    </a:lnTo>
                    <a:lnTo>
                      <a:pt x="6" y="249"/>
                    </a:lnTo>
                    <a:lnTo>
                      <a:pt x="10" y="258"/>
                    </a:lnTo>
                    <a:lnTo>
                      <a:pt x="14" y="268"/>
                    </a:lnTo>
                    <a:lnTo>
                      <a:pt x="21" y="283"/>
                    </a:lnTo>
                    <a:lnTo>
                      <a:pt x="31" y="300"/>
                    </a:lnTo>
                    <a:lnTo>
                      <a:pt x="42" y="313"/>
                    </a:lnTo>
                    <a:lnTo>
                      <a:pt x="55" y="328"/>
                    </a:lnTo>
                    <a:lnTo>
                      <a:pt x="67" y="342"/>
                    </a:lnTo>
                    <a:lnTo>
                      <a:pt x="82" y="351"/>
                    </a:lnTo>
                    <a:lnTo>
                      <a:pt x="90" y="357"/>
                    </a:lnTo>
                    <a:lnTo>
                      <a:pt x="97" y="361"/>
                    </a:lnTo>
                    <a:lnTo>
                      <a:pt x="107" y="364"/>
                    </a:lnTo>
                    <a:lnTo>
                      <a:pt x="114" y="370"/>
                    </a:lnTo>
                    <a:lnTo>
                      <a:pt x="124" y="374"/>
                    </a:lnTo>
                    <a:lnTo>
                      <a:pt x="133" y="376"/>
                    </a:lnTo>
                    <a:lnTo>
                      <a:pt x="143" y="380"/>
                    </a:lnTo>
                    <a:lnTo>
                      <a:pt x="150" y="383"/>
                    </a:lnTo>
                    <a:lnTo>
                      <a:pt x="160" y="383"/>
                    </a:lnTo>
                    <a:lnTo>
                      <a:pt x="169" y="385"/>
                    </a:lnTo>
                    <a:lnTo>
                      <a:pt x="181" y="385"/>
                    </a:lnTo>
                    <a:lnTo>
                      <a:pt x="190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37" name="Freeform 98">
                <a:extLst>
                  <a:ext uri="{FF2B5EF4-FFF2-40B4-BE49-F238E27FC236}">
                    <a16:creationId xmlns:a16="http://schemas.microsoft.com/office/drawing/2014/main" xmlns="" id="{D29A5E77-952D-44A6-A8DF-9D5D2B8C6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520"/>
                <a:ext cx="132" cy="135"/>
              </a:xfrm>
              <a:custGeom>
                <a:avLst/>
                <a:gdLst>
                  <a:gd name="T0" fmla="*/ 145 w 264"/>
                  <a:gd name="T1" fmla="*/ 268 h 270"/>
                  <a:gd name="T2" fmla="*/ 169 w 264"/>
                  <a:gd name="T3" fmla="*/ 261 h 270"/>
                  <a:gd name="T4" fmla="*/ 194 w 264"/>
                  <a:gd name="T5" fmla="*/ 249 h 270"/>
                  <a:gd name="T6" fmla="*/ 215 w 264"/>
                  <a:gd name="T7" fmla="*/ 236 h 270"/>
                  <a:gd name="T8" fmla="*/ 232 w 264"/>
                  <a:gd name="T9" fmla="*/ 219 h 270"/>
                  <a:gd name="T10" fmla="*/ 247 w 264"/>
                  <a:gd name="T11" fmla="*/ 196 h 270"/>
                  <a:gd name="T12" fmla="*/ 257 w 264"/>
                  <a:gd name="T13" fmla="*/ 173 h 270"/>
                  <a:gd name="T14" fmla="*/ 262 w 264"/>
                  <a:gd name="T15" fmla="*/ 147 h 270"/>
                  <a:gd name="T16" fmla="*/ 262 w 264"/>
                  <a:gd name="T17" fmla="*/ 120 h 270"/>
                  <a:gd name="T18" fmla="*/ 257 w 264"/>
                  <a:gd name="T19" fmla="*/ 94 h 270"/>
                  <a:gd name="T20" fmla="*/ 247 w 264"/>
                  <a:gd name="T21" fmla="*/ 67 h 270"/>
                  <a:gd name="T22" fmla="*/ 232 w 264"/>
                  <a:gd name="T23" fmla="*/ 46 h 270"/>
                  <a:gd name="T24" fmla="*/ 215 w 264"/>
                  <a:gd name="T25" fmla="*/ 29 h 270"/>
                  <a:gd name="T26" fmla="*/ 194 w 264"/>
                  <a:gd name="T27" fmla="*/ 14 h 270"/>
                  <a:gd name="T28" fmla="*/ 169 w 264"/>
                  <a:gd name="T29" fmla="*/ 4 h 270"/>
                  <a:gd name="T30" fmla="*/ 145 w 264"/>
                  <a:gd name="T31" fmla="*/ 0 h 270"/>
                  <a:gd name="T32" fmla="*/ 118 w 264"/>
                  <a:gd name="T33" fmla="*/ 0 h 270"/>
                  <a:gd name="T34" fmla="*/ 89 w 264"/>
                  <a:gd name="T35" fmla="*/ 4 h 270"/>
                  <a:gd name="T36" fmla="*/ 67 w 264"/>
                  <a:gd name="T37" fmla="*/ 14 h 270"/>
                  <a:gd name="T38" fmla="*/ 48 w 264"/>
                  <a:gd name="T39" fmla="*/ 29 h 270"/>
                  <a:gd name="T40" fmla="*/ 29 w 264"/>
                  <a:gd name="T41" fmla="*/ 46 h 270"/>
                  <a:gd name="T42" fmla="*/ 13 w 264"/>
                  <a:gd name="T43" fmla="*/ 67 h 270"/>
                  <a:gd name="T44" fmla="*/ 6 w 264"/>
                  <a:gd name="T45" fmla="*/ 94 h 270"/>
                  <a:gd name="T46" fmla="*/ 0 w 264"/>
                  <a:gd name="T47" fmla="*/ 120 h 270"/>
                  <a:gd name="T48" fmla="*/ 0 w 264"/>
                  <a:gd name="T49" fmla="*/ 147 h 270"/>
                  <a:gd name="T50" fmla="*/ 6 w 264"/>
                  <a:gd name="T51" fmla="*/ 173 h 270"/>
                  <a:gd name="T52" fmla="*/ 13 w 264"/>
                  <a:gd name="T53" fmla="*/ 196 h 270"/>
                  <a:gd name="T54" fmla="*/ 29 w 264"/>
                  <a:gd name="T55" fmla="*/ 219 h 270"/>
                  <a:gd name="T56" fmla="*/ 48 w 264"/>
                  <a:gd name="T57" fmla="*/ 236 h 270"/>
                  <a:gd name="T58" fmla="*/ 67 w 264"/>
                  <a:gd name="T59" fmla="*/ 249 h 270"/>
                  <a:gd name="T60" fmla="*/ 89 w 264"/>
                  <a:gd name="T61" fmla="*/ 261 h 270"/>
                  <a:gd name="T62" fmla="*/ 118 w 264"/>
                  <a:gd name="T63" fmla="*/ 268 h 270"/>
                  <a:gd name="T64" fmla="*/ 131 w 264"/>
                  <a:gd name="T65" fmla="*/ 270 h 2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4"/>
                  <a:gd name="T100" fmla="*/ 0 h 270"/>
                  <a:gd name="T101" fmla="*/ 264 w 264"/>
                  <a:gd name="T102" fmla="*/ 270 h 2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4" h="270">
                    <a:moveTo>
                      <a:pt x="131" y="270"/>
                    </a:moveTo>
                    <a:lnTo>
                      <a:pt x="145" y="268"/>
                    </a:lnTo>
                    <a:lnTo>
                      <a:pt x="158" y="265"/>
                    </a:lnTo>
                    <a:lnTo>
                      <a:pt x="169" y="261"/>
                    </a:lnTo>
                    <a:lnTo>
                      <a:pt x="183" y="257"/>
                    </a:lnTo>
                    <a:lnTo>
                      <a:pt x="194" y="249"/>
                    </a:lnTo>
                    <a:lnTo>
                      <a:pt x="204" y="244"/>
                    </a:lnTo>
                    <a:lnTo>
                      <a:pt x="215" y="236"/>
                    </a:lnTo>
                    <a:lnTo>
                      <a:pt x="224" y="229"/>
                    </a:lnTo>
                    <a:lnTo>
                      <a:pt x="232" y="219"/>
                    </a:lnTo>
                    <a:lnTo>
                      <a:pt x="242" y="208"/>
                    </a:lnTo>
                    <a:lnTo>
                      <a:pt x="247" y="196"/>
                    </a:lnTo>
                    <a:lnTo>
                      <a:pt x="253" y="187"/>
                    </a:lnTo>
                    <a:lnTo>
                      <a:pt x="257" y="173"/>
                    </a:lnTo>
                    <a:lnTo>
                      <a:pt x="261" y="160"/>
                    </a:lnTo>
                    <a:lnTo>
                      <a:pt x="262" y="147"/>
                    </a:lnTo>
                    <a:lnTo>
                      <a:pt x="264" y="135"/>
                    </a:lnTo>
                    <a:lnTo>
                      <a:pt x="262" y="120"/>
                    </a:lnTo>
                    <a:lnTo>
                      <a:pt x="261" y="107"/>
                    </a:lnTo>
                    <a:lnTo>
                      <a:pt x="257" y="94"/>
                    </a:lnTo>
                    <a:lnTo>
                      <a:pt x="253" y="80"/>
                    </a:lnTo>
                    <a:lnTo>
                      <a:pt x="247" y="67"/>
                    </a:lnTo>
                    <a:lnTo>
                      <a:pt x="242" y="57"/>
                    </a:lnTo>
                    <a:lnTo>
                      <a:pt x="232" y="46"/>
                    </a:lnTo>
                    <a:lnTo>
                      <a:pt x="224" y="38"/>
                    </a:lnTo>
                    <a:lnTo>
                      <a:pt x="215" y="29"/>
                    </a:lnTo>
                    <a:lnTo>
                      <a:pt x="204" y="21"/>
                    </a:lnTo>
                    <a:lnTo>
                      <a:pt x="194" y="14"/>
                    </a:lnTo>
                    <a:lnTo>
                      <a:pt x="183" y="10"/>
                    </a:lnTo>
                    <a:lnTo>
                      <a:pt x="169" y="4"/>
                    </a:lnTo>
                    <a:lnTo>
                      <a:pt x="158" y="2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8" y="0"/>
                    </a:lnTo>
                    <a:lnTo>
                      <a:pt x="103" y="2"/>
                    </a:lnTo>
                    <a:lnTo>
                      <a:pt x="89" y="4"/>
                    </a:lnTo>
                    <a:lnTo>
                      <a:pt x="80" y="10"/>
                    </a:lnTo>
                    <a:lnTo>
                      <a:pt x="67" y="14"/>
                    </a:lnTo>
                    <a:lnTo>
                      <a:pt x="55" y="21"/>
                    </a:lnTo>
                    <a:lnTo>
                      <a:pt x="48" y="29"/>
                    </a:lnTo>
                    <a:lnTo>
                      <a:pt x="38" y="38"/>
                    </a:lnTo>
                    <a:lnTo>
                      <a:pt x="29" y="46"/>
                    </a:lnTo>
                    <a:lnTo>
                      <a:pt x="21" y="57"/>
                    </a:lnTo>
                    <a:lnTo>
                      <a:pt x="13" y="67"/>
                    </a:lnTo>
                    <a:lnTo>
                      <a:pt x="10" y="80"/>
                    </a:lnTo>
                    <a:lnTo>
                      <a:pt x="6" y="94"/>
                    </a:lnTo>
                    <a:lnTo>
                      <a:pt x="2" y="107"/>
                    </a:lnTo>
                    <a:lnTo>
                      <a:pt x="0" y="120"/>
                    </a:lnTo>
                    <a:lnTo>
                      <a:pt x="0" y="135"/>
                    </a:lnTo>
                    <a:lnTo>
                      <a:pt x="0" y="147"/>
                    </a:lnTo>
                    <a:lnTo>
                      <a:pt x="2" y="160"/>
                    </a:lnTo>
                    <a:lnTo>
                      <a:pt x="6" y="173"/>
                    </a:lnTo>
                    <a:lnTo>
                      <a:pt x="10" y="187"/>
                    </a:lnTo>
                    <a:lnTo>
                      <a:pt x="13" y="196"/>
                    </a:lnTo>
                    <a:lnTo>
                      <a:pt x="21" y="208"/>
                    </a:lnTo>
                    <a:lnTo>
                      <a:pt x="29" y="219"/>
                    </a:lnTo>
                    <a:lnTo>
                      <a:pt x="38" y="229"/>
                    </a:lnTo>
                    <a:lnTo>
                      <a:pt x="48" y="236"/>
                    </a:lnTo>
                    <a:lnTo>
                      <a:pt x="55" y="244"/>
                    </a:lnTo>
                    <a:lnTo>
                      <a:pt x="67" y="249"/>
                    </a:lnTo>
                    <a:lnTo>
                      <a:pt x="80" y="257"/>
                    </a:lnTo>
                    <a:lnTo>
                      <a:pt x="89" y="261"/>
                    </a:lnTo>
                    <a:lnTo>
                      <a:pt x="103" y="265"/>
                    </a:lnTo>
                    <a:lnTo>
                      <a:pt x="118" y="268"/>
                    </a:lnTo>
                    <a:lnTo>
                      <a:pt x="131" y="270"/>
                    </a:lnTo>
                    <a:close/>
                  </a:path>
                </a:pathLst>
              </a:custGeom>
              <a:solidFill>
                <a:srgbClr val="99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38" name="Freeform 99">
                <a:extLst>
                  <a:ext uri="{FF2B5EF4-FFF2-40B4-BE49-F238E27FC236}">
                    <a16:creationId xmlns:a16="http://schemas.microsoft.com/office/drawing/2014/main" xmlns="" id="{07B07CE2-D01D-4F97-AB37-AA5FAD77C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396"/>
                <a:ext cx="43" cy="181"/>
              </a:xfrm>
              <a:custGeom>
                <a:avLst/>
                <a:gdLst>
                  <a:gd name="T0" fmla="*/ 0 w 88"/>
                  <a:gd name="T1" fmla="*/ 0 h 361"/>
                  <a:gd name="T2" fmla="*/ 4 w 88"/>
                  <a:gd name="T3" fmla="*/ 289 h 361"/>
                  <a:gd name="T4" fmla="*/ 82 w 88"/>
                  <a:gd name="T5" fmla="*/ 361 h 361"/>
                  <a:gd name="T6" fmla="*/ 88 w 88"/>
                  <a:gd name="T7" fmla="*/ 64 h 361"/>
                  <a:gd name="T8" fmla="*/ 0 w 88"/>
                  <a:gd name="T9" fmla="*/ 0 h 361"/>
                  <a:gd name="T10" fmla="*/ 0 w 88"/>
                  <a:gd name="T11" fmla="*/ 0 h 3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361"/>
                  <a:gd name="T20" fmla="*/ 88 w 88"/>
                  <a:gd name="T21" fmla="*/ 361 h 3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361">
                    <a:moveTo>
                      <a:pt x="0" y="0"/>
                    </a:moveTo>
                    <a:lnTo>
                      <a:pt x="4" y="289"/>
                    </a:lnTo>
                    <a:lnTo>
                      <a:pt x="82" y="361"/>
                    </a:lnTo>
                    <a:lnTo>
                      <a:pt x="88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39" name="Freeform 100">
                <a:extLst>
                  <a:ext uri="{FF2B5EF4-FFF2-40B4-BE49-F238E27FC236}">
                    <a16:creationId xmlns:a16="http://schemas.microsoft.com/office/drawing/2014/main" xmlns="" id="{07997EC5-92FA-4DB8-BA33-C4EBE2AEA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1" y="2414"/>
                <a:ext cx="44" cy="165"/>
              </a:xfrm>
              <a:custGeom>
                <a:avLst/>
                <a:gdLst>
                  <a:gd name="T0" fmla="*/ 0 w 87"/>
                  <a:gd name="T1" fmla="*/ 0 h 329"/>
                  <a:gd name="T2" fmla="*/ 4 w 87"/>
                  <a:gd name="T3" fmla="*/ 277 h 329"/>
                  <a:gd name="T4" fmla="*/ 82 w 87"/>
                  <a:gd name="T5" fmla="*/ 329 h 329"/>
                  <a:gd name="T6" fmla="*/ 87 w 87"/>
                  <a:gd name="T7" fmla="*/ 32 h 329"/>
                  <a:gd name="T8" fmla="*/ 0 w 87"/>
                  <a:gd name="T9" fmla="*/ 0 h 329"/>
                  <a:gd name="T10" fmla="*/ 0 w 87"/>
                  <a:gd name="T11" fmla="*/ 0 h 3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329"/>
                  <a:gd name="T20" fmla="*/ 87 w 87"/>
                  <a:gd name="T21" fmla="*/ 329 h 3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329">
                    <a:moveTo>
                      <a:pt x="0" y="0"/>
                    </a:moveTo>
                    <a:lnTo>
                      <a:pt x="4" y="277"/>
                    </a:lnTo>
                    <a:lnTo>
                      <a:pt x="82" y="329"/>
                    </a:lnTo>
                    <a:lnTo>
                      <a:pt x="8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40" name="Freeform 101">
                <a:extLst>
                  <a:ext uri="{FF2B5EF4-FFF2-40B4-BE49-F238E27FC236}">
                    <a16:creationId xmlns:a16="http://schemas.microsoft.com/office/drawing/2014/main" xmlns="" id="{F5E9B722-14A8-4C68-AB4F-3D31C1428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2476"/>
                <a:ext cx="624" cy="141"/>
              </a:xfrm>
              <a:custGeom>
                <a:avLst/>
                <a:gdLst>
                  <a:gd name="T0" fmla="*/ 105 w 1249"/>
                  <a:gd name="T1" fmla="*/ 14 h 282"/>
                  <a:gd name="T2" fmla="*/ 67 w 1249"/>
                  <a:gd name="T3" fmla="*/ 25 h 282"/>
                  <a:gd name="T4" fmla="*/ 25 w 1249"/>
                  <a:gd name="T5" fmla="*/ 48 h 282"/>
                  <a:gd name="T6" fmla="*/ 0 w 1249"/>
                  <a:gd name="T7" fmla="*/ 90 h 282"/>
                  <a:gd name="T8" fmla="*/ 15 w 1249"/>
                  <a:gd name="T9" fmla="*/ 147 h 282"/>
                  <a:gd name="T10" fmla="*/ 53 w 1249"/>
                  <a:gd name="T11" fmla="*/ 185 h 282"/>
                  <a:gd name="T12" fmla="*/ 97 w 1249"/>
                  <a:gd name="T13" fmla="*/ 209 h 282"/>
                  <a:gd name="T14" fmla="*/ 131 w 1249"/>
                  <a:gd name="T15" fmla="*/ 223 h 282"/>
                  <a:gd name="T16" fmla="*/ 169 w 1249"/>
                  <a:gd name="T17" fmla="*/ 234 h 282"/>
                  <a:gd name="T18" fmla="*/ 215 w 1249"/>
                  <a:gd name="T19" fmla="*/ 246 h 282"/>
                  <a:gd name="T20" fmla="*/ 268 w 1249"/>
                  <a:gd name="T21" fmla="*/ 255 h 282"/>
                  <a:gd name="T22" fmla="*/ 325 w 1249"/>
                  <a:gd name="T23" fmla="*/ 265 h 282"/>
                  <a:gd name="T24" fmla="*/ 390 w 1249"/>
                  <a:gd name="T25" fmla="*/ 270 h 282"/>
                  <a:gd name="T26" fmla="*/ 464 w 1249"/>
                  <a:gd name="T27" fmla="*/ 276 h 282"/>
                  <a:gd name="T28" fmla="*/ 544 w 1249"/>
                  <a:gd name="T29" fmla="*/ 278 h 282"/>
                  <a:gd name="T30" fmla="*/ 631 w 1249"/>
                  <a:gd name="T31" fmla="*/ 280 h 282"/>
                  <a:gd name="T32" fmla="*/ 715 w 1249"/>
                  <a:gd name="T33" fmla="*/ 278 h 282"/>
                  <a:gd name="T34" fmla="*/ 795 w 1249"/>
                  <a:gd name="T35" fmla="*/ 272 h 282"/>
                  <a:gd name="T36" fmla="*/ 865 w 1249"/>
                  <a:gd name="T37" fmla="*/ 266 h 282"/>
                  <a:gd name="T38" fmla="*/ 930 w 1249"/>
                  <a:gd name="T39" fmla="*/ 261 h 282"/>
                  <a:gd name="T40" fmla="*/ 987 w 1249"/>
                  <a:gd name="T41" fmla="*/ 251 h 282"/>
                  <a:gd name="T42" fmla="*/ 1036 w 1249"/>
                  <a:gd name="T43" fmla="*/ 240 h 282"/>
                  <a:gd name="T44" fmla="*/ 1084 w 1249"/>
                  <a:gd name="T45" fmla="*/ 228 h 282"/>
                  <a:gd name="T46" fmla="*/ 1122 w 1249"/>
                  <a:gd name="T47" fmla="*/ 215 h 282"/>
                  <a:gd name="T48" fmla="*/ 1161 w 1249"/>
                  <a:gd name="T49" fmla="*/ 198 h 282"/>
                  <a:gd name="T50" fmla="*/ 1209 w 1249"/>
                  <a:gd name="T51" fmla="*/ 170 h 282"/>
                  <a:gd name="T52" fmla="*/ 1247 w 1249"/>
                  <a:gd name="T53" fmla="*/ 120 h 282"/>
                  <a:gd name="T54" fmla="*/ 1232 w 1249"/>
                  <a:gd name="T55" fmla="*/ 67 h 282"/>
                  <a:gd name="T56" fmla="*/ 1194 w 1249"/>
                  <a:gd name="T57" fmla="*/ 31 h 282"/>
                  <a:gd name="T58" fmla="*/ 1150 w 1249"/>
                  <a:gd name="T59" fmla="*/ 8 h 282"/>
                  <a:gd name="T60" fmla="*/ 1125 w 1249"/>
                  <a:gd name="T61" fmla="*/ 0 h 282"/>
                  <a:gd name="T62" fmla="*/ 1112 w 1249"/>
                  <a:gd name="T63" fmla="*/ 126 h 282"/>
                  <a:gd name="T64" fmla="*/ 1074 w 1249"/>
                  <a:gd name="T65" fmla="*/ 137 h 282"/>
                  <a:gd name="T66" fmla="*/ 1019 w 1249"/>
                  <a:gd name="T67" fmla="*/ 149 h 282"/>
                  <a:gd name="T68" fmla="*/ 979 w 1249"/>
                  <a:gd name="T69" fmla="*/ 156 h 282"/>
                  <a:gd name="T70" fmla="*/ 941 w 1249"/>
                  <a:gd name="T71" fmla="*/ 162 h 282"/>
                  <a:gd name="T72" fmla="*/ 903 w 1249"/>
                  <a:gd name="T73" fmla="*/ 168 h 282"/>
                  <a:gd name="T74" fmla="*/ 861 w 1249"/>
                  <a:gd name="T75" fmla="*/ 173 h 282"/>
                  <a:gd name="T76" fmla="*/ 817 w 1249"/>
                  <a:gd name="T77" fmla="*/ 181 h 282"/>
                  <a:gd name="T78" fmla="*/ 770 w 1249"/>
                  <a:gd name="T79" fmla="*/ 185 h 282"/>
                  <a:gd name="T80" fmla="*/ 722 w 1249"/>
                  <a:gd name="T81" fmla="*/ 189 h 282"/>
                  <a:gd name="T82" fmla="*/ 675 w 1249"/>
                  <a:gd name="T83" fmla="*/ 192 h 282"/>
                  <a:gd name="T84" fmla="*/ 625 w 1249"/>
                  <a:gd name="T85" fmla="*/ 194 h 282"/>
                  <a:gd name="T86" fmla="*/ 578 w 1249"/>
                  <a:gd name="T87" fmla="*/ 194 h 282"/>
                  <a:gd name="T88" fmla="*/ 528 w 1249"/>
                  <a:gd name="T89" fmla="*/ 190 h 282"/>
                  <a:gd name="T90" fmla="*/ 483 w 1249"/>
                  <a:gd name="T91" fmla="*/ 187 h 282"/>
                  <a:gd name="T92" fmla="*/ 437 w 1249"/>
                  <a:gd name="T93" fmla="*/ 183 h 282"/>
                  <a:gd name="T94" fmla="*/ 395 w 1249"/>
                  <a:gd name="T95" fmla="*/ 177 h 282"/>
                  <a:gd name="T96" fmla="*/ 357 w 1249"/>
                  <a:gd name="T97" fmla="*/ 170 h 282"/>
                  <a:gd name="T98" fmla="*/ 319 w 1249"/>
                  <a:gd name="T99" fmla="*/ 164 h 282"/>
                  <a:gd name="T100" fmla="*/ 285 w 1249"/>
                  <a:gd name="T101" fmla="*/ 158 h 282"/>
                  <a:gd name="T102" fmla="*/ 253 w 1249"/>
                  <a:gd name="T103" fmla="*/ 152 h 282"/>
                  <a:gd name="T104" fmla="*/ 205 w 1249"/>
                  <a:gd name="T105" fmla="*/ 139 h 282"/>
                  <a:gd name="T106" fmla="*/ 165 w 1249"/>
                  <a:gd name="T107" fmla="*/ 130 h 282"/>
                  <a:gd name="T108" fmla="*/ 139 w 1249"/>
                  <a:gd name="T109" fmla="*/ 122 h 2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49"/>
                  <a:gd name="T166" fmla="*/ 0 h 282"/>
                  <a:gd name="T167" fmla="*/ 1249 w 1249"/>
                  <a:gd name="T168" fmla="*/ 282 h 2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49" h="282">
                    <a:moveTo>
                      <a:pt x="116" y="14"/>
                    </a:moveTo>
                    <a:lnTo>
                      <a:pt x="112" y="14"/>
                    </a:lnTo>
                    <a:lnTo>
                      <a:pt x="110" y="14"/>
                    </a:lnTo>
                    <a:lnTo>
                      <a:pt x="105" y="14"/>
                    </a:lnTo>
                    <a:lnTo>
                      <a:pt x="97" y="18"/>
                    </a:lnTo>
                    <a:lnTo>
                      <a:pt x="86" y="18"/>
                    </a:lnTo>
                    <a:lnTo>
                      <a:pt x="76" y="19"/>
                    </a:lnTo>
                    <a:lnTo>
                      <a:pt x="67" y="25"/>
                    </a:lnTo>
                    <a:lnTo>
                      <a:pt x="55" y="29"/>
                    </a:lnTo>
                    <a:lnTo>
                      <a:pt x="44" y="35"/>
                    </a:lnTo>
                    <a:lnTo>
                      <a:pt x="34" y="40"/>
                    </a:lnTo>
                    <a:lnTo>
                      <a:pt x="25" y="48"/>
                    </a:lnTo>
                    <a:lnTo>
                      <a:pt x="17" y="56"/>
                    </a:lnTo>
                    <a:lnTo>
                      <a:pt x="8" y="65"/>
                    </a:lnTo>
                    <a:lnTo>
                      <a:pt x="4" y="76"/>
                    </a:lnTo>
                    <a:lnTo>
                      <a:pt x="0" y="90"/>
                    </a:lnTo>
                    <a:lnTo>
                      <a:pt x="0" y="105"/>
                    </a:lnTo>
                    <a:lnTo>
                      <a:pt x="0" y="118"/>
                    </a:lnTo>
                    <a:lnTo>
                      <a:pt x="6" y="133"/>
                    </a:lnTo>
                    <a:lnTo>
                      <a:pt x="15" y="147"/>
                    </a:lnTo>
                    <a:lnTo>
                      <a:pt x="29" y="164"/>
                    </a:lnTo>
                    <a:lnTo>
                      <a:pt x="34" y="170"/>
                    </a:lnTo>
                    <a:lnTo>
                      <a:pt x="44" y="177"/>
                    </a:lnTo>
                    <a:lnTo>
                      <a:pt x="53" y="185"/>
                    </a:lnTo>
                    <a:lnTo>
                      <a:pt x="67" y="192"/>
                    </a:lnTo>
                    <a:lnTo>
                      <a:pt x="76" y="198"/>
                    </a:lnTo>
                    <a:lnTo>
                      <a:pt x="91" y="206"/>
                    </a:lnTo>
                    <a:lnTo>
                      <a:pt x="97" y="209"/>
                    </a:lnTo>
                    <a:lnTo>
                      <a:pt x="106" y="213"/>
                    </a:lnTo>
                    <a:lnTo>
                      <a:pt x="116" y="215"/>
                    </a:lnTo>
                    <a:lnTo>
                      <a:pt x="125" y="221"/>
                    </a:lnTo>
                    <a:lnTo>
                      <a:pt x="131" y="223"/>
                    </a:lnTo>
                    <a:lnTo>
                      <a:pt x="141" y="227"/>
                    </a:lnTo>
                    <a:lnTo>
                      <a:pt x="150" y="228"/>
                    </a:lnTo>
                    <a:lnTo>
                      <a:pt x="160" y="232"/>
                    </a:lnTo>
                    <a:lnTo>
                      <a:pt x="169" y="234"/>
                    </a:lnTo>
                    <a:lnTo>
                      <a:pt x="181" y="238"/>
                    </a:lnTo>
                    <a:lnTo>
                      <a:pt x="192" y="240"/>
                    </a:lnTo>
                    <a:lnTo>
                      <a:pt x="205" y="244"/>
                    </a:lnTo>
                    <a:lnTo>
                      <a:pt x="215" y="246"/>
                    </a:lnTo>
                    <a:lnTo>
                      <a:pt x="228" y="249"/>
                    </a:lnTo>
                    <a:lnTo>
                      <a:pt x="241" y="251"/>
                    </a:lnTo>
                    <a:lnTo>
                      <a:pt x="255" y="253"/>
                    </a:lnTo>
                    <a:lnTo>
                      <a:pt x="268" y="255"/>
                    </a:lnTo>
                    <a:lnTo>
                      <a:pt x="281" y="257"/>
                    </a:lnTo>
                    <a:lnTo>
                      <a:pt x="295" y="261"/>
                    </a:lnTo>
                    <a:lnTo>
                      <a:pt x="312" y="265"/>
                    </a:lnTo>
                    <a:lnTo>
                      <a:pt x="325" y="265"/>
                    </a:lnTo>
                    <a:lnTo>
                      <a:pt x="340" y="266"/>
                    </a:lnTo>
                    <a:lnTo>
                      <a:pt x="355" y="266"/>
                    </a:lnTo>
                    <a:lnTo>
                      <a:pt x="375" y="270"/>
                    </a:lnTo>
                    <a:lnTo>
                      <a:pt x="390" y="270"/>
                    </a:lnTo>
                    <a:lnTo>
                      <a:pt x="409" y="272"/>
                    </a:lnTo>
                    <a:lnTo>
                      <a:pt x="426" y="272"/>
                    </a:lnTo>
                    <a:lnTo>
                      <a:pt x="445" y="276"/>
                    </a:lnTo>
                    <a:lnTo>
                      <a:pt x="464" y="276"/>
                    </a:lnTo>
                    <a:lnTo>
                      <a:pt x="483" y="278"/>
                    </a:lnTo>
                    <a:lnTo>
                      <a:pt x="502" y="278"/>
                    </a:lnTo>
                    <a:lnTo>
                      <a:pt x="523" y="278"/>
                    </a:lnTo>
                    <a:lnTo>
                      <a:pt x="544" y="278"/>
                    </a:lnTo>
                    <a:lnTo>
                      <a:pt x="565" y="280"/>
                    </a:lnTo>
                    <a:lnTo>
                      <a:pt x="587" y="280"/>
                    </a:lnTo>
                    <a:lnTo>
                      <a:pt x="610" y="282"/>
                    </a:lnTo>
                    <a:lnTo>
                      <a:pt x="631" y="280"/>
                    </a:lnTo>
                    <a:lnTo>
                      <a:pt x="654" y="280"/>
                    </a:lnTo>
                    <a:lnTo>
                      <a:pt x="675" y="278"/>
                    </a:lnTo>
                    <a:lnTo>
                      <a:pt x="696" y="278"/>
                    </a:lnTo>
                    <a:lnTo>
                      <a:pt x="715" y="278"/>
                    </a:lnTo>
                    <a:lnTo>
                      <a:pt x="736" y="278"/>
                    </a:lnTo>
                    <a:lnTo>
                      <a:pt x="757" y="276"/>
                    </a:lnTo>
                    <a:lnTo>
                      <a:pt x="777" y="276"/>
                    </a:lnTo>
                    <a:lnTo>
                      <a:pt x="795" y="272"/>
                    </a:lnTo>
                    <a:lnTo>
                      <a:pt x="812" y="272"/>
                    </a:lnTo>
                    <a:lnTo>
                      <a:pt x="831" y="270"/>
                    </a:lnTo>
                    <a:lnTo>
                      <a:pt x="848" y="270"/>
                    </a:lnTo>
                    <a:lnTo>
                      <a:pt x="865" y="266"/>
                    </a:lnTo>
                    <a:lnTo>
                      <a:pt x="882" y="266"/>
                    </a:lnTo>
                    <a:lnTo>
                      <a:pt x="899" y="265"/>
                    </a:lnTo>
                    <a:lnTo>
                      <a:pt x="916" y="265"/>
                    </a:lnTo>
                    <a:lnTo>
                      <a:pt x="930" y="261"/>
                    </a:lnTo>
                    <a:lnTo>
                      <a:pt x="945" y="257"/>
                    </a:lnTo>
                    <a:lnTo>
                      <a:pt x="958" y="255"/>
                    </a:lnTo>
                    <a:lnTo>
                      <a:pt x="971" y="253"/>
                    </a:lnTo>
                    <a:lnTo>
                      <a:pt x="987" y="251"/>
                    </a:lnTo>
                    <a:lnTo>
                      <a:pt x="1000" y="249"/>
                    </a:lnTo>
                    <a:lnTo>
                      <a:pt x="1013" y="246"/>
                    </a:lnTo>
                    <a:lnTo>
                      <a:pt x="1027" y="244"/>
                    </a:lnTo>
                    <a:lnTo>
                      <a:pt x="1036" y="240"/>
                    </a:lnTo>
                    <a:lnTo>
                      <a:pt x="1049" y="238"/>
                    </a:lnTo>
                    <a:lnTo>
                      <a:pt x="1061" y="234"/>
                    </a:lnTo>
                    <a:lnTo>
                      <a:pt x="1072" y="232"/>
                    </a:lnTo>
                    <a:lnTo>
                      <a:pt x="1084" y="228"/>
                    </a:lnTo>
                    <a:lnTo>
                      <a:pt x="1093" y="227"/>
                    </a:lnTo>
                    <a:lnTo>
                      <a:pt x="1104" y="223"/>
                    </a:lnTo>
                    <a:lnTo>
                      <a:pt x="1114" y="221"/>
                    </a:lnTo>
                    <a:lnTo>
                      <a:pt x="1122" y="215"/>
                    </a:lnTo>
                    <a:lnTo>
                      <a:pt x="1131" y="213"/>
                    </a:lnTo>
                    <a:lnTo>
                      <a:pt x="1139" y="209"/>
                    </a:lnTo>
                    <a:lnTo>
                      <a:pt x="1146" y="206"/>
                    </a:lnTo>
                    <a:lnTo>
                      <a:pt x="1161" y="198"/>
                    </a:lnTo>
                    <a:lnTo>
                      <a:pt x="1177" y="192"/>
                    </a:lnTo>
                    <a:lnTo>
                      <a:pt x="1188" y="185"/>
                    </a:lnTo>
                    <a:lnTo>
                      <a:pt x="1201" y="177"/>
                    </a:lnTo>
                    <a:lnTo>
                      <a:pt x="1209" y="170"/>
                    </a:lnTo>
                    <a:lnTo>
                      <a:pt x="1220" y="164"/>
                    </a:lnTo>
                    <a:lnTo>
                      <a:pt x="1234" y="149"/>
                    </a:lnTo>
                    <a:lnTo>
                      <a:pt x="1243" y="133"/>
                    </a:lnTo>
                    <a:lnTo>
                      <a:pt x="1247" y="120"/>
                    </a:lnTo>
                    <a:lnTo>
                      <a:pt x="1249" y="107"/>
                    </a:lnTo>
                    <a:lnTo>
                      <a:pt x="1243" y="92"/>
                    </a:lnTo>
                    <a:lnTo>
                      <a:pt x="1239" y="80"/>
                    </a:lnTo>
                    <a:lnTo>
                      <a:pt x="1232" y="67"/>
                    </a:lnTo>
                    <a:lnTo>
                      <a:pt x="1224" y="57"/>
                    </a:lnTo>
                    <a:lnTo>
                      <a:pt x="1215" y="48"/>
                    </a:lnTo>
                    <a:lnTo>
                      <a:pt x="1203" y="38"/>
                    </a:lnTo>
                    <a:lnTo>
                      <a:pt x="1194" y="31"/>
                    </a:lnTo>
                    <a:lnTo>
                      <a:pt x="1182" y="25"/>
                    </a:lnTo>
                    <a:lnTo>
                      <a:pt x="1171" y="18"/>
                    </a:lnTo>
                    <a:lnTo>
                      <a:pt x="1160" y="14"/>
                    </a:lnTo>
                    <a:lnTo>
                      <a:pt x="1150" y="8"/>
                    </a:lnTo>
                    <a:lnTo>
                      <a:pt x="1142" y="6"/>
                    </a:lnTo>
                    <a:lnTo>
                      <a:pt x="1133" y="2"/>
                    </a:lnTo>
                    <a:lnTo>
                      <a:pt x="1129" y="0"/>
                    </a:lnTo>
                    <a:lnTo>
                      <a:pt x="1125" y="0"/>
                    </a:lnTo>
                    <a:lnTo>
                      <a:pt x="1131" y="124"/>
                    </a:lnTo>
                    <a:lnTo>
                      <a:pt x="1125" y="124"/>
                    </a:lnTo>
                    <a:lnTo>
                      <a:pt x="1118" y="126"/>
                    </a:lnTo>
                    <a:lnTo>
                      <a:pt x="1112" y="126"/>
                    </a:lnTo>
                    <a:lnTo>
                      <a:pt x="1104" y="130"/>
                    </a:lnTo>
                    <a:lnTo>
                      <a:pt x="1095" y="132"/>
                    </a:lnTo>
                    <a:lnTo>
                      <a:pt x="1085" y="135"/>
                    </a:lnTo>
                    <a:lnTo>
                      <a:pt x="1074" y="137"/>
                    </a:lnTo>
                    <a:lnTo>
                      <a:pt x="1063" y="139"/>
                    </a:lnTo>
                    <a:lnTo>
                      <a:pt x="1049" y="141"/>
                    </a:lnTo>
                    <a:lnTo>
                      <a:pt x="1034" y="147"/>
                    </a:lnTo>
                    <a:lnTo>
                      <a:pt x="1019" y="149"/>
                    </a:lnTo>
                    <a:lnTo>
                      <a:pt x="1004" y="152"/>
                    </a:lnTo>
                    <a:lnTo>
                      <a:pt x="994" y="152"/>
                    </a:lnTo>
                    <a:lnTo>
                      <a:pt x="987" y="154"/>
                    </a:lnTo>
                    <a:lnTo>
                      <a:pt x="979" y="156"/>
                    </a:lnTo>
                    <a:lnTo>
                      <a:pt x="971" y="160"/>
                    </a:lnTo>
                    <a:lnTo>
                      <a:pt x="960" y="160"/>
                    </a:lnTo>
                    <a:lnTo>
                      <a:pt x="952" y="162"/>
                    </a:lnTo>
                    <a:lnTo>
                      <a:pt x="941" y="162"/>
                    </a:lnTo>
                    <a:lnTo>
                      <a:pt x="931" y="166"/>
                    </a:lnTo>
                    <a:lnTo>
                      <a:pt x="922" y="166"/>
                    </a:lnTo>
                    <a:lnTo>
                      <a:pt x="912" y="168"/>
                    </a:lnTo>
                    <a:lnTo>
                      <a:pt x="903" y="168"/>
                    </a:lnTo>
                    <a:lnTo>
                      <a:pt x="893" y="171"/>
                    </a:lnTo>
                    <a:lnTo>
                      <a:pt x="882" y="171"/>
                    </a:lnTo>
                    <a:lnTo>
                      <a:pt x="871" y="173"/>
                    </a:lnTo>
                    <a:lnTo>
                      <a:pt x="861" y="173"/>
                    </a:lnTo>
                    <a:lnTo>
                      <a:pt x="850" y="177"/>
                    </a:lnTo>
                    <a:lnTo>
                      <a:pt x="838" y="177"/>
                    </a:lnTo>
                    <a:lnTo>
                      <a:pt x="827" y="181"/>
                    </a:lnTo>
                    <a:lnTo>
                      <a:pt x="817" y="181"/>
                    </a:lnTo>
                    <a:lnTo>
                      <a:pt x="806" y="183"/>
                    </a:lnTo>
                    <a:lnTo>
                      <a:pt x="793" y="183"/>
                    </a:lnTo>
                    <a:lnTo>
                      <a:pt x="783" y="185"/>
                    </a:lnTo>
                    <a:lnTo>
                      <a:pt x="770" y="185"/>
                    </a:lnTo>
                    <a:lnTo>
                      <a:pt x="758" y="187"/>
                    </a:lnTo>
                    <a:lnTo>
                      <a:pt x="747" y="187"/>
                    </a:lnTo>
                    <a:lnTo>
                      <a:pt x="736" y="187"/>
                    </a:lnTo>
                    <a:lnTo>
                      <a:pt x="722" y="189"/>
                    </a:lnTo>
                    <a:lnTo>
                      <a:pt x="713" y="190"/>
                    </a:lnTo>
                    <a:lnTo>
                      <a:pt x="700" y="190"/>
                    </a:lnTo>
                    <a:lnTo>
                      <a:pt x="686" y="192"/>
                    </a:lnTo>
                    <a:lnTo>
                      <a:pt x="675" y="192"/>
                    </a:lnTo>
                    <a:lnTo>
                      <a:pt x="663" y="194"/>
                    </a:lnTo>
                    <a:lnTo>
                      <a:pt x="650" y="194"/>
                    </a:lnTo>
                    <a:lnTo>
                      <a:pt x="639" y="194"/>
                    </a:lnTo>
                    <a:lnTo>
                      <a:pt x="625" y="194"/>
                    </a:lnTo>
                    <a:lnTo>
                      <a:pt x="616" y="194"/>
                    </a:lnTo>
                    <a:lnTo>
                      <a:pt x="603" y="194"/>
                    </a:lnTo>
                    <a:lnTo>
                      <a:pt x="589" y="194"/>
                    </a:lnTo>
                    <a:lnTo>
                      <a:pt x="578" y="194"/>
                    </a:lnTo>
                    <a:lnTo>
                      <a:pt x="566" y="194"/>
                    </a:lnTo>
                    <a:lnTo>
                      <a:pt x="553" y="192"/>
                    </a:lnTo>
                    <a:lnTo>
                      <a:pt x="542" y="192"/>
                    </a:lnTo>
                    <a:lnTo>
                      <a:pt x="528" y="190"/>
                    </a:lnTo>
                    <a:lnTo>
                      <a:pt x="519" y="190"/>
                    </a:lnTo>
                    <a:lnTo>
                      <a:pt x="506" y="189"/>
                    </a:lnTo>
                    <a:lnTo>
                      <a:pt x="494" y="187"/>
                    </a:lnTo>
                    <a:lnTo>
                      <a:pt x="483" y="187"/>
                    </a:lnTo>
                    <a:lnTo>
                      <a:pt x="471" y="187"/>
                    </a:lnTo>
                    <a:lnTo>
                      <a:pt x="460" y="185"/>
                    </a:lnTo>
                    <a:lnTo>
                      <a:pt x="451" y="185"/>
                    </a:lnTo>
                    <a:lnTo>
                      <a:pt x="437" y="183"/>
                    </a:lnTo>
                    <a:lnTo>
                      <a:pt x="430" y="183"/>
                    </a:lnTo>
                    <a:lnTo>
                      <a:pt x="416" y="181"/>
                    </a:lnTo>
                    <a:lnTo>
                      <a:pt x="407" y="179"/>
                    </a:lnTo>
                    <a:lnTo>
                      <a:pt x="395" y="177"/>
                    </a:lnTo>
                    <a:lnTo>
                      <a:pt x="388" y="175"/>
                    </a:lnTo>
                    <a:lnTo>
                      <a:pt x="376" y="173"/>
                    </a:lnTo>
                    <a:lnTo>
                      <a:pt x="367" y="173"/>
                    </a:lnTo>
                    <a:lnTo>
                      <a:pt x="357" y="170"/>
                    </a:lnTo>
                    <a:lnTo>
                      <a:pt x="348" y="170"/>
                    </a:lnTo>
                    <a:lnTo>
                      <a:pt x="338" y="168"/>
                    </a:lnTo>
                    <a:lnTo>
                      <a:pt x="329" y="168"/>
                    </a:lnTo>
                    <a:lnTo>
                      <a:pt x="319" y="164"/>
                    </a:lnTo>
                    <a:lnTo>
                      <a:pt x="312" y="164"/>
                    </a:lnTo>
                    <a:lnTo>
                      <a:pt x="302" y="160"/>
                    </a:lnTo>
                    <a:lnTo>
                      <a:pt x="293" y="160"/>
                    </a:lnTo>
                    <a:lnTo>
                      <a:pt x="285" y="158"/>
                    </a:lnTo>
                    <a:lnTo>
                      <a:pt x="278" y="158"/>
                    </a:lnTo>
                    <a:lnTo>
                      <a:pt x="270" y="154"/>
                    </a:lnTo>
                    <a:lnTo>
                      <a:pt x="260" y="152"/>
                    </a:lnTo>
                    <a:lnTo>
                      <a:pt x="253" y="152"/>
                    </a:lnTo>
                    <a:lnTo>
                      <a:pt x="245" y="151"/>
                    </a:lnTo>
                    <a:lnTo>
                      <a:pt x="232" y="147"/>
                    </a:lnTo>
                    <a:lnTo>
                      <a:pt x="219" y="145"/>
                    </a:lnTo>
                    <a:lnTo>
                      <a:pt x="205" y="139"/>
                    </a:lnTo>
                    <a:lnTo>
                      <a:pt x="194" y="137"/>
                    </a:lnTo>
                    <a:lnTo>
                      <a:pt x="184" y="133"/>
                    </a:lnTo>
                    <a:lnTo>
                      <a:pt x="175" y="132"/>
                    </a:lnTo>
                    <a:lnTo>
                      <a:pt x="165" y="130"/>
                    </a:lnTo>
                    <a:lnTo>
                      <a:pt x="160" y="128"/>
                    </a:lnTo>
                    <a:lnTo>
                      <a:pt x="152" y="124"/>
                    </a:lnTo>
                    <a:lnTo>
                      <a:pt x="146" y="124"/>
                    </a:lnTo>
                    <a:lnTo>
                      <a:pt x="139" y="122"/>
                    </a:lnTo>
                    <a:lnTo>
                      <a:pt x="11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41" name="Freeform 102">
                <a:extLst>
                  <a:ext uri="{FF2B5EF4-FFF2-40B4-BE49-F238E27FC236}">
                    <a16:creationId xmlns:a16="http://schemas.microsoft.com/office/drawing/2014/main" xmlns="" id="{67ABC91E-0B50-4FE7-971E-2A5BEE5FC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" y="2693"/>
                <a:ext cx="594" cy="120"/>
              </a:xfrm>
              <a:custGeom>
                <a:avLst/>
                <a:gdLst>
                  <a:gd name="T0" fmla="*/ 15 w 1188"/>
                  <a:gd name="T1" fmla="*/ 26 h 239"/>
                  <a:gd name="T2" fmla="*/ 34 w 1188"/>
                  <a:gd name="T3" fmla="*/ 43 h 239"/>
                  <a:gd name="T4" fmla="*/ 55 w 1188"/>
                  <a:gd name="T5" fmla="*/ 59 h 239"/>
                  <a:gd name="T6" fmla="*/ 91 w 1188"/>
                  <a:gd name="T7" fmla="*/ 78 h 239"/>
                  <a:gd name="T8" fmla="*/ 125 w 1188"/>
                  <a:gd name="T9" fmla="*/ 89 h 239"/>
                  <a:gd name="T10" fmla="*/ 154 w 1188"/>
                  <a:gd name="T11" fmla="*/ 100 h 239"/>
                  <a:gd name="T12" fmla="*/ 182 w 1188"/>
                  <a:gd name="T13" fmla="*/ 108 h 239"/>
                  <a:gd name="T14" fmla="*/ 216 w 1188"/>
                  <a:gd name="T15" fmla="*/ 118 h 239"/>
                  <a:gd name="T16" fmla="*/ 256 w 1188"/>
                  <a:gd name="T17" fmla="*/ 125 h 239"/>
                  <a:gd name="T18" fmla="*/ 298 w 1188"/>
                  <a:gd name="T19" fmla="*/ 131 h 239"/>
                  <a:gd name="T20" fmla="*/ 344 w 1188"/>
                  <a:gd name="T21" fmla="*/ 137 h 239"/>
                  <a:gd name="T22" fmla="*/ 397 w 1188"/>
                  <a:gd name="T23" fmla="*/ 142 h 239"/>
                  <a:gd name="T24" fmla="*/ 452 w 1188"/>
                  <a:gd name="T25" fmla="*/ 144 h 239"/>
                  <a:gd name="T26" fmla="*/ 515 w 1188"/>
                  <a:gd name="T27" fmla="*/ 150 h 239"/>
                  <a:gd name="T28" fmla="*/ 576 w 1188"/>
                  <a:gd name="T29" fmla="*/ 148 h 239"/>
                  <a:gd name="T30" fmla="*/ 635 w 1188"/>
                  <a:gd name="T31" fmla="*/ 146 h 239"/>
                  <a:gd name="T32" fmla="*/ 690 w 1188"/>
                  <a:gd name="T33" fmla="*/ 142 h 239"/>
                  <a:gd name="T34" fmla="*/ 743 w 1188"/>
                  <a:gd name="T35" fmla="*/ 138 h 239"/>
                  <a:gd name="T36" fmla="*/ 794 w 1188"/>
                  <a:gd name="T37" fmla="*/ 131 h 239"/>
                  <a:gd name="T38" fmla="*/ 842 w 1188"/>
                  <a:gd name="T39" fmla="*/ 123 h 239"/>
                  <a:gd name="T40" fmla="*/ 884 w 1188"/>
                  <a:gd name="T41" fmla="*/ 112 h 239"/>
                  <a:gd name="T42" fmla="*/ 925 w 1188"/>
                  <a:gd name="T43" fmla="*/ 104 h 239"/>
                  <a:gd name="T44" fmla="*/ 962 w 1188"/>
                  <a:gd name="T45" fmla="*/ 95 h 239"/>
                  <a:gd name="T46" fmla="*/ 998 w 1188"/>
                  <a:gd name="T47" fmla="*/ 83 h 239"/>
                  <a:gd name="T48" fmla="*/ 1030 w 1188"/>
                  <a:gd name="T49" fmla="*/ 74 h 239"/>
                  <a:gd name="T50" fmla="*/ 1058 w 1188"/>
                  <a:gd name="T51" fmla="*/ 62 h 239"/>
                  <a:gd name="T52" fmla="*/ 1085 w 1188"/>
                  <a:gd name="T53" fmla="*/ 51 h 239"/>
                  <a:gd name="T54" fmla="*/ 1121 w 1188"/>
                  <a:gd name="T55" fmla="*/ 34 h 239"/>
                  <a:gd name="T56" fmla="*/ 1153 w 1188"/>
                  <a:gd name="T57" fmla="*/ 19 h 239"/>
                  <a:gd name="T58" fmla="*/ 1174 w 1188"/>
                  <a:gd name="T59" fmla="*/ 5 h 239"/>
                  <a:gd name="T60" fmla="*/ 1188 w 1188"/>
                  <a:gd name="T61" fmla="*/ 102 h 239"/>
                  <a:gd name="T62" fmla="*/ 1171 w 1188"/>
                  <a:gd name="T63" fmla="*/ 110 h 239"/>
                  <a:gd name="T64" fmla="*/ 1150 w 1188"/>
                  <a:gd name="T65" fmla="*/ 125 h 239"/>
                  <a:gd name="T66" fmla="*/ 1114 w 1188"/>
                  <a:gd name="T67" fmla="*/ 140 h 239"/>
                  <a:gd name="T68" fmla="*/ 1085 w 1188"/>
                  <a:gd name="T69" fmla="*/ 154 h 239"/>
                  <a:gd name="T70" fmla="*/ 1058 w 1188"/>
                  <a:gd name="T71" fmla="*/ 165 h 239"/>
                  <a:gd name="T72" fmla="*/ 1032 w 1188"/>
                  <a:gd name="T73" fmla="*/ 176 h 239"/>
                  <a:gd name="T74" fmla="*/ 998 w 1188"/>
                  <a:gd name="T75" fmla="*/ 184 h 239"/>
                  <a:gd name="T76" fmla="*/ 963 w 1188"/>
                  <a:gd name="T77" fmla="*/ 194 h 239"/>
                  <a:gd name="T78" fmla="*/ 923 w 1188"/>
                  <a:gd name="T79" fmla="*/ 203 h 239"/>
                  <a:gd name="T80" fmla="*/ 882 w 1188"/>
                  <a:gd name="T81" fmla="*/ 213 h 239"/>
                  <a:gd name="T82" fmla="*/ 838 w 1188"/>
                  <a:gd name="T83" fmla="*/ 220 h 239"/>
                  <a:gd name="T84" fmla="*/ 789 w 1188"/>
                  <a:gd name="T85" fmla="*/ 226 h 239"/>
                  <a:gd name="T86" fmla="*/ 735 w 1188"/>
                  <a:gd name="T87" fmla="*/ 230 h 239"/>
                  <a:gd name="T88" fmla="*/ 680 w 1188"/>
                  <a:gd name="T89" fmla="*/ 235 h 239"/>
                  <a:gd name="T90" fmla="*/ 619 w 1188"/>
                  <a:gd name="T91" fmla="*/ 237 h 239"/>
                  <a:gd name="T92" fmla="*/ 557 w 1188"/>
                  <a:gd name="T93" fmla="*/ 239 h 239"/>
                  <a:gd name="T94" fmla="*/ 490 w 1188"/>
                  <a:gd name="T95" fmla="*/ 237 h 239"/>
                  <a:gd name="T96" fmla="*/ 427 w 1188"/>
                  <a:gd name="T97" fmla="*/ 233 h 239"/>
                  <a:gd name="T98" fmla="*/ 368 w 1188"/>
                  <a:gd name="T99" fmla="*/ 230 h 239"/>
                  <a:gd name="T100" fmla="*/ 315 w 1188"/>
                  <a:gd name="T101" fmla="*/ 222 h 239"/>
                  <a:gd name="T102" fmla="*/ 268 w 1188"/>
                  <a:gd name="T103" fmla="*/ 216 h 239"/>
                  <a:gd name="T104" fmla="*/ 228 w 1188"/>
                  <a:gd name="T105" fmla="*/ 213 h 239"/>
                  <a:gd name="T106" fmla="*/ 188 w 1188"/>
                  <a:gd name="T107" fmla="*/ 203 h 239"/>
                  <a:gd name="T108" fmla="*/ 154 w 1188"/>
                  <a:gd name="T109" fmla="*/ 197 h 239"/>
                  <a:gd name="T110" fmla="*/ 125 w 1188"/>
                  <a:gd name="T111" fmla="*/ 190 h 239"/>
                  <a:gd name="T112" fmla="*/ 100 w 1188"/>
                  <a:gd name="T113" fmla="*/ 182 h 239"/>
                  <a:gd name="T114" fmla="*/ 60 w 1188"/>
                  <a:gd name="T115" fmla="*/ 167 h 239"/>
                  <a:gd name="T116" fmla="*/ 32 w 1188"/>
                  <a:gd name="T117" fmla="*/ 152 h 239"/>
                  <a:gd name="T118" fmla="*/ 2 w 1188"/>
                  <a:gd name="T119" fmla="*/ 125 h 239"/>
                  <a:gd name="T120" fmla="*/ 7 w 1188"/>
                  <a:gd name="T121" fmla="*/ 17 h 2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88"/>
                  <a:gd name="T184" fmla="*/ 0 h 239"/>
                  <a:gd name="T185" fmla="*/ 1188 w 1188"/>
                  <a:gd name="T186" fmla="*/ 239 h 2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88" h="239">
                    <a:moveTo>
                      <a:pt x="7" y="17"/>
                    </a:moveTo>
                    <a:lnTo>
                      <a:pt x="11" y="21"/>
                    </a:lnTo>
                    <a:lnTo>
                      <a:pt x="15" y="26"/>
                    </a:lnTo>
                    <a:lnTo>
                      <a:pt x="22" y="34"/>
                    </a:lnTo>
                    <a:lnTo>
                      <a:pt x="28" y="40"/>
                    </a:lnTo>
                    <a:lnTo>
                      <a:pt x="34" y="43"/>
                    </a:lnTo>
                    <a:lnTo>
                      <a:pt x="40" y="47"/>
                    </a:lnTo>
                    <a:lnTo>
                      <a:pt x="49" y="55"/>
                    </a:lnTo>
                    <a:lnTo>
                      <a:pt x="55" y="59"/>
                    </a:lnTo>
                    <a:lnTo>
                      <a:pt x="66" y="64"/>
                    </a:lnTo>
                    <a:lnTo>
                      <a:pt x="78" y="70"/>
                    </a:lnTo>
                    <a:lnTo>
                      <a:pt x="91" y="78"/>
                    </a:lnTo>
                    <a:lnTo>
                      <a:pt x="104" y="81"/>
                    </a:lnTo>
                    <a:lnTo>
                      <a:pt x="117" y="89"/>
                    </a:lnTo>
                    <a:lnTo>
                      <a:pt x="125" y="89"/>
                    </a:lnTo>
                    <a:lnTo>
                      <a:pt x="135" y="95"/>
                    </a:lnTo>
                    <a:lnTo>
                      <a:pt x="144" y="95"/>
                    </a:lnTo>
                    <a:lnTo>
                      <a:pt x="154" y="100"/>
                    </a:lnTo>
                    <a:lnTo>
                      <a:pt x="163" y="102"/>
                    </a:lnTo>
                    <a:lnTo>
                      <a:pt x="173" y="104"/>
                    </a:lnTo>
                    <a:lnTo>
                      <a:pt x="182" y="108"/>
                    </a:lnTo>
                    <a:lnTo>
                      <a:pt x="195" y="110"/>
                    </a:lnTo>
                    <a:lnTo>
                      <a:pt x="205" y="112"/>
                    </a:lnTo>
                    <a:lnTo>
                      <a:pt x="216" y="118"/>
                    </a:lnTo>
                    <a:lnTo>
                      <a:pt x="230" y="118"/>
                    </a:lnTo>
                    <a:lnTo>
                      <a:pt x="243" y="123"/>
                    </a:lnTo>
                    <a:lnTo>
                      <a:pt x="256" y="125"/>
                    </a:lnTo>
                    <a:lnTo>
                      <a:pt x="270" y="125"/>
                    </a:lnTo>
                    <a:lnTo>
                      <a:pt x="283" y="127"/>
                    </a:lnTo>
                    <a:lnTo>
                      <a:pt x="298" y="131"/>
                    </a:lnTo>
                    <a:lnTo>
                      <a:pt x="313" y="131"/>
                    </a:lnTo>
                    <a:lnTo>
                      <a:pt x="328" y="135"/>
                    </a:lnTo>
                    <a:lnTo>
                      <a:pt x="344" y="137"/>
                    </a:lnTo>
                    <a:lnTo>
                      <a:pt x="361" y="138"/>
                    </a:lnTo>
                    <a:lnTo>
                      <a:pt x="378" y="138"/>
                    </a:lnTo>
                    <a:lnTo>
                      <a:pt x="397" y="142"/>
                    </a:lnTo>
                    <a:lnTo>
                      <a:pt x="414" y="142"/>
                    </a:lnTo>
                    <a:lnTo>
                      <a:pt x="433" y="144"/>
                    </a:lnTo>
                    <a:lnTo>
                      <a:pt x="452" y="144"/>
                    </a:lnTo>
                    <a:lnTo>
                      <a:pt x="473" y="146"/>
                    </a:lnTo>
                    <a:lnTo>
                      <a:pt x="494" y="148"/>
                    </a:lnTo>
                    <a:lnTo>
                      <a:pt x="515" y="150"/>
                    </a:lnTo>
                    <a:lnTo>
                      <a:pt x="536" y="148"/>
                    </a:lnTo>
                    <a:lnTo>
                      <a:pt x="557" y="148"/>
                    </a:lnTo>
                    <a:lnTo>
                      <a:pt x="576" y="148"/>
                    </a:lnTo>
                    <a:lnTo>
                      <a:pt x="597" y="148"/>
                    </a:lnTo>
                    <a:lnTo>
                      <a:pt x="616" y="146"/>
                    </a:lnTo>
                    <a:lnTo>
                      <a:pt x="635" y="146"/>
                    </a:lnTo>
                    <a:lnTo>
                      <a:pt x="654" y="144"/>
                    </a:lnTo>
                    <a:lnTo>
                      <a:pt x="674" y="144"/>
                    </a:lnTo>
                    <a:lnTo>
                      <a:pt x="690" y="142"/>
                    </a:lnTo>
                    <a:lnTo>
                      <a:pt x="709" y="140"/>
                    </a:lnTo>
                    <a:lnTo>
                      <a:pt x="726" y="138"/>
                    </a:lnTo>
                    <a:lnTo>
                      <a:pt x="743" y="138"/>
                    </a:lnTo>
                    <a:lnTo>
                      <a:pt x="760" y="135"/>
                    </a:lnTo>
                    <a:lnTo>
                      <a:pt x="779" y="133"/>
                    </a:lnTo>
                    <a:lnTo>
                      <a:pt x="794" y="131"/>
                    </a:lnTo>
                    <a:lnTo>
                      <a:pt x="811" y="129"/>
                    </a:lnTo>
                    <a:lnTo>
                      <a:pt x="827" y="125"/>
                    </a:lnTo>
                    <a:lnTo>
                      <a:pt x="842" y="123"/>
                    </a:lnTo>
                    <a:lnTo>
                      <a:pt x="855" y="118"/>
                    </a:lnTo>
                    <a:lnTo>
                      <a:pt x="870" y="118"/>
                    </a:lnTo>
                    <a:lnTo>
                      <a:pt x="884" y="112"/>
                    </a:lnTo>
                    <a:lnTo>
                      <a:pt x="897" y="110"/>
                    </a:lnTo>
                    <a:lnTo>
                      <a:pt x="910" y="106"/>
                    </a:lnTo>
                    <a:lnTo>
                      <a:pt x="925" y="104"/>
                    </a:lnTo>
                    <a:lnTo>
                      <a:pt x="939" y="100"/>
                    </a:lnTo>
                    <a:lnTo>
                      <a:pt x="950" y="97"/>
                    </a:lnTo>
                    <a:lnTo>
                      <a:pt x="962" y="95"/>
                    </a:lnTo>
                    <a:lnTo>
                      <a:pt x="975" y="91"/>
                    </a:lnTo>
                    <a:lnTo>
                      <a:pt x="986" y="87"/>
                    </a:lnTo>
                    <a:lnTo>
                      <a:pt x="998" y="83"/>
                    </a:lnTo>
                    <a:lnTo>
                      <a:pt x="1009" y="81"/>
                    </a:lnTo>
                    <a:lnTo>
                      <a:pt x="1022" y="78"/>
                    </a:lnTo>
                    <a:lnTo>
                      <a:pt x="1030" y="74"/>
                    </a:lnTo>
                    <a:lnTo>
                      <a:pt x="1039" y="68"/>
                    </a:lnTo>
                    <a:lnTo>
                      <a:pt x="1049" y="66"/>
                    </a:lnTo>
                    <a:lnTo>
                      <a:pt x="1058" y="62"/>
                    </a:lnTo>
                    <a:lnTo>
                      <a:pt x="1066" y="59"/>
                    </a:lnTo>
                    <a:lnTo>
                      <a:pt x="1076" y="55"/>
                    </a:lnTo>
                    <a:lnTo>
                      <a:pt x="1085" y="51"/>
                    </a:lnTo>
                    <a:lnTo>
                      <a:pt x="1093" y="47"/>
                    </a:lnTo>
                    <a:lnTo>
                      <a:pt x="1106" y="40"/>
                    </a:lnTo>
                    <a:lnTo>
                      <a:pt x="1121" y="34"/>
                    </a:lnTo>
                    <a:lnTo>
                      <a:pt x="1133" y="28"/>
                    </a:lnTo>
                    <a:lnTo>
                      <a:pt x="1146" y="24"/>
                    </a:lnTo>
                    <a:lnTo>
                      <a:pt x="1153" y="19"/>
                    </a:lnTo>
                    <a:lnTo>
                      <a:pt x="1161" y="13"/>
                    </a:lnTo>
                    <a:lnTo>
                      <a:pt x="1169" y="9"/>
                    </a:lnTo>
                    <a:lnTo>
                      <a:pt x="1174" y="5"/>
                    </a:lnTo>
                    <a:lnTo>
                      <a:pt x="1182" y="0"/>
                    </a:lnTo>
                    <a:lnTo>
                      <a:pt x="1188" y="0"/>
                    </a:lnTo>
                    <a:lnTo>
                      <a:pt x="1188" y="102"/>
                    </a:lnTo>
                    <a:lnTo>
                      <a:pt x="1184" y="102"/>
                    </a:lnTo>
                    <a:lnTo>
                      <a:pt x="1176" y="110"/>
                    </a:lnTo>
                    <a:lnTo>
                      <a:pt x="1171" y="110"/>
                    </a:lnTo>
                    <a:lnTo>
                      <a:pt x="1165" y="116"/>
                    </a:lnTo>
                    <a:lnTo>
                      <a:pt x="1157" y="119"/>
                    </a:lnTo>
                    <a:lnTo>
                      <a:pt x="1150" y="125"/>
                    </a:lnTo>
                    <a:lnTo>
                      <a:pt x="1138" y="131"/>
                    </a:lnTo>
                    <a:lnTo>
                      <a:pt x="1127" y="137"/>
                    </a:lnTo>
                    <a:lnTo>
                      <a:pt x="1114" y="140"/>
                    </a:lnTo>
                    <a:lnTo>
                      <a:pt x="1100" y="148"/>
                    </a:lnTo>
                    <a:lnTo>
                      <a:pt x="1091" y="152"/>
                    </a:lnTo>
                    <a:lnTo>
                      <a:pt x="1085" y="154"/>
                    </a:lnTo>
                    <a:lnTo>
                      <a:pt x="1076" y="157"/>
                    </a:lnTo>
                    <a:lnTo>
                      <a:pt x="1068" y="161"/>
                    </a:lnTo>
                    <a:lnTo>
                      <a:pt x="1058" y="165"/>
                    </a:lnTo>
                    <a:lnTo>
                      <a:pt x="1049" y="169"/>
                    </a:lnTo>
                    <a:lnTo>
                      <a:pt x="1041" y="173"/>
                    </a:lnTo>
                    <a:lnTo>
                      <a:pt x="1032" y="176"/>
                    </a:lnTo>
                    <a:lnTo>
                      <a:pt x="1020" y="178"/>
                    </a:lnTo>
                    <a:lnTo>
                      <a:pt x="1009" y="182"/>
                    </a:lnTo>
                    <a:lnTo>
                      <a:pt x="998" y="184"/>
                    </a:lnTo>
                    <a:lnTo>
                      <a:pt x="986" y="188"/>
                    </a:lnTo>
                    <a:lnTo>
                      <a:pt x="975" y="192"/>
                    </a:lnTo>
                    <a:lnTo>
                      <a:pt x="963" y="194"/>
                    </a:lnTo>
                    <a:lnTo>
                      <a:pt x="950" y="197"/>
                    </a:lnTo>
                    <a:lnTo>
                      <a:pt x="939" y="201"/>
                    </a:lnTo>
                    <a:lnTo>
                      <a:pt x="923" y="203"/>
                    </a:lnTo>
                    <a:lnTo>
                      <a:pt x="910" y="207"/>
                    </a:lnTo>
                    <a:lnTo>
                      <a:pt x="897" y="209"/>
                    </a:lnTo>
                    <a:lnTo>
                      <a:pt x="882" y="213"/>
                    </a:lnTo>
                    <a:lnTo>
                      <a:pt x="868" y="214"/>
                    </a:lnTo>
                    <a:lnTo>
                      <a:pt x="853" y="216"/>
                    </a:lnTo>
                    <a:lnTo>
                      <a:pt x="838" y="220"/>
                    </a:lnTo>
                    <a:lnTo>
                      <a:pt x="823" y="222"/>
                    </a:lnTo>
                    <a:lnTo>
                      <a:pt x="806" y="224"/>
                    </a:lnTo>
                    <a:lnTo>
                      <a:pt x="789" y="226"/>
                    </a:lnTo>
                    <a:lnTo>
                      <a:pt x="771" y="228"/>
                    </a:lnTo>
                    <a:lnTo>
                      <a:pt x="754" y="230"/>
                    </a:lnTo>
                    <a:lnTo>
                      <a:pt x="735" y="230"/>
                    </a:lnTo>
                    <a:lnTo>
                      <a:pt x="716" y="233"/>
                    </a:lnTo>
                    <a:lnTo>
                      <a:pt x="699" y="233"/>
                    </a:lnTo>
                    <a:lnTo>
                      <a:pt x="680" y="235"/>
                    </a:lnTo>
                    <a:lnTo>
                      <a:pt x="659" y="235"/>
                    </a:lnTo>
                    <a:lnTo>
                      <a:pt x="640" y="237"/>
                    </a:lnTo>
                    <a:lnTo>
                      <a:pt x="619" y="237"/>
                    </a:lnTo>
                    <a:lnTo>
                      <a:pt x="598" y="239"/>
                    </a:lnTo>
                    <a:lnTo>
                      <a:pt x="578" y="239"/>
                    </a:lnTo>
                    <a:lnTo>
                      <a:pt x="557" y="239"/>
                    </a:lnTo>
                    <a:lnTo>
                      <a:pt x="536" y="239"/>
                    </a:lnTo>
                    <a:lnTo>
                      <a:pt x="515" y="239"/>
                    </a:lnTo>
                    <a:lnTo>
                      <a:pt x="490" y="237"/>
                    </a:lnTo>
                    <a:lnTo>
                      <a:pt x="467" y="235"/>
                    </a:lnTo>
                    <a:lnTo>
                      <a:pt x="446" y="235"/>
                    </a:lnTo>
                    <a:lnTo>
                      <a:pt x="427" y="233"/>
                    </a:lnTo>
                    <a:lnTo>
                      <a:pt x="406" y="232"/>
                    </a:lnTo>
                    <a:lnTo>
                      <a:pt x="387" y="230"/>
                    </a:lnTo>
                    <a:lnTo>
                      <a:pt x="368" y="230"/>
                    </a:lnTo>
                    <a:lnTo>
                      <a:pt x="351" y="228"/>
                    </a:lnTo>
                    <a:lnTo>
                      <a:pt x="334" y="224"/>
                    </a:lnTo>
                    <a:lnTo>
                      <a:pt x="315" y="222"/>
                    </a:lnTo>
                    <a:lnTo>
                      <a:pt x="300" y="222"/>
                    </a:lnTo>
                    <a:lnTo>
                      <a:pt x="285" y="220"/>
                    </a:lnTo>
                    <a:lnTo>
                      <a:pt x="268" y="216"/>
                    </a:lnTo>
                    <a:lnTo>
                      <a:pt x="254" y="214"/>
                    </a:lnTo>
                    <a:lnTo>
                      <a:pt x="241" y="214"/>
                    </a:lnTo>
                    <a:lnTo>
                      <a:pt x="228" y="213"/>
                    </a:lnTo>
                    <a:lnTo>
                      <a:pt x="214" y="209"/>
                    </a:lnTo>
                    <a:lnTo>
                      <a:pt x="201" y="207"/>
                    </a:lnTo>
                    <a:lnTo>
                      <a:pt x="188" y="203"/>
                    </a:lnTo>
                    <a:lnTo>
                      <a:pt x="176" y="201"/>
                    </a:lnTo>
                    <a:lnTo>
                      <a:pt x="165" y="199"/>
                    </a:lnTo>
                    <a:lnTo>
                      <a:pt x="154" y="197"/>
                    </a:lnTo>
                    <a:lnTo>
                      <a:pt x="144" y="194"/>
                    </a:lnTo>
                    <a:lnTo>
                      <a:pt x="135" y="194"/>
                    </a:lnTo>
                    <a:lnTo>
                      <a:pt x="125" y="190"/>
                    </a:lnTo>
                    <a:lnTo>
                      <a:pt x="116" y="188"/>
                    </a:lnTo>
                    <a:lnTo>
                      <a:pt x="108" y="184"/>
                    </a:lnTo>
                    <a:lnTo>
                      <a:pt x="100" y="182"/>
                    </a:lnTo>
                    <a:lnTo>
                      <a:pt x="85" y="178"/>
                    </a:lnTo>
                    <a:lnTo>
                      <a:pt x="74" y="173"/>
                    </a:lnTo>
                    <a:lnTo>
                      <a:pt x="60" y="167"/>
                    </a:lnTo>
                    <a:lnTo>
                      <a:pt x="49" y="163"/>
                    </a:lnTo>
                    <a:lnTo>
                      <a:pt x="40" y="157"/>
                    </a:lnTo>
                    <a:lnTo>
                      <a:pt x="32" y="152"/>
                    </a:lnTo>
                    <a:lnTo>
                      <a:pt x="19" y="144"/>
                    </a:lnTo>
                    <a:lnTo>
                      <a:pt x="9" y="137"/>
                    </a:lnTo>
                    <a:lnTo>
                      <a:pt x="2" y="125"/>
                    </a:lnTo>
                    <a:lnTo>
                      <a:pt x="0" y="121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42" name="Freeform 103">
                <a:extLst>
                  <a:ext uri="{FF2B5EF4-FFF2-40B4-BE49-F238E27FC236}">
                    <a16:creationId xmlns:a16="http://schemas.microsoft.com/office/drawing/2014/main" xmlns="" id="{9E70EBD2-7FE4-4FF6-AF72-6B53BBFE3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" y="2720"/>
                <a:ext cx="179" cy="181"/>
              </a:xfrm>
              <a:custGeom>
                <a:avLst/>
                <a:gdLst>
                  <a:gd name="T0" fmla="*/ 184 w 357"/>
                  <a:gd name="T1" fmla="*/ 359 h 361"/>
                  <a:gd name="T2" fmla="*/ 202 w 357"/>
                  <a:gd name="T3" fmla="*/ 357 h 361"/>
                  <a:gd name="T4" fmla="*/ 219 w 357"/>
                  <a:gd name="T5" fmla="*/ 353 h 361"/>
                  <a:gd name="T6" fmla="*/ 236 w 357"/>
                  <a:gd name="T7" fmla="*/ 348 h 361"/>
                  <a:gd name="T8" fmla="*/ 260 w 357"/>
                  <a:gd name="T9" fmla="*/ 336 h 361"/>
                  <a:gd name="T10" fmla="*/ 289 w 357"/>
                  <a:gd name="T11" fmla="*/ 317 h 361"/>
                  <a:gd name="T12" fmla="*/ 314 w 357"/>
                  <a:gd name="T13" fmla="*/ 293 h 361"/>
                  <a:gd name="T14" fmla="*/ 333 w 357"/>
                  <a:gd name="T15" fmla="*/ 264 h 361"/>
                  <a:gd name="T16" fmla="*/ 344 w 357"/>
                  <a:gd name="T17" fmla="*/ 241 h 361"/>
                  <a:gd name="T18" fmla="*/ 350 w 357"/>
                  <a:gd name="T19" fmla="*/ 222 h 361"/>
                  <a:gd name="T20" fmla="*/ 354 w 357"/>
                  <a:gd name="T21" fmla="*/ 207 h 361"/>
                  <a:gd name="T22" fmla="*/ 356 w 357"/>
                  <a:gd name="T23" fmla="*/ 188 h 361"/>
                  <a:gd name="T24" fmla="*/ 356 w 357"/>
                  <a:gd name="T25" fmla="*/ 171 h 361"/>
                  <a:gd name="T26" fmla="*/ 354 w 357"/>
                  <a:gd name="T27" fmla="*/ 152 h 361"/>
                  <a:gd name="T28" fmla="*/ 350 w 357"/>
                  <a:gd name="T29" fmla="*/ 133 h 361"/>
                  <a:gd name="T30" fmla="*/ 344 w 357"/>
                  <a:gd name="T31" fmla="*/ 118 h 361"/>
                  <a:gd name="T32" fmla="*/ 337 w 357"/>
                  <a:gd name="T33" fmla="*/ 101 h 361"/>
                  <a:gd name="T34" fmla="*/ 329 w 357"/>
                  <a:gd name="T35" fmla="*/ 83 h 361"/>
                  <a:gd name="T36" fmla="*/ 314 w 357"/>
                  <a:gd name="T37" fmla="*/ 63 h 361"/>
                  <a:gd name="T38" fmla="*/ 289 w 357"/>
                  <a:gd name="T39" fmla="*/ 38 h 361"/>
                  <a:gd name="T40" fmla="*/ 260 w 357"/>
                  <a:gd name="T41" fmla="*/ 19 h 361"/>
                  <a:gd name="T42" fmla="*/ 236 w 357"/>
                  <a:gd name="T43" fmla="*/ 7 h 361"/>
                  <a:gd name="T44" fmla="*/ 219 w 357"/>
                  <a:gd name="T45" fmla="*/ 2 h 361"/>
                  <a:gd name="T46" fmla="*/ 202 w 357"/>
                  <a:gd name="T47" fmla="*/ 0 h 361"/>
                  <a:gd name="T48" fmla="*/ 184 w 357"/>
                  <a:gd name="T49" fmla="*/ 0 h 361"/>
                  <a:gd name="T50" fmla="*/ 165 w 357"/>
                  <a:gd name="T51" fmla="*/ 0 h 361"/>
                  <a:gd name="T52" fmla="*/ 148 w 357"/>
                  <a:gd name="T53" fmla="*/ 0 h 361"/>
                  <a:gd name="T54" fmla="*/ 129 w 357"/>
                  <a:gd name="T55" fmla="*/ 2 h 361"/>
                  <a:gd name="T56" fmla="*/ 114 w 357"/>
                  <a:gd name="T57" fmla="*/ 7 h 361"/>
                  <a:gd name="T58" fmla="*/ 89 w 357"/>
                  <a:gd name="T59" fmla="*/ 19 h 361"/>
                  <a:gd name="T60" fmla="*/ 61 w 357"/>
                  <a:gd name="T61" fmla="*/ 38 h 361"/>
                  <a:gd name="T62" fmla="*/ 38 w 357"/>
                  <a:gd name="T63" fmla="*/ 63 h 361"/>
                  <a:gd name="T64" fmla="*/ 25 w 357"/>
                  <a:gd name="T65" fmla="*/ 83 h 361"/>
                  <a:gd name="T66" fmla="*/ 17 w 357"/>
                  <a:gd name="T67" fmla="*/ 101 h 361"/>
                  <a:gd name="T68" fmla="*/ 10 w 357"/>
                  <a:gd name="T69" fmla="*/ 118 h 361"/>
                  <a:gd name="T70" fmla="*/ 4 w 357"/>
                  <a:gd name="T71" fmla="*/ 133 h 361"/>
                  <a:gd name="T72" fmla="*/ 0 w 357"/>
                  <a:gd name="T73" fmla="*/ 152 h 361"/>
                  <a:gd name="T74" fmla="*/ 0 w 357"/>
                  <a:gd name="T75" fmla="*/ 171 h 361"/>
                  <a:gd name="T76" fmla="*/ 0 w 357"/>
                  <a:gd name="T77" fmla="*/ 188 h 361"/>
                  <a:gd name="T78" fmla="*/ 0 w 357"/>
                  <a:gd name="T79" fmla="*/ 207 h 361"/>
                  <a:gd name="T80" fmla="*/ 4 w 357"/>
                  <a:gd name="T81" fmla="*/ 222 h 361"/>
                  <a:gd name="T82" fmla="*/ 10 w 357"/>
                  <a:gd name="T83" fmla="*/ 241 h 361"/>
                  <a:gd name="T84" fmla="*/ 19 w 357"/>
                  <a:gd name="T85" fmla="*/ 264 h 361"/>
                  <a:gd name="T86" fmla="*/ 38 w 357"/>
                  <a:gd name="T87" fmla="*/ 293 h 361"/>
                  <a:gd name="T88" fmla="*/ 61 w 357"/>
                  <a:gd name="T89" fmla="*/ 317 h 361"/>
                  <a:gd name="T90" fmla="*/ 89 w 357"/>
                  <a:gd name="T91" fmla="*/ 336 h 361"/>
                  <a:gd name="T92" fmla="*/ 114 w 357"/>
                  <a:gd name="T93" fmla="*/ 348 h 361"/>
                  <a:gd name="T94" fmla="*/ 129 w 357"/>
                  <a:gd name="T95" fmla="*/ 353 h 361"/>
                  <a:gd name="T96" fmla="*/ 148 w 357"/>
                  <a:gd name="T97" fmla="*/ 357 h 361"/>
                  <a:gd name="T98" fmla="*/ 165 w 357"/>
                  <a:gd name="T99" fmla="*/ 359 h 361"/>
                  <a:gd name="T100" fmla="*/ 177 w 357"/>
                  <a:gd name="T101" fmla="*/ 361 h 36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7"/>
                  <a:gd name="T154" fmla="*/ 0 h 361"/>
                  <a:gd name="T155" fmla="*/ 357 w 357"/>
                  <a:gd name="T156" fmla="*/ 361 h 36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7" h="361">
                    <a:moveTo>
                      <a:pt x="177" y="361"/>
                    </a:moveTo>
                    <a:lnTo>
                      <a:pt x="184" y="359"/>
                    </a:lnTo>
                    <a:lnTo>
                      <a:pt x="192" y="359"/>
                    </a:lnTo>
                    <a:lnTo>
                      <a:pt x="202" y="357"/>
                    </a:lnTo>
                    <a:lnTo>
                      <a:pt x="211" y="355"/>
                    </a:lnTo>
                    <a:lnTo>
                      <a:pt x="219" y="353"/>
                    </a:lnTo>
                    <a:lnTo>
                      <a:pt x="226" y="350"/>
                    </a:lnTo>
                    <a:lnTo>
                      <a:pt x="236" y="348"/>
                    </a:lnTo>
                    <a:lnTo>
                      <a:pt x="245" y="346"/>
                    </a:lnTo>
                    <a:lnTo>
                      <a:pt x="260" y="336"/>
                    </a:lnTo>
                    <a:lnTo>
                      <a:pt x="276" y="327"/>
                    </a:lnTo>
                    <a:lnTo>
                      <a:pt x="289" y="317"/>
                    </a:lnTo>
                    <a:lnTo>
                      <a:pt x="302" y="306"/>
                    </a:lnTo>
                    <a:lnTo>
                      <a:pt x="314" y="293"/>
                    </a:lnTo>
                    <a:lnTo>
                      <a:pt x="323" y="279"/>
                    </a:lnTo>
                    <a:lnTo>
                      <a:pt x="333" y="264"/>
                    </a:lnTo>
                    <a:lnTo>
                      <a:pt x="342" y="251"/>
                    </a:lnTo>
                    <a:lnTo>
                      <a:pt x="344" y="241"/>
                    </a:lnTo>
                    <a:lnTo>
                      <a:pt x="346" y="232"/>
                    </a:lnTo>
                    <a:lnTo>
                      <a:pt x="350" y="222"/>
                    </a:lnTo>
                    <a:lnTo>
                      <a:pt x="352" y="215"/>
                    </a:lnTo>
                    <a:lnTo>
                      <a:pt x="354" y="207"/>
                    </a:lnTo>
                    <a:lnTo>
                      <a:pt x="356" y="197"/>
                    </a:lnTo>
                    <a:lnTo>
                      <a:pt x="356" y="188"/>
                    </a:lnTo>
                    <a:lnTo>
                      <a:pt x="357" y="180"/>
                    </a:lnTo>
                    <a:lnTo>
                      <a:pt x="356" y="171"/>
                    </a:lnTo>
                    <a:lnTo>
                      <a:pt x="356" y="161"/>
                    </a:lnTo>
                    <a:lnTo>
                      <a:pt x="354" y="152"/>
                    </a:lnTo>
                    <a:lnTo>
                      <a:pt x="352" y="142"/>
                    </a:lnTo>
                    <a:lnTo>
                      <a:pt x="350" y="133"/>
                    </a:lnTo>
                    <a:lnTo>
                      <a:pt x="346" y="125"/>
                    </a:lnTo>
                    <a:lnTo>
                      <a:pt x="344" y="118"/>
                    </a:lnTo>
                    <a:lnTo>
                      <a:pt x="342" y="110"/>
                    </a:lnTo>
                    <a:lnTo>
                      <a:pt x="337" y="101"/>
                    </a:lnTo>
                    <a:lnTo>
                      <a:pt x="333" y="91"/>
                    </a:lnTo>
                    <a:lnTo>
                      <a:pt x="329" y="83"/>
                    </a:lnTo>
                    <a:lnTo>
                      <a:pt x="323" y="78"/>
                    </a:lnTo>
                    <a:lnTo>
                      <a:pt x="314" y="63"/>
                    </a:lnTo>
                    <a:lnTo>
                      <a:pt x="302" y="51"/>
                    </a:lnTo>
                    <a:lnTo>
                      <a:pt x="289" y="38"/>
                    </a:lnTo>
                    <a:lnTo>
                      <a:pt x="276" y="28"/>
                    </a:lnTo>
                    <a:lnTo>
                      <a:pt x="260" y="19"/>
                    </a:lnTo>
                    <a:lnTo>
                      <a:pt x="245" y="13"/>
                    </a:lnTo>
                    <a:lnTo>
                      <a:pt x="236" y="7"/>
                    </a:lnTo>
                    <a:lnTo>
                      <a:pt x="226" y="6"/>
                    </a:lnTo>
                    <a:lnTo>
                      <a:pt x="219" y="2"/>
                    </a:lnTo>
                    <a:lnTo>
                      <a:pt x="211" y="2"/>
                    </a:lnTo>
                    <a:lnTo>
                      <a:pt x="202" y="0"/>
                    </a:lnTo>
                    <a:lnTo>
                      <a:pt x="192" y="0"/>
                    </a:lnTo>
                    <a:lnTo>
                      <a:pt x="184" y="0"/>
                    </a:lnTo>
                    <a:lnTo>
                      <a:pt x="177" y="0"/>
                    </a:lnTo>
                    <a:lnTo>
                      <a:pt x="165" y="0"/>
                    </a:lnTo>
                    <a:lnTo>
                      <a:pt x="158" y="0"/>
                    </a:lnTo>
                    <a:lnTo>
                      <a:pt x="148" y="0"/>
                    </a:lnTo>
                    <a:lnTo>
                      <a:pt x="139" y="2"/>
                    </a:lnTo>
                    <a:lnTo>
                      <a:pt x="129" y="2"/>
                    </a:lnTo>
                    <a:lnTo>
                      <a:pt x="122" y="6"/>
                    </a:lnTo>
                    <a:lnTo>
                      <a:pt x="114" y="7"/>
                    </a:lnTo>
                    <a:lnTo>
                      <a:pt x="106" y="13"/>
                    </a:lnTo>
                    <a:lnTo>
                      <a:pt x="89" y="19"/>
                    </a:lnTo>
                    <a:lnTo>
                      <a:pt x="76" y="28"/>
                    </a:lnTo>
                    <a:lnTo>
                      <a:pt x="61" y="38"/>
                    </a:lnTo>
                    <a:lnTo>
                      <a:pt x="51" y="51"/>
                    </a:lnTo>
                    <a:lnTo>
                      <a:pt x="38" y="63"/>
                    </a:lnTo>
                    <a:lnTo>
                      <a:pt x="29" y="78"/>
                    </a:lnTo>
                    <a:lnTo>
                      <a:pt x="25" y="83"/>
                    </a:lnTo>
                    <a:lnTo>
                      <a:pt x="19" y="91"/>
                    </a:lnTo>
                    <a:lnTo>
                      <a:pt x="17" y="101"/>
                    </a:lnTo>
                    <a:lnTo>
                      <a:pt x="13" y="110"/>
                    </a:lnTo>
                    <a:lnTo>
                      <a:pt x="10" y="118"/>
                    </a:lnTo>
                    <a:lnTo>
                      <a:pt x="6" y="125"/>
                    </a:lnTo>
                    <a:lnTo>
                      <a:pt x="4" y="133"/>
                    </a:lnTo>
                    <a:lnTo>
                      <a:pt x="4" y="142"/>
                    </a:lnTo>
                    <a:lnTo>
                      <a:pt x="0" y="152"/>
                    </a:lnTo>
                    <a:lnTo>
                      <a:pt x="0" y="161"/>
                    </a:lnTo>
                    <a:lnTo>
                      <a:pt x="0" y="171"/>
                    </a:lnTo>
                    <a:lnTo>
                      <a:pt x="0" y="180"/>
                    </a:lnTo>
                    <a:lnTo>
                      <a:pt x="0" y="188"/>
                    </a:lnTo>
                    <a:lnTo>
                      <a:pt x="0" y="197"/>
                    </a:lnTo>
                    <a:lnTo>
                      <a:pt x="0" y="207"/>
                    </a:lnTo>
                    <a:lnTo>
                      <a:pt x="4" y="215"/>
                    </a:lnTo>
                    <a:lnTo>
                      <a:pt x="4" y="222"/>
                    </a:lnTo>
                    <a:lnTo>
                      <a:pt x="6" y="232"/>
                    </a:lnTo>
                    <a:lnTo>
                      <a:pt x="10" y="241"/>
                    </a:lnTo>
                    <a:lnTo>
                      <a:pt x="13" y="251"/>
                    </a:lnTo>
                    <a:lnTo>
                      <a:pt x="19" y="264"/>
                    </a:lnTo>
                    <a:lnTo>
                      <a:pt x="29" y="279"/>
                    </a:lnTo>
                    <a:lnTo>
                      <a:pt x="38" y="293"/>
                    </a:lnTo>
                    <a:lnTo>
                      <a:pt x="51" y="306"/>
                    </a:lnTo>
                    <a:lnTo>
                      <a:pt x="61" y="317"/>
                    </a:lnTo>
                    <a:lnTo>
                      <a:pt x="76" y="327"/>
                    </a:lnTo>
                    <a:lnTo>
                      <a:pt x="89" y="336"/>
                    </a:lnTo>
                    <a:lnTo>
                      <a:pt x="106" y="346"/>
                    </a:lnTo>
                    <a:lnTo>
                      <a:pt x="114" y="348"/>
                    </a:lnTo>
                    <a:lnTo>
                      <a:pt x="122" y="350"/>
                    </a:lnTo>
                    <a:lnTo>
                      <a:pt x="129" y="353"/>
                    </a:lnTo>
                    <a:lnTo>
                      <a:pt x="139" y="355"/>
                    </a:lnTo>
                    <a:lnTo>
                      <a:pt x="148" y="357"/>
                    </a:lnTo>
                    <a:lnTo>
                      <a:pt x="158" y="359"/>
                    </a:lnTo>
                    <a:lnTo>
                      <a:pt x="165" y="359"/>
                    </a:lnTo>
                    <a:lnTo>
                      <a:pt x="177" y="3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43" name="Freeform 104">
                <a:extLst>
                  <a:ext uri="{FF2B5EF4-FFF2-40B4-BE49-F238E27FC236}">
                    <a16:creationId xmlns:a16="http://schemas.microsoft.com/office/drawing/2014/main" xmlns="" id="{4DD765E7-2D3C-4B5F-8B3B-D5C6F8963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2754"/>
                <a:ext cx="114" cy="117"/>
              </a:xfrm>
              <a:custGeom>
                <a:avLst/>
                <a:gdLst>
                  <a:gd name="T0" fmla="*/ 123 w 228"/>
                  <a:gd name="T1" fmla="*/ 232 h 234"/>
                  <a:gd name="T2" fmla="*/ 144 w 228"/>
                  <a:gd name="T3" fmla="*/ 227 h 234"/>
                  <a:gd name="T4" fmla="*/ 165 w 228"/>
                  <a:gd name="T5" fmla="*/ 217 h 234"/>
                  <a:gd name="T6" fmla="*/ 186 w 228"/>
                  <a:gd name="T7" fmla="*/ 204 h 234"/>
                  <a:gd name="T8" fmla="*/ 199 w 228"/>
                  <a:gd name="T9" fmla="*/ 189 h 234"/>
                  <a:gd name="T10" fmla="*/ 213 w 228"/>
                  <a:gd name="T11" fmla="*/ 169 h 234"/>
                  <a:gd name="T12" fmla="*/ 220 w 228"/>
                  <a:gd name="T13" fmla="*/ 149 h 234"/>
                  <a:gd name="T14" fmla="*/ 228 w 228"/>
                  <a:gd name="T15" fmla="*/ 126 h 234"/>
                  <a:gd name="T16" fmla="*/ 228 w 228"/>
                  <a:gd name="T17" fmla="*/ 101 h 234"/>
                  <a:gd name="T18" fmla="*/ 220 w 228"/>
                  <a:gd name="T19" fmla="*/ 80 h 234"/>
                  <a:gd name="T20" fmla="*/ 213 w 228"/>
                  <a:gd name="T21" fmla="*/ 59 h 234"/>
                  <a:gd name="T22" fmla="*/ 199 w 228"/>
                  <a:gd name="T23" fmla="*/ 42 h 234"/>
                  <a:gd name="T24" fmla="*/ 186 w 228"/>
                  <a:gd name="T25" fmla="*/ 25 h 234"/>
                  <a:gd name="T26" fmla="*/ 165 w 228"/>
                  <a:gd name="T27" fmla="*/ 14 h 234"/>
                  <a:gd name="T28" fmla="*/ 144 w 228"/>
                  <a:gd name="T29" fmla="*/ 4 h 234"/>
                  <a:gd name="T30" fmla="*/ 123 w 228"/>
                  <a:gd name="T31" fmla="*/ 0 h 234"/>
                  <a:gd name="T32" fmla="*/ 99 w 228"/>
                  <a:gd name="T33" fmla="*/ 0 h 234"/>
                  <a:gd name="T34" fmla="*/ 76 w 228"/>
                  <a:gd name="T35" fmla="*/ 4 h 234"/>
                  <a:gd name="T36" fmla="*/ 57 w 228"/>
                  <a:gd name="T37" fmla="*/ 14 h 234"/>
                  <a:gd name="T38" fmla="*/ 40 w 228"/>
                  <a:gd name="T39" fmla="*/ 25 h 234"/>
                  <a:gd name="T40" fmla="*/ 25 w 228"/>
                  <a:gd name="T41" fmla="*/ 42 h 234"/>
                  <a:gd name="T42" fmla="*/ 13 w 228"/>
                  <a:gd name="T43" fmla="*/ 59 h 234"/>
                  <a:gd name="T44" fmla="*/ 4 w 228"/>
                  <a:gd name="T45" fmla="*/ 80 h 234"/>
                  <a:gd name="T46" fmla="*/ 0 w 228"/>
                  <a:gd name="T47" fmla="*/ 101 h 234"/>
                  <a:gd name="T48" fmla="*/ 0 w 228"/>
                  <a:gd name="T49" fmla="*/ 126 h 234"/>
                  <a:gd name="T50" fmla="*/ 4 w 228"/>
                  <a:gd name="T51" fmla="*/ 149 h 234"/>
                  <a:gd name="T52" fmla="*/ 13 w 228"/>
                  <a:gd name="T53" fmla="*/ 169 h 234"/>
                  <a:gd name="T54" fmla="*/ 25 w 228"/>
                  <a:gd name="T55" fmla="*/ 189 h 234"/>
                  <a:gd name="T56" fmla="*/ 40 w 228"/>
                  <a:gd name="T57" fmla="*/ 204 h 234"/>
                  <a:gd name="T58" fmla="*/ 57 w 228"/>
                  <a:gd name="T59" fmla="*/ 217 h 234"/>
                  <a:gd name="T60" fmla="*/ 76 w 228"/>
                  <a:gd name="T61" fmla="*/ 227 h 234"/>
                  <a:gd name="T62" fmla="*/ 99 w 228"/>
                  <a:gd name="T63" fmla="*/ 232 h 234"/>
                  <a:gd name="T64" fmla="*/ 112 w 228"/>
                  <a:gd name="T65" fmla="*/ 234 h 2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8"/>
                  <a:gd name="T100" fmla="*/ 0 h 234"/>
                  <a:gd name="T101" fmla="*/ 228 w 228"/>
                  <a:gd name="T102" fmla="*/ 234 h 2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8" h="234">
                    <a:moveTo>
                      <a:pt x="112" y="234"/>
                    </a:moveTo>
                    <a:lnTo>
                      <a:pt x="123" y="232"/>
                    </a:lnTo>
                    <a:lnTo>
                      <a:pt x="135" y="230"/>
                    </a:lnTo>
                    <a:lnTo>
                      <a:pt x="144" y="227"/>
                    </a:lnTo>
                    <a:lnTo>
                      <a:pt x="158" y="223"/>
                    </a:lnTo>
                    <a:lnTo>
                      <a:pt x="165" y="217"/>
                    </a:lnTo>
                    <a:lnTo>
                      <a:pt x="177" y="211"/>
                    </a:lnTo>
                    <a:lnTo>
                      <a:pt x="186" y="204"/>
                    </a:lnTo>
                    <a:lnTo>
                      <a:pt x="194" y="198"/>
                    </a:lnTo>
                    <a:lnTo>
                      <a:pt x="199" y="189"/>
                    </a:lnTo>
                    <a:lnTo>
                      <a:pt x="207" y="179"/>
                    </a:lnTo>
                    <a:lnTo>
                      <a:pt x="213" y="169"/>
                    </a:lnTo>
                    <a:lnTo>
                      <a:pt x="218" y="160"/>
                    </a:lnTo>
                    <a:lnTo>
                      <a:pt x="220" y="149"/>
                    </a:lnTo>
                    <a:lnTo>
                      <a:pt x="226" y="137"/>
                    </a:lnTo>
                    <a:lnTo>
                      <a:pt x="228" y="126"/>
                    </a:lnTo>
                    <a:lnTo>
                      <a:pt x="228" y="114"/>
                    </a:lnTo>
                    <a:lnTo>
                      <a:pt x="228" y="101"/>
                    </a:lnTo>
                    <a:lnTo>
                      <a:pt x="226" y="92"/>
                    </a:lnTo>
                    <a:lnTo>
                      <a:pt x="220" y="80"/>
                    </a:lnTo>
                    <a:lnTo>
                      <a:pt x="218" y="71"/>
                    </a:lnTo>
                    <a:lnTo>
                      <a:pt x="213" y="59"/>
                    </a:lnTo>
                    <a:lnTo>
                      <a:pt x="207" y="52"/>
                    </a:lnTo>
                    <a:lnTo>
                      <a:pt x="199" y="42"/>
                    </a:lnTo>
                    <a:lnTo>
                      <a:pt x="194" y="35"/>
                    </a:lnTo>
                    <a:lnTo>
                      <a:pt x="186" y="25"/>
                    </a:lnTo>
                    <a:lnTo>
                      <a:pt x="177" y="19"/>
                    </a:lnTo>
                    <a:lnTo>
                      <a:pt x="165" y="14"/>
                    </a:lnTo>
                    <a:lnTo>
                      <a:pt x="158" y="10"/>
                    </a:lnTo>
                    <a:lnTo>
                      <a:pt x="144" y="4"/>
                    </a:lnTo>
                    <a:lnTo>
                      <a:pt x="135" y="2"/>
                    </a:lnTo>
                    <a:lnTo>
                      <a:pt x="123" y="0"/>
                    </a:lnTo>
                    <a:lnTo>
                      <a:pt x="112" y="0"/>
                    </a:lnTo>
                    <a:lnTo>
                      <a:pt x="99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68" y="10"/>
                    </a:lnTo>
                    <a:lnTo>
                      <a:pt x="57" y="14"/>
                    </a:lnTo>
                    <a:lnTo>
                      <a:pt x="47" y="19"/>
                    </a:lnTo>
                    <a:lnTo>
                      <a:pt x="40" y="25"/>
                    </a:lnTo>
                    <a:lnTo>
                      <a:pt x="34" y="35"/>
                    </a:lnTo>
                    <a:lnTo>
                      <a:pt x="25" y="42"/>
                    </a:lnTo>
                    <a:lnTo>
                      <a:pt x="19" y="52"/>
                    </a:lnTo>
                    <a:lnTo>
                      <a:pt x="13" y="59"/>
                    </a:lnTo>
                    <a:lnTo>
                      <a:pt x="7" y="71"/>
                    </a:lnTo>
                    <a:lnTo>
                      <a:pt x="4" y="80"/>
                    </a:lnTo>
                    <a:lnTo>
                      <a:pt x="2" y="92"/>
                    </a:lnTo>
                    <a:lnTo>
                      <a:pt x="0" y="101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2" y="137"/>
                    </a:lnTo>
                    <a:lnTo>
                      <a:pt x="4" y="149"/>
                    </a:lnTo>
                    <a:lnTo>
                      <a:pt x="7" y="160"/>
                    </a:lnTo>
                    <a:lnTo>
                      <a:pt x="13" y="169"/>
                    </a:lnTo>
                    <a:lnTo>
                      <a:pt x="19" y="179"/>
                    </a:lnTo>
                    <a:lnTo>
                      <a:pt x="25" y="189"/>
                    </a:lnTo>
                    <a:lnTo>
                      <a:pt x="34" y="198"/>
                    </a:lnTo>
                    <a:lnTo>
                      <a:pt x="40" y="204"/>
                    </a:lnTo>
                    <a:lnTo>
                      <a:pt x="47" y="211"/>
                    </a:lnTo>
                    <a:lnTo>
                      <a:pt x="57" y="217"/>
                    </a:lnTo>
                    <a:lnTo>
                      <a:pt x="68" y="223"/>
                    </a:lnTo>
                    <a:lnTo>
                      <a:pt x="76" y="227"/>
                    </a:lnTo>
                    <a:lnTo>
                      <a:pt x="89" y="230"/>
                    </a:lnTo>
                    <a:lnTo>
                      <a:pt x="99" y="232"/>
                    </a:lnTo>
                    <a:lnTo>
                      <a:pt x="112" y="234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44" name="Freeform 105">
                <a:extLst>
                  <a:ext uri="{FF2B5EF4-FFF2-40B4-BE49-F238E27FC236}">
                    <a16:creationId xmlns:a16="http://schemas.microsoft.com/office/drawing/2014/main" xmlns="" id="{B3B24FCF-FC23-4B71-8076-E4A1A634D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" y="2723"/>
                <a:ext cx="179" cy="182"/>
              </a:xfrm>
              <a:custGeom>
                <a:avLst/>
                <a:gdLst>
                  <a:gd name="T0" fmla="*/ 184 w 357"/>
                  <a:gd name="T1" fmla="*/ 363 h 363"/>
                  <a:gd name="T2" fmla="*/ 201 w 357"/>
                  <a:gd name="T3" fmla="*/ 361 h 363"/>
                  <a:gd name="T4" fmla="*/ 218 w 357"/>
                  <a:gd name="T5" fmla="*/ 357 h 363"/>
                  <a:gd name="T6" fmla="*/ 235 w 357"/>
                  <a:gd name="T7" fmla="*/ 349 h 363"/>
                  <a:gd name="T8" fmla="*/ 260 w 357"/>
                  <a:gd name="T9" fmla="*/ 340 h 363"/>
                  <a:gd name="T10" fmla="*/ 289 w 357"/>
                  <a:gd name="T11" fmla="*/ 321 h 363"/>
                  <a:gd name="T12" fmla="*/ 313 w 357"/>
                  <a:gd name="T13" fmla="*/ 296 h 363"/>
                  <a:gd name="T14" fmla="*/ 332 w 357"/>
                  <a:gd name="T15" fmla="*/ 268 h 363"/>
                  <a:gd name="T16" fmla="*/ 344 w 357"/>
                  <a:gd name="T17" fmla="*/ 245 h 363"/>
                  <a:gd name="T18" fmla="*/ 349 w 357"/>
                  <a:gd name="T19" fmla="*/ 226 h 363"/>
                  <a:gd name="T20" fmla="*/ 353 w 357"/>
                  <a:gd name="T21" fmla="*/ 209 h 363"/>
                  <a:gd name="T22" fmla="*/ 355 w 357"/>
                  <a:gd name="T23" fmla="*/ 191 h 363"/>
                  <a:gd name="T24" fmla="*/ 355 w 357"/>
                  <a:gd name="T25" fmla="*/ 174 h 363"/>
                  <a:gd name="T26" fmla="*/ 353 w 357"/>
                  <a:gd name="T27" fmla="*/ 153 h 363"/>
                  <a:gd name="T28" fmla="*/ 349 w 357"/>
                  <a:gd name="T29" fmla="*/ 136 h 363"/>
                  <a:gd name="T30" fmla="*/ 344 w 357"/>
                  <a:gd name="T31" fmla="*/ 119 h 363"/>
                  <a:gd name="T32" fmla="*/ 338 w 357"/>
                  <a:gd name="T33" fmla="*/ 104 h 363"/>
                  <a:gd name="T34" fmla="*/ 329 w 357"/>
                  <a:gd name="T35" fmla="*/ 87 h 363"/>
                  <a:gd name="T36" fmla="*/ 313 w 357"/>
                  <a:gd name="T37" fmla="*/ 66 h 363"/>
                  <a:gd name="T38" fmla="*/ 289 w 357"/>
                  <a:gd name="T39" fmla="*/ 41 h 363"/>
                  <a:gd name="T40" fmla="*/ 260 w 357"/>
                  <a:gd name="T41" fmla="*/ 20 h 363"/>
                  <a:gd name="T42" fmla="*/ 235 w 357"/>
                  <a:gd name="T43" fmla="*/ 9 h 363"/>
                  <a:gd name="T44" fmla="*/ 218 w 357"/>
                  <a:gd name="T45" fmla="*/ 3 h 363"/>
                  <a:gd name="T46" fmla="*/ 201 w 357"/>
                  <a:gd name="T47" fmla="*/ 0 h 363"/>
                  <a:gd name="T48" fmla="*/ 184 w 357"/>
                  <a:gd name="T49" fmla="*/ 0 h 363"/>
                  <a:gd name="T50" fmla="*/ 165 w 357"/>
                  <a:gd name="T51" fmla="*/ 0 h 363"/>
                  <a:gd name="T52" fmla="*/ 148 w 357"/>
                  <a:gd name="T53" fmla="*/ 0 h 363"/>
                  <a:gd name="T54" fmla="*/ 129 w 357"/>
                  <a:gd name="T55" fmla="*/ 3 h 363"/>
                  <a:gd name="T56" fmla="*/ 114 w 357"/>
                  <a:gd name="T57" fmla="*/ 9 h 363"/>
                  <a:gd name="T58" fmla="*/ 89 w 357"/>
                  <a:gd name="T59" fmla="*/ 20 h 363"/>
                  <a:gd name="T60" fmla="*/ 62 w 357"/>
                  <a:gd name="T61" fmla="*/ 41 h 363"/>
                  <a:gd name="T62" fmla="*/ 38 w 357"/>
                  <a:gd name="T63" fmla="*/ 66 h 363"/>
                  <a:gd name="T64" fmla="*/ 24 w 357"/>
                  <a:gd name="T65" fmla="*/ 87 h 363"/>
                  <a:gd name="T66" fmla="*/ 17 w 357"/>
                  <a:gd name="T67" fmla="*/ 104 h 363"/>
                  <a:gd name="T68" fmla="*/ 9 w 357"/>
                  <a:gd name="T69" fmla="*/ 119 h 363"/>
                  <a:gd name="T70" fmla="*/ 3 w 357"/>
                  <a:gd name="T71" fmla="*/ 136 h 363"/>
                  <a:gd name="T72" fmla="*/ 0 w 357"/>
                  <a:gd name="T73" fmla="*/ 153 h 363"/>
                  <a:gd name="T74" fmla="*/ 0 w 357"/>
                  <a:gd name="T75" fmla="*/ 174 h 363"/>
                  <a:gd name="T76" fmla="*/ 0 w 357"/>
                  <a:gd name="T77" fmla="*/ 191 h 363"/>
                  <a:gd name="T78" fmla="*/ 0 w 357"/>
                  <a:gd name="T79" fmla="*/ 209 h 363"/>
                  <a:gd name="T80" fmla="*/ 3 w 357"/>
                  <a:gd name="T81" fmla="*/ 226 h 363"/>
                  <a:gd name="T82" fmla="*/ 9 w 357"/>
                  <a:gd name="T83" fmla="*/ 245 h 363"/>
                  <a:gd name="T84" fmla="*/ 19 w 357"/>
                  <a:gd name="T85" fmla="*/ 268 h 363"/>
                  <a:gd name="T86" fmla="*/ 38 w 357"/>
                  <a:gd name="T87" fmla="*/ 296 h 363"/>
                  <a:gd name="T88" fmla="*/ 62 w 357"/>
                  <a:gd name="T89" fmla="*/ 321 h 363"/>
                  <a:gd name="T90" fmla="*/ 89 w 357"/>
                  <a:gd name="T91" fmla="*/ 340 h 363"/>
                  <a:gd name="T92" fmla="*/ 114 w 357"/>
                  <a:gd name="T93" fmla="*/ 349 h 363"/>
                  <a:gd name="T94" fmla="*/ 129 w 357"/>
                  <a:gd name="T95" fmla="*/ 357 h 363"/>
                  <a:gd name="T96" fmla="*/ 148 w 357"/>
                  <a:gd name="T97" fmla="*/ 361 h 363"/>
                  <a:gd name="T98" fmla="*/ 165 w 357"/>
                  <a:gd name="T99" fmla="*/ 363 h 363"/>
                  <a:gd name="T100" fmla="*/ 176 w 357"/>
                  <a:gd name="T101" fmla="*/ 363 h 36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7"/>
                  <a:gd name="T154" fmla="*/ 0 h 363"/>
                  <a:gd name="T155" fmla="*/ 357 w 357"/>
                  <a:gd name="T156" fmla="*/ 363 h 36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7" h="363">
                    <a:moveTo>
                      <a:pt x="176" y="363"/>
                    </a:moveTo>
                    <a:lnTo>
                      <a:pt x="184" y="363"/>
                    </a:lnTo>
                    <a:lnTo>
                      <a:pt x="192" y="363"/>
                    </a:lnTo>
                    <a:lnTo>
                      <a:pt x="201" y="361"/>
                    </a:lnTo>
                    <a:lnTo>
                      <a:pt x="211" y="359"/>
                    </a:lnTo>
                    <a:lnTo>
                      <a:pt x="218" y="357"/>
                    </a:lnTo>
                    <a:lnTo>
                      <a:pt x="226" y="353"/>
                    </a:lnTo>
                    <a:lnTo>
                      <a:pt x="235" y="349"/>
                    </a:lnTo>
                    <a:lnTo>
                      <a:pt x="245" y="349"/>
                    </a:lnTo>
                    <a:lnTo>
                      <a:pt x="260" y="340"/>
                    </a:lnTo>
                    <a:lnTo>
                      <a:pt x="275" y="330"/>
                    </a:lnTo>
                    <a:lnTo>
                      <a:pt x="289" y="321"/>
                    </a:lnTo>
                    <a:lnTo>
                      <a:pt x="304" y="309"/>
                    </a:lnTo>
                    <a:lnTo>
                      <a:pt x="313" y="296"/>
                    </a:lnTo>
                    <a:lnTo>
                      <a:pt x="325" y="283"/>
                    </a:lnTo>
                    <a:lnTo>
                      <a:pt x="332" y="268"/>
                    </a:lnTo>
                    <a:lnTo>
                      <a:pt x="342" y="252"/>
                    </a:lnTo>
                    <a:lnTo>
                      <a:pt x="344" y="245"/>
                    </a:lnTo>
                    <a:lnTo>
                      <a:pt x="346" y="235"/>
                    </a:lnTo>
                    <a:lnTo>
                      <a:pt x="349" y="226"/>
                    </a:lnTo>
                    <a:lnTo>
                      <a:pt x="351" y="218"/>
                    </a:lnTo>
                    <a:lnTo>
                      <a:pt x="353" y="209"/>
                    </a:lnTo>
                    <a:lnTo>
                      <a:pt x="355" y="201"/>
                    </a:lnTo>
                    <a:lnTo>
                      <a:pt x="355" y="191"/>
                    </a:lnTo>
                    <a:lnTo>
                      <a:pt x="357" y="184"/>
                    </a:lnTo>
                    <a:lnTo>
                      <a:pt x="355" y="174"/>
                    </a:lnTo>
                    <a:lnTo>
                      <a:pt x="355" y="165"/>
                    </a:lnTo>
                    <a:lnTo>
                      <a:pt x="353" y="153"/>
                    </a:lnTo>
                    <a:lnTo>
                      <a:pt x="351" y="146"/>
                    </a:lnTo>
                    <a:lnTo>
                      <a:pt x="349" y="136"/>
                    </a:lnTo>
                    <a:lnTo>
                      <a:pt x="346" y="127"/>
                    </a:lnTo>
                    <a:lnTo>
                      <a:pt x="344" y="119"/>
                    </a:lnTo>
                    <a:lnTo>
                      <a:pt x="342" y="112"/>
                    </a:lnTo>
                    <a:lnTo>
                      <a:pt x="338" y="104"/>
                    </a:lnTo>
                    <a:lnTo>
                      <a:pt x="332" y="95"/>
                    </a:lnTo>
                    <a:lnTo>
                      <a:pt x="329" y="87"/>
                    </a:lnTo>
                    <a:lnTo>
                      <a:pt x="325" y="81"/>
                    </a:lnTo>
                    <a:lnTo>
                      <a:pt x="313" y="66"/>
                    </a:lnTo>
                    <a:lnTo>
                      <a:pt x="304" y="55"/>
                    </a:lnTo>
                    <a:lnTo>
                      <a:pt x="289" y="41"/>
                    </a:lnTo>
                    <a:lnTo>
                      <a:pt x="275" y="30"/>
                    </a:lnTo>
                    <a:lnTo>
                      <a:pt x="260" y="20"/>
                    </a:lnTo>
                    <a:lnTo>
                      <a:pt x="245" y="15"/>
                    </a:lnTo>
                    <a:lnTo>
                      <a:pt x="235" y="9"/>
                    </a:lnTo>
                    <a:lnTo>
                      <a:pt x="226" y="7"/>
                    </a:lnTo>
                    <a:lnTo>
                      <a:pt x="218" y="3"/>
                    </a:lnTo>
                    <a:lnTo>
                      <a:pt x="211" y="3"/>
                    </a:lnTo>
                    <a:lnTo>
                      <a:pt x="201" y="0"/>
                    </a:lnTo>
                    <a:lnTo>
                      <a:pt x="192" y="0"/>
                    </a:lnTo>
                    <a:lnTo>
                      <a:pt x="184" y="0"/>
                    </a:lnTo>
                    <a:lnTo>
                      <a:pt x="176" y="0"/>
                    </a:lnTo>
                    <a:lnTo>
                      <a:pt x="165" y="0"/>
                    </a:lnTo>
                    <a:lnTo>
                      <a:pt x="157" y="0"/>
                    </a:lnTo>
                    <a:lnTo>
                      <a:pt x="148" y="0"/>
                    </a:lnTo>
                    <a:lnTo>
                      <a:pt x="138" y="3"/>
                    </a:lnTo>
                    <a:lnTo>
                      <a:pt x="129" y="3"/>
                    </a:lnTo>
                    <a:lnTo>
                      <a:pt x="123" y="7"/>
                    </a:lnTo>
                    <a:lnTo>
                      <a:pt x="114" y="9"/>
                    </a:lnTo>
                    <a:lnTo>
                      <a:pt x="106" y="15"/>
                    </a:lnTo>
                    <a:lnTo>
                      <a:pt x="89" y="20"/>
                    </a:lnTo>
                    <a:lnTo>
                      <a:pt x="76" y="30"/>
                    </a:lnTo>
                    <a:lnTo>
                      <a:pt x="62" y="41"/>
                    </a:lnTo>
                    <a:lnTo>
                      <a:pt x="51" y="55"/>
                    </a:lnTo>
                    <a:lnTo>
                      <a:pt x="38" y="66"/>
                    </a:lnTo>
                    <a:lnTo>
                      <a:pt x="28" y="81"/>
                    </a:lnTo>
                    <a:lnTo>
                      <a:pt x="24" y="87"/>
                    </a:lnTo>
                    <a:lnTo>
                      <a:pt x="19" y="95"/>
                    </a:lnTo>
                    <a:lnTo>
                      <a:pt x="17" y="104"/>
                    </a:lnTo>
                    <a:lnTo>
                      <a:pt x="13" y="112"/>
                    </a:lnTo>
                    <a:lnTo>
                      <a:pt x="9" y="119"/>
                    </a:lnTo>
                    <a:lnTo>
                      <a:pt x="5" y="127"/>
                    </a:lnTo>
                    <a:lnTo>
                      <a:pt x="3" y="136"/>
                    </a:lnTo>
                    <a:lnTo>
                      <a:pt x="3" y="146"/>
                    </a:lnTo>
                    <a:lnTo>
                      <a:pt x="0" y="153"/>
                    </a:lnTo>
                    <a:lnTo>
                      <a:pt x="0" y="165"/>
                    </a:lnTo>
                    <a:lnTo>
                      <a:pt x="0" y="174"/>
                    </a:lnTo>
                    <a:lnTo>
                      <a:pt x="0" y="184"/>
                    </a:lnTo>
                    <a:lnTo>
                      <a:pt x="0" y="191"/>
                    </a:lnTo>
                    <a:lnTo>
                      <a:pt x="0" y="201"/>
                    </a:lnTo>
                    <a:lnTo>
                      <a:pt x="0" y="209"/>
                    </a:lnTo>
                    <a:lnTo>
                      <a:pt x="3" y="218"/>
                    </a:lnTo>
                    <a:lnTo>
                      <a:pt x="3" y="226"/>
                    </a:lnTo>
                    <a:lnTo>
                      <a:pt x="5" y="235"/>
                    </a:lnTo>
                    <a:lnTo>
                      <a:pt x="9" y="245"/>
                    </a:lnTo>
                    <a:lnTo>
                      <a:pt x="13" y="252"/>
                    </a:lnTo>
                    <a:lnTo>
                      <a:pt x="19" y="268"/>
                    </a:lnTo>
                    <a:lnTo>
                      <a:pt x="28" y="283"/>
                    </a:lnTo>
                    <a:lnTo>
                      <a:pt x="38" y="296"/>
                    </a:lnTo>
                    <a:lnTo>
                      <a:pt x="51" y="309"/>
                    </a:lnTo>
                    <a:lnTo>
                      <a:pt x="62" y="321"/>
                    </a:lnTo>
                    <a:lnTo>
                      <a:pt x="76" y="330"/>
                    </a:lnTo>
                    <a:lnTo>
                      <a:pt x="89" y="340"/>
                    </a:lnTo>
                    <a:lnTo>
                      <a:pt x="106" y="349"/>
                    </a:lnTo>
                    <a:lnTo>
                      <a:pt x="114" y="349"/>
                    </a:lnTo>
                    <a:lnTo>
                      <a:pt x="123" y="353"/>
                    </a:lnTo>
                    <a:lnTo>
                      <a:pt x="129" y="357"/>
                    </a:lnTo>
                    <a:lnTo>
                      <a:pt x="138" y="359"/>
                    </a:lnTo>
                    <a:lnTo>
                      <a:pt x="148" y="361"/>
                    </a:lnTo>
                    <a:lnTo>
                      <a:pt x="157" y="363"/>
                    </a:lnTo>
                    <a:lnTo>
                      <a:pt x="165" y="363"/>
                    </a:lnTo>
                    <a:lnTo>
                      <a:pt x="176" y="3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45" name="Freeform 106">
                <a:extLst>
                  <a:ext uri="{FF2B5EF4-FFF2-40B4-BE49-F238E27FC236}">
                    <a16:creationId xmlns:a16="http://schemas.microsoft.com/office/drawing/2014/main" xmlns="" id="{77478D4E-EFE9-4E59-8004-BE39A3468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" y="2757"/>
                <a:ext cx="114" cy="117"/>
              </a:xfrm>
              <a:custGeom>
                <a:avLst/>
                <a:gdLst>
                  <a:gd name="T0" fmla="*/ 126 w 229"/>
                  <a:gd name="T1" fmla="*/ 232 h 234"/>
                  <a:gd name="T2" fmla="*/ 147 w 229"/>
                  <a:gd name="T3" fmla="*/ 226 h 234"/>
                  <a:gd name="T4" fmla="*/ 166 w 229"/>
                  <a:gd name="T5" fmla="*/ 219 h 234"/>
                  <a:gd name="T6" fmla="*/ 187 w 229"/>
                  <a:gd name="T7" fmla="*/ 203 h 234"/>
                  <a:gd name="T8" fmla="*/ 202 w 229"/>
                  <a:gd name="T9" fmla="*/ 190 h 234"/>
                  <a:gd name="T10" fmla="*/ 213 w 229"/>
                  <a:gd name="T11" fmla="*/ 169 h 234"/>
                  <a:gd name="T12" fmla="*/ 223 w 229"/>
                  <a:gd name="T13" fmla="*/ 148 h 234"/>
                  <a:gd name="T14" fmla="*/ 229 w 229"/>
                  <a:gd name="T15" fmla="*/ 127 h 234"/>
                  <a:gd name="T16" fmla="*/ 229 w 229"/>
                  <a:gd name="T17" fmla="*/ 103 h 234"/>
                  <a:gd name="T18" fmla="*/ 223 w 229"/>
                  <a:gd name="T19" fmla="*/ 80 h 234"/>
                  <a:gd name="T20" fmla="*/ 213 w 229"/>
                  <a:gd name="T21" fmla="*/ 59 h 234"/>
                  <a:gd name="T22" fmla="*/ 202 w 229"/>
                  <a:gd name="T23" fmla="*/ 42 h 234"/>
                  <a:gd name="T24" fmla="*/ 187 w 229"/>
                  <a:gd name="T25" fmla="*/ 25 h 234"/>
                  <a:gd name="T26" fmla="*/ 166 w 229"/>
                  <a:gd name="T27" fmla="*/ 13 h 234"/>
                  <a:gd name="T28" fmla="*/ 147 w 229"/>
                  <a:gd name="T29" fmla="*/ 4 h 234"/>
                  <a:gd name="T30" fmla="*/ 126 w 229"/>
                  <a:gd name="T31" fmla="*/ 0 h 234"/>
                  <a:gd name="T32" fmla="*/ 101 w 229"/>
                  <a:gd name="T33" fmla="*/ 0 h 234"/>
                  <a:gd name="T34" fmla="*/ 78 w 229"/>
                  <a:gd name="T35" fmla="*/ 4 h 234"/>
                  <a:gd name="T36" fmla="*/ 59 w 229"/>
                  <a:gd name="T37" fmla="*/ 13 h 234"/>
                  <a:gd name="T38" fmla="*/ 42 w 229"/>
                  <a:gd name="T39" fmla="*/ 25 h 234"/>
                  <a:gd name="T40" fmla="*/ 25 w 229"/>
                  <a:gd name="T41" fmla="*/ 42 h 234"/>
                  <a:gd name="T42" fmla="*/ 14 w 229"/>
                  <a:gd name="T43" fmla="*/ 59 h 234"/>
                  <a:gd name="T44" fmla="*/ 4 w 229"/>
                  <a:gd name="T45" fmla="*/ 80 h 234"/>
                  <a:gd name="T46" fmla="*/ 0 w 229"/>
                  <a:gd name="T47" fmla="*/ 103 h 234"/>
                  <a:gd name="T48" fmla="*/ 0 w 229"/>
                  <a:gd name="T49" fmla="*/ 127 h 234"/>
                  <a:gd name="T50" fmla="*/ 4 w 229"/>
                  <a:gd name="T51" fmla="*/ 148 h 234"/>
                  <a:gd name="T52" fmla="*/ 14 w 229"/>
                  <a:gd name="T53" fmla="*/ 169 h 234"/>
                  <a:gd name="T54" fmla="*/ 25 w 229"/>
                  <a:gd name="T55" fmla="*/ 190 h 234"/>
                  <a:gd name="T56" fmla="*/ 42 w 229"/>
                  <a:gd name="T57" fmla="*/ 203 h 234"/>
                  <a:gd name="T58" fmla="*/ 59 w 229"/>
                  <a:gd name="T59" fmla="*/ 219 h 234"/>
                  <a:gd name="T60" fmla="*/ 78 w 229"/>
                  <a:gd name="T61" fmla="*/ 226 h 234"/>
                  <a:gd name="T62" fmla="*/ 101 w 229"/>
                  <a:gd name="T63" fmla="*/ 232 h 234"/>
                  <a:gd name="T64" fmla="*/ 115 w 229"/>
                  <a:gd name="T65" fmla="*/ 234 h 2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9"/>
                  <a:gd name="T100" fmla="*/ 0 h 234"/>
                  <a:gd name="T101" fmla="*/ 229 w 229"/>
                  <a:gd name="T102" fmla="*/ 234 h 2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9" h="234">
                    <a:moveTo>
                      <a:pt x="115" y="234"/>
                    </a:moveTo>
                    <a:lnTo>
                      <a:pt x="126" y="232"/>
                    </a:lnTo>
                    <a:lnTo>
                      <a:pt x="135" y="232"/>
                    </a:lnTo>
                    <a:lnTo>
                      <a:pt x="147" y="226"/>
                    </a:lnTo>
                    <a:lnTo>
                      <a:pt x="158" y="224"/>
                    </a:lnTo>
                    <a:lnTo>
                      <a:pt x="166" y="219"/>
                    </a:lnTo>
                    <a:lnTo>
                      <a:pt x="177" y="211"/>
                    </a:lnTo>
                    <a:lnTo>
                      <a:pt x="187" y="203"/>
                    </a:lnTo>
                    <a:lnTo>
                      <a:pt x="194" y="198"/>
                    </a:lnTo>
                    <a:lnTo>
                      <a:pt x="202" y="190"/>
                    </a:lnTo>
                    <a:lnTo>
                      <a:pt x="210" y="181"/>
                    </a:lnTo>
                    <a:lnTo>
                      <a:pt x="213" y="169"/>
                    </a:lnTo>
                    <a:lnTo>
                      <a:pt x="219" y="161"/>
                    </a:lnTo>
                    <a:lnTo>
                      <a:pt x="223" y="148"/>
                    </a:lnTo>
                    <a:lnTo>
                      <a:pt x="227" y="139"/>
                    </a:lnTo>
                    <a:lnTo>
                      <a:pt x="229" y="127"/>
                    </a:lnTo>
                    <a:lnTo>
                      <a:pt x="229" y="116"/>
                    </a:lnTo>
                    <a:lnTo>
                      <a:pt x="229" y="103"/>
                    </a:lnTo>
                    <a:lnTo>
                      <a:pt x="227" y="93"/>
                    </a:lnTo>
                    <a:lnTo>
                      <a:pt x="223" y="80"/>
                    </a:lnTo>
                    <a:lnTo>
                      <a:pt x="219" y="70"/>
                    </a:lnTo>
                    <a:lnTo>
                      <a:pt x="213" y="59"/>
                    </a:lnTo>
                    <a:lnTo>
                      <a:pt x="210" y="51"/>
                    </a:lnTo>
                    <a:lnTo>
                      <a:pt x="202" y="42"/>
                    </a:lnTo>
                    <a:lnTo>
                      <a:pt x="194" y="34"/>
                    </a:lnTo>
                    <a:lnTo>
                      <a:pt x="187" y="25"/>
                    </a:lnTo>
                    <a:lnTo>
                      <a:pt x="177" y="19"/>
                    </a:lnTo>
                    <a:lnTo>
                      <a:pt x="166" y="13"/>
                    </a:lnTo>
                    <a:lnTo>
                      <a:pt x="158" y="9"/>
                    </a:lnTo>
                    <a:lnTo>
                      <a:pt x="147" y="4"/>
                    </a:lnTo>
                    <a:lnTo>
                      <a:pt x="135" y="2"/>
                    </a:lnTo>
                    <a:lnTo>
                      <a:pt x="126" y="0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90" y="2"/>
                    </a:lnTo>
                    <a:lnTo>
                      <a:pt x="78" y="4"/>
                    </a:lnTo>
                    <a:lnTo>
                      <a:pt x="69" y="9"/>
                    </a:lnTo>
                    <a:lnTo>
                      <a:pt x="59" y="13"/>
                    </a:lnTo>
                    <a:lnTo>
                      <a:pt x="50" y="19"/>
                    </a:lnTo>
                    <a:lnTo>
                      <a:pt x="42" y="25"/>
                    </a:lnTo>
                    <a:lnTo>
                      <a:pt x="35" y="34"/>
                    </a:lnTo>
                    <a:lnTo>
                      <a:pt x="25" y="42"/>
                    </a:lnTo>
                    <a:lnTo>
                      <a:pt x="19" y="51"/>
                    </a:lnTo>
                    <a:lnTo>
                      <a:pt x="14" y="59"/>
                    </a:lnTo>
                    <a:lnTo>
                      <a:pt x="8" y="70"/>
                    </a:lnTo>
                    <a:lnTo>
                      <a:pt x="4" y="80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2" y="139"/>
                    </a:lnTo>
                    <a:lnTo>
                      <a:pt x="4" y="148"/>
                    </a:lnTo>
                    <a:lnTo>
                      <a:pt x="8" y="161"/>
                    </a:lnTo>
                    <a:lnTo>
                      <a:pt x="14" y="169"/>
                    </a:lnTo>
                    <a:lnTo>
                      <a:pt x="19" y="181"/>
                    </a:lnTo>
                    <a:lnTo>
                      <a:pt x="25" y="190"/>
                    </a:lnTo>
                    <a:lnTo>
                      <a:pt x="35" y="198"/>
                    </a:lnTo>
                    <a:lnTo>
                      <a:pt x="42" y="203"/>
                    </a:lnTo>
                    <a:lnTo>
                      <a:pt x="50" y="211"/>
                    </a:lnTo>
                    <a:lnTo>
                      <a:pt x="59" y="219"/>
                    </a:lnTo>
                    <a:lnTo>
                      <a:pt x="69" y="224"/>
                    </a:lnTo>
                    <a:lnTo>
                      <a:pt x="78" y="226"/>
                    </a:lnTo>
                    <a:lnTo>
                      <a:pt x="90" y="232"/>
                    </a:lnTo>
                    <a:lnTo>
                      <a:pt x="101" y="232"/>
                    </a:lnTo>
                    <a:lnTo>
                      <a:pt x="115" y="234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46" name="Freeform 107">
                <a:extLst>
                  <a:ext uri="{FF2B5EF4-FFF2-40B4-BE49-F238E27FC236}">
                    <a16:creationId xmlns:a16="http://schemas.microsoft.com/office/drawing/2014/main" xmlns="" id="{8CDED00A-61EC-4875-8FFB-CB00F704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" y="2728"/>
                <a:ext cx="179" cy="182"/>
              </a:xfrm>
              <a:custGeom>
                <a:avLst/>
                <a:gdLst>
                  <a:gd name="T0" fmla="*/ 188 w 357"/>
                  <a:gd name="T1" fmla="*/ 361 h 363"/>
                  <a:gd name="T2" fmla="*/ 205 w 357"/>
                  <a:gd name="T3" fmla="*/ 361 h 363"/>
                  <a:gd name="T4" fmla="*/ 222 w 357"/>
                  <a:gd name="T5" fmla="*/ 355 h 363"/>
                  <a:gd name="T6" fmla="*/ 239 w 357"/>
                  <a:gd name="T7" fmla="*/ 350 h 363"/>
                  <a:gd name="T8" fmla="*/ 264 w 357"/>
                  <a:gd name="T9" fmla="*/ 340 h 363"/>
                  <a:gd name="T10" fmla="*/ 293 w 357"/>
                  <a:gd name="T11" fmla="*/ 319 h 363"/>
                  <a:gd name="T12" fmla="*/ 316 w 357"/>
                  <a:gd name="T13" fmla="*/ 297 h 363"/>
                  <a:gd name="T14" fmla="*/ 333 w 357"/>
                  <a:gd name="T15" fmla="*/ 266 h 363"/>
                  <a:gd name="T16" fmla="*/ 344 w 357"/>
                  <a:gd name="T17" fmla="*/ 243 h 363"/>
                  <a:gd name="T18" fmla="*/ 350 w 357"/>
                  <a:gd name="T19" fmla="*/ 224 h 363"/>
                  <a:gd name="T20" fmla="*/ 354 w 357"/>
                  <a:gd name="T21" fmla="*/ 207 h 363"/>
                  <a:gd name="T22" fmla="*/ 355 w 357"/>
                  <a:gd name="T23" fmla="*/ 190 h 363"/>
                  <a:gd name="T24" fmla="*/ 355 w 357"/>
                  <a:gd name="T25" fmla="*/ 173 h 363"/>
                  <a:gd name="T26" fmla="*/ 354 w 357"/>
                  <a:gd name="T27" fmla="*/ 152 h 363"/>
                  <a:gd name="T28" fmla="*/ 350 w 357"/>
                  <a:gd name="T29" fmla="*/ 135 h 363"/>
                  <a:gd name="T30" fmla="*/ 344 w 357"/>
                  <a:gd name="T31" fmla="*/ 118 h 363"/>
                  <a:gd name="T32" fmla="*/ 338 w 357"/>
                  <a:gd name="T33" fmla="*/ 103 h 363"/>
                  <a:gd name="T34" fmla="*/ 329 w 357"/>
                  <a:gd name="T35" fmla="*/ 86 h 363"/>
                  <a:gd name="T36" fmla="*/ 316 w 357"/>
                  <a:gd name="T37" fmla="*/ 65 h 363"/>
                  <a:gd name="T38" fmla="*/ 293 w 357"/>
                  <a:gd name="T39" fmla="*/ 40 h 363"/>
                  <a:gd name="T40" fmla="*/ 264 w 357"/>
                  <a:gd name="T41" fmla="*/ 19 h 363"/>
                  <a:gd name="T42" fmla="*/ 239 w 357"/>
                  <a:gd name="T43" fmla="*/ 10 h 363"/>
                  <a:gd name="T44" fmla="*/ 222 w 357"/>
                  <a:gd name="T45" fmla="*/ 4 h 363"/>
                  <a:gd name="T46" fmla="*/ 205 w 357"/>
                  <a:gd name="T47" fmla="*/ 0 h 363"/>
                  <a:gd name="T48" fmla="*/ 188 w 357"/>
                  <a:gd name="T49" fmla="*/ 0 h 363"/>
                  <a:gd name="T50" fmla="*/ 169 w 357"/>
                  <a:gd name="T51" fmla="*/ 0 h 363"/>
                  <a:gd name="T52" fmla="*/ 152 w 357"/>
                  <a:gd name="T53" fmla="*/ 0 h 363"/>
                  <a:gd name="T54" fmla="*/ 133 w 357"/>
                  <a:gd name="T55" fmla="*/ 4 h 363"/>
                  <a:gd name="T56" fmla="*/ 118 w 357"/>
                  <a:gd name="T57" fmla="*/ 10 h 363"/>
                  <a:gd name="T58" fmla="*/ 93 w 357"/>
                  <a:gd name="T59" fmla="*/ 19 h 363"/>
                  <a:gd name="T60" fmla="*/ 65 w 357"/>
                  <a:gd name="T61" fmla="*/ 40 h 363"/>
                  <a:gd name="T62" fmla="*/ 40 w 357"/>
                  <a:gd name="T63" fmla="*/ 65 h 363"/>
                  <a:gd name="T64" fmla="*/ 25 w 357"/>
                  <a:gd name="T65" fmla="*/ 86 h 363"/>
                  <a:gd name="T66" fmla="*/ 17 w 357"/>
                  <a:gd name="T67" fmla="*/ 103 h 363"/>
                  <a:gd name="T68" fmla="*/ 9 w 357"/>
                  <a:gd name="T69" fmla="*/ 118 h 363"/>
                  <a:gd name="T70" fmla="*/ 4 w 357"/>
                  <a:gd name="T71" fmla="*/ 135 h 363"/>
                  <a:gd name="T72" fmla="*/ 0 w 357"/>
                  <a:gd name="T73" fmla="*/ 152 h 363"/>
                  <a:gd name="T74" fmla="*/ 0 w 357"/>
                  <a:gd name="T75" fmla="*/ 173 h 363"/>
                  <a:gd name="T76" fmla="*/ 0 w 357"/>
                  <a:gd name="T77" fmla="*/ 190 h 363"/>
                  <a:gd name="T78" fmla="*/ 0 w 357"/>
                  <a:gd name="T79" fmla="*/ 207 h 363"/>
                  <a:gd name="T80" fmla="*/ 4 w 357"/>
                  <a:gd name="T81" fmla="*/ 224 h 363"/>
                  <a:gd name="T82" fmla="*/ 9 w 357"/>
                  <a:gd name="T83" fmla="*/ 243 h 363"/>
                  <a:gd name="T84" fmla="*/ 21 w 357"/>
                  <a:gd name="T85" fmla="*/ 266 h 363"/>
                  <a:gd name="T86" fmla="*/ 40 w 357"/>
                  <a:gd name="T87" fmla="*/ 297 h 363"/>
                  <a:gd name="T88" fmla="*/ 65 w 357"/>
                  <a:gd name="T89" fmla="*/ 319 h 363"/>
                  <a:gd name="T90" fmla="*/ 93 w 357"/>
                  <a:gd name="T91" fmla="*/ 340 h 363"/>
                  <a:gd name="T92" fmla="*/ 118 w 357"/>
                  <a:gd name="T93" fmla="*/ 350 h 363"/>
                  <a:gd name="T94" fmla="*/ 133 w 357"/>
                  <a:gd name="T95" fmla="*/ 355 h 363"/>
                  <a:gd name="T96" fmla="*/ 152 w 357"/>
                  <a:gd name="T97" fmla="*/ 361 h 363"/>
                  <a:gd name="T98" fmla="*/ 169 w 357"/>
                  <a:gd name="T99" fmla="*/ 361 h 363"/>
                  <a:gd name="T100" fmla="*/ 181 w 357"/>
                  <a:gd name="T101" fmla="*/ 363 h 36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7"/>
                  <a:gd name="T154" fmla="*/ 0 h 363"/>
                  <a:gd name="T155" fmla="*/ 357 w 357"/>
                  <a:gd name="T156" fmla="*/ 363 h 36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7" h="363">
                    <a:moveTo>
                      <a:pt x="181" y="363"/>
                    </a:moveTo>
                    <a:lnTo>
                      <a:pt x="188" y="361"/>
                    </a:lnTo>
                    <a:lnTo>
                      <a:pt x="196" y="361"/>
                    </a:lnTo>
                    <a:lnTo>
                      <a:pt x="205" y="361"/>
                    </a:lnTo>
                    <a:lnTo>
                      <a:pt x="215" y="359"/>
                    </a:lnTo>
                    <a:lnTo>
                      <a:pt x="222" y="355"/>
                    </a:lnTo>
                    <a:lnTo>
                      <a:pt x="230" y="354"/>
                    </a:lnTo>
                    <a:lnTo>
                      <a:pt x="239" y="350"/>
                    </a:lnTo>
                    <a:lnTo>
                      <a:pt x="249" y="348"/>
                    </a:lnTo>
                    <a:lnTo>
                      <a:pt x="264" y="340"/>
                    </a:lnTo>
                    <a:lnTo>
                      <a:pt x="278" y="331"/>
                    </a:lnTo>
                    <a:lnTo>
                      <a:pt x="293" y="319"/>
                    </a:lnTo>
                    <a:lnTo>
                      <a:pt x="306" y="310"/>
                    </a:lnTo>
                    <a:lnTo>
                      <a:pt x="316" y="297"/>
                    </a:lnTo>
                    <a:lnTo>
                      <a:pt x="327" y="283"/>
                    </a:lnTo>
                    <a:lnTo>
                      <a:pt x="333" y="266"/>
                    </a:lnTo>
                    <a:lnTo>
                      <a:pt x="342" y="251"/>
                    </a:lnTo>
                    <a:lnTo>
                      <a:pt x="344" y="243"/>
                    </a:lnTo>
                    <a:lnTo>
                      <a:pt x="348" y="234"/>
                    </a:lnTo>
                    <a:lnTo>
                      <a:pt x="350" y="224"/>
                    </a:lnTo>
                    <a:lnTo>
                      <a:pt x="354" y="217"/>
                    </a:lnTo>
                    <a:lnTo>
                      <a:pt x="354" y="207"/>
                    </a:lnTo>
                    <a:lnTo>
                      <a:pt x="355" y="200"/>
                    </a:lnTo>
                    <a:lnTo>
                      <a:pt x="355" y="190"/>
                    </a:lnTo>
                    <a:lnTo>
                      <a:pt x="357" y="182"/>
                    </a:lnTo>
                    <a:lnTo>
                      <a:pt x="355" y="173"/>
                    </a:lnTo>
                    <a:lnTo>
                      <a:pt x="355" y="163"/>
                    </a:lnTo>
                    <a:lnTo>
                      <a:pt x="354" y="152"/>
                    </a:lnTo>
                    <a:lnTo>
                      <a:pt x="354" y="144"/>
                    </a:lnTo>
                    <a:lnTo>
                      <a:pt x="350" y="135"/>
                    </a:lnTo>
                    <a:lnTo>
                      <a:pt x="348" y="125"/>
                    </a:lnTo>
                    <a:lnTo>
                      <a:pt x="344" y="118"/>
                    </a:lnTo>
                    <a:lnTo>
                      <a:pt x="342" y="110"/>
                    </a:lnTo>
                    <a:lnTo>
                      <a:pt x="338" y="103"/>
                    </a:lnTo>
                    <a:lnTo>
                      <a:pt x="333" y="93"/>
                    </a:lnTo>
                    <a:lnTo>
                      <a:pt x="329" y="86"/>
                    </a:lnTo>
                    <a:lnTo>
                      <a:pt x="327" y="80"/>
                    </a:lnTo>
                    <a:lnTo>
                      <a:pt x="316" y="65"/>
                    </a:lnTo>
                    <a:lnTo>
                      <a:pt x="306" y="53"/>
                    </a:lnTo>
                    <a:lnTo>
                      <a:pt x="293" y="40"/>
                    </a:lnTo>
                    <a:lnTo>
                      <a:pt x="278" y="30"/>
                    </a:lnTo>
                    <a:lnTo>
                      <a:pt x="264" y="19"/>
                    </a:lnTo>
                    <a:lnTo>
                      <a:pt x="249" y="13"/>
                    </a:lnTo>
                    <a:lnTo>
                      <a:pt x="239" y="10"/>
                    </a:lnTo>
                    <a:lnTo>
                      <a:pt x="230" y="6"/>
                    </a:lnTo>
                    <a:lnTo>
                      <a:pt x="222" y="4"/>
                    </a:lnTo>
                    <a:lnTo>
                      <a:pt x="215" y="4"/>
                    </a:lnTo>
                    <a:lnTo>
                      <a:pt x="205" y="0"/>
                    </a:lnTo>
                    <a:lnTo>
                      <a:pt x="196" y="0"/>
                    </a:lnTo>
                    <a:lnTo>
                      <a:pt x="188" y="0"/>
                    </a:lnTo>
                    <a:lnTo>
                      <a:pt x="181" y="0"/>
                    </a:lnTo>
                    <a:lnTo>
                      <a:pt x="169" y="0"/>
                    </a:lnTo>
                    <a:lnTo>
                      <a:pt x="160" y="0"/>
                    </a:lnTo>
                    <a:lnTo>
                      <a:pt x="152" y="0"/>
                    </a:lnTo>
                    <a:lnTo>
                      <a:pt x="143" y="4"/>
                    </a:lnTo>
                    <a:lnTo>
                      <a:pt x="133" y="4"/>
                    </a:lnTo>
                    <a:lnTo>
                      <a:pt x="125" y="6"/>
                    </a:lnTo>
                    <a:lnTo>
                      <a:pt x="118" y="10"/>
                    </a:lnTo>
                    <a:lnTo>
                      <a:pt x="110" y="13"/>
                    </a:lnTo>
                    <a:lnTo>
                      <a:pt x="93" y="19"/>
                    </a:lnTo>
                    <a:lnTo>
                      <a:pt x="78" y="30"/>
                    </a:lnTo>
                    <a:lnTo>
                      <a:pt x="65" y="40"/>
                    </a:lnTo>
                    <a:lnTo>
                      <a:pt x="53" y="53"/>
                    </a:lnTo>
                    <a:lnTo>
                      <a:pt x="40" y="65"/>
                    </a:lnTo>
                    <a:lnTo>
                      <a:pt x="30" y="80"/>
                    </a:lnTo>
                    <a:lnTo>
                      <a:pt x="25" y="86"/>
                    </a:lnTo>
                    <a:lnTo>
                      <a:pt x="21" y="93"/>
                    </a:lnTo>
                    <a:lnTo>
                      <a:pt x="17" y="103"/>
                    </a:lnTo>
                    <a:lnTo>
                      <a:pt x="13" y="110"/>
                    </a:lnTo>
                    <a:lnTo>
                      <a:pt x="9" y="118"/>
                    </a:lnTo>
                    <a:lnTo>
                      <a:pt x="8" y="125"/>
                    </a:lnTo>
                    <a:lnTo>
                      <a:pt x="4" y="135"/>
                    </a:lnTo>
                    <a:lnTo>
                      <a:pt x="4" y="144"/>
                    </a:lnTo>
                    <a:lnTo>
                      <a:pt x="0" y="152"/>
                    </a:lnTo>
                    <a:lnTo>
                      <a:pt x="0" y="163"/>
                    </a:lnTo>
                    <a:lnTo>
                      <a:pt x="0" y="173"/>
                    </a:lnTo>
                    <a:lnTo>
                      <a:pt x="0" y="182"/>
                    </a:lnTo>
                    <a:lnTo>
                      <a:pt x="0" y="190"/>
                    </a:lnTo>
                    <a:lnTo>
                      <a:pt x="0" y="200"/>
                    </a:lnTo>
                    <a:lnTo>
                      <a:pt x="0" y="207"/>
                    </a:lnTo>
                    <a:lnTo>
                      <a:pt x="4" y="217"/>
                    </a:lnTo>
                    <a:lnTo>
                      <a:pt x="4" y="224"/>
                    </a:lnTo>
                    <a:lnTo>
                      <a:pt x="8" y="234"/>
                    </a:lnTo>
                    <a:lnTo>
                      <a:pt x="9" y="243"/>
                    </a:lnTo>
                    <a:lnTo>
                      <a:pt x="13" y="251"/>
                    </a:lnTo>
                    <a:lnTo>
                      <a:pt x="21" y="266"/>
                    </a:lnTo>
                    <a:lnTo>
                      <a:pt x="30" y="283"/>
                    </a:lnTo>
                    <a:lnTo>
                      <a:pt x="40" y="297"/>
                    </a:lnTo>
                    <a:lnTo>
                      <a:pt x="53" y="310"/>
                    </a:lnTo>
                    <a:lnTo>
                      <a:pt x="65" y="319"/>
                    </a:lnTo>
                    <a:lnTo>
                      <a:pt x="78" y="331"/>
                    </a:lnTo>
                    <a:lnTo>
                      <a:pt x="93" y="340"/>
                    </a:lnTo>
                    <a:lnTo>
                      <a:pt x="110" y="348"/>
                    </a:lnTo>
                    <a:lnTo>
                      <a:pt x="118" y="350"/>
                    </a:lnTo>
                    <a:lnTo>
                      <a:pt x="125" y="354"/>
                    </a:lnTo>
                    <a:lnTo>
                      <a:pt x="133" y="355"/>
                    </a:lnTo>
                    <a:lnTo>
                      <a:pt x="143" y="359"/>
                    </a:lnTo>
                    <a:lnTo>
                      <a:pt x="152" y="361"/>
                    </a:lnTo>
                    <a:lnTo>
                      <a:pt x="160" y="361"/>
                    </a:lnTo>
                    <a:lnTo>
                      <a:pt x="169" y="361"/>
                    </a:lnTo>
                    <a:lnTo>
                      <a:pt x="181" y="3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47" name="Freeform 108">
                <a:extLst>
                  <a:ext uri="{FF2B5EF4-FFF2-40B4-BE49-F238E27FC236}">
                    <a16:creationId xmlns:a16="http://schemas.microsoft.com/office/drawing/2014/main" xmlns="" id="{D368EB67-B0D5-44A8-800A-D890719D6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" y="2762"/>
                <a:ext cx="114" cy="116"/>
              </a:xfrm>
              <a:custGeom>
                <a:avLst/>
                <a:gdLst>
                  <a:gd name="T0" fmla="*/ 125 w 228"/>
                  <a:gd name="T1" fmla="*/ 230 h 232"/>
                  <a:gd name="T2" fmla="*/ 146 w 228"/>
                  <a:gd name="T3" fmla="*/ 225 h 232"/>
                  <a:gd name="T4" fmla="*/ 167 w 228"/>
                  <a:gd name="T5" fmla="*/ 217 h 232"/>
                  <a:gd name="T6" fmla="*/ 184 w 228"/>
                  <a:gd name="T7" fmla="*/ 204 h 232"/>
                  <a:gd name="T8" fmla="*/ 199 w 228"/>
                  <a:gd name="T9" fmla="*/ 189 h 232"/>
                  <a:gd name="T10" fmla="*/ 211 w 228"/>
                  <a:gd name="T11" fmla="*/ 168 h 232"/>
                  <a:gd name="T12" fmla="*/ 220 w 228"/>
                  <a:gd name="T13" fmla="*/ 147 h 232"/>
                  <a:gd name="T14" fmla="*/ 226 w 228"/>
                  <a:gd name="T15" fmla="*/ 126 h 232"/>
                  <a:gd name="T16" fmla="*/ 226 w 228"/>
                  <a:gd name="T17" fmla="*/ 101 h 232"/>
                  <a:gd name="T18" fmla="*/ 220 w 228"/>
                  <a:gd name="T19" fmla="*/ 78 h 232"/>
                  <a:gd name="T20" fmla="*/ 211 w 228"/>
                  <a:gd name="T21" fmla="*/ 59 h 232"/>
                  <a:gd name="T22" fmla="*/ 199 w 228"/>
                  <a:gd name="T23" fmla="*/ 42 h 232"/>
                  <a:gd name="T24" fmla="*/ 184 w 228"/>
                  <a:gd name="T25" fmla="*/ 25 h 232"/>
                  <a:gd name="T26" fmla="*/ 167 w 228"/>
                  <a:gd name="T27" fmla="*/ 14 h 232"/>
                  <a:gd name="T28" fmla="*/ 146 w 228"/>
                  <a:gd name="T29" fmla="*/ 4 h 232"/>
                  <a:gd name="T30" fmla="*/ 125 w 228"/>
                  <a:gd name="T31" fmla="*/ 0 h 232"/>
                  <a:gd name="T32" fmla="*/ 100 w 228"/>
                  <a:gd name="T33" fmla="*/ 0 h 232"/>
                  <a:gd name="T34" fmla="*/ 76 w 228"/>
                  <a:gd name="T35" fmla="*/ 4 h 232"/>
                  <a:gd name="T36" fmla="*/ 57 w 228"/>
                  <a:gd name="T37" fmla="*/ 14 h 232"/>
                  <a:gd name="T38" fmla="*/ 40 w 228"/>
                  <a:gd name="T39" fmla="*/ 25 h 232"/>
                  <a:gd name="T40" fmla="*/ 23 w 228"/>
                  <a:gd name="T41" fmla="*/ 42 h 232"/>
                  <a:gd name="T42" fmla="*/ 11 w 228"/>
                  <a:gd name="T43" fmla="*/ 59 h 232"/>
                  <a:gd name="T44" fmla="*/ 2 w 228"/>
                  <a:gd name="T45" fmla="*/ 78 h 232"/>
                  <a:gd name="T46" fmla="*/ 0 w 228"/>
                  <a:gd name="T47" fmla="*/ 101 h 232"/>
                  <a:gd name="T48" fmla="*/ 0 w 228"/>
                  <a:gd name="T49" fmla="*/ 126 h 232"/>
                  <a:gd name="T50" fmla="*/ 2 w 228"/>
                  <a:gd name="T51" fmla="*/ 147 h 232"/>
                  <a:gd name="T52" fmla="*/ 11 w 228"/>
                  <a:gd name="T53" fmla="*/ 168 h 232"/>
                  <a:gd name="T54" fmla="*/ 23 w 228"/>
                  <a:gd name="T55" fmla="*/ 189 h 232"/>
                  <a:gd name="T56" fmla="*/ 40 w 228"/>
                  <a:gd name="T57" fmla="*/ 204 h 232"/>
                  <a:gd name="T58" fmla="*/ 57 w 228"/>
                  <a:gd name="T59" fmla="*/ 217 h 232"/>
                  <a:gd name="T60" fmla="*/ 76 w 228"/>
                  <a:gd name="T61" fmla="*/ 225 h 232"/>
                  <a:gd name="T62" fmla="*/ 100 w 228"/>
                  <a:gd name="T63" fmla="*/ 230 h 232"/>
                  <a:gd name="T64" fmla="*/ 114 w 228"/>
                  <a:gd name="T65" fmla="*/ 232 h 2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8"/>
                  <a:gd name="T100" fmla="*/ 0 h 232"/>
                  <a:gd name="T101" fmla="*/ 228 w 228"/>
                  <a:gd name="T102" fmla="*/ 232 h 2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8" h="232">
                    <a:moveTo>
                      <a:pt x="114" y="232"/>
                    </a:moveTo>
                    <a:lnTo>
                      <a:pt x="125" y="230"/>
                    </a:lnTo>
                    <a:lnTo>
                      <a:pt x="135" y="230"/>
                    </a:lnTo>
                    <a:lnTo>
                      <a:pt x="146" y="225"/>
                    </a:lnTo>
                    <a:lnTo>
                      <a:pt x="157" y="223"/>
                    </a:lnTo>
                    <a:lnTo>
                      <a:pt x="167" y="217"/>
                    </a:lnTo>
                    <a:lnTo>
                      <a:pt x="175" y="211"/>
                    </a:lnTo>
                    <a:lnTo>
                      <a:pt x="184" y="204"/>
                    </a:lnTo>
                    <a:lnTo>
                      <a:pt x="194" y="198"/>
                    </a:lnTo>
                    <a:lnTo>
                      <a:pt x="199" y="189"/>
                    </a:lnTo>
                    <a:lnTo>
                      <a:pt x="207" y="179"/>
                    </a:lnTo>
                    <a:lnTo>
                      <a:pt x="211" y="168"/>
                    </a:lnTo>
                    <a:lnTo>
                      <a:pt x="216" y="160"/>
                    </a:lnTo>
                    <a:lnTo>
                      <a:pt x="220" y="147"/>
                    </a:lnTo>
                    <a:lnTo>
                      <a:pt x="224" y="137"/>
                    </a:lnTo>
                    <a:lnTo>
                      <a:pt x="226" y="126"/>
                    </a:lnTo>
                    <a:lnTo>
                      <a:pt x="228" y="114"/>
                    </a:lnTo>
                    <a:lnTo>
                      <a:pt x="226" y="101"/>
                    </a:lnTo>
                    <a:lnTo>
                      <a:pt x="224" y="92"/>
                    </a:lnTo>
                    <a:lnTo>
                      <a:pt x="220" y="78"/>
                    </a:lnTo>
                    <a:lnTo>
                      <a:pt x="216" y="69"/>
                    </a:lnTo>
                    <a:lnTo>
                      <a:pt x="211" y="59"/>
                    </a:lnTo>
                    <a:lnTo>
                      <a:pt x="207" y="50"/>
                    </a:lnTo>
                    <a:lnTo>
                      <a:pt x="199" y="42"/>
                    </a:lnTo>
                    <a:lnTo>
                      <a:pt x="194" y="35"/>
                    </a:lnTo>
                    <a:lnTo>
                      <a:pt x="184" y="25"/>
                    </a:lnTo>
                    <a:lnTo>
                      <a:pt x="175" y="19"/>
                    </a:lnTo>
                    <a:lnTo>
                      <a:pt x="167" y="14"/>
                    </a:lnTo>
                    <a:lnTo>
                      <a:pt x="157" y="8"/>
                    </a:lnTo>
                    <a:lnTo>
                      <a:pt x="146" y="4"/>
                    </a:lnTo>
                    <a:lnTo>
                      <a:pt x="135" y="0"/>
                    </a:lnTo>
                    <a:lnTo>
                      <a:pt x="125" y="0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9" y="0"/>
                    </a:lnTo>
                    <a:lnTo>
                      <a:pt x="76" y="4"/>
                    </a:lnTo>
                    <a:lnTo>
                      <a:pt x="68" y="8"/>
                    </a:lnTo>
                    <a:lnTo>
                      <a:pt x="57" y="14"/>
                    </a:lnTo>
                    <a:lnTo>
                      <a:pt x="47" y="19"/>
                    </a:lnTo>
                    <a:lnTo>
                      <a:pt x="40" y="25"/>
                    </a:lnTo>
                    <a:lnTo>
                      <a:pt x="32" y="35"/>
                    </a:lnTo>
                    <a:lnTo>
                      <a:pt x="23" y="42"/>
                    </a:lnTo>
                    <a:lnTo>
                      <a:pt x="17" y="50"/>
                    </a:lnTo>
                    <a:lnTo>
                      <a:pt x="11" y="59"/>
                    </a:lnTo>
                    <a:lnTo>
                      <a:pt x="7" y="69"/>
                    </a:lnTo>
                    <a:lnTo>
                      <a:pt x="2" y="78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2" y="147"/>
                    </a:lnTo>
                    <a:lnTo>
                      <a:pt x="7" y="160"/>
                    </a:lnTo>
                    <a:lnTo>
                      <a:pt x="11" y="168"/>
                    </a:lnTo>
                    <a:lnTo>
                      <a:pt x="17" y="179"/>
                    </a:lnTo>
                    <a:lnTo>
                      <a:pt x="23" y="189"/>
                    </a:lnTo>
                    <a:lnTo>
                      <a:pt x="32" y="198"/>
                    </a:lnTo>
                    <a:lnTo>
                      <a:pt x="40" y="204"/>
                    </a:lnTo>
                    <a:lnTo>
                      <a:pt x="47" y="211"/>
                    </a:lnTo>
                    <a:lnTo>
                      <a:pt x="57" y="217"/>
                    </a:lnTo>
                    <a:lnTo>
                      <a:pt x="68" y="223"/>
                    </a:lnTo>
                    <a:lnTo>
                      <a:pt x="76" y="225"/>
                    </a:lnTo>
                    <a:lnTo>
                      <a:pt x="89" y="230"/>
                    </a:lnTo>
                    <a:lnTo>
                      <a:pt x="100" y="230"/>
                    </a:lnTo>
                    <a:lnTo>
                      <a:pt x="114" y="232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48" name="Freeform 109">
                <a:extLst>
                  <a:ext uri="{FF2B5EF4-FFF2-40B4-BE49-F238E27FC236}">
                    <a16:creationId xmlns:a16="http://schemas.microsoft.com/office/drawing/2014/main" xmlns="" id="{141BF6FF-DA61-4879-BBFA-C04A41754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2727"/>
                <a:ext cx="177" cy="182"/>
              </a:xfrm>
              <a:custGeom>
                <a:avLst/>
                <a:gdLst>
                  <a:gd name="T0" fmla="*/ 185 w 356"/>
                  <a:gd name="T1" fmla="*/ 361 h 363"/>
                  <a:gd name="T2" fmla="*/ 202 w 356"/>
                  <a:gd name="T3" fmla="*/ 359 h 363"/>
                  <a:gd name="T4" fmla="*/ 219 w 356"/>
                  <a:gd name="T5" fmla="*/ 356 h 363"/>
                  <a:gd name="T6" fmla="*/ 236 w 356"/>
                  <a:gd name="T7" fmla="*/ 350 h 363"/>
                  <a:gd name="T8" fmla="*/ 261 w 356"/>
                  <a:gd name="T9" fmla="*/ 338 h 363"/>
                  <a:gd name="T10" fmla="*/ 289 w 356"/>
                  <a:gd name="T11" fmla="*/ 319 h 363"/>
                  <a:gd name="T12" fmla="*/ 314 w 356"/>
                  <a:gd name="T13" fmla="*/ 295 h 363"/>
                  <a:gd name="T14" fmla="*/ 331 w 356"/>
                  <a:gd name="T15" fmla="*/ 264 h 363"/>
                  <a:gd name="T16" fmla="*/ 342 w 356"/>
                  <a:gd name="T17" fmla="*/ 242 h 363"/>
                  <a:gd name="T18" fmla="*/ 348 w 356"/>
                  <a:gd name="T19" fmla="*/ 224 h 363"/>
                  <a:gd name="T20" fmla="*/ 352 w 356"/>
                  <a:gd name="T21" fmla="*/ 207 h 363"/>
                  <a:gd name="T22" fmla="*/ 354 w 356"/>
                  <a:gd name="T23" fmla="*/ 188 h 363"/>
                  <a:gd name="T24" fmla="*/ 354 w 356"/>
                  <a:gd name="T25" fmla="*/ 171 h 363"/>
                  <a:gd name="T26" fmla="*/ 352 w 356"/>
                  <a:gd name="T27" fmla="*/ 154 h 363"/>
                  <a:gd name="T28" fmla="*/ 348 w 356"/>
                  <a:gd name="T29" fmla="*/ 135 h 363"/>
                  <a:gd name="T30" fmla="*/ 342 w 356"/>
                  <a:gd name="T31" fmla="*/ 118 h 363"/>
                  <a:gd name="T32" fmla="*/ 335 w 356"/>
                  <a:gd name="T33" fmla="*/ 101 h 363"/>
                  <a:gd name="T34" fmla="*/ 327 w 356"/>
                  <a:gd name="T35" fmla="*/ 84 h 363"/>
                  <a:gd name="T36" fmla="*/ 314 w 356"/>
                  <a:gd name="T37" fmla="*/ 63 h 363"/>
                  <a:gd name="T38" fmla="*/ 289 w 356"/>
                  <a:gd name="T39" fmla="*/ 38 h 363"/>
                  <a:gd name="T40" fmla="*/ 261 w 356"/>
                  <a:gd name="T41" fmla="*/ 19 h 363"/>
                  <a:gd name="T42" fmla="*/ 236 w 356"/>
                  <a:gd name="T43" fmla="*/ 8 h 363"/>
                  <a:gd name="T44" fmla="*/ 219 w 356"/>
                  <a:gd name="T45" fmla="*/ 2 h 363"/>
                  <a:gd name="T46" fmla="*/ 202 w 356"/>
                  <a:gd name="T47" fmla="*/ 0 h 363"/>
                  <a:gd name="T48" fmla="*/ 185 w 356"/>
                  <a:gd name="T49" fmla="*/ 0 h 363"/>
                  <a:gd name="T50" fmla="*/ 168 w 356"/>
                  <a:gd name="T51" fmla="*/ 0 h 363"/>
                  <a:gd name="T52" fmla="*/ 149 w 356"/>
                  <a:gd name="T53" fmla="*/ 0 h 363"/>
                  <a:gd name="T54" fmla="*/ 131 w 356"/>
                  <a:gd name="T55" fmla="*/ 2 h 363"/>
                  <a:gd name="T56" fmla="*/ 114 w 356"/>
                  <a:gd name="T57" fmla="*/ 8 h 363"/>
                  <a:gd name="T58" fmla="*/ 92 w 356"/>
                  <a:gd name="T59" fmla="*/ 19 h 363"/>
                  <a:gd name="T60" fmla="*/ 63 w 356"/>
                  <a:gd name="T61" fmla="*/ 38 h 363"/>
                  <a:gd name="T62" fmla="*/ 36 w 356"/>
                  <a:gd name="T63" fmla="*/ 63 h 363"/>
                  <a:gd name="T64" fmla="*/ 23 w 356"/>
                  <a:gd name="T65" fmla="*/ 84 h 363"/>
                  <a:gd name="T66" fmla="*/ 15 w 356"/>
                  <a:gd name="T67" fmla="*/ 101 h 363"/>
                  <a:gd name="T68" fmla="*/ 8 w 356"/>
                  <a:gd name="T69" fmla="*/ 118 h 363"/>
                  <a:gd name="T70" fmla="*/ 2 w 356"/>
                  <a:gd name="T71" fmla="*/ 135 h 363"/>
                  <a:gd name="T72" fmla="*/ 0 w 356"/>
                  <a:gd name="T73" fmla="*/ 154 h 363"/>
                  <a:gd name="T74" fmla="*/ 0 w 356"/>
                  <a:gd name="T75" fmla="*/ 171 h 363"/>
                  <a:gd name="T76" fmla="*/ 0 w 356"/>
                  <a:gd name="T77" fmla="*/ 188 h 363"/>
                  <a:gd name="T78" fmla="*/ 0 w 356"/>
                  <a:gd name="T79" fmla="*/ 207 h 363"/>
                  <a:gd name="T80" fmla="*/ 2 w 356"/>
                  <a:gd name="T81" fmla="*/ 224 h 363"/>
                  <a:gd name="T82" fmla="*/ 8 w 356"/>
                  <a:gd name="T83" fmla="*/ 242 h 363"/>
                  <a:gd name="T84" fmla="*/ 19 w 356"/>
                  <a:gd name="T85" fmla="*/ 264 h 363"/>
                  <a:gd name="T86" fmla="*/ 36 w 356"/>
                  <a:gd name="T87" fmla="*/ 295 h 363"/>
                  <a:gd name="T88" fmla="*/ 63 w 356"/>
                  <a:gd name="T89" fmla="*/ 319 h 363"/>
                  <a:gd name="T90" fmla="*/ 92 w 356"/>
                  <a:gd name="T91" fmla="*/ 338 h 363"/>
                  <a:gd name="T92" fmla="*/ 114 w 356"/>
                  <a:gd name="T93" fmla="*/ 350 h 363"/>
                  <a:gd name="T94" fmla="*/ 131 w 356"/>
                  <a:gd name="T95" fmla="*/ 356 h 363"/>
                  <a:gd name="T96" fmla="*/ 149 w 356"/>
                  <a:gd name="T97" fmla="*/ 359 h 363"/>
                  <a:gd name="T98" fmla="*/ 168 w 356"/>
                  <a:gd name="T99" fmla="*/ 361 h 363"/>
                  <a:gd name="T100" fmla="*/ 177 w 356"/>
                  <a:gd name="T101" fmla="*/ 363 h 36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6"/>
                  <a:gd name="T154" fmla="*/ 0 h 363"/>
                  <a:gd name="T155" fmla="*/ 356 w 356"/>
                  <a:gd name="T156" fmla="*/ 363 h 36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6" h="363">
                    <a:moveTo>
                      <a:pt x="177" y="363"/>
                    </a:moveTo>
                    <a:lnTo>
                      <a:pt x="185" y="361"/>
                    </a:lnTo>
                    <a:lnTo>
                      <a:pt x="194" y="361"/>
                    </a:lnTo>
                    <a:lnTo>
                      <a:pt x="202" y="359"/>
                    </a:lnTo>
                    <a:lnTo>
                      <a:pt x="211" y="357"/>
                    </a:lnTo>
                    <a:lnTo>
                      <a:pt x="219" y="356"/>
                    </a:lnTo>
                    <a:lnTo>
                      <a:pt x="228" y="352"/>
                    </a:lnTo>
                    <a:lnTo>
                      <a:pt x="236" y="350"/>
                    </a:lnTo>
                    <a:lnTo>
                      <a:pt x="245" y="348"/>
                    </a:lnTo>
                    <a:lnTo>
                      <a:pt x="261" y="338"/>
                    </a:lnTo>
                    <a:lnTo>
                      <a:pt x="276" y="329"/>
                    </a:lnTo>
                    <a:lnTo>
                      <a:pt x="289" y="319"/>
                    </a:lnTo>
                    <a:lnTo>
                      <a:pt x="303" y="308"/>
                    </a:lnTo>
                    <a:lnTo>
                      <a:pt x="314" y="295"/>
                    </a:lnTo>
                    <a:lnTo>
                      <a:pt x="323" y="281"/>
                    </a:lnTo>
                    <a:lnTo>
                      <a:pt x="331" y="264"/>
                    </a:lnTo>
                    <a:lnTo>
                      <a:pt x="341" y="251"/>
                    </a:lnTo>
                    <a:lnTo>
                      <a:pt x="342" y="242"/>
                    </a:lnTo>
                    <a:lnTo>
                      <a:pt x="344" y="232"/>
                    </a:lnTo>
                    <a:lnTo>
                      <a:pt x="348" y="224"/>
                    </a:lnTo>
                    <a:lnTo>
                      <a:pt x="350" y="217"/>
                    </a:lnTo>
                    <a:lnTo>
                      <a:pt x="352" y="207"/>
                    </a:lnTo>
                    <a:lnTo>
                      <a:pt x="354" y="198"/>
                    </a:lnTo>
                    <a:lnTo>
                      <a:pt x="354" y="188"/>
                    </a:lnTo>
                    <a:lnTo>
                      <a:pt x="356" y="183"/>
                    </a:lnTo>
                    <a:lnTo>
                      <a:pt x="354" y="171"/>
                    </a:lnTo>
                    <a:lnTo>
                      <a:pt x="354" y="162"/>
                    </a:lnTo>
                    <a:lnTo>
                      <a:pt x="352" y="154"/>
                    </a:lnTo>
                    <a:lnTo>
                      <a:pt x="350" y="145"/>
                    </a:lnTo>
                    <a:lnTo>
                      <a:pt x="348" y="135"/>
                    </a:lnTo>
                    <a:lnTo>
                      <a:pt x="344" y="126"/>
                    </a:lnTo>
                    <a:lnTo>
                      <a:pt x="342" y="118"/>
                    </a:lnTo>
                    <a:lnTo>
                      <a:pt x="341" y="110"/>
                    </a:lnTo>
                    <a:lnTo>
                      <a:pt x="335" y="101"/>
                    </a:lnTo>
                    <a:lnTo>
                      <a:pt x="331" y="91"/>
                    </a:lnTo>
                    <a:lnTo>
                      <a:pt x="327" y="84"/>
                    </a:lnTo>
                    <a:lnTo>
                      <a:pt x="323" y="78"/>
                    </a:lnTo>
                    <a:lnTo>
                      <a:pt x="314" y="63"/>
                    </a:lnTo>
                    <a:lnTo>
                      <a:pt x="303" y="51"/>
                    </a:lnTo>
                    <a:lnTo>
                      <a:pt x="289" y="38"/>
                    </a:lnTo>
                    <a:lnTo>
                      <a:pt x="276" y="29"/>
                    </a:lnTo>
                    <a:lnTo>
                      <a:pt x="261" y="19"/>
                    </a:lnTo>
                    <a:lnTo>
                      <a:pt x="245" y="13"/>
                    </a:lnTo>
                    <a:lnTo>
                      <a:pt x="236" y="8"/>
                    </a:lnTo>
                    <a:lnTo>
                      <a:pt x="228" y="6"/>
                    </a:lnTo>
                    <a:lnTo>
                      <a:pt x="219" y="2"/>
                    </a:lnTo>
                    <a:lnTo>
                      <a:pt x="211" y="2"/>
                    </a:lnTo>
                    <a:lnTo>
                      <a:pt x="202" y="0"/>
                    </a:lnTo>
                    <a:lnTo>
                      <a:pt x="194" y="0"/>
                    </a:lnTo>
                    <a:lnTo>
                      <a:pt x="185" y="0"/>
                    </a:lnTo>
                    <a:lnTo>
                      <a:pt x="177" y="0"/>
                    </a:lnTo>
                    <a:lnTo>
                      <a:pt x="168" y="0"/>
                    </a:lnTo>
                    <a:lnTo>
                      <a:pt x="158" y="0"/>
                    </a:lnTo>
                    <a:lnTo>
                      <a:pt x="149" y="0"/>
                    </a:lnTo>
                    <a:lnTo>
                      <a:pt x="139" y="2"/>
                    </a:lnTo>
                    <a:lnTo>
                      <a:pt x="131" y="2"/>
                    </a:lnTo>
                    <a:lnTo>
                      <a:pt x="122" y="6"/>
                    </a:lnTo>
                    <a:lnTo>
                      <a:pt x="114" y="8"/>
                    </a:lnTo>
                    <a:lnTo>
                      <a:pt x="107" y="13"/>
                    </a:lnTo>
                    <a:lnTo>
                      <a:pt x="92" y="19"/>
                    </a:lnTo>
                    <a:lnTo>
                      <a:pt x="76" y="29"/>
                    </a:lnTo>
                    <a:lnTo>
                      <a:pt x="63" y="38"/>
                    </a:lnTo>
                    <a:lnTo>
                      <a:pt x="50" y="51"/>
                    </a:lnTo>
                    <a:lnTo>
                      <a:pt x="36" y="63"/>
                    </a:lnTo>
                    <a:lnTo>
                      <a:pt x="29" y="78"/>
                    </a:lnTo>
                    <a:lnTo>
                      <a:pt x="23" y="84"/>
                    </a:lnTo>
                    <a:lnTo>
                      <a:pt x="19" y="91"/>
                    </a:lnTo>
                    <a:lnTo>
                      <a:pt x="15" y="101"/>
                    </a:lnTo>
                    <a:lnTo>
                      <a:pt x="14" y="110"/>
                    </a:lnTo>
                    <a:lnTo>
                      <a:pt x="8" y="118"/>
                    </a:lnTo>
                    <a:lnTo>
                      <a:pt x="6" y="126"/>
                    </a:lnTo>
                    <a:lnTo>
                      <a:pt x="2" y="135"/>
                    </a:lnTo>
                    <a:lnTo>
                      <a:pt x="2" y="145"/>
                    </a:lnTo>
                    <a:lnTo>
                      <a:pt x="0" y="154"/>
                    </a:lnTo>
                    <a:lnTo>
                      <a:pt x="0" y="162"/>
                    </a:lnTo>
                    <a:lnTo>
                      <a:pt x="0" y="171"/>
                    </a:lnTo>
                    <a:lnTo>
                      <a:pt x="0" y="183"/>
                    </a:lnTo>
                    <a:lnTo>
                      <a:pt x="0" y="188"/>
                    </a:lnTo>
                    <a:lnTo>
                      <a:pt x="0" y="198"/>
                    </a:lnTo>
                    <a:lnTo>
                      <a:pt x="0" y="207"/>
                    </a:lnTo>
                    <a:lnTo>
                      <a:pt x="2" y="217"/>
                    </a:lnTo>
                    <a:lnTo>
                      <a:pt x="2" y="224"/>
                    </a:lnTo>
                    <a:lnTo>
                      <a:pt x="6" y="232"/>
                    </a:lnTo>
                    <a:lnTo>
                      <a:pt x="8" y="242"/>
                    </a:lnTo>
                    <a:lnTo>
                      <a:pt x="14" y="251"/>
                    </a:lnTo>
                    <a:lnTo>
                      <a:pt x="19" y="264"/>
                    </a:lnTo>
                    <a:lnTo>
                      <a:pt x="29" y="281"/>
                    </a:lnTo>
                    <a:lnTo>
                      <a:pt x="36" y="295"/>
                    </a:lnTo>
                    <a:lnTo>
                      <a:pt x="50" y="308"/>
                    </a:lnTo>
                    <a:lnTo>
                      <a:pt x="63" y="319"/>
                    </a:lnTo>
                    <a:lnTo>
                      <a:pt x="76" y="329"/>
                    </a:lnTo>
                    <a:lnTo>
                      <a:pt x="92" y="338"/>
                    </a:lnTo>
                    <a:lnTo>
                      <a:pt x="107" y="348"/>
                    </a:lnTo>
                    <a:lnTo>
                      <a:pt x="114" y="350"/>
                    </a:lnTo>
                    <a:lnTo>
                      <a:pt x="122" y="352"/>
                    </a:lnTo>
                    <a:lnTo>
                      <a:pt x="131" y="356"/>
                    </a:lnTo>
                    <a:lnTo>
                      <a:pt x="139" y="357"/>
                    </a:lnTo>
                    <a:lnTo>
                      <a:pt x="149" y="359"/>
                    </a:lnTo>
                    <a:lnTo>
                      <a:pt x="158" y="361"/>
                    </a:lnTo>
                    <a:lnTo>
                      <a:pt x="168" y="361"/>
                    </a:lnTo>
                    <a:lnTo>
                      <a:pt x="177" y="3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49" name="Freeform 110">
                <a:extLst>
                  <a:ext uri="{FF2B5EF4-FFF2-40B4-BE49-F238E27FC236}">
                    <a16:creationId xmlns:a16="http://schemas.microsoft.com/office/drawing/2014/main" xmlns="" id="{B0020ADA-1442-4836-8C0E-57820708C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" y="2760"/>
                <a:ext cx="113" cy="117"/>
              </a:xfrm>
              <a:custGeom>
                <a:avLst/>
                <a:gdLst>
                  <a:gd name="T0" fmla="*/ 126 w 226"/>
                  <a:gd name="T1" fmla="*/ 232 h 233"/>
                  <a:gd name="T2" fmla="*/ 147 w 226"/>
                  <a:gd name="T3" fmla="*/ 226 h 233"/>
                  <a:gd name="T4" fmla="*/ 166 w 226"/>
                  <a:gd name="T5" fmla="*/ 216 h 233"/>
                  <a:gd name="T6" fmla="*/ 185 w 226"/>
                  <a:gd name="T7" fmla="*/ 205 h 233"/>
                  <a:gd name="T8" fmla="*/ 200 w 226"/>
                  <a:gd name="T9" fmla="*/ 188 h 233"/>
                  <a:gd name="T10" fmla="*/ 211 w 226"/>
                  <a:gd name="T11" fmla="*/ 169 h 233"/>
                  <a:gd name="T12" fmla="*/ 221 w 226"/>
                  <a:gd name="T13" fmla="*/ 148 h 233"/>
                  <a:gd name="T14" fmla="*/ 226 w 226"/>
                  <a:gd name="T15" fmla="*/ 125 h 233"/>
                  <a:gd name="T16" fmla="*/ 226 w 226"/>
                  <a:gd name="T17" fmla="*/ 100 h 233"/>
                  <a:gd name="T18" fmla="*/ 221 w 226"/>
                  <a:gd name="T19" fmla="*/ 78 h 233"/>
                  <a:gd name="T20" fmla="*/ 211 w 226"/>
                  <a:gd name="T21" fmla="*/ 59 h 233"/>
                  <a:gd name="T22" fmla="*/ 200 w 226"/>
                  <a:gd name="T23" fmla="*/ 40 h 233"/>
                  <a:gd name="T24" fmla="*/ 185 w 226"/>
                  <a:gd name="T25" fmla="*/ 24 h 233"/>
                  <a:gd name="T26" fmla="*/ 166 w 226"/>
                  <a:gd name="T27" fmla="*/ 11 h 233"/>
                  <a:gd name="T28" fmla="*/ 147 w 226"/>
                  <a:gd name="T29" fmla="*/ 3 h 233"/>
                  <a:gd name="T30" fmla="*/ 126 w 226"/>
                  <a:gd name="T31" fmla="*/ 0 h 233"/>
                  <a:gd name="T32" fmla="*/ 101 w 226"/>
                  <a:gd name="T33" fmla="*/ 0 h 233"/>
                  <a:gd name="T34" fmla="*/ 80 w 226"/>
                  <a:gd name="T35" fmla="*/ 3 h 233"/>
                  <a:gd name="T36" fmla="*/ 61 w 226"/>
                  <a:gd name="T37" fmla="*/ 11 h 233"/>
                  <a:gd name="T38" fmla="*/ 42 w 226"/>
                  <a:gd name="T39" fmla="*/ 24 h 233"/>
                  <a:gd name="T40" fmla="*/ 25 w 226"/>
                  <a:gd name="T41" fmla="*/ 40 h 233"/>
                  <a:gd name="T42" fmla="*/ 14 w 226"/>
                  <a:gd name="T43" fmla="*/ 59 h 233"/>
                  <a:gd name="T44" fmla="*/ 4 w 226"/>
                  <a:gd name="T45" fmla="*/ 78 h 233"/>
                  <a:gd name="T46" fmla="*/ 0 w 226"/>
                  <a:gd name="T47" fmla="*/ 100 h 233"/>
                  <a:gd name="T48" fmla="*/ 0 w 226"/>
                  <a:gd name="T49" fmla="*/ 125 h 233"/>
                  <a:gd name="T50" fmla="*/ 4 w 226"/>
                  <a:gd name="T51" fmla="*/ 148 h 233"/>
                  <a:gd name="T52" fmla="*/ 14 w 226"/>
                  <a:gd name="T53" fmla="*/ 169 h 233"/>
                  <a:gd name="T54" fmla="*/ 25 w 226"/>
                  <a:gd name="T55" fmla="*/ 188 h 233"/>
                  <a:gd name="T56" fmla="*/ 42 w 226"/>
                  <a:gd name="T57" fmla="*/ 205 h 233"/>
                  <a:gd name="T58" fmla="*/ 61 w 226"/>
                  <a:gd name="T59" fmla="*/ 216 h 233"/>
                  <a:gd name="T60" fmla="*/ 80 w 226"/>
                  <a:gd name="T61" fmla="*/ 226 h 233"/>
                  <a:gd name="T62" fmla="*/ 101 w 226"/>
                  <a:gd name="T63" fmla="*/ 232 h 233"/>
                  <a:gd name="T64" fmla="*/ 116 w 226"/>
                  <a:gd name="T65" fmla="*/ 233 h 2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6"/>
                  <a:gd name="T100" fmla="*/ 0 h 233"/>
                  <a:gd name="T101" fmla="*/ 226 w 226"/>
                  <a:gd name="T102" fmla="*/ 233 h 2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6" h="233">
                    <a:moveTo>
                      <a:pt x="116" y="233"/>
                    </a:moveTo>
                    <a:lnTo>
                      <a:pt x="126" y="232"/>
                    </a:lnTo>
                    <a:lnTo>
                      <a:pt x="137" y="230"/>
                    </a:lnTo>
                    <a:lnTo>
                      <a:pt x="147" y="226"/>
                    </a:lnTo>
                    <a:lnTo>
                      <a:pt x="158" y="222"/>
                    </a:lnTo>
                    <a:lnTo>
                      <a:pt x="166" y="216"/>
                    </a:lnTo>
                    <a:lnTo>
                      <a:pt x="175" y="213"/>
                    </a:lnTo>
                    <a:lnTo>
                      <a:pt x="185" y="205"/>
                    </a:lnTo>
                    <a:lnTo>
                      <a:pt x="192" y="197"/>
                    </a:lnTo>
                    <a:lnTo>
                      <a:pt x="200" y="188"/>
                    </a:lnTo>
                    <a:lnTo>
                      <a:pt x="206" y="178"/>
                    </a:lnTo>
                    <a:lnTo>
                      <a:pt x="211" y="169"/>
                    </a:lnTo>
                    <a:lnTo>
                      <a:pt x="217" y="159"/>
                    </a:lnTo>
                    <a:lnTo>
                      <a:pt x="221" y="148"/>
                    </a:lnTo>
                    <a:lnTo>
                      <a:pt x="225" y="136"/>
                    </a:lnTo>
                    <a:lnTo>
                      <a:pt x="226" y="125"/>
                    </a:lnTo>
                    <a:lnTo>
                      <a:pt x="226" y="116"/>
                    </a:lnTo>
                    <a:lnTo>
                      <a:pt x="226" y="100"/>
                    </a:lnTo>
                    <a:lnTo>
                      <a:pt x="225" y="89"/>
                    </a:lnTo>
                    <a:lnTo>
                      <a:pt x="221" y="78"/>
                    </a:lnTo>
                    <a:lnTo>
                      <a:pt x="217" y="68"/>
                    </a:lnTo>
                    <a:lnTo>
                      <a:pt x="211" y="59"/>
                    </a:lnTo>
                    <a:lnTo>
                      <a:pt x="206" y="49"/>
                    </a:lnTo>
                    <a:lnTo>
                      <a:pt x="200" y="40"/>
                    </a:lnTo>
                    <a:lnTo>
                      <a:pt x="192" y="32"/>
                    </a:lnTo>
                    <a:lnTo>
                      <a:pt x="185" y="24"/>
                    </a:lnTo>
                    <a:lnTo>
                      <a:pt x="175" y="17"/>
                    </a:lnTo>
                    <a:lnTo>
                      <a:pt x="166" y="11"/>
                    </a:lnTo>
                    <a:lnTo>
                      <a:pt x="158" y="7"/>
                    </a:lnTo>
                    <a:lnTo>
                      <a:pt x="147" y="3"/>
                    </a:lnTo>
                    <a:lnTo>
                      <a:pt x="137" y="2"/>
                    </a:lnTo>
                    <a:lnTo>
                      <a:pt x="126" y="0"/>
                    </a:lnTo>
                    <a:lnTo>
                      <a:pt x="116" y="0"/>
                    </a:lnTo>
                    <a:lnTo>
                      <a:pt x="101" y="0"/>
                    </a:lnTo>
                    <a:lnTo>
                      <a:pt x="91" y="2"/>
                    </a:lnTo>
                    <a:lnTo>
                      <a:pt x="80" y="3"/>
                    </a:lnTo>
                    <a:lnTo>
                      <a:pt x="71" y="7"/>
                    </a:lnTo>
                    <a:lnTo>
                      <a:pt x="61" y="11"/>
                    </a:lnTo>
                    <a:lnTo>
                      <a:pt x="52" y="17"/>
                    </a:lnTo>
                    <a:lnTo>
                      <a:pt x="42" y="24"/>
                    </a:lnTo>
                    <a:lnTo>
                      <a:pt x="34" y="32"/>
                    </a:lnTo>
                    <a:lnTo>
                      <a:pt x="25" y="40"/>
                    </a:lnTo>
                    <a:lnTo>
                      <a:pt x="19" y="49"/>
                    </a:lnTo>
                    <a:lnTo>
                      <a:pt x="14" y="59"/>
                    </a:lnTo>
                    <a:lnTo>
                      <a:pt x="10" y="68"/>
                    </a:lnTo>
                    <a:lnTo>
                      <a:pt x="4" y="78"/>
                    </a:lnTo>
                    <a:lnTo>
                      <a:pt x="2" y="89"/>
                    </a:lnTo>
                    <a:lnTo>
                      <a:pt x="0" y="100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2" y="136"/>
                    </a:lnTo>
                    <a:lnTo>
                      <a:pt x="4" y="148"/>
                    </a:lnTo>
                    <a:lnTo>
                      <a:pt x="10" y="159"/>
                    </a:lnTo>
                    <a:lnTo>
                      <a:pt x="14" y="169"/>
                    </a:lnTo>
                    <a:lnTo>
                      <a:pt x="19" y="178"/>
                    </a:lnTo>
                    <a:lnTo>
                      <a:pt x="25" y="188"/>
                    </a:lnTo>
                    <a:lnTo>
                      <a:pt x="34" y="197"/>
                    </a:lnTo>
                    <a:lnTo>
                      <a:pt x="42" y="205"/>
                    </a:lnTo>
                    <a:lnTo>
                      <a:pt x="52" y="213"/>
                    </a:lnTo>
                    <a:lnTo>
                      <a:pt x="61" y="216"/>
                    </a:lnTo>
                    <a:lnTo>
                      <a:pt x="71" y="222"/>
                    </a:lnTo>
                    <a:lnTo>
                      <a:pt x="80" y="226"/>
                    </a:lnTo>
                    <a:lnTo>
                      <a:pt x="91" y="230"/>
                    </a:lnTo>
                    <a:lnTo>
                      <a:pt x="101" y="232"/>
                    </a:lnTo>
                    <a:lnTo>
                      <a:pt x="116" y="233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50" name="Freeform 111">
                <a:extLst>
                  <a:ext uri="{FF2B5EF4-FFF2-40B4-BE49-F238E27FC236}">
                    <a16:creationId xmlns:a16="http://schemas.microsoft.com/office/drawing/2014/main" xmlns="" id="{EAE309E8-D9F1-4D34-B154-0F5FB0A4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" y="2734"/>
                <a:ext cx="178" cy="181"/>
              </a:xfrm>
              <a:custGeom>
                <a:avLst/>
                <a:gdLst>
                  <a:gd name="T0" fmla="*/ 185 w 358"/>
                  <a:gd name="T1" fmla="*/ 362 h 363"/>
                  <a:gd name="T2" fmla="*/ 202 w 358"/>
                  <a:gd name="T3" fmla="*/ 360 h 363"/>
                  <a:gd name="T4" fmla="*/ 219 w 358"/>
                  <a:gd name="T5" fmla="*/ 356 h 363"/>
                  <a:gd name="T6" fmla="*/ 238 w 358"/>
                  <a:gd name="T7" fmla="*/ 350 h 363"/>
                  <a:gd name="T8" fmla="*/ 261 w 358"/>
                  <a:gd name="T9" fmla="*/ 339 h 363"/>
                  <a:gd name="T10" fmla="*/ 291 w 358"/>
                  <a:gd name="T11" fmla="*/ 320 h 363"/>
                  <a:gd name="T12" fmla="*/ 314 w 358"/>
                  <a:gd name="T13" fmla="*/ 295 h 363"/>
                  <a:gd name="T14" fmla="*/ 335 w 358"/>
                  <a:gd name="T15" fmla="*/ 267 h 363"/>
                  <a:gd name="T16" fmla="*/ 344 w 358"/>
                  <a:gd name="T17" fmla="*/ 244 h 363"/>
                  <a:gd name="T18" fmla="*/ 350 w 358"/>
                  <a:gd name="T19" fmla="*/ 225 h 363"/>
                  <a:gd name="T20" fmla="*/ 356 w 358"/>
                  <a:gd name="T21" fmla="*/ 209 h 363"/>
                  <a:gd name="T22" fmla="*/ 356 w 358"/>
                  <a:gd name="T23" fmla="*/ 190 h 363"/>
                  <a:gd name="T24" fmla="*/ 356 w 358"/>
                  <a:gd name="T25" fmla="*/ 173 h 363"/>
                  <a:gd name="T26" fmla="*/ 356 w 358"/>
                  <a:gd name="T27" fmla="*/ 154 h 363"/>
                  <a:gd name="T28" fmla="*/ 350 w 358"/>
                  <a:gd name="T29" fmla="*/ 135 h 363"/>
                  <a:gd name="T30" fmla="*/ 344 w 358"/>
                  <a:gd name="T31" fmla="*/ 120 h 363"/>
                  <a:gd name="T32" fmla="*/ 339 w 358"/>
                  <a:gd name="T33" fmla="*/ 103 h 363"/>
                  <a:gd name="T34" fmla="*/ 329 w 358"/>
                  <a:gd name="T35" fmla="*/ 86 h 363"/>
                  <a:gd name="T36" fmla="*/ 314 w 358"/>
                  <a:gd name="T37" fmla="*/ 65 h 363"/>
                  <a:gd name="T38" fmla="*/ 291 w 358"/>
                  <a:gd name="T39" fmla="*/ 40 h 363"/>
                  <a:gd name="T40" fmla="*/ 261 w 358"/>
                  <a:gd name="T41" fmla="*/ 19 h 363"/>
                  <a:gd name="T42" fmla="*/ 238 w 358"/>
                  <a:gd name="T43" fmla="*/ 8 h 363"/>
                  <a:gd name="T44" fmla="*/ 219 w 358"/>
                  <a:gd name="T45" fmla="*/ 2 h 363"/>
                  <a:gd name="T46" fmla="*/ 202 w 358"/>
                  <a:gd name="T47" fmla="*/ 0 h 363"/>
                  <a:gd name="T48" fmla="*/ 185 w 358"/>
                  <a:gd name="T49" fmla="*/ 0 h 363"/>
                  <a:gd name="T50" fmla="*/ 167 w 358"/>
                  <a:gd name="T51" fmla="*/ 0 h 363"/>
                  <a:gd name="T52" fmla="*/ 148 w 358"/>
                  <a:gd name="T53" fmla="*/ 0 h 363"/>
                  <a:gd name="T54" fmla="*/ 131 w 358"/>
                  <a:gd name="T55" fmla="*/ 2 h 363"/>
                  <a:gd name="T56" fmla="*/ 114 w 358"/>
                  <a:gd name="T57" fmla="*/ 8 h 363"/>
                  <a:gd name="T58" fmla="*/ 91 w 358"/>
                  <a:gd name="T59" fmla="*/ 19 h 363"/>
                  <a:gd name="T60" fmla="*/ 63 w 358"/>
                  <a:gd name="T61" fmla="*/ 40 h 363"/>
                  <a:gd name="T62" fmla="*/ 38 w 358"/>
                  <a:gd name="T63" fmla="*/ 65 h 363"/>
                  <a:gd name="T64" fmla="*/ 25 w 358"/>
                  <a:gd name="T65" fmla="*/ 86 h 363"/>
                  <a:gd name="T66" fmla="*/ 17 w 358"/>
                  <a:gd name="T67" fmla="*/ 103 h 363"/>
                  <a:gd name="T68" fmla="*/ 10 w 358"/>
                  <a:gd name="T69" fmla="*/ 120 h 363"/>
                  <a:gd name="T70" fmla="*/ 4 w 358"/>
                  <a:gd name="T71" fmla="*/ 135 h 363"/>
                  <a:gd name="T72" fmla="*/ 0 w 358"/>
                  <a:gd name="T73" fmla="*/ 154 h 363"/>
                  <a:gd name="T74" fmla="*/ 0 w 358"/>
                  <a:gd name="T75" fmla="*/ 173 h 363"/>
                  <a:gd name="T76" fmla="*/ 0 w 358"/>
                  <a:gd name="T77" fmla="*/ 190 h 363"/>
                  <a:gd name="T78" fmla="*/ 0 w 358"/>
                  <a:gd name="T79" fmla="*/ 209 h 363"/>
                  <a:gd name="T80" fmla="*/ 4 w 358"/>
                  <a:gd name="T81" fmla="*/ 225 h 363"/>
                  <a:gd name="T82" fmla="*/ 10 w 358"/>
                  <a:gd name="T83" fmla="*/ 244 h 363"/>
                  <a:gd name="T84" fmla="*/ 21 w 358"/>
                  <a:gd name="T85" fmla="*/ 267 h 363"/>
                  <a:gd name="T86" fmla="*/ 38 w 358"/>
                  <a:gd name="T87" fmla="*/ 295 h 363"/>
                  <a:gd name="T88" fmla="*/ 63 w 358"/>
                  <a:gd name="T89" fmla="*/ 320 h 363"/>
                  <a:gd name="T90" fmla="*/ 91 w 358"/>
                  <a:gd name="T91" fmla="*/ 339 h 363"/>
                  <a:gd name="T92" fmla="*/ 114 w 358"/>
                  <a:gd name="T93" fmla="*/ 350 h 363"/>
                  <a:gd name="T94" fmla="*/ 131 w 358"/>
                  <a:gd name="T95" fmla="*/ 356 h 363"/>
                  <a:gd name="T96" fmla="*/ 148 w 358"/>
                  <a:gd name="T97" fmla="*/ 360 h 363"/>
                  <a:gd name="T98" fmla="*/ 167 w 358"/>
                  <a:gd name="T99" fmla="*/ 362 h 363"/>
                  <a:gd name="T100" fmla="*/ 177 w 358"/>
                  <a:gd name="T101" fmla="*/ 363 h 36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8"/>
                  <a:gd name="T154" fmla="*/ 0 h 363"/>
                  <a:gd name="T155" fmla="*/ 358 w 358"/>
                  <a:gd name="T156" fmla="*/ 363 h 36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8" h="363">
                    <a:moveTo>
                      <a:pt x="177" y="363"/>
                    </a:moveTo>
                    <a:lnTo>
                      <a:pt x="185" y="362"/>
                    </a:lnTo>
                    <a:lnTo>
                      <a:pt x="194" y="362"/>
                    </a:lnTo>
                    <a:lnTo>
                      <a:pt x="202" y="360"/>
                    </a:lnTo>
                    <a:lnTo>
                      <a:pt x="211" y="358"/>
                    </a:lnTo>
                    <a:lnTo>
                      <a:pt x="219" y="356"/>
                    </a:lnTo>
                    <a:lnTo>
                      <a:pt x="228" y="352"/>
                    </a:lnTo>
                    <a:lnTo>
                      <a:pt x="238" y="350"/>
                    </a:lnTo>
                    <a:lnTo>
                      <a:pt x="245" y="348"/>
                    </a:lnTo>
                    <a:lnTo>
                      <a:pt x="261" y="339"/>
                    </a:lnTo>
                    <a:lnTo>
                      <a:pt x="278" y="329"/>
                    </a:lnTo>
                    <a:lnTo>
                      <a:pt x="291" y="320"/>
                    </a:lnTo>
                    <a:lnTo>
                      <a:pt x="304" y="308"/>
                    </a:lnTo>
                    <a:lnTo>
                      <a:pt x="314" y="295"/>
                    </a:lnTo>
                    <a:lnTo>
                      <a:pt x="325" y="282"/>
                    </a:lnTo>
                    <a:lnTo>
                      <a:pt x="335" y="267"/>
                    </a:lnTo>
                    <a:lnTo>
                      <a:pt x="342" y="251"/>
                    </a:lnTo>
                    <a:lnTo>
                      <a:pt x="344" y="244"/>
                    </a:lnTo>
                    <a:lnTo>
                      <a:pt x="348" y="234"/>
                    </a:lnTo>
                    <a:lnTo>
                      <a:pt x="350" y="225"/>
                    </a:lnTo>
                    <a:lnTo>
                      <a:pt x="354" y="217"/>
                    </a:lnTo>
                    <a:lnTo>
                      <a:pt x="356" y="209"/>
                    </a:lnTo>
                    <a:lnTo>
                      <a:pt x="356" y="200"/>
                    </a:lnTo>
                    <a:lnTo>
                      <a:pt x="356" y="190"/>
                    </a:lnTo>
                    <a:lnTo>
                      <a:pt x="358" y="183"/>
                    </a:lnTo>
                    <a:lnTo>
                      <a:pt x="356" y="173"/>
                    </a:lnTo>
                    <a:lnTo>
                      <a:pt x="356" y="164"/>
                    </a:lnTo>
                    <a:lnTo>
                      <a:pt x="356" y="154"/>
                    </a:lnTo>
                    <a:lnTo>
                      <a:pt x="354" y="145"/>
                    </a:lnTo>
                    <a:lnTo>
                      <a:pt x="350" y="135"/>
                    </a:lnTo>
                    <a:lnTo>
                      <a:pt x="348" y="126"/>
                    </a:lnTo>
                    <a:lnTo>
                      <a:pt x="344" y="120"/>
                    </a:lnTo>
                    <a:lnTo>
                      <a:pt x="342" y="113"/>
                    </a:lnTo>
                    <a:lnTo>
                      <a:pt x="339" y="103"/>
                    </a:lnTo>
                    <a:lnTo>
                      <a:pt x="335" y="94"/>
                    </a:lnTo>
                    <a:lnTo>
                      <a:pt x="329" y="86"/>
                    </a:lnTo>
                    <a:lnTo>
                      <a:pt x="325" y="80"/>
                    </a:lnTo>
                    <a:lnTo>
                      <a:pt x="314" y="65"/>
                    </a:lnTo>
                    <a:lnTo>
                      <a:pt x="304" y="54"/>
                    </a:lnTo>
                    <a:lnTo>
                      <a:pt x="291" y="40"/>
                    </a:lnTo>
                    <a:lnTo>
                      <a:pt x="278" y="29"/>
                    </a:lnTo>
                    <a:lnTo>
                      <a:pt x="261" y="19"/>
                    </a:lnTo>
                    <a:lnTo>
                      <a:pt x="245" y="14"/>
                    </a:lnTo>
                    <a:lnTo>
                      <a:pt x="238" y="8"/>
                    </a:lnTo>
                    <a:lnTo>
                      <a:pt x="228" y="6"/>
                    </a:lnTo>
                    <a:lnTo>
                      <a:pt x="219" y="2"/>
                    </a:lnTo>
                    <a:lnTo>
                      <a:pt x="211" y="2"/>
                    </a:lnTo>
                    <a:lnTo>
                      <a:pt x="202" y="0"/>
                    </a:lnTo>
                    <a:lnTo>
                      <a:pt x="194" y="0"/>
                    </a:lnTo>
                    <a:lnTo>
                      <a:pt x="185" y="0"/>
                    </a:lnTo>
                    <a:lnTo>
                      <a:pt x="177" y="0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48" y="0"/>
                    </a:lnTo>
                    <a:lnTo>
                      <a:pt x="139" y="2"/>
                    </a:lnTo>
                    <a:lnTo>
                      <a:pt x="131" y="2"/>
                    </a:lnTo>
                    <a:lnTo>
                      <a:pt x="122" y="6"/>
                    </a:lnTo>
                    <a:lnTo>
                      <a:pt x="114" y="8"/>
                    </a:lnTo>
                    <a:lnTo>
                      <a:pt x="107" y="14"/>
                    </a:lnTo>
                    <a:lnTo>
                      <a:pt x="91" y="19"/>
                    </a:lnTo>
                    <a:lnTo>
                      <a:pt x="78" y="29"/>
                    </a:lnTo>
                    <a:lnTo>
                      <a:pt x="63" y="40"/>
                    </a:lnTo>
                    <a:lnTo>
                      <a:pt x="52" y="54"/>
                    </a:lnTo>
                    <a:lnTo>
                      <a:pt x="38" y="65"/>
                    </a:lnTo>
                    <a:lnTo>
                      <a:pt x="29" y="80"/>
                    </a:lnTo>
                    <a:lnTo>
                      <a:pt x="25" y="86"/>
                    </a:lnTo>
                    <a:lnTo>
                      <a:pt x="21" y="94"/>
                    </a:lnTo>
                    <a:lnTo>
                      <a:pt x="17" y="103"/>
                    </a:lnTo>
                    <a:lnTo>
                      <a:pt x="15" y="113"/>
                    </a:lnTo>
                    <a:lnTo>
                      <a:pt x="10" y="120"/>
                    </a:lnTo>
                    <a:lnTo>
                      <a:pt x="8" y="126"/>
                    </a:lnTo>
                    <a:lnTo>
                      <a:pt x="4" y="135"/>
                    </a:lnTo>
                    <a:lnTo>
                      <a:pt x="4" y="145"/>
                    </a:lnTo>
                    <a:lnTo>
                      <a:pt x="0" y="154"/>
                    </a:lnTo>
                    <a:lnTo>
                      <a:pt x="0" y="164"/>
                    </a:lnTo>
                    <a:lnTo>
                      <a:pt x="0" y="173"/>
                    </a:lnTo>
                    <a:lnTo>
                      <a:pt x="0" y="183"/>
                    </a:lnTo>
                    <a:lnTo>
                      <a:pt x="0" y="190"/>
                    </a:lnTo>
                    <a:lnTo>
                      <a:pt x="0" y="200"/>
                    </a:lnTo>
                    <a:lnTo>
                      <a:pt x="0" y="209"/>
                    </a:lnTo>
                    <a:lnTo>
                      <a:pt x="4" y="217"/>
                    </a:lnTo>
                    <a:lnTo>
                      <a:pt x="4" y="225"/>
                    </a:lnTo>
                    <a:lnTo>
                      <a:pt x="8" y="234"/>
                    </a:lnTo>
                    <a:lnTo>
                      <a:pt x="10" y="244"/>
                    </a:lnTo>
                    <a:lnTo>
                      <a:pt x="15" y="251"/>
                    </a:lnTo>
                    <a:lnTo>
                      <a:pt x="21" y="267"/>
                    </a:lnTo>
                    <a:lnTo>
                      <a:pt x="29" y="282"/>
                    </a:lnTo>
                    <a:lnTo>
                      <a:pt x="38" y="295"/>
                    </a:lnTo>
                    <a:lnTo>
                      <a:pt x="52" y="308"/>
                    </a:lnTo>
                    <a:lnTo>
                      <a:pt x="63" y="320"/>
                    </a:lnTo>
                    <a:lnTo>
                      <a:pt x="78" y="329"/>
                    </a:lnTo>
                    <a:lnTo>
                      <a:pt x="91" y="339"/>
                    </a:lnTo>
                    <a:lnTo>
                      <a:pt x="107" y="348"/>
                    </a:lnTo>
                    <a:lnTo>
                      <a:pt x="114" y="350"/>
                    </a:lnTo>
                    <a:lnTo>
                      <a:pt x="122" y="352"/>
                    </a:lnTo>
                    <a:lnTo>
                      <a:pt x="131" y="356"/>
                    </a:lnTo>
                    <a:lnTo>
                      <a:pt x="139" y="358"/>
                    </a:lnTo>
                    <a:lnTo>
                      <a:pt x="148" y="360"/>
                    </a:lnTo>
                    <a:lnTo>
                      <a:pt x="158" y="362"/>
                    </a:lnTo>
                    <a:lnTo>
                      <a:pt x="167" y="362"/>
                    </a:lnTo>
                    <a:lnTo>
                      <a:pt x="177" y="3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51" name="Freeform 112">
                <a:extLst>
                  <a:ext uri="{FF2B5EF4-FFF2-40B4-BE49-F238E27FC236}">
                    <a16:creationId xmlns:a16="http://schemas.microsoft.com/office/drawing/2014/main" xmlns="" id="{BC2D2BF6-25FA-432C-818B-7C79128C4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5" y="2768"/>
                <a:ext cx="114" cy="116"/>
              </a:xfrm>
              <a:custGeom>
                <a:avLst/>
                <a:gdLst>
                  <a:gd name="T0" fmla="*/ 122 w 228"/>
                  <a:gd name="T1" fmla="*/ 232 h 232"/>
                  <a:gd name="T2" fmla="*/ 144 w 228"/>
                  <a:gd name="T3" fmla="*/ 226 h 232"/>
                  <a:gd name="T4" fmla="*/ 165 w 228"/>
                  <a:gd name="T5" fmla="*/ 217 h 232"/>
                  <a:gd name="T6" fmla="*/ 184 w 228"/>
                  <a:gd name="T7" fmla="*/ 203 h 232"/>
                  <a:gd name="T8" fmla="*/ 200 w 228"/>
                  <a:gd name="T9" fmla="*/ 188 h 232"/>
                  <a:gd name="T10" fmla="*/ 211 w 228"/>
                  <a:gd name="T11" fmla="*/ 169 h 232"/>
                  <a:gd name="T12" fmla="*/ 220 w 228"/>
                  <a:gd name="T13" fmla="*/ 148 h 232"/>
                  <a:gd name="T14" fmla="*/ 226 w 228"/>
                  <a:gd name="T15" fmla="*/ 125 h 232"/>
                  <a:gd name="T16" fmla="*/ 226 w 228"/>
                  <a:gd name="T17" fmla="*/ 101 h 232"/>
                  <a:gd name="T18" fmla="*/ 220 w 228"/>
                  <a:gd name="T19" fmla="*/ 78 h 232"/>
                  <a:gd name="T20" fmla="*/ 211 w 228"/>
                  <a:gd name="T21" fmla="*/ 57 h 232"/>
                  <a:gd name="T22" fmla="*/ 200 w 228"/>
                  <a:gd name="T23" fmla="*/ 38 h 232"/>
                  <a:gd name="T24" fmla="*/ 184 w 228"/>
                  <a:gd name="T25" fmla="*/ 23 h 232"/>
                  <a:gd name="T26" fmla="*/ 165 w 228"/>
                  <a:gd name="T27" fmla="*/ 11 h 232"/>
                  <a:gd name="T28" fmla="*/ 144 w 228"/>
                  <a:gd name="T29" fmla="*/ 2 h 232"/>
                  <a:gd name="T30" fmla="*/ 122 w 228"/>
                  <a:gd name="T31" fmla="*/ 0 h 232"/>
                  <a:gd name="T32" fmla="*/ 97 w 228"/>
                  <a:gd name="T33" fmla="*/ 0 h 232"/>
                  <a:gd name="T34" fmla="*/ 76 w 228"/>
                  <a:gd name="T35" fmla="*/ 2 h 232"/>
                  <a:gd name="T36" fmla="*/ 55 w 228"/>
                  <a:gd name="T37" fmla="*/ 11 h 232"/>
                  <a:gd name="T38" fmla="*/ 38 w 228"/>
                  <a:gd name="T39" fmla="*/ 23 h 232"/>
                  <a:gd name="T40" fmla="*/ 23 w 228"/>
                  <a:gd name="T41" fmla="*/ 38 h 232"/>
                  <a:gd name="T42" fmla="*/ 11 w 228"/>
                  <a:gd name="T43" fmla="*/ 57 h 232"/>
                  <a:gd name="T44" fmla="*/ 2 w 228"/>
                  <a:gd name="T45" fmla="*/ 78 h 232"/>
                  <a:gd name="T46" fmla="*/ 0 w 228"/>
                  <a:gd name="T47" fmla="*/ 101 h 232"/>
                  <a:gd name="T48" fmla="*/ 0 w 228"/>
                  <a:gd name="T49" fmla="*/ 125 h 232"/>
                  <a:gd name="T50" fmla="*/ 2 w 228"/>
                  <a:gd name="T51" fmla="*/ 148 h 232"/>
                  <a:gd name="T52" fmla="*/ 11 w 228"/>
                  <a:gd name="T53" fmla="*/ 169 h 232"/>
                  <a:gd name="T54" fmla="*/ 23 w 228"/>
                  <a:gd name="T55" fmla="*/ 188 h 232"/>
                  <a:gd name="T56" fmla="*/ 38 w 228"/>
                  <a:gd name="T57" fmla="*/ 203 h 232"/>
                  <a:gd name="T58" fmla="*/ 55 w 228"/>
                  <a:gd name="T59" fmla="*/ 217 h 232"/>
                  <a:gd name="T60" fmla="*/ 76 w 228"/>
                  <a:gd name="T61" fmla="*/ 226 h 232"/>
                  <a:gd name="T62" fmla="*/ 97 w 228"/>
                  <a:gd name="T63" fmla="*/ 232 h 232"/>
                  <a:gd name="T64" fmla="*/ 112 w 228"/>
                  <a:gd name="T65" fmla="*/ 232 h 2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8"/>
                  <a:gd name="T100" fmla="*/ 0 h 232"/>
                  <a:gd name="T101" fmla="*/ 228 w 228"/>
                  <a:gd name="T102" fmla="*/ 232 h 2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8" h="232">
                    <a:moveTo>
                      <a:pt x="112" y="232"/>
                    </a:moveTo>
                    <a:lnTo>
                      <a:pt x="122" y="232"/>
                    </a:lnTo>
                    <a:lnTo>
                      <a:pt x="133" y="230"/>
                    </a:lnTo>
                    <a:lnTo>
                      <a:pt x="144" y="226"/>
                    </a:lnTo>
                    <a:lnTo>
                      <a:pt x="156" y="222"/>
                    </a:lnTo>
                    <a:lnTo>
                      <a:pt x="165" y="217"/>
                    </a:lnTo>
                    <a:lnTo>
                      <a:pt x="175" y="211"/>
                    </a:lnTo>
                    <a:lnTo>
                      <a:pt x="184" y="203"/>
                    </a:lnTo>
                    <a:lnTo>
                      <a:pt x="194" y="198"/>
                    </a:lnTo>
                    <a:lnTo>
                      <a:pt x="200" y="188"/>
                    </a:lnTo>
                    <a:lnTo>
                      <a:pt x="207" y="179"/>
                    </a:lnTo>
                    <a:lnTo>
                      <a:pt x="211" y="169"/>
                    </a:lnTo>
                    <a:lnTo>
                      <a:pt x="217" y="160"/>
                    </a:lnTo>
                    <a:lnTo>
                      <a:pt x="220" y="148"/>
                    </a:lnTo>
                    <a:lnTo>
                      <a:pt x="224" y="137"/>
                    </a:lnTo>
                    <a:lnTo>
                      <a:pt x="226" y="125"/>
                    </a:lnTo>
                    <a:lnTo>
                      <a:pt x="228" y="114"/>
                    </a:lnTo>
                    <a:lnTo>
                      <a:pt x="226" y="101"/>
                    </a:lnTo>
                    <a:lnTo>
                      <a:pt x="224" y="89"/>
                    </a:lnTo>
                    <a:lnTo>
                      <a:pt x="220" y="78"/>
                    </a:lnTo>
                    <a:lnTo>
                      <a:pt x="217" y="68"/>
                    </a:lnTo>
                    <a:lnTo>
                      <a:pt x="211" y="57"/>
                    </a:lnTo>
                    <a:lnTo>
                      <a:pt x="207" y="47"/>
                    </a:lnTo>
                    <a:lnTo>
                      <a:pt x="200" y="38"/>
                    </a:lnTo>
                    <a:lnTo>
                      <a:pt x="194" y="32"/>
                    </a:lnTo>
                    <a:lnTo>
                      <a:pt x="184" y="23"/>
                    </a:lnTo>
                    <a:lnTo>
                      <a:pt x="175" y="17"/>
                    </a:lnTo>
                    <a:lnTo>
                      <a:pt x="165" y="11"/>
                    </a:lnTo>
                    <a:lnTo>
                      <a:pt x="156" y="7"/>
                    </a:lnTo>
                    <a:lnTo>
                      <a:pt x="144" y="2"/>
                    </a:lnTo>
                    <a:lnTo>
                      <a:pt x="133" y="2"/>
                    </a:lnTo>
                    <a:lnTo>
                      <a:pt x="122" y="0"/>
                    </a:lnTo>
                    <a:lnTo>
                      <a:pt x="112" y="0"/>
                    </a:lnTo>
                    <a:lnTo>
                      <a:pt x="97" y="0"/>
                    </a:lnTo>
                    <a:lnTo>
                      <a:pt x="87" y="2"/>
                    </a:lnTo>
                    <a:lnTo>
                      <a:pt x="76" y="2"/>
                    </a:lnTo>
                    <a:lnTo>
                      <a:pt x="66" y="7"/>
                    </a:lnTo>
                    <a:lnTo>
                      <a:pt x="55" y="11"/>
                    </a:lnTo>
                    <a:lnTo>
                      <a:pt x="47" y="17"/>
                    </a:lnTo>
                    <a:lnTo>
                      <a:pt x="38" y="23"/>
                    </a:lnTo>
                    <a:lnTo>
                      <a:pt x="32" y="32"/>
                    </a:lnTo>
                    <a:lnTo>
                      <a:pt x="23" y="38"/>
                    </a:lnTo>
                    <a:lnTo>
                      <a:pt x="17" y="47"/>
                    </a:lnTo>
                    <a:lnTo>
                      <a:pt x="11" y="57"/>
                    </a:lnTo>
                    <a:lnTo>
                      <a:pt x="8" y="68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101"/>
                    </a:lnTo>
                    <a:lnTo>
                      <a:pt x="0" y="114"/>
                    </a:lnTo>
                    <a:lnTo>
                      <a:pt x="0" y="125"/>
                    </a:lnTo>
                    <a:lnTo>
                      <a:pt x="0" y="137"/>
                    </a:lnTo>
                    <a:lnTo>
                      <a:pt x="2" y="148"/>
                    </a:lnTo>
                    <a:lnTo>
                      <a:pt x="8" y="160"/>
                    </a:lnTo>
                    <a:lnTo>
                      <a:pt x="11" y="169"/>
                    </a:lnTo>
                    <a:lnTo>
                      <a:pt x="17" y="179"/>
                    </a:lnTo>
                    <a:lnTo>
                      <a:pt x="23" y="188"/>
                    </a:lnTo>
                    <a:lnTo>
                      <a:pt x="32" y="198"/>
                    </a:lnTo>
                    <a:lnTo>
                      <a:pt x="38" y="203"/>
                    </a:lnTo>
                    <a:lnTo>
                      <a:pt x="47" y="211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6" y="226"/>
                    </a:lnTo>
                    <a:lnTo>
                      <a:pt x="87" y="230"/>
                    </a:lnTo>
                    <a:lnTo>
                      <a:pt x="97" y="232"/>
                    </a:lnTo>
                    <a:lnTo>
                      <a:pt x="112" y="232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52" name="Freeform 113">
                <a:extLst>
                  <a:ext uri="{FF2B5EF4-FFF2-40B4-BE49-F238E27FC236}">
                    <a16:creationId xmlns:a16="http://schemas.microsoft.com/office/drawing/2014/main" xmlns="" id="{03124590-5A71-47AB-BE20-EFEC248AD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2738"/>
                <a:ext cx="179" cy="181"/>
              </a:xfrm>
              <a:custGeom>
                <a:avLst/>
                <a:gdLst>
                  <a:gd name="T0" fmla="*/ 186 w 359"/>
                  <a:gd name="T1" fmla="*/ 363 h 363"/>
                  <a:gd name="T2" fmla="*/ 203 w 359"/>
                  <a:gd name="T3" fmla="*/ 361 h 363"/>
                  <a:gd name="T4" fmla="*/ 220 w 359"/>
                  <a:gd name="T5" fmla="*/ 355 h 363"/>
                  <a:gd name="T6" fmla="*/ 237 w 359"/>
                  <a:gd name="T7" fmla="*/ 350 h 363"/>
                  <a:gd name="T8" fmla="*/ 262 w 359"/>
                  <a:gd name="T9" fmla="*/ 340 h 363"/>
                  <a:gd name="T10" fmla="*/ 291 w 359"/>
                  <a:gd name="T11" fmla="*/ 321 h 363"/>
                  <a:gd name="T12" fmla="*/ 315 w 359"/>
                  <a:gd name="T13" fmla="*/ 297 h 363"/>
                  <a:gd name="T14" fmla="*/ 334 w 359"/>
                  <a:gd name="T15" fmla="*/ 266 h 363"/>
                  <a:gd name="T16" fmla="*/ 346 w 359"/>
                  <a:gd name="T17" fmla="*/ 243 h 363"/>
                  <a:gd name="T18" fmla="*/ 351 w 359"/>
                  <a:gd name="T19" fmla="*/ 224 h 363"/>
                  <a:gd name="T20" fmla="*/ 355 w 359"/>
                  <a:gd name="T21" fmla="*/ 209 h 363"/>
                  <a:gd name="T22" fmla="*/ 357 w 359"/>
                  <a:gd name="T23" fmla="*/ 190 h 363"/>
                  <a:gd name="T24" fmla="*/ 357 w 359"/>
                  <a:gd name="T25" fmla="*/ 173 h 363"/>
                  <a:gd name="T26" fmla="*/ 355 w 359"/>
                  <a:gd name="T27" fmla="*/ 154 h 363"/>
                  <a:gd name="T28" fmla="*/ 351 w 359"/>
                  <a:gd name="T29" fmla="*/ 137 h 363"/>
                  <a:gd name="T30" fmla="*/ 346 w 359"/>
                  <a:gd name="T31" fmla="*/ 118 h 363"/>
                  <a:gd name="T32" fmla="*/ 338 w 359"/>
                  <a:gd name="T33" fmla="*/ 103 h 363"/>
                  <a:gd name="T34" fmla="*/ 330 w 359"/>
                  <a:gd name="T35" fmla="*/ 86 h 363"/>
                  <a:gd name="T36" fmla="*/ 315 w 359"/>
                  <a:gd name="T37" fmla="*/ 65 h 363"/>
                  <a:gd name="T38" fmla="*/ 291 w 359"/>
                  <a:gd name="T39" fmla="*/ 40 h 363"/>
                  <a:gd name="T40" fmla="*/ 262 w 359"/>
                  <a:gd name="T41" fmla="*/ 21 h 363"/>
                  <a:gd name="T42" fmla="*/ 237 w 359"/>
                  <a:gd name="T43" fmla="*/ 10 h 363"/>
                  <a:gd name="T44" fmla="*/ 220 w 359"/>
                  <a:gd name="T45" fmla="*/ 4 h 363"/>
                  <a:gd name="T46" fmla="*/ 203 w 359"/>
                  <a:gd name="T47" fmla="*/ 0 h 363"/>
                  <a:gd name="T48" fmla="*/ 186 w 359"/>
                  <a:gd name="T49" fmla="*/ 0 h 363"/>
                  <a:gd name="T50" fmla="*/ 169 w 359"/>
                  <a:gd name="T51" fmla="*/ 0 h 363"/>
                  <a:gd name="T52" fmla="*/ 150 w 359"/>
                  <a:gd name="T53" fmla="*/ 0 h 363"/>
                  <a:gd name="T54" fmla="*/ 133 w 359"/>
                  <a:gd name="T55" fmla="*/ 4 h 363"/>
                  <a:gd name="T56" fmla="*/ 116 w 359"/>
                  <a:gd name="T57" fmla="*/ 10 h 363"/>
                  <a:gd name="T58" fmla="*/ 93 w 359"/>
                  <a:gd name="T59" fmla="*/ 21 h 363"/>
                  <a:gd name="T60" fmla="*/ 64 w 359"/>
                  <a:gd name="T61" fmla="*/ 40 h 363"/>
                  <a:gd name="T62" fmla="*/ 40 w 359"/>
                  <a:gd name="T63" fmla="*/ 65 h 363"/>
                  <a:gd name="T64" fmla="*/ 24 w 359"/>
                  <a:gd name="T65" fmla="*/ 86 h 363"/>
                  <a:gd name="T66" fmla="*/ 17 w 359"/>
                  <a:gd name="T67" fmla="*/ 103 h 363"/>
                  <a:gd name="T68" fmla="*/ 9 w 359"/>
                  <a:gd name="T69" fmla="*/ 118 h 363"/>
                  <a:gd name="T70" fmla="*/ 3 w 359"/>
                  <a:gd name="T71" fmla="*/ 137 h 363"/>
                  <a:gd name="T72" fmla="*/ 0 w 359"/>
                  <a:gd name="T73" fmla="*/ 154 h 363"/>
                  <a:gd name="T74" fmla="*/ 0 w 359"/>
                  <a:gd name="T75" fmla="*/ 173 h 363"/>
                  <a:gd name="T76" fmla="*/ 0 w 359"/>
                  <a:gd name="T77" fmla="*/ 190 h 363"/>
                  <a:gd name="T78" fmla="*/ 0 w 359"/>
                  <a:gd name="T79" fmla="*/ 209 h 363"/>
                  <a:gd name="T80" fmla="*/ 3 w 359"/>
                  <a:gd name="T81" fmla="*/ 224 h 363"/>
                  <a:gd name="T82" fmla="*/ 9 w 359"/>
                  <a:gd name="T83" fmla="*/ 243 h 363"/>
                  <a:gd name="T84" fmla="*/ 19 w 359"/>
                  <a:gd name="T85" fmla="*/ 266 h 363"/>
                  <a:gd name="T86" fmla="*/ 40 w 359"/>
                  <a:gd name="T87" fmla="*/ 297 h 363"/>
                  <a:gd name="T88" fmla="*/ 64 w 359"/>
                  <a:gd name="T89" fmla="*/ 321 h 363"/>
                  <a:gd name="T90" fmla="*/ 93 w 359"/>
                  <a:gd name="T91" fmla="*/ 340 h 363"/>
                  <a:gd name="T92" fmla="*/ 116 w 359"/>
                  <a:gd name="T93" fmla="*/ 350 h 363"/>
                  <a:gd name="T94" fmla="*/ 133 w 359"/>
                  <a:gd name="T95" fmla="*/ 355 h 363"/>
                  <a:gd name="T96" fmla="*/ 150 w 359"/>
                  <a:gd name="T97" fmla="*/ 361 h 363"/>
                  <a:gd name="T98" fmla="*/ 169 w 359"/>
                  <a:gd name="T99" fmla="*/ 363 h 363"/>
                  <a:gd name="T100" fmla="*/ 178 w 359"/>
                  <a:gd name="T101" fmla="*/ 363 h 36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9"/>
                  <a:gd name="T154" fmla="*/ 0 h 363"/>
                  <a:gd name="T155" fmla="*/ 359 w 359"/>
                  <a:gd name="T156" fmla="*/ 363 h 36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9" h="363">
                    <a:moveTo>
                      <a:pt x="178" y="363"/>
                    </a:moveTo>
                    <a:lnTo>
                      <a:pt x="186" y="363"/>
                    </a:lnTo>
                    <a:lnTo>
                      <a:pt x="194" y="363"/>
                    </a:lnTo>
                    <a:lnTo>
                      <a:pt x="203" y="361"/>
                    </a:lnTo>
                    <a:lnTo>
                      <a:pt x="213" y="359"/>
                    </a:lnTo>
                    <a:lnTo>
                      <a:pt x="220" y="355"/>
                    </a:lnTo>
                    <a:lnTo>
                      <a:pt x="228" y="354"/>
                    </a:lnTo>
                    <a:lnTo>
                      <a:pt x="237" y="350"/>
                    </a:lnTo>
                    <a:lnTo>
                      <a:pt x="247" y="350"/>
                    </a:lnTo>
                    <a:lnTo>
                      <a:pt x="262" y="340"/>
                    </a:lnTo>
                    <a:lnTo>
                      <a:pt x="277" y="331"/>
                    </a:lnTo>
                    <a:lnTo>
                      <a:pt x="291" y="321"/>
                    </a:lnTo>
                    <a:lnTo>
                      <a:pt x="304" y="310"/>
                    </a:lnTo>
                    <a:lnTo>
                      <a:pt x="315" y="297"/>
                    </a:lnTo>
                    <a:lnTo>
                      <a:pt x="325" y="283"/>
                    </a:lnTo>
                    <a:lnTo>
                      <a:pt x="334" y="266"/>
                    </a:lnTo>
                    <a:lnTo>
                      <a:pt x="344" y="251"/>
                    </a:lnTo>
                    <a:lnTo>
                      <a:pt x="346" y="243"/>
                    </a:lnTo>
                    <a:lnTo>
                      <a:pt x="348" y="234"/>
                    </a:lnTo>
                    <a:lnTo>
                      <a:pt x="351" y="224"/>
                    </a:lnTo>
                    <a:lnTo>
                      <a:pt x="353" y="217"/>
                    </a:lnTo>
                    <a:lnTo>
                      <a:pt x="355" y="209"/>
                    </a:lnTo>
                    <a:lnTo>
                      <a:pt x="357" y="200"/>
                    </a:lnTo>
                    <a:lnTo>
                      <a:pt x="357" y="190"/>
                    </a:lnTo>
                    <a:lnTo>
                      <a:pt x="359" y="182"/>
                    </a:lnTo>
                    <a:lnTo>
                      <a:pt x="357" y="173"/>
                    </a:lnTo>
                    <a:lnTo>
                      <a:pt x="357" y="163"/>
                    </a:lnTo>
                    <a:lnTo>
                      <a:pt x="355" y="154"/>
                    </a:lnTo>
                    <a:lnTo>
                      <a:pt x="353" y="146"/>
                    </a:lnTo>
                    <a:lnTo>
                      <a:pt x="351" y="137"/>
                    </a:lnTo>
                    <a:lnTo>
                      <a:pt x="348" y="127"/>
                    </a:lnTo>
                    <a:lnTo>
                      <a:pt x="346" y="118"/>
                    </a:lnTo>
                    <a:lnTo>
                      <a:pt x="344" y="112"/>
                    </a:lnTo>
                    <a:lnTo>
                      <a:pt x="338" y="103"/>
                    </a:lnTo>
                    <a:lnTo>
                      <a:pt x="334" y="93"/>
                    </a:lnTo>
                    <a:lnTo>
                      <a:pt x="330" y="86"/>
                    </a:lnTo>
                    <a:lnTo>
                      <a:pt x="325" y="80"/>
                    </a:lnTo>
                    <a:lnTo>
                      <a:pt x="315" y="65"/>
                    </a:lnTo>
                    <a:lnTo>
                      <a:pt x="304" y="53"/>
                    </a:lnTo>
                    <a:lnTo>
                      <a:pt x="291" y="40"/>
                    </a:lnTo>
                    <a:lnTo>
                      <a:pt x="277" y="30"/>
                    </a:lnTo>
                    <a:lnTo>
                      <a:pt x="262" y="21"/>
                    </a:lnTo>
                    <a:lnTo>
                      <a:pt x="247" y="13"/>
                    </a:lnTo>
                    <a:lnTo>
                      <a:pt x="237" y="10"/>
                    </a:lnTo>
                    <a:lnTo>
                      <a:pt x="228" y="6"/>
                    </a:lnTo>
                    <a:lnTo>
                      <a:pt x="220" y="4"/>
                    </a:lnTo>
                    <a:lnTo>
                      <a:pt x="213" y="4"/>
                    </a:lnTo>
                    <a:lnTo>
                      <a:pt x="203" y="0"/>
                    </a:lnTo>
                    <a:lnTo>
                      <a:pt x="194" y="0"/>
                    </a:lnTo>
                    <a:lnTo>
                      <a:pt x="186" y="0"/>
                    </a:lnTo>
                    <a:lnTo>
                      <a:pt x="178" y="0"/>
                    </a:lnTo>
                    <a:lnTo>
                      <a:pt x="169" y="0"/>
                    </a:lnTo>
                    <a:lnTo>
                      <a:pt x="159" y="0"/>
                    </a:lnTo>
                    <a:lnTo>
                      <a:pt x="150" y="0"/>
                    </a:lnTo>
                    <a:lnTo>
                      <a:pt x="142" y="4"/>
                    </a:lnTo>
                    <a:lnTo>
                      <a:pt x="133" y="4"/>
                    </a:lnTo>
                    <a:lnTo>
                      <a:pt x="123" y="6"/>
                    </a:lnTo>
                    <a:lnTo>
                      <a:pt x="116" y="10"/>
                    </a:lnTo>
                    <a:lnTo>
                      <a:pt x="108" y="13"/>
                    </a:lnTo>
                    <a:lnTo>
                      <a:pt x="93" y="21"/>
                    </a:lnTo>
                    <a:lnTo>
                      <a:pt x="78" y="30"/>
                    </a:lnTo>
                    <a:lnTo>
                      <a:pt x="64" y="40"/>
                    </a:lnTo>
                    <a:lnTo>
                      <a:pt x="53" y="53"/>
                    </a:lnTo>
                    <a:lnTo>
                      <a:pt x="40" y="65"/>
                    </a:lnTo>
                    <a:lnTo>
                      <a:pt x="30" y="80"/>
                    </a:lnTo>
                    <a:lnTo>
                      <a:pt x="24" y="86"/>
                    </a:lnTo>
                    <a:lnTo>
                      <a:pt x="19" y="93"/>
                    </a:lnTo>
                    <a:lnTo>
                      <a:pt x="17" y="103"/>
                    </a:lnTo>
                    <a:lnTo>
                      <a:pt x="13" y="112"/>
                    </a:lnTo>
                    <a:lnTo>
                      <a:pt x="9" y="118"/>
                    </a:lnTo>
                    <a:lnTo>
                      <a:pt x="5" y="127"/>
                    </a:lnTo>
                    <a:lnTo>
                      <a:pt x="3" y="137"/>
                    </a:lnTo>
                    <a:lnTo>
                      <a:pt x="3" y="146"/>
                    </a:lnTo>
                    <a:lnTo>
                      <a:pt x="0" y="154"/>
                    </a:lnTo>
                    <a:lnTo>
                      <a:pt x="0" y="163"/>
                    </a:lnTo>
                    <a:lnTo>
                      <a:pt x="0" y="173"/>
                    </a:lnTo>
                    <a:lnTo>
                      <a:pt x="0" y="182"/>
                    </a:lnTo>
                    <a:lnTo>
                      <a:pt x="0" y="190"/>
                    </a:lnTo>
                    <a:lnTo>
                      <a:pt x="0" y="200"/>
                    </a:lnTo>
                    <a:lnTo>
                      <a:pt x="0" y="209"/>
                    </a:lnTo>
                    <a:lnTo>
                      <a:pt x="3" y="217"/>
                    </a:lnTo>
                    <a:lnTo>
                      <a:pt x="3" y="224"/>
                    </a:lnTo>
                    <a:lnTo>
                      <a:pt x="5" y="234"/>
                    </a:lnTo>
                    <a:lnTo>
                      <a:pt x="9" y="243"/>
                    </a:lnTo>
                    <a:lnTo>
                      <a:pt x="13" y="251"/>
                    </a:lnTo>
                    <a:lnTo>
                      <a:pt x="19" y="266"/>
                    </a:lnTo>
                    <a:lnTo>
                      <a:pt x="30" y="283"/>
                    </a:lnTo>
                    <a:lnTo>
                      <a:pt x="40" y="297"/>
                    </a:lnTo>
                    <a:lnTo>
                      <a:pt x="53" y="310"/>
                    </a:lnTo>
                    <a:lnTo>
                      <a:pt x="64" y="321"/>
                    </a:lnTo>
                    <a:lnTo>
                      <a:pt x="78" y="331"/>
                    </a:lnTo>
                    <a:lnTo>
                      <a:pt x="93" y="340"/>
                    </a:lnTo>
                    <a:lnTo>
                      <a:pt x="108" y="350"/>
                    </a:lnTo>
                    <a:lnTo>
                      <a:pt x="116" y="350"/>
                    </a:lnTo>
                    <a:lnTo>
                      <a:pt x="123" y="354"/>
                    </a:lnTo>
                    <a:lnTo>
                      <a:pt x="133" y="355"/>
                    </a:lnTo>
                    <a:lnTo>
                      <a:pt x="142" y="359"/>
                    </a:lnTo>
                    <a:lnTo>
                      <a:pt x="150" y="361"/>
                    </a:lnTo>
                    <a:lnTo>
                      <a:pt x="159" y="363"/>
                    </a:lnTo>
                    <a:lnTo>
                      <a:pt x="169" y="363"/>
                    </a:lnTo>
                    <a:lnTo>
                      <a:pt x="178" y="3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53" name="Freeform 114">
                <a:extLst>
                  <a:ext uri="{FF2B5EF4-FFF2-40B4-BE49-F238E27FC236}">
                    <a16:creationId xmlns:a16="http://schemas.microsoft.com/office/drawing/2014/main" xmlns="" id="{F27847B6-31BA-40E4-9177-A2283F99F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" y="2772"/>
                <a:ext cx="113" cy="116"/>
              </a:xfrm>
              <a:custGeom>
                <a:avLst/>
                <a:gdLst>
                  <a:gd name="T0" fmla="*/ 124 w 227"/>
                  <a:gd name="T1" fmla="*/ 230 h 232"/>
                  <a:gd name="T2" fmla="*/ 145 w 227"/>
                  <a:gd name="T3" fmla="*/ 225 h 232"/>
                  <a:gd name="T4" fmla="*/ 164 w 227"/>
                  <a:gd name="T5" fmla="*/ 215 h 232"/>
                  <a:gd name="T6" fmla="*/ 185 w 227"/>
                  <a:gd name="T7" fmla="*/ 204 h 232"/>
                  <a:gd name="T8" fmla="*/ 200 w 227"/>
                  <a:gd name="T9" fmla="*/ 189 h 232"/>
                  <a:gd name="T10" fmla="*/ 211 w 227"/>
                  <a:gd name="T11" fmla="*/ 170 h 232"/>
                  <a:gd name="T12" fmla="*/ 221 w 227"/>
                  <a:gd name="T13" fmla="*/ 149 h 232"/>
                  <a:gd name="T14" fmla="*/ 227 w 227"/>
                  <a:gd name="T15" fmla="*/ 126 h 232"/>
                  <a:gd name="T16" fmla="*/ 227 w 227"/>
                  <a:gd name="T17" fmla="*/ 101 h 232"/>
                  <a:gd name="T18" fmla="*/ 221 w 227"/>
                  <a:gd name="T19" fmla="*/ 78 h 232"/>
                  <a:gd name="T20" fmla="*/ 211 w 227"/>
                  <a:gd name="T21" fmla="*/ 57 h 232"/>
                  <a:gd name="T22" fmla="*/ 200 w 227"/>
                  <a:gd name="T23" fmla="*/ 40 h 232"/>
                  <a:gd name="T24" fmla="*/ 185 w 227"/>
                  <a:gd name="T25" fmla="*/ 23 h 232"/>
                  <a:gd name="T26" fmla="*/ 164 w 227"/>
                  <a:gd name="T27" fmla="*/ 12 h 232"/>
                  <a:gd name="T28" fmla="*/ 145 w 227"/>
                  <a:gd name="T29" fmla="*/ 2 h 232"/>
                  <a:gd name="T30" fmla="*/ 124 w 227"/>
                  <a:gd name="T31" fmla="*/ 0 h 232"/>
                  <a:gd name="T32" fmla="*/ 99 w 227"/>
                  <a:gd name="T33" fmla="*/ 0 h 232"/>
                  <a:gd name="T34" fmla="*/ 76 w 227"/>
                  <a:gd name="T35" fmla="*/ 2 h 232"/>
                  <a:gd name="T36" fmla="*/ 57 w 227"/>
                  <a:gd name="T37" fmla="*/ 12 h 232"/>
                  <a:gd name="T38" fmla="*/ 40 w 227"/>
                  <a:gd name="T39" fmla="*/ 23 h 232"/>
                  <a:gd name="T40" fmla="*/ 25 w 227"/>
                  <a:gd name="T41" fmla="*/ 40 h 232"/>
                  <a:gd name="T42" fmla="*/ 12 w 227"/>
                  <a:gd name="T43" fmla="*/ 57 h 232"/>
                  <a:gd name="T44" fmla="*/ 4 w 227"/>
                  <a:gd name="T45" fmla="*/ 78 h 232"/>
                  <a:gd name="T46" fmla="*/ 0 w 227"/>
                  <a:gd name="T47" fmla="*/ 101 h 232"/>
                  <a:gd name="T48" fmla="*/ 0 w 227"/>
                  <a:gd name="T49" fmla="*/ 126 h 232"/>
                  <a:gd name="T50" fmla="*/ 4 w 227"/>
                  <a:gd name="T51" fmla="*/ 149 h 232"/>
                  <a:gd name="T52" fmla="*/ 12 w 227"/>
                  <a:gd name="T53" fmla="*/ 170 h 232"/>
                  <a:gd name="T54" fmla="*/ 25 w 227"/>
                  <a:gd name="T55" fmla="*/ 189 h 232"/>
                  <a:gd name="T56" fmla="*/ 40 w 227"/>
                  <a:gd name="T57" fmla="*/ 204 h 232"/>
                  <a:gd name="T58" fmla="*/ 57 w 227"/>
                  <a:gd name="T59" fmla="*/ 215 h 232"/>
                  <a:gd name="T60" fmla="*/ 76 w 227"/>
                  <a:gd name="T61" fmla="*/ 225 h 232"/>
                  <a:gd name="T62" fmla="*/ 99 w 227"/>
                  <a:gd name="T63" fmla="*/ 230 h 232"/>
                  <a:gd name="T64" fmla="*/ 113 w 227"/>
                  <a:gd name="T65" fmla="*/ 232 h 2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7"/>
                  <a:gd name="T100" fmla="*/ 0 h 232"/>
                  <a:gd name="T101" fmla="*/ 227 w 227"/>
                  <a:gd name="T102" fmla="*/ 232 h 2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7" h="232">
                    <a:moveTo>
                      <a:pt x="113" y="232"/>
                    </a:moveTo>
                    <a:lnTo>
                      <a:pt x="124" y="230"/>
                    </a:lnTo>
                    <a:lnTo>
                      <a:pt x="133" y="229"/>
                    </a:lnTo>
                    <a:lnTo>
                      <a:pt x="145" y="225"/>
                    </a:lnTo>
                    <a:lnTo>
                      <a:pt x="156" y="221"/>
                    </a:lnTo>
                    <a:lnTo>
                      <a:pt x="164" y="215"/>
                    </a:lnTo>
                    <a:lnTo>
                      <a:pt x="175" y="211"/>
                    </a:lnTo>
                    <a:lnTo>
                      <a:pt x="185" y="204"/>
                    </a:lnTo>
                    <a:lnTo>
                      <a:pt x="192" y="198"/>
                    </a:lnTo>
                    <a:lnTo>
                      <a:pt x="200" y="189"/>
                    </a:lnTo>
                    <a:lnTo>
                      <a:pt x="208" y="179"/>
                    </a:lnTo>
                    <a:lnTo>
                      <a:pt x="211" y="170"/>
                    </a:lnTo>
                    <a:lnTo>
                      <a:pt x="217" y="160"/>
                    </a:lnTo>
                    <a:lnTo>
                      <a:pt x="221" y="149"/>
                    </a:lnTo>
                    <a:lnTo>
                      <a:pt x="225" y="137"/>
                    </a:lnTo>
                    <a:lnTo>
                      <a:pt x="227" y="126"/>
                    </a:lnTo>
                    <a:lnTo>
                      <a:pt x="227" y="114"/>
                    </a:lnTo>
                    <a:lnTo>
                      <a:pt x="227" y="101"/>
                    </a:lnTo>
                    <a:lnTo>
                      <a:pt x="225" y="90"/>
                    </a:lnTo>
                    <a:lnTo>
                      <a:pt x="221" y="78"/>
                    </a:lnTo>
                    <a:lnTo>
                      <a:pt x="217" y="69"/>
                    </a:lnTo>
                    <a:lnTo>
                      <a:pt x="211" y="57"/>
                    </a:lnTo>
                    <a:lnTo>
                      <a:pt x="208" y="50"/>
                    </a:lnTo>
                    <a:lnTo>
                      <a:pt x="200" y="40"/>
                    </a:lnTo>
                    <a:lnTo>
                      <a:pt x="192" y="33"/>
                    </a:lnTo>
                    <a:lnTo>
                      <a:pt x="185" y="23"/>
                    </a:lnTo>
                    <a:lnTo>
                      <a:pt x="175" y="18"/>
                    </a:lnTo>
                    <a:lnTo>
                      <a:pt x="164" y="12"/>
                    </a:lnTo>
                    <a:lnTo>
                      <a:pt x="156" y="8"/>
                    </a:lnTo>
                    <a:lnTo>
                      <a:pt x="145" y="2"/>
                    </a:lnTo>
                    <a:lnTo>
                      <a:pt x="133" y="2"/>
                    </a:lnTo>
                    <a:lnTo>
                      <a:pt x="124" y="0"/>
                    </a:lnTo>
                    <a:lnTo>
                      <a:pt x="113" y="0"/>
                    </a:lnTo>
                    <a:lnTo>
                      <a:pt x="99" y="0"/>
                    </a:lnTo>
                    <a:lnTo>
                      <a:pt x="88" y="2"/>
                    </a:lnTo>
                    <a:lnTo>
                      <a:pt x="76" y="2"/>
                    </a:lnTo>
                    <a:lnTo>
                      <a:pt x="67" y="8"/>
                    </a:lnTo>
                    <a:lnTo>
                      <a:pt x="57" y="12"/>
                    </a:lnTo>
                    <a:lnTo>
                      <a:pt x="48" y="18"/>
                    </a:lnTo>
                    <a:lnTo>
                      <a:pt x="40" y="23"/>
                    </a:lnTo>
                    <a:lnTo>
                      <a:pt x="33" y="33"/>
                    </a:lnTo>
                    <a:lnTo>
                      <a:pt x="25" y="40"/>
                    </a:lnTo>
                    <a:lnTo>
                      <a:pt x="19" y="50"/>
                    </a:lnTo>
                    <a:lnTo>
                      <a:pt x="12" y="57"/>
                    </a:lnTo>
                    <a:lnTo>
                      <a:pt x="8" y="69"/>
                    </a:lnTo>
                    <a:lnTo>
                      <a:pt x="4" y="78"/>
                    </a:lnTo>
                    <a:lnTo>
                      <a:pt x="2" y="90"/>
                    </a:lnTo>
                    <a:lnTo>
                      <a:pt x="0" y="101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2" y="137"/>
                    </a:lnTo>
                    <a:lnTo>
                      <a:pt x="4" y="149"/>
                    </a:lnTo>
                    <a:lnTo>
                      <a:pt x="8" y="160"/>
                    </a:lnTo>
                    <a:lnTo>
                      <a:pt x="12" y="170"/>
                    </a:lnTo>
                    <a:lnTo>
                      <a:pt x="19" y="179"/>
                    </a:lnTo>
                    <a:lnTo>
                      <a:pt x="25" y="189"/>
                    </a:lnTo>
                    <a:lnTo>
                      <a:pt x="33" y="198"/>
                    </a:lnTo>
                    <a:lnTo>
                      <a:pt x="40" y="204"/>
                    </a:lnTo>
                    <a:lnTo>
                      <a:pt x="48" y="211"/>
                    </a:lnTo>
                    <a:lnTo>
                      <a:pt x="57" y="215"/>
                    </a:lnTo>
                    <a:lnTo>
                      <a:pt x="67" y="221"/>
                    </a:lnTo>
                    <a:lnTo>
                      <a:pt x="76" y="225"/>
                    </a:lnTo>
                    <a:lnTo>
                      <a:pt x="88" y="229"/>
                    </a:lnTo>
                    <a:lnTo>
                      <a:pt x="99" y="230"/>
                    </a:lnTo>
                    <a:lnTo>
                      <a:pt x="113" y="232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54" name="Freeform 115">
                <a:extLst>
                  <a:ext uri="{FF2B5EF4-FFF2-40B4-BE49-F238E27FC236}">
                    <a16:creationId xmlns:a16="http://schemas.microsoft.com/office/drawing/2014/main" xmlns="" id="{1E594E2B-921E-40E5-A2B2-BBE3F6965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695"/>
                <a:ext cx="133" cy="44"/>
              </a:xfrm>
              <a:custGeom>
                <a:avLst/>
                <a:gdLst>
                  <a:gd name="T0" fmla="*/ 0 w 266"/>
                  <a:gd name="T1" fmla="*/ 83 h 89"/>
                  <a:gd name="T2" fmla="*/ 158 w 266"/>
                  <a:gd name="T3" fmla="*/ 0 h 89"/>
                  <a:gd name="T4" fmla="*/ 266 w 266"/>
                  <a:gd name="T5" fmla="*/ 0 h 89"/>
                  <a:gd name="T6" fmla="*/ 118 w 266"/>
                  <a:gd name="T7" fmla="*/ 89 h 89"/>
                  <a:gd name="T8" fmla="*/ 0 w 266"/>
                  <a:gd name="T9" fmla="*/ 83 h 89"/>
                  <a:gd name="T10" fmla="*/ 0 w 266"/>
                  <a:gd name="T11" fmla="*/ 83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6"/>
                  <a:gd name="T19" fmla="*/ 0 h 89"/>
                  <a:gd name="T20" fmla="*/ 266 w 266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6" h="89">
                    <a:moveTo>
                      <a:pt x="0" y="83"/>
                    </a:moveTo>
                    <a:lnTo>
                      <a:pt x="158" y="0"/>
                    </a:lnTo>
                    <a:lnTo>
                      <a:pt x="266" y="0"/>
                    </a:lnTo>
                    <a:lnTo>
                      <a:pt x="118" y="89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55" name="Freeform 116">
                <a:extLst>
                  <a:ext uri="{FF2B5EF4-FFF2-40B4-BE49-F238E27FC236}">
                    <a16:creationId xmlns:a16="http://schemas.microsoft.com/office/drawing/2014/main" xmlns="" id="{E8692A4A-5F18-483C-84DA-A325CC2C0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1" y="2685"/>
                <a:ext cx="151" cy="61"/>
              </a:xfrm>
              <a:custGeom>
                <a:avLst/>
                <a:gdLst>
                  <a:gd name="T0" fmla="*/ 0 w 302"/>
                  <a:gd name="T1" fmla="*/ 114 h 121"/>
                  <a:gd name="T2" fmla="*/ 169 w 302"/>
                  <a:gd name="T3" fmla="*/ 3 h 121"/>
                  <a:gd name="T4" fmla="*/ 302 w 302"/>
                  <a:gd name="T5" fmla="*/ 0 h 121"/>
                  <a:gd name="T6" fmla="*/ 116 w 302"/>
                  <a:gd name="T7" fmla="*/ 121 h 121"/>
                  <a:gd name="T8" fmla="*/ 0 w 302"/>
                  <a:gd name="T9" fmla="*/ 114 h 121"/>
                  <a:gd name="T10" fmla="*/ 0 w 302"/>
                  <a:gd name="T11" fmla="*/ 114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2"/>
                  <a:gd name="T19" fmla="*/ 0 h 121"/>
                  <a:gd name="T20" fmla="*/ 302 w 302"/>
                  <a:gd name="T21" fmla="*/ 121 h 1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2" h="121">
                    <a:moveTo>
                      <a:pt x="0" y="114"/>
                    </a:moveTo>
                    <a:lnTo>
                      <a:pt x="169" y="3"/>
                    </a:lnTo>
                    <a:lnTo>
                      <a:pt x="302" y="0"/>
                    </a:lnTo>
                    <a:lnTo>
                      <a:pt x="116" y="121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56" name="Freeform 117">
                <a:extLst>
                  <a:ext uri="{FF2B5EF4-FFF2-40B4-BE49-F238E27FC236}">
                    <a16:creationId xmlns:a16="http://schemas.microsoft.com/office/drawing/2014/main" xmlns="" id="{4996D594-20CB-4303-A969-84CC6BAEB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2690"/>
                <a:ext cx="152" cy="62"/>
              </a:xfrm>
              <a:custGeom>
                <a:avLst/>
                <a:gdLst>
                  <a:gd name="T0" fmla="*/ 0 w 304"/>
                  <a:gd name="T1" fmla="*/ 116 h 124"/>
                  <a:gd name="T2" fmla="*/ 169 w 304"/>
                  <a:gd name="T3" fmla="*/ 6 h 124"/>
                  <a:gd name="T4" fmla="*/ 304 w 304"/>
                  <a:gd name="T5" fmla="*/ 0 h 124"/>
                  <a:gd name="T6" fmla="*/ 118 w 304"/>
                  <a:gd name="T7" fmla="*/ 124 h 124"/>
                  <a:gd name="T8" fmla="*/ 0 w 304"/>
                  <a:gd name="T9" fmla="*/ 116 h 124"/>
                  <a:gd name="T10" fmla="*/ 0 w 304"/>
                  <a:gd name="T11" fmla="*/ 116 h 1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124"/>
                  <a:gd name="T20" fmla="*/ 304 w 304"/>
                  <a:gd name="T21" fmla="*/ 124 h 1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124">
                    <a:moveTo>
                      <a:pt x="0" y="116"/>
                    </a:moveTo>
                    <a:lnTo>
                      <a:pt x="169" y="6"/>
                    </a:lnTo>
                    <a:lnTo>
                      <a:pt x="304" y="0"/>
                    </a:lnTo>
                    <a:lnTo>
                      <a:pt x="118" y="124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57" name="Freeform 118">
                <a:extLst>
                  <a:ext uri="{FF2B5EF4-FFF2-40B4-BE49-F238E27FC236}">
                    <a16:creationId xmlns:a16="http://schemas.microsoft.com/office/drawing/2014/main" xmlns="" id="{50D5C774-78A8-41C9-9DD6-5C824D9DF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" y="2688"/>
                <a:ext cx="154" cy="63"/>
              </a:xfrm>
              <a:custGeom>
                <a:avLst/>
                <a:gdLst>
                  <a:gd name="T0" fmla="*/ 0 w 308"/>
                  <a:gd name="T1" fmla="*/ 126 h 126"/>
                  <a:gd name="T2" fmla="*/ 173 w 308"/>
                  <a:gd name="T3" fmla="*/ 8 h 126"/>
                  <a:gd name="T4" fmla="*/ 308 w 308"/>
                  <a:gd name="T5" fmla="*/ 0 h 126"/>
                  <a:gd name="T6" fmla="*/ 124 w 308"/>
                  <a:gd name="T7" fmla="*/ 122 h 126"/>
                  <a:gd name="T8" fmla="*/ 0 w 308"/>
                  <a:gd name="T9" fmla="*/ 126 h 126"/>
                  <a:gd name="T10" fmla="*/ 0 w 308"/>
                  <a:gd name="T11" fmla="*/ 126 h 1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8"/>
                  <a:gd name="T19" fmla="*/ 0 h 126"/>
                  <a:gd name="T20" fmla="*/ 308 w 308"/>
                  <a:gd name="T21" fmla="*/ 126 h 1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8" h="126">
                    <a:moveTo>
                      <a:pt x="0" y="126"/>
                    </a:moveTo>
                    <a:lnTo>
                      <a:pt x="173" y="8"/>
                    </a:lnTo>
                    <a:lnTo>
                      <a:pt x="308" y="0"/>
                    </a:lnTo>
                    <a:lnTo>
                      <a:pt x="124" y="122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58" name="Freeform 119">
                <a:extLst>
                  <a:ext uri="{FF2B5EF4-FFF2-40B4-BE49-F238E27FC236}">
                    <a16:creationId xmlns:a16="http://schemas.microsoft.com/office/drawing/2014/main" xmlns="" id="{DC86C66C-373D-4F92-B3CB-370293F14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2697"/>
                <a:ext cx="152" cy="61"/>
              </a:xfrm>
              <a:custGeom>
                <a:avLst/>
                <a:gdLst>
                  <a:gd name="T0" fmla="*/ 0 w 304"/>
                  <a:gd name="T1" fmla="*/ 118 h 124"/>
                  <a:gd name="T2" fmla="*/ 173 w 304"/>
                  <a:gd name="T3" fmla="*/ 6 h 124"/>
                  <a:gd name="T4" fmla="*/ 304 w 304"/>
                  <a:gd name="T5" fmla="*/ 0 h 124"/>
                  <a:gd name="T6" fmla="*/ 118 w 304"/>
                  <a:gd name="T7" fmla="*/ 124 h 124"/>
                  <a:gd name="T8" fmla="*/ 0 w 304"/>
                  <a:gd name="T9" fmla="*/ 118 h 124"/>
                  <a:gd name="T10" fmla="*/ 0 w 304"/>
                  <a:gd name="T11" fmla="*/ 118 h 1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124"/>
                  <a:gd name="T20" fmla="*/ 304 w 304"/>
                  <a:gd name="T21" fmla="*/ 124 h 1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124">
                    <a:moveTo>
                      <a:pt x="0" y="118"/>
                    </a:moveTo>
                    <a:lnTo>
                      <a:pt x="173" y="6"/>
                    </a:lnTo>
                    <a:lnTo>
                      <a:pt x="304" y="0"/>
                    </a:lnTo>
                    <a:lnTo>
                      <a:pt x="118" y="12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59" name="Freeform 120">
                <a:extLst>
                  <a:ext uri="{FF2B5EF4-FFF2-40B4-BE49-F238E27FC236}">
                    <a16:creationId xmlns:a16="http://schemas.microsoft.com/office/drawing/2014/main" xmlns="" id="{778DE1D8-BB4E-40D2-937D-186D6103F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2699"/>
                <a:ext cx="152" cy="59"/>
              </a:xfrm>
              <a:custGeom>
                <a:avLst/>
                <a:gdLst>
                  <a:gd name="T0" fmla="*/ 0 w 304"/>
                  <a:gd name="T1" fmla="*/ 116 h 120"/>
                  <a:gd name="T2" fmla="*/ 167 w 304"/>
                  <a:gd name="T3" fmla="*/ 6 h 120"/>
                  <a:gd name="T4" fmla="*/ 304 w 304"/>
                  <a:gd name="T5" fmla="*/ 0 h 120"/>
                  <a:gd name="T6" fmla="*/ 116 w 304"/>
                  <a:gd name="T7" fmla="*/ 120 h 120"/>
                  <a:gd name="T8" fmla="*/ 0 w 304"/>
                  <a:gd name="T9" fmla="*/ 116 h 120"/>
                  <a:gd name="T10" fmla="*/ 0 w 304"/>
                  <a:gd name="T11" fmla="*/ 116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120"/>
                  <a:gd name="T20" fmla="*/ 304 w 304"/>
                  <a:gd name="T21" fmla="*/ 120 h 1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120">
                    <a:moveTo>
                      <a:pt x="0" y="116"/>
                    </a:moveTo>
                    <a:lnTo>
                      <a:pt x="167" y="6"/>
                    </a:lnTo>
                    <a:lnTo>
                      <a:pt x="304" y="0"/>
                    </a:lnTo>
                    <a:lnTo>
                      <a:pt x="116" y="12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60" name="Freeform 121">
                <a:extLst>
                  <a:ext uri="{FF2B5EF4-FFF2-40B4-BE49-F238E27FC236}">
                    <a16:creationId xmlns:a16="http://schemas.microsoft.com/office/drawing/2014/main" xmlns="" id="{06B42E37-CBAE-43B4-84AF-FBE67D088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701"/>
                <a:ext cx="132" cy="45"/>
              </a:xfrm>
              <a:custGeom>
                <a:avLst/>
                <a:gdLst>
                  <a:gd name="T0" fmla="*/ 0 w 265"/>
                  <a:gd name="T1" fmla="*/ 85 h 89"/>
                  <a:gd name="T2" fmla="*/ 156 w 265"/>
                  <a:gd name="T3" fmla="*/ 0 h 89"/>
                  <a:gd name="T4" fmla="*/ 265 w 265"/>
                  <a:gd name="T5" fmla="*/ 0 h 89"/>
                  <a:gd name="T6" fmla="*/ 118 w 265"/>
                  <a:gd name="T7" fmla="*/ 89 h 89"/>
                  <a:gd name="T8" fmla="*/ 0 w 265"/>
                  <a:gd name="T9" fmla="*/ 85 h 89"/>
                  <a:gd name="T10" fmla="*/ 0 w 265"/>
                  <a:gd name="T11" fmla="*/ 85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5"/>
                  <a:gd name="T19" fmla="*/ 0 h 89"/>
                  <a:gd name="T20" fmla="*/ 265 w 265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5" h="89">
                    <a:moveTo>
                      <a:pt x="0" y="85"/>
                    </a:moveTo>
                    <a:lnTo>
                      <a:pt x="156" y="0"/>
                    </a:lnTo>
                    <a:lnTo>
                      <a:pt x="265" y="0"/>
                    </a:lnTo>
                    <a:lnTo>
                      <a:pt x="118" y="89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61" name="Freeform 122">
                <a:extLst>
                  <a:ext uri="{FF2B5EF4-FFF2-40B4-BE49-F238E27FC236}">
                    <a16:creationId xmlns:a16="http://schemas.microsoft.com/office/drawing/2014/main" xmlns="" id="{C465CC6B-ECDB-4501-B8AD-26A9EDE95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2730"/>
                <a:ext cx="135" cy="182"/>
              </a:xfrm>
              <a:custGeom>
                <a:avLst/>
                <a:gdLst>
                  <a:gd name="T0" fmla="*/ 80 w 270"/>
                  <a:gd name="T1" fmla="*/ 365 h 365"/>
                  <a:gd name="T2" fmla="*/ 58 w 270"/>
                  <a:gd name="T3" fmla="*/ 359 h 365"/>
                  <a:gd name="T4" fmla="*/ 35 w 270"/>
                  <a:gd name="T5" fmla="*/ 353 h 365"/>
                  <a:gd name="T6" fmla="*/ 16 w 270"/>
                  <a:gd name="T7" fmla="*/ 344 h 365"/>
                  <a:gd name="T8" fmla="*/ 6 w 270"/>
                  <a:gd name="T9" fmla="*/ 331 h 365"/>
                  <a:gd name="T10" fmla="*/ 6 w 270"/>
                  <a:gd name="T11" fmla="*/ 312 h 365"/>
                  <a:gd name="T12" fmla="*/ 4 w 270"/>
                  <a:gd name="T13" fmla="*/ 293 h 365"/>
                  <a:gd name="T14" fmla="*/ 4 w 270"/>
                  <a:gd name="T15" fmla="*/ 274 h 365"/>
                  <a:gd name="T16" fmla="*/ 2 w 270"/>
                  <a:gd name="T17" fmla="*/ 253 h 365"/>
                  <a:gd name="T18" fmla="*/ 2 w 270"/>
                  <a:gd name="T19" fmla="*/ 232 h 365"/>
                  <a:gd name="T20" fmla="*/ 2 w 270"/>
                  <a:gd name="T21" fmla="*/ 209 h 365"/>
                  <a:gd name="T22" fmla="*/ 2 w 270"/>
                  <a:gd name="T23" fmla="*/ 188 h 365"/>
                  <a:gd name="T24" fmla="*/ 0 w 270"/>
                  <a:gd name="T25" fmla="*/ 167 h 365"/>
                  <a:gd name="T26" fmla="*/ 0 w 270"/>
                  <a:gd name="T27" fmla="*/ 144 h 365"/>
                  <a:gd name="T28" fmla="*/ 0 w 270"/>
                  <a:gd name="T29" fmla="*/ 123 h 365"/>
                  <a:gd name="T30" fmla="*/ 0 w 270"/>
                  <a:gd name="T31" fmla="*/ 104 h 365"/>
                  <a:gd name="T32" fmla="*/ 0 w 270"/>
                  <a:gd name="T33" fmla="*/ 85 h 365"/>
                  <a:gd name="T34" fmla="*/ 0 w 270"/>
                  <a:gd name="T35" fmla="*/ 66 h 365"/>
                  <a:gd name="T36" fmla="*/ 0 w 270"/>
                  <a:gd name="T37" fmla="*/ 42 h 365"/>
                  <a:gd name="T38" fmla="*/ 10 w 270"/>
                  <a:gd name="T39" fmla="*/ 21 h 365"/>
                  <a:gd name="T40" fmla="*/ 31 w 270"/>
                  <a:gd name="T41" fmla="*/ 9 h 365"/>
                  <a:gd name="T42" fmla="*/ 56 w 270"/>
                  <a:gd name="T43" fmla="*/ 2 h 365"/>
                  <a:gd name="T44" fmla="*/ 80 w 270"/>
                  <a:gd name="T45" fmla="*/ 0 h 365"/>
                  <a:gd name="T46" fmla="*/ 101 w 270"/>
                  <a:gd name="T47" fmla="*/ 0 h 365"/>
                  <a:gd name="T48" fmla="*/ 118 w 270"/>
                  <a:gd name="T49" fmla="*/ 0 h 365"/>
                  <a:gd name="T50" fmla="*/ 135 w 270"/>
                  <a:gd name="T51" fmla="*/ 2 h 365"/>
                  <a:gd name="T52" fmla="*/ 153 w 270"/>
                  <a:gd name="T53" fmla="*/ 7 h 365"/>
                  <a:gd name="T54" fmla="*/ 177 w 270"/>
                  <a:gd name="T55" fmla="*/ 19 h 365"/>
                  <a:gd name="T56" fmla="*/ 206 w 270"/>
                  <a:gd name="T57" fmla="*/ 38 h 365"/>
                  <a:gd name="T58" fmla="*/ 231 w 270"/>
                  <a:gd name="T59" fmla="*/ 64 h 365"/>
                  <a:gd name="T60" fmla="*/ 244 w 270"/>
                  <a:gd name="T61" fmla="*/ 85 h 365"/>
                  <a:gd name="T62" fmla="*/ 251 w 270"/>
                  <a:gd name="T63" fmla="*/ 101 h 365"/>
                  <a:gd name="T64" fmla="*/ 257 w 270"/>
                  <a:gd name="T65" fmla="*/ 118 h 365"/>
                  <a:gd name="T66" fmla="*/ 265 w 270"/>
                  <a:gd name="T67" fmla="*/ 133 h 365"/>
                  <a:gd name="T68" fmla="*/ 269 w 270"/>
                  <a:gd name="T69" fmla="*/ 152 h 365"/>
                  <a:gd name="T70" fmla="*/ 270 w 270"/>
                  <a:gd name="T71" fmla="*/ 171 h 365"/>
                  <a:gd name="T72" fmla="*/ 270 w 270"/>
                  <a:gd name="T73" fmla="*/ 190 h 365"/>
                  <a:gd name="T74" fmla="*/ 269 w 270"/>
                  <a:gd name="T75" fmla="*/ 209 h 365"/>
                  <a:gd name="T76" fmla="*/ 265 w 270"/>
                  <a:gd name="T77" fmla="*/ 224 h 365"/>
                  <a:gd name="T78" fmla="*/ 257 w 270"/>
                  <a:gd name="T79" fmla="*/ 243 h 365"/>
                  <a:gd name="T80" fmla="*/ 248 w 270"/>
                  <a:gd name="T81" fmla="*/ 266 h 365"/>
                  <a:gd name="T82" fmla="*/ 231 w 270"/>
                  <a:gd name="T83" fmla="*/ 296 h 365"/>
                  <a:gd name="T84" fmla="*/ 206 w 270"/>
                  <a:gd name="T85" fmla="*/ 323 h 365"/>
                  <a:gd name="T86" fmla="*/ 177 w 270"/>
                  <a:gd name="T87" fmla="*/ 342 h 365"/>
                  <a:gd name="T88" fmla="*/ 153 w 270"/>
                  <a:gd name="T89" fmla="*/ 351 h 365"/>
                  <a:gd name="T90" fmla="*/ 135 w 270"/>
                  <a:gd name="T91" fmla="*/ 357 h 365"/>
                  <a:gd name="T92" fmla="*/ 118 w 270"/>
                  <a:gd name="T93" fmla="*/ 363 h 365"/>
                  <a:gd name="T94" fmla="*/ 101 w 270"/>
                  <a:gd name="T95" fmla="*/ 365 h 365"/>
                  <a:gd name="T96" fmla="*/ 94 w 270"/>
                  <a:gd name="T97" fmla="*/ 365 h 3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0"/>
                  <a:gd name="T148" fmla="*/ 0 h 365"/>
                  <a:gd name="T149" fmla="*/ 270 w 270"/>
                  <a:gd name="T150" fmla="*/ 365 h 3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0" h="365">
                    <a:moveTo>
                      <a:pt x="94" y="365"/>
                    </a:moveTo>
                    <a:lnTo>
                      <a:pt x="80" y="365"/>
                    </a:lnTo>
                    <a:lnTo>
                      <a:pt x="71" y="363"/>
                    </a:lnTo>
                    <a:lnTo>
                      <a:pt x="58" y="359"/>
                    </a:lnTo>
                    <a:lnTo>
                      <a:pt x="48" y="357"/>
                    </a:lnTo>
                    <a:lnTo>
                      <a:pt x="35" y="353"/>
                    </a:lnTo>
                    <a:lnTo>
                      <a:pt x="25" y="350"/>
                    </a:lnTo>
                    <a:lnTo>
                      <a:pt x="16" y="344"/>
                    </a:lnTo>
                    <a:lnTo>
                      <a:pt x="8" y="340"/>
                    </a:lnTo>
                    <a:lnTo>
                      <a:pt x="6" y="331"/>
                    </a:lnTo>
                    <a:lnTo>
                      <a:pt x="6" y="321"/>
                    </a:lnTo>
                    <a:lnTo>
                      <a:pt x="6" y="312"/>
                    </a:lnTo>
                    <a:lnTo>
                      <a:pt x="6" y="302"/>
                    </a:lnTo>
                    <a:lnTo>
                      <a:pt x="4" y="293"/>
                    </a:lnTo>
                    <a:lnTo>
                      <a:pt x="4" y="283"/>
                    </a:lnTo>
                    <a:lnTo>
                      <a:pt x="4" y="274"/>
                    </a:lnTo>
                    <a:lnTo>
                      <a:pt x="4" y="264"/>
                    </a:lnTo>
                    <a:lnTo>
                      <a:pt x="2" y="253"/>
                    </a:lnTo>
                    <a:lnTo>
                      <a:pt x="2" y="241"/>
                    </a:lnTo>
                    <a:lnTo>
                      <a:pt x="2" y="232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2" y="199"/>
                    </a:lnTo>
                    <a:lnTo>
                      <a:pt x="2" y="188"/>
                    </a:lnTo>
                    <a:lnTo>
                      <a:pt x="2" y="178"/>
                    </a:lnTo>
                    <a:lnTo>
                      <a:pt x="0" y="167"/>
                    </a:lnTo>
                    <a:lnTo>
                      <a:pt x="0" y="156"/>
                    </a:lnTo>
                    <a:lnTo>
                      <a:pt x="0" y="144"/>
                    </a:lnTo>
                    <a:lnTo>
                      <a:pt x="0" y="133"/>
                    </a:lnTo>
                    <a:lnTo>
                      <a:pt x="0" y="123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0" y="95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0" y="66"/>
                    </a:lnTo>
                    <a:lnTo>
                      <a:pt x="0" y="57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10" y="21"/>
                    </a:lnTo>
                    <a:lnTo>
                      <a:pt x="21" y="15"/>
                    </a:lnTo>
                    <a:lnTo>
                      <a:pt x="31" y="9"/>
                    </a:lnTo>
                    <a:lnTo>
                      <a:pt x="42" y="7"/>
                    </a:lnTo>
                    <a:lnTo>
                      <a:pt x="56" y="2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94" y="0"/>
                    </a:lnTo>
                    <a:lnTo>
                      <a:pt x="101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8" y="2"/>
                    </a:lnTo>
                    <a:lnTo>
                      <a:pt x="135" y="2"/>
                    </a:lnTo>
                    <a:lnTo>
                      <a:pt x="145" y="6"/>
                    </a:lnTo>
                    <a:lnTo>
                      <a:pt x="153" y="7"/>
                    </a:lnTo>
                    <a:lnTo>
                      <a:pt x="162" y="13"/>
                    </a:lnTo>
                    <a:lnTo>
                      <a:pt x="177" y="19"/>
                    </a:lnTo>
                    <a:lnTo>
                      <a:pt x="192" y="28"/>
                    </a:lnTo>
                    <a:lnTo>
                      <a:pt x="206" y="38"/>
                    </a:lnTo>
                    <a:lnTo>
                      <a:pt x="219" y="51"/>
                    </a:lnTo>
                    <a:lnTo>
                      <a:pt x="231" y="64"/>
                    </a:lnTo>
                    <a:lnTo>
                      <a:pt x="240" y="78"/>
                    </a:lnTo>
                    <a:lnTo>
                      <a:pt x="244" y="85"/>
                    </a:lnTo>
                    <a:lnTo>
                      <a:pt x="248" y="91"/>
                    </a:lnTo>
                    <a:lnTo>
                      <a:pt x="251" y="101"/>
                    </a:lnTo>
                    <a:lnTo>
                      <a:pt x="257" y="110"/>
                    </a:lnTo>
                    <a:lnTo>
                      <a:pt x="257" y="118"/>
                    </a:lnTo>
                    <a:lnTo>
                      <a:pt x="261" y="125"/>
                    </a:lnTo>
                    <a:lnTo>
                      <a:pt x="265" y="133"/>
                    </a:lnTo>
                    <a:lnTo>
                      <a:pt x="267" y="142"/>
                    </a:lnTo>
                    <a:lnTo>
                      <a:pt x="269" y="152"/>
                    </a:lnTo>
                    <a:lnTo>
                      <a:pt x="270" y="161"/>
                    </a:lnTo>
                    <a:lnTo>
                      <a:pt x="270" y="171"/>
                    </a:lnTo>
                    <a:lnTo>
                      <a:pt x="270" y="182"/>
                    </a:lnTo>
                    <a:lnTo>
                      <a:pt x="270" y="190"/>
                    </a:lnTo>
                    <a:lnTo>
                      <a:pt x="270" y="199"/>
                    </a:lnTo>
                    <a:lnTo>
                      <a:pt x="269" y="209"/>
                    </a:lnTo>
                    <a:lnTo>
                      <a:pt x="267" y="218"/>
                    </a:lnTo>
                    <a:lnTo>
                      <a:pt x="265" y="224"/>
                    </a:lnTo>
                    <a:lnTo>
                      <a:pt x="261" y="234"/>
                    </a:lnTo>
                    <a:lnTo>
                      <a:pt x="257" y="243"/>
                    </a:lnTo>
                    <a:lnTo>
                      <a:pt x="257" y="253"/>
                    </a:lnTo>
                    <a:lnTo>
                      <a:pt x="248" y="266"/>
                    </a:lnTo>
                    <a:lnTo>
                      <a:pt x="240" y="283"/>
                    </a:lnTo>
                    <a:lnTo>
                      <a:pt x="231" y="296"/>
                    </a:lnTo>
                    <a:lnTo>
                      <a:pt x="219" y="312"/>
                    </a:lnTo>
                    <a:lnTo>
                      <a:pt x="206" y="323"/>
                    </a:lnTo>
                    <a:lnTo>
                      <a:pt x="192" y="332"/>
                    </a:lnTo>
                    <a:lnTo>
                      <a:pt x="177" y="342"/>
                    </a:lnTo>
                    <a:lnTo>
                      <a:pt x="162" y="350"/>
                    </a:lnTo>
                    <a:lnTo>
                      <a:pt x="153" y="351"/>
                    </a:lnTo>
                    <a:lnTo>
                      <a:pt x="145" y="355"/>
                    </a:lnTo>
                    <a:lnTo>
                      <a:pt x="135" y="357"/>
                    </a:lnTo>
                    <a:lnTo>
                      <a:pt x="128" y="361"/>
                    </a:lnTo>
                    <a:lnTo>
                      <a:pt x="118" y="363"/>
                    </a:lnTo>
                    <a:lnTo>
                      <a:pt x="111" y="365"/>
                    </a:lnTo>
                    <a:lnTo>
                      <a:pt x="101" y="365"/>
                    </a:lnTo>
                    <a:lnTo>
                      <a:pt x="94" y="3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62" name="Freeform 123">
                <a:extLst>
                  <a:ext uri="{FF2B5EF4-FFF2-40B4-BE49-F238E27FC236}">
                    <a16:creationId xmlns:a16="http://schemas.microsoft.com/office/drawing/2014/main" xmlns="" id="{F0749C79-B79B-4E13-88D5-A351DFA89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" y="2763"/>
                <a:ext cx="90" cy="117"/>
              </a:xfrm>
              <a:custGeom>
                <a:avLst/>
                <a:gdLst>
                  <a:gd name="T0" fmla="*/ 59 w 181"/>
                  <a:gd name="T1" fmla="*/ 232 h 234"/>
                  <a:gd name="T2" fmla="*/ 42 w 181"/>
                  <a:gd name="T3" fmla="*/ 228 h 234"/>
                  <a:gd name="T4" fmla="*/ 23 w 181"/>
                  <a:gd name="T5" fmla="*/ 221 h 234"/>
                  <a:gd name="T6" fmla="*/ 6 w 181"/>
                  <a:gd name="T7" fmla="*/ 213 h 234"/>
                  <a:gd name="T8" fmla="*/ 0 w 181"/>
                  <a:gd name="T9" fmla="*/ 196 h 234"/>
                  <a:gd name="T10" fmla="*/ 0 w 181"/>
                  <a:gd name="T11" fmla="*/ 173 h 234"/>
                  <a:gd name="T12" fmla="*/ 0 w 181"/>
                  <a:gd name="T13" fmla="*/ 152 h 234"/>
                  <a:gd name="T14" fmla="*/ 0 w 181"/>
                  <a:gd name="T15" fmla="*/ 128 h 234"/>
                  <a:gd name="T16" fmla="*/ 0 w 181"/>
                  <a:gd name="T17" fmla="*/ 103 h 234"/>
                  <a:gd name="T18" fmla="*/ 0 w 181"/>
                  <a:gd name="T19" fmla="*/ 80 h 234"/>
                  <a:gd name="T20" fmla="*/ 0 w 181"/>
                  <a:gd name="T21" fmla="*/ 57 h 234"/>
                  <a:gd name="T22" fmla="*/ 0 w 181"/>
                  <a:gd name="T23" fmla="*/ 35 h 234"/>
                  <a:gd name="T24" fmla="*/ 6 w 181"/>
                  <a:gd name="T25" fmla="*/ 19 h 234"/>
                  <a:gd name="T26" fmla="*/ 21 w 181"/>
                  <a:gd name="T27" fmla="*/ 10 h 234"/>
                  <a:gd name="T28" fmla="*/ 40 w 181"/>
                  <a:gd name="T29" fmla="*/ 2 h 234"/>
                  <a:gd name="T30" fmla="*/ 57 w 181"/>
                  <a:gd name="T31" fmla="*/ 0 h 234"/>
                  <a:gd name="T32" fmla="*/ 80 w 181"/>
                  <a:gd name="T33" fmla="*/ 0 h 234"/>
                  <a:gd name="T34" fmla="*/ 101 w 181"/>
                  <a:gd name="T35" fmla="*/ 4 h 234"/>
                  <a:gd name="T36" fmla="*/ 122 w 181"/>
                  <a:gd name="T37" fmla="*/ 14 h 234"/>
                  <a:gd name="T38" fmla="*/ 139 w 181"/>
                  <a:gd name="T39" fmla="*/ 25 h 234"/>
                  <a:gd name="T40" fmla="*/ 154 w 181"/>
                  <a:gd name="T41" fmla="*/ 42 h 234"/>
                  <a:gd name="T42" fmla="*/ 166 w 181"/>
                  <a:gd name="T43" fmla="*/ 61 h 234"/>
                  <a:gd name="T44" fmla="*/ 173 w 181"/>
                  <a:gd name="T45" fmla="*/ 80 h 234"/>
                  <a:gd name="T46" fmla="*/ 181 w 181"/>
                  <a:gd name="T47" fmla="*/ 103 h 234"/>
                  <a:gd name="T48" fmla="*/ 181 w 181"/>
                  <a:gd name="T49" fmla="*/ 126 h 234"/>
                  <a:gd name="T50" fmla="*/ 173 w 181"/>
                  <a:gd name="T51" fmla="*/ 149 h 234"/>
                  <a:gd name="T52" fmla="*/ 166 w 181"/>
                  <a:gd name="T53" fmla="*/ 170 h 234"/>
                  <a:gd name="T54" fmla="*/ 154 w 181"/>
                  <a:gd name="T55" fmla="*/ 189 h 234"/>
                  <a:gd name="T56" fmla="*/ 139 w 181"/>
                  <a:gd name="T57" fmla="*/ 204 h 234"/>
                  <a:gd name="T58" fmla="*/ 122 w 181"/>
                  <a:gd name="T59" fmla="*/ 217 h 234"/>
                  <a:gd name="T60" fmla="*/ 101 w 181"/>
                  <a:gd name="T61" fmla="*/ 227 h 234"/>
                  <a:gd name="T62" fmla="*/ 80 w 181"/>
                  <a:gd name="T63" fmla="*/ 232 h 234"/>
                  <a:gd name="T64" fmla="*/ 71 w 181"/>
                  <a:gd name="T65" fmla="*/ 234 h 2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1"/>
                  <a:gd name="T100" fmla="*/ 0 h 234"/>
                  <a:gd name="T101" fmla="*/ 181 w 181"/>
                  <a:gd name="T102" fmla="*/ 234 h 2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1" h="234">
                    <a:moveTo>
                      <a:pt x="71" y="234"/>
                    </a:moveTo>
                    <a:lnTo>
                      <a:pt x="59" y="232"/>
                    </a:lnTo>
                    <a:lnTo>
                      <a:pt x="50" y="230"/>
                    </a:lnTo>
                    <a:lnTo>
                      <a:pt x="42" y="228"/>
                    </a:lnTo>
                    <a:lnTo>
                      <a:pt x="33" y="227"/>
                    </a:lnTo>
                    <a:lnTo>
                      <a:pt x="23" y="221"/>
                    </a:lnTo>
                    <a:lnTo>
                      <a:pt x="14" y="217"/>
                    </a:lnTo>
                    <a:lnTo>
                      <a:pt x="6" y="213"/>
                    </a:lnTo>
                    <a:lnTo>
                      <a:pt x="0" y="208"/>
                    </a:lnTo>
                    <a:lnTo>
                      <a:pt x="0" y="196"/>
                    </a:lnTo>
                    <a:lnTo>
                      <a:pt x="0" y="187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0" y="152"/>
                    </a:lnTo>
                    <a:lnTo>
                      <a:pt x="0" y="139"/>
                    </a:lnTo>
                    <a:lnTo>
                      <a:pt x="0" y="128"/>
                    </a:lnTo>
                    <a:lnTo>
                      <a:pt x="0" y="116"/>
                    </a:lnTo>
                    <a:lnTo>
                      <a:pt x="0" y="103"/>
                    </a:lnTo>
                    <a:lnTo>
                      <a:pt x="0" y="93"/>
                    </a:lnTo>
                    <a:lnTo>
                      <a:pt x="0" y="80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0" y="48"/>
                    </a:lnTo>
                    <a:lnTo>
                      <a:pt x="0" y="35"/>
                    </a:lnTo>
                    <a:lnTo>
                      <a:pt x="0" y="25"/>
                    </a:lnTo>
                    <a:lnTo>
                      <a:pt x="6" y="19"/>
                    </a:lnTo>
                    <a:lnTo>
                      <a:pt x="14" y="14"/>
                    </a:lnTo>
                    <a:lnTo>
                      <a:pt x="21" y="10"/>
                    </a:lnTo>
                    <a:lnTo>
                      <a:pt x="31" y="6"/>
                    </a:lnTo>
                    <a:lnTo>
                      <a:pt x="40" y="2"/>
                    </a:lnTo>
                    <a:lnTo>
                      <a:pt x="50" y="0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90" y="2"/>
                    </a:lnTo>
                    <a:lnTo>
                      <a:pt x="101" y="4"/>
                    </a:lnTo>
                    <a:lnTo>
                      <a:pt x="113" y="10"/>
                    </a:lnTo>
                    <a:lnTo>
                      <a:pt x="122" y="14"/>
                    </a:lnTo>
                    <a:lnTo>
                      <a:pt x="132" y="19"/>
                    </a:lnTo>
                    <a:lnTo>
                      <a:pt x="139" y="25"/>
                    </a:lnTo>
                    <a:lnTo>
                      <a:pt x="149" y="35"/>
                    </a:lnTo>
                    <a:lnTo>
                      <a:pt x="154" y="42"/>
                    </a:lnTo>
                    <a:lnTo>
                      <a:pt x="160" y="52"/>
                    </a:lnTo>
                    <a:lnTo>
                      <a:pt x="166" y="61"/>
                    </a:lnTo>
                    <a:lnTo>
                      <a:pt x="171" y="71"/>
                    </a:lnTo>
                    <a:lnTo>
                      <a:pt x="173" y="80"/>
                    </a:lnTo>
                    <a:lnTo>
                      <a:pt x="179" y="92"/>
                    </a:lnTo>
                    <a:lnTo>
                      <a:pt x="181" y="103"/>
                    </a:lnTo>
                    <a:lnTo>
                      <a:pt x="181" y="116"/>
                    </a:lnTo>
                    <a:lnTo>
                      <a:pt x="181" y="126"/>
                    </a:lnTo>
                    <a:lnTo>
                      <a:pt x="179" y="137"/>
                    </a:lnTo>
                    <a:lnTo>
                      <a:pt x="173" y="149"/>
                    </a:lnTo>
                    <a:lnTo>
                      <a:pt x="171" y="160"/>
                    </a:lnTo>
                    <a:lnTo>
                      <a:pt x="166" y="170"/>
                    </a:lnTo>
                    <a:lnTo>
                      <a:pt x="160" y="179"/>
                    </a:lnTo>
                    <a:lnTo>
                      <a:pt x="154" y="189"/>
                    </a:lnTo>
                    <a:lnTo>
                      <a:pt x="149" y="198"/>
                    </a:lnTo>
                    <a:lnTo>
                      <a:pt x="139" y="204"/>
                    </a:lnTo>
                    <a:lnTo>
                      <a:pt x="132" y="211"/>
                    </a:lnTo>
                    <a:lnTo>
                      <a:pt x="122" y="217"/>
                    </a:lnTo>
                    <a:lnTo>
                      <a:pt x="113" y="223"/>
                    </a:lnTo>
                    <a:lnTo>
                      <a:pt x="101" y="227"/>
                    </a:lnTo>
                    <a:lnTo>
                      <a:pt x="90" y="230"/>
                    </a:lnTo>
                    <a:lnTo>
                      <a:pt x="80" y="232"/>
                    </a:lnTo>
                    <a:lnTo>
                      <a:pt x="71" y="234"/>
                    </a:lnTo>
                    <a:close/>
                  </a:path>
                </a:pathLst>
              </a:custGeom>
              <a:solidFill>
                <a:srgbClr val="96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63" name="Freeform 124">
                <a:extLst>
                  <a:ext uri="{FF2B5EF4-FFF2-40B4-BE49-F238E27FC236}">
                    <a16:creationId xmlns:a16="http://schemas.microsoft.com/office/drawing/2014/main" xmlns="" id="{1E318EDB-F0AF-4A60-BFF9-00912493F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2833"/>
                <a:ext cx="109" cy="76"/>
              </a:xfrm>
              <a:custGeom>
                <a:avLst/>
                <a:gdLst>
                  <a:gd name="T0" fmla="*/ 0 w 219"/>
                  <a:gd name="T1" fmla="*/ 150 h 150"/>
                  <a:gd name="T2" fmla="*/ 219 w 219"/>
                  <a:gd name="T3" fmla="*/ 48 h 150"/>
                  <a:gd name="T4" fmla="*/ 200 w 219"/>
                  <a:gd name="T5" fmla="*/ 0 h 150"/>
                  <a:gd name="T6" fmla="*/ 76 w 219"/>
                  <a:gd name="T7" fmla="*/ 63 h 150"/>
                  <a:gd name="T8" fmla="*/ 0 w 219"/>
                  <a:gd name="T9" fmla="*/ 150 h 150"/>
                  <a:gd name="T10" fmla="*/ 0 w 219"/>
                  <a:gd name="T11" fmla="*/ 150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9"/>
                  <a:gd name="T19" fmla="*/ 0 h 150"/>
                  <a:gd name="T20" fmla="*/ 219 w 219"/>
                  <a:gd name="T21" fmla="*/ 150 h 1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9" h="150">
                    <a:moveTo>
                      <a:pt x="0" y="150"/>
                    </a:moveTo>
                    <a:lnTo>
                      <a:pt x="219" y="48"/>
                    </a:lnTo>
                    <a:lnTo>
                      <a:pt x="200" y="0"/>
                    </a:lnTo>
                    <a:lnTo>
                      <a:pt x="76" y="6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64" name="Freeform 125">
                <a:extLst>
                  <a:ext uri="{FF2B5EF4-FFF2-40B4-BE49-F238E27FC236}">
                    <a16:creationId xmlns:a16="http://schemas.microsoft.com/office/drawing/2014/main" xmlns="" id="{73295C97-3CAF-4BC7-854F-8371951B2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13"/>
                <a:ext cx="120" cy="85"/>
              </a:xfrm>
              <a:custGeom>
                <a:avLst/>
                <a:gdLst>
                  <a:gd name="T0" fmla="*/ 0 w 239"/>
                  <a:gd name="T1" fmla="*/ 171 h 171"/>
                  <a:gd name="T2" fmla="*/ 239 w 239"/>
                  <a:gd name="T3" fmla="*/ 65 h 171"/>
                  <a:gd name="T4" fmla="*/ 228 w 239"/>
                  <a:gd name="T5" fmla="*/ 0 h 171"/>
                  <a:gd name="T6" fmla="*/ 110 w 239"/>
                  <a:gd name="T7" fmla="*/ 59 h 171"/>
                  <a:gd name="T8" fmla="*/ 0 w 239"/>
                  <a:gd name="T9" fmla="*/ 171 h 171"/>
                  <a:gd name="T10" fmla="*/ 0 w 239"/>
                  <a:gd name="T11" fmla="*/ 171 h 1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71"/>
                  <a:gd name="T20" fmla="*/ 239 w 239"/>
                  <a:gd name="T21" fmla="*/ 171 h 1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71">
                    <a:moveTo>
                      <a:pt x="0" y="171"/>
                    </a:moveTo>
                    <a:lnTo>
                      <a:pt x="239" y="65"/>
                    </a:lnTo>
                    <a:lnTo>
                      <a:pt x="228" y="0"/>
                    </a:lnTo>
                    <a:lnTo>
                      <a:pt x="110" y="59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65" name="Freeform 126">
                <a:extLst>
                  <a:ext uri="{FF2B5EF4-FFF2-40B4-BE49-F238E27FC236}">
                    <a16:creationId xmlns:a16="http://schemas.microsoft.com/office/drawing/2014/main" xmlns="" id="{14C8E5E4-D435-40C4-8E4A-42AB4F209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3" y="2808"/>
                <a:ext cx="114" cy="93"/>
              </a:xfrm>
              <a:custGeom>
                <a:avLst/>
                <a:gdLst>
                  <a:gd name="T0" fmla="*/ 0 w 229"/>
                  <a:gd name="T1" fmla="*/ 186 h 186"/>
                  <a:gd name="T2" fmla="*/ 229 w 229"/>
                  <a:gd name="T3" fmla="*/ 68 h 186"/>
                  <a:gd name="T4" fmla="*/ 215 w 229"/>
                  <a:gd name="T5" fmla="*/ 0 h 186"/>
                  <a:gd name="T6" fmla="*/ 82 w 229"/>
                  <a:gd name="T7" fmla="*/ 76 h 186"/>
                  <a:gd name="T8" fmla="*/ 0 w 229"/>
                  <a:gd name="T9" fmla="*/ 186 h 186"/>
                  <a:gd name="T10" fmla="*/ 0 w 229"/>
                  <a:gd name="T11" fmla="*/ 186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9"/>
                  <a:gd name="T19" fmla="*/ 0 h 186"/>
                  <a:gd name="T20" fmla="*/ 229 w 229"/>
                  <a:gd name="T21" fmla="*/ 186 h 1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9" h="186">
                    <a:moveTo>
                      <a:pt x="0" y="186"/>
                    </a:moveTo>
                    <a:lnTo>
                      <a:pt x="229" y="68"/>
                    </a:lnTo>
                    <a:lnTo>
                      <a:pt x="215" y="0"/>
                    </a:lnTo>
                    <a:lnTo>
                      <a:pt x="82" y="76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66" name="Freeform 127">
                <a:extLst>
                  <a:ext uri="{FF2B5EF4-FFF2-40B4-BE49-F238E27FC236}">
                    <a16:creationId xmlns:a16="http://schemas.microsoft.com/office/drawing/2014/main" xmlns="" id="{F09552A4-9EE2-4268-9C9E-DBD955D19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2808"/>
                <a:ext cx="90" cy="90"/>
              </a:xfrm>
              <a:custGeom>
                <a:avLst/>
                <a:gdLst>
                  <a:gd name="T0" fmla="*/ 0 w 179"/>
                  <a:gd name="T1" fmla="*/ 180 h 180"/>
                  <a:gd name="T2" fmla="*/ 179 w 179"/>
                  <a:gd name="T3" fmla="*/ 76 h 180"/>
                  <a:gd name="T4" fmla="*/ 165 w 179"/>
                  <a:gd name="T5" fmla="*/ 0 h 180"/>
                  <a:gd name="T6" fmla="*/ 49 w 179"/>
                  <a:gd name="T7" fmla="*/ 83 h 180"/>
                  <a:gd name="T8" fmla="*/ 0 w 179"/>
                  <a:gd name="T9" fmla="*/ 180 h 180"/>
                  <a:gd name="T10" fmla="*/ 0 w 179"/>
                  <a:gd name="T11" fmla="*/ 180 h 1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9"/>
                  <a:gd name="T19" fmla="*/ 0 h 180"/>
                  <a:gd name="T20" fmla="*/ 179 w 179"/>
                  <a:gd name="T21" fmla="*/ 180 h 1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9" h="180">
                    <a:moveTo>
                      <a:pt x="0" y="180"/>
                    </a:moveTo>
                    <a:lnTo>
                      <a:pt x="179" y="76"/>
                    </a:lnTo>
                    <a:lnTo>
                      <a:pt x="165" y="0"/>
                    </a:lnTo>
                    <a:lnTo>
                      <a:pt x="49" y="83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67" name="Freeform 128">
                <a:extLst>
                  <a:ext uri="{FF2B5EF4-FFF2-40B4-BE49-F238E27FC236}">
                    <a16:creationId xmlns:a16="http://schemas.microsoft.com/office/drawing/2014/main" xmlns="" id="{E8309D9A-C7F7-4519-A036-603017B87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" y="2792"/>
                <a:ext cx="71" cy="88"/>
              </a:xfrm>
              <a:custGeom>
                <a:avLst/>
                <a:gdLst>
                  <a:gd name="T0" fmla="*/ 0 w 143"/>
                  <a:gd name="T1" fmla="*/ 177 h 177"/>
                  <a:gd name="T2" fmla="*/ 143 w 143"/>
                  <a:gd name="T3" fmla="*/ 74 h 177"/>
                  <a:gd name="T4" fmla="*/ 137 w 143"/>
                  <a:gd name="T5" fmla="*/ 0 h 177"/>
                  <a:gd name="T6" fmla="*/ 25 w 143"/>
                  <a:gd name="T7" fmla="*/ 80 h 177"/>
                  <a:gd name="T8" fmla="*/ 0 w 143"/>
                  <a:gd name="T9" fmla="*/ 177 h 177"/>
                  <a:gd name="T10" fmla="*/ 0 w 143"/>
                  <a:gd name="T11" fmla="*/ 177 h 1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77"/>
                  <a:gd name="T20" fmla="*/ 143 w 143"/>
                  <a:gd name="T21" fmla="*/ 177 h 1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77">
                    <a:moveTo>
                      <a:pt x="0" y="177"/>
                    </a:moveTo>
                    <a:lnTo>
                      <a:pt x="143" y="74"/>
                    </a:lnTo>
                    <a:lnTo>
                      <a:pt x="137" y="0"/>
                    </a:lnTo>
                    <a:lnTo>
                      <a:pt x="25" y="80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68" name="Freeform 129">
                <a:extLst>
                  <a:ext uri="{FF2B5EF4-FFF2-40B4-BE49-F238E27FC236}">
                    <a16:creationId xmlns:a16="http://schemas.microsoft.com/office/drawing/2014/main" xmlns="" id="{CA1B43ED-AB2D-4EEC-9586-0DFE985FA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811"/>
                <a:ext cx="83" cy="84"/>
              </a:xfrm>
              <a:custGeom>
                <a:avLst/>
                <a:gdLst>
                  <a:gd name="T0" fmla="*/ 0 w 166"/>
                  <a:gd name="T1" fmla="*/ 170 h 170"/>
                  <a:gd name="T2" fmla="*/ 166 w 166"/>
                  <a:gd name="T3" fmla="*/ 65 h 170"/>
                  <a:gd name="T4" fmla="*/ 158 w 166"/>
                  <a:gd name="T5" fmla="*/ 0 h 170"/>
                  <a:gd name="T6" fmla="*/ 27 w 166"/>
                  <a:gd name="T7" fmla="*/ 80 h 170"/>
                  <a:gd name="T8" fmla="*/ 0 w 166"/>
                  <a:gd name="T9" fmla="*/ 170 h 170"/>
                  <a:gd name="T10" fmla="*/ 0 w 166"/>
                  <a:gd name="T11" fmla="*/ 170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6"/>
                  <a:gd name="T19" fmla="*/ 0 h 170"/>
                  <a:gd name="T20" fmla="*/ 166 w 166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6" h="170">
                    <a:moveTo>
                      <a:pt x="0" y="170"/>
                    </a:moveTo>
                    <a:lnTo>
                      <a:pt x="166" y="65"/>
                    </a:lnTo>
                    <a:lnTo>
                      <a:pt x="158" y="0"/>
                    </a:lnTo>
                    <a:lnTo>
                      <a:pt x="27" y="8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69" name="Freeform 130">
                <a:extLst>
                  <a:ext uri="{FF2B5EF4-FFF2-40B4-BE49-F238E27FC236}">
                    <a16:creationId xmlns:a16="http://schemas.microsoft.com/office/drawing/2014/main" xmlns="" id="{1A32A657-6BC9-4C97-8F97-BF47EAC52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1993"/>
                <a:ext cx="48" cy="77"/>
              </a:xfrm>
              <a:custGeom>
                <a:avLst/>
                <a:gdLst>
                  <a:gd name="T0" fmla="*/ 0 w 97"/>
                  <a:gd name="T1" fmla="*/ 19 h 156"/>
                  <a:gd name="T2" fmla="*/ 37 w 97"/>
                  <a:gd name="T3" fmla="*/ 156 h 156"/>
                  <a:gd name="T4" fmla="*/ 97 w 97"/>
                  <a:gd name="T5" fmla="*/ 133 h 156"/>
                  <a:gd name="T6" fmla="*/ 76 w 97"/>
                  <a:gd name="T7" fmla="*/ 0 h 156"/>
                  <a:gd name="T8" fmla="*/ 0 w 97"/>
                  <a:gd name="T9" fmla="*/ 19 h 156"/>
                  <a:gd name="T10" fmla="*/ 0 w 97"/>
                  <a:gd name="T11" fmla="*/ 19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156"/>
                  <a:gd name="T20" fmla="*/ 97 w 9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156">
                    <a:moveTo>
                      <a:pt x="0" y="19"/>
                    </a:moveTo>
                    <a:lnTo>
                      <a:pt x="37" y="156"/>
                    </a:lnTo>
                    <a:lnTo>
                      <a:pt x="97" y="133"/>
                    </a:lnTo>
                    <a:lnTo>
                      <a:pt x="76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70" name="Freeform 131">
                <a:extLst>
                  <a:ext uri="{FF2B5EF4-FFF2-40B4-BE49-F238E27FC236}">
                    <a16:creationId xmlns:a16="http://schemas.microsoft.com/office/drawing/2014/main" xmlns="" id="{5E163FF9-7370-4486-82DF-69E44A937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8" y="2157"/>
                <a:ext cx="98" cy="36"/>
              </a:xfrm>
              <a:custGeom>
                <a:avLst/>
                <a:gdLst>
                  <a:gd name="T0" fmla="*/ 0 w 196"/>
                  <a:gd name="T1" fmla="*/ 11 h 72"/>
                  <a:gd name="T2" fmla="*/ 190 w 196"/>
                  <a:gd name="T3" fmla="*/ 0 h 72"/>
                  <a:gd name="T4" fmla="*/ 196 w 196"/>
                  <a:gd name="T5" fmla="*/ 72 h 72"/>
                  <a:gd name="T6" fmla="*/ 21 w 196"/>
                  <a:gd name="T7" fmla="*/ 72 h 72"/>
                  <a:gd name="T8" fmla="*/ 0 w 196"/>
                  <a:gd name="T9" fmla="*/ 11 h 72"/>
                  <a:gd name="T10" fmla="*/ 0 w 196"/>
                  <a:gd name="T11" fmla="*/ 11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72"/>
                  <a:gd name="T20" fmla="*/ 196 w 196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72">
                    <a:moveTo>
                      <a:pt x="0" y="11"/>
                    </a:moveTo>
                    <a:lnTo>
                      <a:pt x="190" y="0"/>
                    </a:lnTo>
                    <a:lnTo>
                      <a:pt x="196" y="72"/>
                    </a:lnTo>
                    <a:lnTo>
                      <a:pt x="21" y="7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71" name="Freeform 132">
                <a:extLst>
                  <a:ext uri="{FF2B5EF4-FFF2-40B4-BE49-F238E27FC236}">
                    <a16:creationId xmlns:a16="http://schemas.microsoft.com/office/drawing/2014/main" xmlns="" id="{93C7FB34-70ED-43A4-AFB2-63470DCA0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7" y="2153"/>
                <a:ext cx="309" cy="214"/>
              </a:xfrm>
              <a:custGeom>
                <a:avLst/>
                <a:gdLst>
                  <a:gd name="T0" fmla="*/ 0 w 618"/>
                  <a:gd name="T1" fmla="*/ 8 h 428"/>
                  <a:gd name="T2" fmla="*/ 515 w 618"/>
                  <a:gd name="T3" fmla="*/ 0 h 428"/>
                  <a:gd name="T4" fmla="*/ 612 w 618"/>
                  <a:gd name="T5" fmla="*/ 160 h 428"/>
                  <a:gd name="T6" fmla="*/ 258 w 618"/>
                  <a:gd name="T7" fmla="*/ 169 h 428"/>
                  <a:gd name="T8" fmla="*/ 258 w 618"/>
                  <a:gd name="T9" fmla="*/ 242 h 428"/>
                  <a:gd name="T10" fmla="*/ 618 w 618"/>
                  <a:gd name="T11" fmla="*/ 245 h 428"/>
                  <a:gd name="T12" fmla="*/ 509 w 618"/>
                  <a:gd name="T13" fmla="*/ 415 h 428"/>
                  <a:gd name="T14" fmla="*/ 26 w 618"/>
                  <a:gd name="T15" fmla="*/ 428 h 428"/>
                  <a:gd name="T16" fmla="*/ 21 w 618"/>
                  <a:gd name="T17" fmla="*/ 354 h 428"/>
                  <a:gd name="T18" fmla="*/ 471 w 618"/>
                  <a:gd name="T19" fmla="*/ 359 h 428"/>
                  <a:gd name="T20" fmla="*/ 513 w 618"/>
                  <a:gd name="T21" fmla="*/ 301 h 428"/>
                  <a:gd name="T22" fmla="*/ 188 w 618"/>
                  <a:gd name="T23" fmla="*/ 297 h 428"/>
                  <a:gd name="T24" fmla="*/ 186 w 618"/>
                  <a:gd name="T25" fmla="*/ 109 h 428"/>
                  <a:gd name="T26" fmla="*/ 504 w 618"/>
                  <a:gd name="T27" fmla="*/ 109 h 428"/>
                  <a:gd name="T28" fmla="*/ 485 w 618"/>
                  <a:gd name="T29" fmla="*/ 65 h 428"/>
                  <a:gd name="T30" fmla="*/ 21 w 618"/>
                  <a:gd name="T31" fmla="*/ 72 h 428"/>
                  <a:gd name="T32" fmla="*/ 0 w 618"/>
                  <a:gd name="T33" fmla="*/ 8 h 428"/>
                  <a:gd name="T34" fmla="*/ 0 w 618"/>
                  <a:gd name="T35" fmla="*/ 8 h 4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18"/>
                  <a:gd name="T55" fmla="*/ 0 h 428"/>
                  <a:gd name="T56" fmla="*/ 618 w 618"/>
                  <a:gd name="T57" fmla="*/ 428 h 4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18" h="428">
                    <a:moveTo>
                      <a:pt x="0" y="8"/>
                    </a:moveTo>
                    <a:lnTo>
                      <a:pt x="515" y="0"/>
                    </a:lnTo>
                    <a:lnTo>
                      <a:pt x="612" y="160"/>
                    </a:lnTo>
                    <a:lnTo>
                      <a:pt x="258" y="169"/>
                    </a:lnTo>
                    <a:lnTo>
                      <a:pt x="258" y="242"/>
                    </a:lnTo>
                    <a:lnTo>
                      <a:pt x="618" y="245"/>
                    </a:lnTo>
                    <a:lnTo>
                      <a:pt x="509" y="415"/>
                    </a:lnTo>
                    <a:lnTo>
                      <a:pt x="26" y="428"/>
                    </a:lnTo>
                    <a:lnTo>
                      <a:pt x="21" y="354"/>
                    </a:lnTo>
                    <a:lnTo>
                      <a:pt x="471" y="359"/>
                    </a:lnTo>
                    <a:lnTo>
                      <a:pt x="513" y="301"/>
                    </a:lnTo>
                    <a:lnTo>
                      <a:pt x="188" y="297"/>
                    </a:lnTo>
                    <a:lnTo>
                      <a:pt x="186" y="109"/>
                    </a:lnTo>
                    <a:lnTo>
                      <a:pt x="504" y="109"/>
                    </a:lnTo>
                    <a:lnTo>
                      <a:pt x="485" y="65"/>
                    </a:lnTo>
                    <a:lnTo>
                      <a:pt x="21" y="7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72" name="Freeform 133">
                <a:extLst>
                  <a:ext uri="{FF2B5EF4-FFF2-40B4-BE49-F238E27FC236}">
                    <a16:creationId xmlns:a16="http://schemas.microsoft.com/office/drawing/2014/main" xmlns="" id="{F4F2AFB1-2C47-480A-A481-6DC295953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" y="2221"/>
                <a:ext cx="28" cy="71"/>
              </a:xfrm>
              <a:custGeom>
                <a:avLst/>
                <a:gdLst>
                  <a:gd name="T0" fmla="*/ 1 w 55"/>
                  <a:gd name="T1" fmla="*/ 0 h 143"/>
                  <a:gd name="T2" fmla="*/ 0 w 55"/>
                  <a:gd name="T3" fmla="*/ 143 h 143"/>
                  <a:gd name="T4" fmla="*/ 55 w 55"/>
                  <a:gd name="T5" fmla="*/ 141 h 143"/>
                  <a:gd name="T6" fmla="*/ 53 w 55"/>
                  <a:gd name="T7" fmla="*/ 6 h 143"/>
                  <a:gd name="T8" fmla="*/ 1 w 55"/>
                  <a:gd name="T9" fmla="*/ 0 h 143"/>
                  <a:gd name="T10" fmla="*/ 1 w 55"/>
                  <a:gd name="T11" fmla="*/ 0 h 1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143"/>
                  <a:gd name="T20" fmla="*/ 55 w 55"/>
                  <a:gd name="T21" fmla="*/ 143 h 1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143">
                    <a:moveTo>
                      <a:pt x="1" y="0"/>
                    </a:moveTo>
                    <a:lnTo>
                      <a:pt x="0" y="143"/>
                    </a:lnTo>
                    <a:lnTo>
                      <a:pt x="55" y="141"/>
                    </a:lnTo>
                    <a:lnTo>
                      <a:pt x="53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73" name="Freeform 134">
                <a:extLst>
                  <a:ext uri="{FF2B5EF4-FFF2-40B4-BE49-F238E27FC236}">
                    <a16:creationId xmlns:a16="http://schemas.microsoft.com/office/drawing/2014/main" xmlns="" id="{6B89D0A2-2493-4A50-B750-88F0C8F01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3" y="2203"/>
                <a:ext cx="75" cy="101"/>
              </a:xfrm>
              <a:custGeom>
                <a:avLst/>
                <a:gdLst>
                  <a:gd name="T0" fmla="*/ 0 w 150"/>
                  <a:gd name="T1" fmla="*/ 2 h 201"/>
                  <a:gd name="T2" fmla="*/ 146 w 150"/>
                  <a:gd name="T3" fmla="*/ 0 h 201"/>
                  <a:gd name="T4" fmla="*/ 150 w 150"/>
                  <a:gd name="T5" fmla="*/ 196 h 201"/>
                  <a:gd name="T6" fmla="*/ 6 w 150"/>
                  <a:gd name="T7" fmla="*/ 201 h 201"/>
                  <a:gd name="T8" fmla="*/ 0 w 150"/>
                  <a:gd name="T9" fmla="*/ 146 h 201"/>
                  <a:gd name="T10" fmla="*/ 95 w 150"/>
                  <a:gd name="T11" fmla="*/ 144 h 201"/>
                  <a:gd name="T12" fmla="*/ 93 w 150"/>
                  <a:gd name="T13" fmla="*/ 63 h 201"/>
                  <a:gd name="T14" fmla="*/ 0 w 150"/>
                  <a:gd name="T15" fmla="*/ 63 h 201"/>
                  <a:gd name="T16" fmla="*/ 0 w 150"/>
                  <a:gd name="T17" fmla="*/ 2 h 201"/>
                  <a:gd name="T18" fmla="*/ 0 w 150"/>
                  <a:gd name="T19" fmla="*/ 2 h 2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"/>
                  <a:gd name="T31" fmla="*/ 0 h 201"/>
                  <a:gd name="T32" fmla="*/ 150 w 150"/>
                  <a:gd name="T33" fmla="*/ 201 h 2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" h="201">
                    <a:moveTo>
                      <a:pt x="0" y="2"/>
                    </a:moveTo>
                    <a:lnTo>
                      <a:pt x="146" y="0"/>
                    </a:lnTo>
                    <a:lnTo>
                      <a:pt x="150" y="196"/>
                    </a:lnTo>
                    <a:lnTo>
                      <a:pt x="6" y="201"/>
                    </a:lnTo>
                    <a:lnTo>
                      <a:pt x="0" y="146"/>
                    </a:lnTo>
                    <a:lnTo>
                      <a:pt x="95" y="144"/>
                    </a:lnTo>
                    <a:lnTo>
                      <a:pt x="93" y="63"/>
                    </a:lnTo>
                    <a:lnTo>
                      <a:pt x="0" y="6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74" name="Freeform 135">
                <a:extLst>
                  <a:ext uri="{FF2B5EF4-FFF2-40B4-BE49-F238E27FC236}">
                    <a16:creationId xmlns:a16="http://schemas.microsoft.com/office/drawing/2014/main" xmlns="" id="{174022DD-360C-466B-90C1-7DEDB1414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2278"/>
                <a:ext cx="229" cy="42"/>
              </a:xfrm>
              <a:custGeom>
                <a:avLst/>
                <a:gdLst>
                  <a:gd name="T0" fmla="*/ 0 w 456"/>
                  <a:gd name="T1" fmla="*/ 4 h 86"/>
                  <a:gd name="T2" fmla="*/ 456 w 456"/>
                  <a:gd name="T3" fmla="*/ 0 h 86"/>
                  <a:gd name="T4" fmla="*/ 456 w 456"/>
                  <a:gd name="T5" fmla="*/ 74 h 86"/>
                  <a:gd name="T6" fmla="*/ 9 w 456"/>
                  <a:gd name="T7" fmla="*/ 86 h 86"/>
                  <a:gd name="T8" fmla="*/ 0 w 456"/>
                  <a:gd name="T9" fmla="*/ 4 h 86"/>
                  <a:gd name="T10" fmla="*/ 0 w 456"/>
                  <a:gd name="T11" fmla="*/ 4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86"/>
                  <a:gd name="T20" fmla="*/ 456 w 456"/>
                  <a:gd name="T21" fmla="*/ 86 h 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86">
                    <a:moveTo>
                      <a:pt x="0" y="4"/>
                    </a:moveTo>
                    <a:lnTo>
                      <a:pt x="456" y="0"/>
                    </a:lnTo>
                    <a:lnTo>
                      <a:pt x="456" y="74"/>
                    </a:lnTo>
                    <a:lnTo>
                      <a:pt x="9" y="8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75" name="Freeform 136">
                <a:extLst>
                  <a:ext uri="{FF2B5EF4-FFF2-40B4-BE49-F238E27FC236}">
                    <a16:creationId xmlns:a16="http://schemas.microsoft.com/office/drawing/2014/main" xmlns="" id="{EF38F255-37FF-44B1-90B1-33D3D8BC9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2123"/>
                <a:ext cx="247" cy="252"/>
              </a:xfrm>
              <a:custGeom>
                <a:avLst/>
                <a:gdLst>
                  <a:gd name="T0" fmla="*/ 271 w 494"/>
                  <a:gd name="T1" fmla="*/ 502 h 504"/>
                  <a:gd name="T2" fmla="*/ 306 w 494"/>
                  <a:gd name="T3" fmla="*/ 495 h 504"/>
                  <a:gd name="T4" fmla="*/ 342 w 494"/>
                  <a:gd name="T5" fmla="*/ 483 h 504"/>
                  <a:gd name="T6" fmla="*/ 372 w 494"/>
                  <a:gd name="T7" fmla="*/ 468 h 504"/>
                  <a:gd name="T8" fmla="*/ 401 w 494"/>
                  <a:gd name="T9" fmla="*/ 447 h 504"/>
                  <a:gd name="T10" fmla="*/ 427 w 494"/>
                  <a:gd name="T11" fmla="*/ 420 h 504"/>
                  <a:gd name="T12" fmla="*/ 450 w 494"/>
                  <a:gd name="T13" fmla="*/ 392 h 504"/>
                  <a:gd name="T14" fmla="*/ 467 w 494"/>
                  <a:gd name="T15" fmla="*/ 362 h 504"/>
                  <a:gd name="T16" fmla="*/ 481 w 494"/>
                  <a:gd name="T17" fmla="*/ 327 h 504"/>
                  <a:gd name="T18" fmla="*/ 488 w 494"/>
                  <a:gd name="T19" fmla="*/ 291 h 504"/>
                  <a:gd name="T20" fmla="*/ 494 w 494"/>
                  <a:gd name="T21" fmla="*/ 255 h 504"/>
                  <a:gd name="T22" fmla="*/ 488 w 494"/>
                  <a:gd name="T23" fmla="*/ 215 h 504"/>
                  <a:gd name="T24" fmla="*/ 481 w 494"/>
                  <a:gd name="T25" fmla="*/ 177 h 504"/>
                  <a:gd name="T26" fmla="*/ 467 w 494"/>
                  <a:gd name="T27" fmla="*/ 143 h 504"/>
                  <a:gd name="T28" fmla="*/ 450 w 494"/>
                  <a:gd name="T29" fmla="*/ 113 h 504"/>
                  <a:gd name="T30" fmla="*/ 427 w 494"/>
                  <a:gd name="T31" fmla="*/ 82 h 504"/>
                  <a:gd name="T32" fmla="*/ 401 w 494"/>
                  <a:gd name="T33" fmla="*/ 57 h 504"/>
                  <a:gd name="T34" fmla="*/ 372 w 494"/>
                  <a:gd name="T35" fmla="*/ 35 h 504"/>
                  <a:gd name="T36" fmla="*/ 342 w 494"/>
                  <a:gd name="T37" fmla="*/ 21 h 504"/>
                  <a:gd name="T38" fmla="*/ 306 w 494"/>
                  <a:gd name="T39" fmla="*/ 8 h 504"/>
                  <a:gd name="T40" fmla="*/ 271 w 494"/>
                  <a:gd name="T41" fmla="*/ 0 h 504"/>
                  <a:gd name="T42" fmla="*/ 233 w 494"/>
                  <a:gd name="T43" fmla="*/ 0 h 504"/>
                  <a:gd name="T44" fmla="*/ 195 w 494"/>
                  <a:gd name="T45" fmla="*/ 6 h 504"/>
                  <a:gd name="T46" fmla="*/ 159 w 494"/>
                  <a:gd name="T47" fmla="*/ 16 h 504"/>
                  <a:gd name="T48" fmla="*/ 127 w 494"/>
                  <a:gd name="T49" fmla="*/ 29 h 504"/>
                  <a:gd name="T50" fmla="*/ 97 w 494"/>
                  <a:gd name="T51" fmla="*/ 50 h 504"/>
                  <a:gd name="T52" fmla="*/ 72 w 494"/>
                  <a:gd name="T53" fmla="*/ 75 h 504"/>
                  <a:gd name="T54" fmla="*/ 45 w 494"/>
                  <a:gd name="T55" fmla="*/ 101 h 504"/>
                  <a:gd name="T56" fmla="*/ 26 w 494"/>
                  <a:gd name="T57" fmla="*/ 133 h 504"/>
                  <a:gd name="T58" fmla="*/ 13 w 494"/>
                  <a:gd name="T59" fmla="*/ 166 h 504"/>
                  <a:gd name="T60" fmla="*/ 3 w 494"/>
                  <a:gd name="T61" fmla="*/ 204 h 504"/>
                  <a:gd name="T62" fmla="*/ 0 w 494"/>
                  <a:gd name="T63" fmla="*/ 242 h 504"/>
                  <a:gd name="T64" fmla="*/ 0 w 494"/>
                  <a:gd name="T65" fmla="*/ 280 h 504"/>
                  <a:gd name="T66" fmla="*/ 5 w 494"/>
                  <a:gd name="T67" fmla="*/ 314 h 504"/>
                  <a:gd name="T68" fmla="*/ 17 w 494"/>
                  <a:gd name="T69" fmla="*/ 350 h 504"/>
                  <a:gd name="T70" fmla="*/ 32 w 494"/>
                  <a:gd name="T71" fmla="*/ 382 h 504"/>
                  <a:gd name="T72" fmla="*/ 53 w 494"/>
                  <a:gd name="T73" fmla="*/ 413 h 504"/>
                  <a:gd name="T74" fmla="*/ 78 w 494"/>
                  <a:gd name="T75" fmla="*/ 439 h 504"/>
                  <a:gd name="T76" fmla="*/ 106 w 494"/>
                  <a:gd name="T77" fmla="*/ 462 h 504"/>
                  <a:gd name="T78" fmla="*/ 136 w 494"/>
                  <a:gd name="T79" fmla="*/ 477 h 504"/>
                  <a:gd name="T80" fmla="*/ 171 w 494"/>
                  <a:gd name="T81" fmla="*/ 491 h 504"/>
                  <a:gd name="T82" fmla="*/ 207 w 494"/>
                  <a:gd name="T83" fmla="*/ 500 h 504"/>
                  <a:gd name="T84" fmla="*/ 247 w 494"/>
                  <a:gd name="T85" fmla="*/ 504 h 50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94"/>
                  <a:gd name="T130" fmla="*/ 0 h 504"/>
                  <a:gd name="T131" fmla="*/ 494 w 494"/>
                  <a:gd name="T132" fmla="*/ 504 h 50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94" h="504">
                    <a:moveTo>
                      <a:pt x="247" y="504"/>
                    </a:moveTo>
                    <a:lnTo>
                      <a:pt x="258" y="504"/>
                    </a:lnTo>
                    <a:lnTo>
                      <a:pt x="271" y="502"/>
                    </a:lnTo>
                    <a:lnTo>
                      <a:pt x="283" y="500"/>
                    </a:lnTo>
                    <a:lnTo>
                      <a:pt x="294" y="498"/>
                    </a:lnTo>
                    <a:lnTo>
                      <a:pt x="306" y="495"/>
                    </a:lnTo>
                    <a:lnTo>
                      <a:pt x="317" y="491"/>
                    </a:lnTo>
                    <a:lnTo>
                      <a:pt x="328" y="487"/>
                    </a:lnTo>
                    <a:lnTo>
                      <a:pt x="342" y="483"/>
                    </a:lnTo>
                    <a:lnTo>
                      <a:pt x="351" y="477"/>
                    </a:lnTo>
                    <a:lnTo>
                      <a:pt x="363" y="474"/>
                    </a:lnTo>
                    <a:lnTo>
                      <a:pt x="372" y="468"/>
                    </a:lnTo>
                    <a:lnTo>
                      <a:pt x="384" y="462"/>
                    </a:lnTo>
                    <a:lnTo>
                      <a:pt x="391" y="455"/>
                    </a:lnTo>
                    <a:lnTo>
                      <a:pt x="401" y="447"/>
                    </a:lnTo>
                    <a:lnTo>
                      <a:pt x="410" y="439"/>
                    </a:lnTo>
                    <a:lnTo>
                      <a:pt x="420" y="432"/>
                    </a:lnTo>
                    <a:lnTo>
                      <a:pt x="427" y="420"/>
                    </a:lnTo>
                    <a:lnTo>
                      <a:pt x="435" y="413"/>
                    </a:lnTo>
                    <a:lnTo>
                      <a:pt x="442" y="401"/>
                    </a:lnTo>
                    <a:lnTo>
                      <a:pt x="450" y="392"/>
                    </a:lnTo>
                    <a:lnTo>
                      <a:pt x="456" y="382"/>
                    </a:lnTo>
                    <a:lnTo>
                      <a:pt x="461" y="371"/>
                    </a:lnTo>
                    <a:lnTo>
                      <a:pt x="467" y="362"/>
                    </a:lnTo>
                    <a:lnTo>
                      <a:pt x="473" y="350"/>
                    </a:lnTo>
                    <a:lnTo>
                      <a:pt x="475" y="339"/>
                    </a:lnTo>
                    <a:lnTo>
                      <a:pt x="481" y="327"/>
                    </a:lnTo>
                    <a:lnTo>
                      <a:pt x="482" y="314"/>
                    </a:lnTo>
                    <a:lnTo>
                      <a:pt x="488" y="304"/>
                    </a:lnTo>
                    <a:lnTo>
                      <a:pt x="488" y="291"/>
                    </a:lnTo>
                    <a:lnTo>
                      <a:pt x="490" y="280"/>
                    </a:lnTo>
                    <a:lnTo>
                      <a:pt x="492" y="266"/>
                    </a:lnTo>
                    <a:lnTo>
                      <a:pt x="494" y="255"/>
                    </a:lnTo>
                    <a:lnTo>
                      <a:pt x="492" y="242"/>
                    </a:lnTo>
                    <a:lnTo>
                      <a:pt x="490" y="228"/>
                    </a:lnTo>
                    <a:lnTo>
                      <a:pt x="488" y="215"/>
                    </a:lnTo>
                    <a:lnTo>
                      <a:pt x="488" y="204"/>
                    </a:lnTo>
                    <a:lnTo>
                      <a:pt x="482" y="189"/>
                    </a:lnTo>
                    <a:lnTo>
                      <a:pt x="481" y="177"/>
                    </a:lnTo>
                    <a:lnTo>
                      <a:pt x="475" y="166"/>
                    </a:lnTo>
                    <a:lnTo>
                      <a:pt x="473" y="154"/>
                    </a:lnTo>
                    <a:lnTo>
                      <a:pt x="467" y="143"/>
                    </a:lnTo>
                    <a:lnTo>
                      <a:pt x="461" y="133"/>
                    </a:lnTo>
                    <a:lnTo>
                      <a:pt x="456" y="120"/>
                    </a:lnTo>
                    <a:lnTo>
                      <a:pt x="450" y="113"/>
                    </a:lnTo>
                    <a:lnTo>
                      <a:pt x="442" y="101"/>
                    </a:lnTo>
                    <a:lnTo>
                      <a:pt x="435" y="92"/>
                    </a:lnTo>
                    <a:lnTo>
                      <a:pt x="427" y="82"/>
                    </a:lnTo>
                    <a:lnTo>
                      <a:pt x="420" y="75"/>
                    </a:lnTo>
                    <a:lnTo>
                      <a:pt x="410" y="65"/>
                    </a:lnTo>
                    <a:lnTo>
                      <a:pt x="401" y="57"/>
                    </a:lnTo>
                    <a:lnTo>
                      <a:pt x="391" y="50"/>
                    </a:lnTo>
                    <a:lnTo>
                      <a:pt x="384" y="42"/>
                    </a:lnTo>
                    <a:lnTo>
                      <a:pt x="372" y="35"/>
                    </a:lnTo>
                    <a:lnTo>
                      <a:pt x="363" y="29"/>
                    </a:lnTo>
                    <a:lnTo>
                      <a:pt x="351" y="25"/>
                    </a:lnTo>
                    <a:lnTo>
                      <a:pt x="342" y="21"/>
                    </a:lnTo>
                    <a:lnTo>
                      <a:pt x="328" y="16"/>
                    </a:lnTo>
                    <a:lnTo>
                      <a:pt x="317" y="10"/>
                    </a:lnTo>
                    <a:lnTo>
                      <a:pt x="306" y="8"/>
                    </a:lnTo>
                    <a:lnTo>
                      <a:pt x="294" y="6"/>
                    </a:lnTo>
                    <a:lnTo>
                      <a:pt x="283" y="2"/>
                    </a:lnTo>
                    <a:lnTo>
                      <a:pt x="271" y="0"/>
                    </a:lnTo>
                    <a:lnTo>
                      <a:pt x="258" y="0"/>
                    </a:lnTo>
                    <a:lnTo>
                      <a:pt x="247" y="0"/>
                    </a:lnTo>
                    <a:lnTo>
                      <a:pt x="233" y="0"/>
                    </a:lnTo>
                    <a:lnTo>
                      <a:pt x="220" y="0"/>
                    </a:lnTo>
                    <a:lnTo>
                      <a:pt x="207" y="2"/>
                    </a:lnTo>
                    <a:lnTo>
                      <a:pt x="195" y="6"/>
                    </a:lnTo>
                    <a:lnTo>
                      <a:pt x="182" y="8"/>
                    </a:lnTo>
                    <a:lnTo>
                      <a:pt x="171" y="10"/>
                    </a:lnTo>
                    <a:lnTo>
                      <a:pt x="159" y="16"/>
                    </a:lnTo>
                    <a:lnTo>
                      <a:pt x="148" y="21"/>
                    </a:lnTo>
                    <a:lnTo>
                      <a:pt x="136" y="25"/>
                    </a:lnTo>
                    <a:lnTo>
                      <a:pt x="127" y="29"/>
                    </a:lnTo>
                    <a:lnTo>
                      <a:pt x="116" y="35"/>
                    </a:lnTo>
                    <a:lnTo>
                      <a:pt x="106" y="42"/>
                    </a:lnTo>
                    <a:lnTo>
                      <a:pt x="97" y="50"/>
                    </a:lnTo>
                    <a:lnTo>
                      <a:pt x="87" y="57"/>
                    </a:lnTo>
                    <a:lnTo>
                      <a:pt x="78" y="65"/>
                    </a:lnTo>
                    <a:lnTo>
                      <a:pt x="72" y="75"/>
                    </a:lnTo>
                    <a:lnTo>
                      <a:pt x="62" y="82"/>
                    </a:lnTo>
                    <a:lnTo>
                      <a:pt x="53" y="92"/>
                    </a:lnTo>
                    <a:lnTo>
                      <a:pt x="45" y="101"/>
                    </a:lnTo>
                    <a:lnTo>
                      <a:pt x="39" y="113"/>
                    </a:lnTo>
                    <a:lnTo>
                      <a:pt x="32" y="120"/>
                    </a:lnTo>
                    <a:lnTo>
                      <a:pt x="26" y="133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3" y="166"/>
                    </a:lnTo>
                    <a:lnTo>
                      <a:pt x="9" y="177"/>
                    </a:lnTo>
                    <a:lnTo>
                      <a:pt x="5" y="189"/>
                    </a:lnTo>
                    <a:lnTo>
                      <a:pt x="3" y="204"/>
                    </a:lnTo>
                    <a:lnTo>
                      <a:pt x="1" y="215"/>
                    </a:lnTo>
                    <a:lnTo>
                      <a:pt x="0" y="228"/>
                    </a:lnTo>
                    <a:lnTo>
                      <a:pt x="0" y="242"/>
                    </a:lnTo>
                    <a:lnTo>
                      <a:pt x="0" y="255"/>
                    </a:lnTo>
                    <a:lnTo>
                      <a:pt x="0" y="266"/>
                    </a:lnTo>
                    <a:lnTo>
                      <a:pt x="0" y="280"/>
                    </a:lnTo>
                    <a:lnTo>
                      <a:pt x="1" y="291"/>
                    </a:lnTo>
                    <a:lnTo>
                      <a:pt x="3" y="304"/>
                    </a:lnTo>
                    <a:lnTo>
                      <a:pt x="5" y="314"/>
                    </a:lnTo>
                    <a:lnTo>
                      <a:pt x="9" y="327"/>
                    </a:lnTo>
                    <a:lnTo>
                      <a:pt x="13" y="339"/>
                    </a:lnTo>
                    <a:lnTo>
                      <a:pt x="17" y="350"/>
                    </a:lnTo>
                    <a:lnTo>
                      <a:pt x="22" y="362"/>
                    </a:lnTo>
                    <a:lnTo>
                      <a:pt x="26" y="371"/>
                    </a:lnTo>
                    <a:lnTo>
                      <a:pt x="32" y="382"/>
                    </a:lnTo>
                    <a:lnTo>
                      <a:pt x="39" y="392"/>
                    </a:lnTo>
                    <a:lnTo>
                      <a:pt x="45" y="401"/>
                    </a:lnTo>
                    <a:lnTo>
                      <a:pt x="53" y="413"/>
                    </a:lnTo>
                    <a:lnTo>
                      <a:pt x="62" y="420"/>
                    </a:lnTo>
                    <a:lnTo>
                      <a:pt x="72" y="432"/>
                    </a:lnTo>
                    <a:lnTo>
                      <a:pt x="78" y="439"/>
                    </a:lnTo>
                    <a:lnTo>
                      <a:pt x="87" y="447"/>
                    </a:lnTo>
                    <a:lnTo>
                      <a:pt x="97" y="455"/>
                    </a:lnTo>
                    <a:lnTo>
                      <a:pt x="106" y="462"/>
                    </a:lnTo>
                    <a:lnTo>
                      <a:pt x="116" y="468"/>
                    </a:lnTo>
                    <a:lnTo>
                      <a:pt x="127" y="474"/>
                    </a:lnTo>
                    <a:lnTo>
                      <a:pt x="136" y="477"/>
                    </a:lnTo>
                    <a:lnTo>
                      <a:pt x="148" y="483"/>
                    </a:lnTo>
                    <a:lnTo>
                      <a:pt x="159" y="487"/>
                    </a:lnTo>
                    <a:lnTo>
                      <a:pt x="171" y="491"/>
                    </a:lnTo>
                    <a:lnTo>
                      <a:pt x="182" y="495"/>
                    </a:lnTo>
                    <a:lnTo>
                      <a:pt x="195" y="498"/>
                    </a:lnTo>
                    <a:lnTo>
                      <a:pt x="207" y="500"/>
                    </a:lnTo>
                    <a:lnTo>
                      <a:pt x="220" y="502"/>
                    </a:lnTo>
                    <a:lnTo>
                      <a:pt x="233" y="504"/>
                    </a:lnTo>
                    <a:lnTo>
                      <a:pt x="247" y="5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76" name="Freeform 137">
                <a:extLst>
                  <a:ext uri="{FF2B5EF4-FFF2-40B4-BE49-F238E27FC236}">
                    <a16:creationId xmlns:a16="http://schemas.microsoft.com/office/drawing/2014/main" xmlns="" id="{9A65A8A4-D577-4418-8795-400EC4C74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2162"/>
                <a:ext cx="171" cy="174"/>
              </a:xfrm>
              <a:custGeom>
                <a:avLst/>
                <a:gdLst>
                  <a:gd name="T0" fmla="*/ 180 w 340"/>
                  <a:gd name="T1" fmla="*/ 348 h 348"/>
                  <a:gd name="T2" fmla="*/ 196 w 340"/>
                  <a:gd name="T3" fmla="*/ 346 h 348"/>
                  <a:gd name="T4" fmla="*/ 220 w 340"/>
                  <a:gd name="T5" fmla="*/ 339 h 348"/>
                  <a:gd name="T6" fmla="*/ 249 w 340"/>
                  <a:gd name="T7" fmla="*/ 325 h 348"/>
                  <a:gd name="T8" fmla="*/ 277 w 340"/>
                  <a:gd name="T9" fmla="*/ 306 h 348"/>
                  <a:gd name="T10" fmla="*/ 298 w 340"/>
                  <a:gd name="T11" fmla="*/ 284 h 348"/>
                  <a:gd name="T12" fmla="*/ 319 w 340"/>
                  <a:gd name="T13" fmla="*/ 255 h 348"/>
                  <a:gd name="T14" fmla="*/ 327 w 340"/>
                  <a:gd name="T15" fmla="*/ 232 h 348"/>
                  <a:gd name="T16" fmla="*/ 332 w 340"/>
                  <a:gd name="T17" fmla="*/ 217 h 348"/>
                  <a:gd name="T18" fmla="*/ 338 w 340"/>
                  <a:gd name="T19" fmla="*/ 200 h 348"/>
                  <a:gd name="T20" fmla="*/ 340 w 340"/>
                  <a:gd name="T21" fmla="*/ 181 h 348"/>
                  <a:gd name="T22" fmla="*/ 340 w 340"/>
                  <a:gd name="T23" fmla="*/ 166 h 348"/>
                  <a:gd name="T24" fmla="*/ 338 w 340"/>
                  <a:gd name="T25" fmla="*/ 147 h 348"/>
                  <a:gd name="T26" fmla="*/ 332 w 340"/>
                  <a:gd name="T27" fmla="*/ 130 h 348"/>
                  <a:gd name="T28" fmla="*/ 327 w 340"/>
                  <a:gd name="T29" fmla="*/ 112 h 348"/>
                  <a:gd name="T30" fmla="*/ 319 w 340"/>
                  <a:gd name="T31" fmla="*/ 90 h 348"/>
                  <a:gd name="T32" fmla="*/ 298 w 340"/>
                  <a:gd name="T33" fmla="*/ 61 h 348"/>
                  <a:gd name="T34" fmla="*/ 277 w 340"/>
                  <a:gd name="T35" fmla="*/ 36 h 348"/>
                  <a:gd name="T36" fmla="*/ 249 w 340"/>
                  <a:gd name="T37" fmla="*/ 19 h 348"/>
                  <a:gd name="T38" fmla="*/ 220 w 340"/>
                  <a:gd name="T39" fmla="*/ 6 h 348"/>
                  <a:gd name="T40" fmla="*/ 196 w 340"/>
                  <a:gd name="T41" fmla="*/ 0 h 348"/>
                  <a:gd name="T42" fmla="*/ 180 w 340"/>
                  <a:gd name="T43" fmla="*/ 0 h 348"/>
                  <a:gd name="T44" fmla="*/ 163 w 340"/>
                  <a:gd name="T45" fmla="*/ 0 h 348"/>
                  <a:gd name="T46" fmla="*/ 146 w 340"/>
                  <a:gd name="T47" fmla="*/ 0 h 348"/>
                  <a:gd name="T48" fmla="*/ 127 w 340"/>
                  <a:gd name="T49" fmla="*/ 2 h 348"/>
                  <a:gd name="T50" fmla="*/ 110 w 340"/>
                  <a:gd name="T51" fmla="*/ 8 h 348"/>
                  <a:gd name="T52" fmla="*/ 89 w 340"/>
                  <a:gd name="T53" fmla="*/ 19 h 348"/>
                  <a:gd name="T54" fmla="*/ 61 w 340"/>
                  <a:gd name="T55" fmla="*/ 36 h 348"/>
                  <a:gd name="T56" fmla="*/ 36 w 340"/>
                  <a:gd name="T57" fmla="*/ 61 h 348"/>
                  <a:gd name="T58" fmla="*/ 19 w 340"/>
                  <a:gd name="T59" fmla="*/ 90 h 348"/>
                  <a:gd name="T60" fmla="*/ 7 w 340"/>
                  <a:gd name="T61" fmla="*/ 112 h 348"/>
                  <a:gd name="T62" fmla="*/ 4 w 340"/>
                  <a:gd name="T63" fmla="*/ 130 h 348"/>
                  <a:gd name="T64" fmla="*/ 0 w 340"/>
                  <a:gd name="T65" fmla="*/ 147 h 348"/>
                  <a:gd name="T66" fmla="*/ 0 w 340"/>
                  <a:gd name="T67" fmla="*/ 166 h 348"/>
                  <a:gd name="T68" fmla="*/ 0 w 340"/>
                  <a:gd name="T69" fmla="*/ 181 h 348"/>
                  <a:gd name="T70" fmla="*/ 0 w 340"/>
                  <a:gd name="T71" fmla="*/ 200 h 348"/>
                  <a:gd name="T72" fmla="*/ 4 w 340"/>
                  <a:gd name="T73" fmla="*/ 217 h 348"/>
                  <a:gd name="T74" fmla="*/ 7 w 340"/>
                  <a:gd name="T75" fmla="*/ 232 h 348"/>
                  <a:gd name="T76" fmla="*/ 19 w 340"/>
                  <a:gd name="T77" fmla="*/ 255 h 348"/>
                  <a:gd name="T78" fmla="*/ 36 w 340"/>
                  <a:gd name="T79" fmla="*/ 284 h 348"/>
                  <a:gd name="T80" fmla="*/ 61 w 340"/>
                  <a:gd name="T81" fmla="*/ 306 h 348"/>
                  <a:gd name="T82" fmla="*/ 89 w 340"/>
                  <a:gd name="T83" fmla="*/ 325 h 348"/>
                  <a:gd name="T84" fmla="*/ 110 w 340"/>
                  <a:gd name="T85" fmla="*/ 335 h 348"/>
                  <a:gd name="T86" fmla="*/ 127 w 340"/>
                  <a:gd name="T87" fmla="*/ 342 h 348"/>
                  <a:gd name="T88" fmla="*/ 146 w 340"/>
                  <a:gd name="T89" fmla="*/ 346 h 348"/>
                  <a:gd name="T90" fmla="*/ 163 w 340"/>
                  <a:gd name="T91" fmla="*/ 348 h 348"/>
                  <a:gd name="T92" fmla="*/ 173 w 340"/>
                  <a:gd name="T93" fmla="*/ 348 h 34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0"/>
                  <a:gd name="T142" fmla="*/ 0 h 348"/>
                  <a:gd name="T143" fmla="*/ 340 w 340"/>
                  <a:gd name="T144" fmla="*/ 348 h 34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0" h="348">
                    <a:moveTo>
                      <a:pt x="173" y="348"/>
                    </a:moveTo>
                    <a:lnTo>
                      <a:pt x="180" y="348"/>
                    </a:lnTo>
                    <a:lnTo>
                      <a:pt x="188" y="348"/>
                    </a:lnTo>
                    <a:lnTo>
                      <a:pt x="196" y="346"/>
                    </a:lnTo>
                    <a:lnTo>
                      <a:pt x="205" y="344"/>
                    </a:lnTo>
                    <a:lnTo>
                      <a:pt x="220" y="339"/>
                    </a:lnTo>
                    <a:lnTo>
                      <a:pt x="236" y="335"/>
                    </a:lnTo>
                    <a:lnTo>
                      <a:pt x="249" y="325"/>
                    </a:lnTo>
                    <a:lnTo>
                      <a:pt x="264" y="318"/>
                    </a:lnTo>
                    <a:lnTo>
                      <a:pt x="277" y="306"/>
                    </a:lnTo>
                    <a:lnTo>
                      <a:pt x="291" y="297"/>
                    </a:lnTo>
                    <a:lnTo>
                      <a:pt x="298" y="284"/>
                    </a:lnTo>
                    <a:lnTo>
                      <a:pt x="310" y="270"/>
                    </a:lnTo>
                    <a:lnTo>
                      <a:pt x="319" y="255"/>
                    </a:lnTo>
                    <a:lnTo>
                      <a:pt x="325" y="242"/>
                    </a:lnTo>
                    <a:lnTo>
                      <a:pt x="327" y="232"/>
                    </a:lnTo>
                    <a:lnTo>
                      <a:pt x="331" y="225"/>
                    </a:lnTo>
                    <a:lnTo>
                      <a:pt x="332" y="217"/>
                    </a:lnTo>
                    <a:lnTo>
                      <a:pt x="336" y="209"/>
                    </a:lnTo>
                    <a:lnTo>
                      <a:pt x="338" y="200"/>
                    </a:lnTo>
                    <a:lnTo>
                      <a:pt x="340" y="190"/>
                    </a:lnTo>
                    <a:lnTo>
                      <a:pt x="340" y="181"/>
                    </a:lnTo>
                    <a:lnTo>
                      <a:pt x="340" y="173"/>
                    </a:lnTo>
                    <a:lnTo>
                      <a:pt x="340" y="166"/>
                    </a:lnTo>
                    <a:lnTo>
                      <a:pt x="340" y="156"/>
                    </a:lnTo>
                    <a:lnTo>
                      <a:pt x="338" y="147"/>
                    </a:lnTo>
                    <a:lnTo>
                      <a:pt x="336" y="139"/>
                    </a:lnTo>
                    <a:lnTo>
                      <a:pt x="332" y="130"/>
                    </a:lnTo>
                    <a:lnTo>
                      <a:pt x="331" y="120"/>
                    </a:lnTo>
                    <a:lnTo>
                      <a:pt x="327" y="112"/>
                    </a:lnTo>
                    <a:lnTo>
                      <a:pt x="325" y="105"/>
                    </a:lnTo>
                    <a:lnTo>
                      <a:pt x="319" y="90"/>
                    </a:lnTo>
                    <a:lnTo>
                      <a:pt x="310" y="76"/>
                    </a:lnTo>
                    <a:lnTo>
                      <a:pt x="298" y="61"/>
                    </a:lnTo>
                    <a:lnTo>
                      <a:pt x="291" y="50"/>
                    </a:lnTo>
                    <a:lnTo>
                      <a:pt x="277" y="36"/>
                    </a:lnTo>
                    <a:lnTo>
                      <a:pt x="264" y="27"/>
                    </a:lnTo>
                    <a:lnTo>
                      <a:pt x="249" y="19"/>
                    </a:lnTo>
                    <a:lnTo>
                      <a:pt x="236" y="14"/>
                    </a:lnTo>
                    <a:lnTo>
                      <a:pt x="220" y="6"/>
                    </a:lnTo>
                    <a:lnTo>
                      <a:pt x="205" y="2"/>
                    </a:lnTo>
                    <a:lnTo>
                      <a:pt x="196" y="0"/>
                    </a:lnTo>
                    <a:lnTo>
                      <a:pt x="188" y="0"/>
                    </a:lnTo>
                    <a:lnTo>
                      <a:pt x="180" y="0"/>
                    </a:lnTo>
                    <a:lnTo>
                      <a:pt x="173" y="0"/>
                    </a:lnTo>
                    <a:lnTo>
                      <a:pt x="163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7" y="2"/>
                    </a:lnTo>
                    <a:lnTo>
                      <a:pt x="127" y="2"/>
                    </a:lnTo>
                    <a:lnTo>
                      <a:pt x="118" y="6"/>
                    </a:lnTo>
                    <a:lnTo>
                      <a:pt x="110" y="8"/>
                    </a:lnTo>
                    <a:lnTo>
                      <a:pt x="102" y="14"/>
                    </a:lnTo>
                    <a:lnTo>
                      <a:pt x="89" y="19"/>
                    </a:lnTo>
                    <a:lnTo>
                      <a:pt x="74" y="27"/>
                    </a:lnTo>
                    <a:lnTo>
                      <a:pt x="61" y="36"/>
                    </a:lnTo>
                    <a:lnTo>
                      <a:pt x="49" y="50"/>
                    </a:lnTo>
                    <a:lnTo>
                      <a:pt x="36" y="61"/>
                    </a:lnTo>
                    <a:lnTo>
                      <a:pt x="26" y="76"/>
                    </a:lnTo>
                    <a:lnTo>
                      <a:pt x="19" y="90"/>
                    </a:lnTo>
                    <a:lnTo>
                      <a:pt x="13" y="105"/>
                    </a:lnTo>
                    <a:lnTo>
                      <a:pt x="7" y="112"/>
                    </a:lnTo>
                    <a:lnTo>
                      <a:pt x="6" y="120"/>
                    </a:lnTo>
                    <a:lnTo>
                      <a:pt x="4" y="130"/>
                    </a:lnTo>
                    <a:lnTo>
                      <a:pt x="4" y="139"/>
                    </a:lnTo>
                    <a:lnTo>
                      <a:pt x="0" y="147"/>
                    </a:lnTo>
                    <a:lnTo>
                      <a:pt x="0" y="156"/>
                    </a:lnTo>
                    <a:lnTo>
                      <a:pt x="0" y="166"/>
                    </a:lnTo>
                    <a:lnTo>
                      <a:pt x="0" y="173"/>
                    </a:lnTo>
                    <a:lnTo>
                      <a:pt x="0" y="181"/>
                    </a:lnTo>
                    <a:lnTo>
                      <a:pt x="0" y="190"/>
                    </a:lnTo>
                    <a:lnTo>
                      <a:pt x="0" y="200"/>
                    </a:lnTo>
                    <a:lnTo>
                      <a:pt x="4" y="209"/>
                    </a:lnTo>
                    <a:lnTo>
                      <a:pt x="4" y="217"/>
                    </a:lnTo>
                    <a:lnTo>
                      <a:pt x="6" y="225"/>
                    </a:lnTo>
                    <a:lnTo>
                      <a:pt x="7" y="232"/>
                    </a:lnTo>
                    <a:lnTo>
                      <a:pt x="13" y="242"/>
                    </a:lnTo>
                    <a:lnTo>
                      <a:pt x="19" y="255"/>
                    </a:lnTo>
                    <a:lnTo>
                      <a:pt x="26" y="270"/>
                    </a:lnTo>
                    <a:lnTo>
                      <a:pt x="36" y="284"/>
                    </a:lnTo>
                    <a:lnTo>
                      <a:pt x="49" y="297"/>
                    </a:lnTo>
                    <a:lnTo>
                      <a:pt x="61" y="306"/>
                    </a:lnTo>
                    <a:lnTo>
                      <a:pt x="74" y="318"/>
                    </a:lnTo>
                    <a:lnTo>
                      <a:pt x="89" y="325"/>
                    </a:lnTo>
                    <a:lnTo>
                      <a:pt x="102" y="335"/>
                    </a:lnTo>
                    <a:lnTo>
                      <a:pt x="110" y="335"/>
                    </a:lnTo>
                    <a:lnTo>
                      <a:pt x="118" y="339"/>
                    </a:lnTo>
                    <a:lnTo>
                      <a:pt x="127" y="342"/>
                    </a:lnTo>
                    <a:lnTo>
                      <a:pt x="137" y="344"/>
                    </a:lnTo>
                    <a:lnTo>
                      <a:pt x="146" y="346"/>
                    </a:lnTo>
                    <a:lnTo>
                      <a:pt x="154" y="348"/>
                    </a:lnTo>
                    <a:lnTo>
                      <a:pt x="163" y="348"/>
                    </a:lnTo>
                    <a:lnTo>
                      <a:pt x="173" y="348"/>
                    </a:lnTo>
                    <a:close/>
                  </a:path>
                </a:pathLst>
              </a:custGeom>
              <a:solidFill>
                <a:srgbClr val="99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77" name="Freeform 138">
                <a:extLst>
                  <a:ext uri="{FF2B5EF4-FFF2-40B4-BE49-F238E27FC236}">
                    <a16:creationId xmlns:a16="http://schemas.microsoft.com/office/drawing/2014/main" xmlns="" id="{2C16E952-AC1A-4021-AC64-98C018A49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1676"/>
                <a:ext cx="292" cy="157"/>
              </a:xfrm>
              <a:custGeom>
                <a:avLst/>
                <a:gdLst>
                  <a:gd name="T0" fmla="*/ 8 w 586"/>
                  <a:gd name="T1" fmla="*/ 314 h 314"/>
                  <a:gd name="T2" fmla="*/ 0 w 586"/>
                  <a:gd name="T3" fmla="*/ 8 h 314"/>
                  <a:gd name="T4" fmla="*/ 586 w 586"/>
                  <a:gd name="T5" fmla="*/ 0 h 314"/>
                  <a:gd name="T6" fmla="*/ 502 w 586"/>
                  <a:gd name="T7" fmla="*/ 63 h 314"/>
                  <a:gd name="T8" fmla="*/ 57 w 586"/>
                  <a:gd name="T9" fmla="*/ 70 h 314"/>
                  <a:gd name="T10" fmla="*/ 57 w 586"/>
                  <a:gd name="T11" fmla="*/ 238 h 314"/>
                  <a:gd name="T12" fmla="*/ 8 w 586"/>
                  <a:gd name="T13" fmla="*/ 314 h 314"/>
                  <a:gd name="T14" fmla="*/ 8 w 586"/>
                  <a:gd name="T15" fmla="*/ 314 h 3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6"/>
                  <a:gd name="T25" fmla="*/ 0 h 314"/>
                  <a:gd name="T26" fmla="*/ 586 w 586"/>
                  <a:gd name="T27" fmla="*/ 314 h 3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6" h="314">
                    <a:moveTo>
                      <a:pt x="8" y="314"/>
                    </a:moveTo>
                    <a:lnTo>
                      <a:pt x="0" y="8"/>
                    </a:lnTo>
                    <a:lnTo>
                      <a:pt x="586" y="0"/>
                    </a:lnTo>
                    <a:lnTo>
                      <a:pt x="502" y="63"/>
                    </a:lnTo>
                    <a:lnTo>
                      <a:pt x="57" y="70"/>
                    </a:lnTo>
                    <a:lnTo>
                      <a:pt x="57" y="238"/>
                    </a:lnTo>
                    <a:lnTo>
                      <a:pt x="8" y="3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78" name="Freeform 139">
                <a:extLst>
                  <a:ext uri="{FF2B5EF4-FFF2-40B4-BE49-F238E27FC236}">
                    <a16:creationId xmlns:a16="http://schemas.microsoft.com/office/drawing/2014/main" xmlns="" id="{FAFB64A6-ECDB-45AA-B12A-5502505C6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73"/>
                <a:ext cx="68" cy="700"/>
              </a:xfrm>
              <a:custGeom>
                <a:avLst/>
                <a:gdLst>
                  <a:gd name="T0" fmla="*/ 65 w 137"/>
                  <a:gd name="T1" fmla="*/ 39 h 1400"/>
                  <a:gd name="T2" fmla="*/ 72 w 137"/>
                  <a:gd name="T3" fmla="*/ 830 h 1400"/>
                  <a:gd name="T4" fmla="*/ 70 w 137"/>
                  <a:gd name="T5" fmla="*/ 1336 h 1400"/>
                  <a:gd name="T6" fmla="*/ 0 w 137"/>
                  <a:gd name="T7" fmla="*/ 1338 h 1400"/>
                  <a:gd name="T8" fmla="*/ 4 w 137"/>
                  <a:gd name="T9" fmla="*/ 1400 h 1400"/>
                  <a:gd name="T10" fmla="*/ 131 w 137"/>
                  <a:gd name="T11" fmla="*/ 1400 h 1400"/>
                  <a:gd name="T12" fmla="*/ 131 w 137"/>
                  <a:gd name="T13" fmla="*/ 821 h 1400"/>
                  <a:gd name="T14" fmla="*/ 137 w 137"/>
                  <a:gd name="T15" fmla="*/ 0 h 1400"/>
                  <a:gd name="T16" fmla="*/ 65 w 137"/>
                  <a:gd name="T17" fmla="*/ 39 h 1400"/>
                  <a:gd name="T18" fmla="*/ 65 w 137"/>
                  <a:gd name="T19" fmla="*/ 39 h 14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7"/>
                  <a:gd name="T31" fmla="*/ 0 h 1400"/>
                  <a:gd name="T32" fmla="*/ 137 w 137"/>
                  <a:gd name="T33" fmla="*/ 1400 h 14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7" h="1400">
                    <a:moveTo>
                      <a:pt x="65" y="39"/>
                    </a:moveTo>
                    <a:lnTo>
                      <a:pt x="72" y="830"/>
                    </a:lnTo>
                    <a:lnTo>
                      <a:pt x="70" y="1336"/>
                    </a:lnTo>
                    <a:lnTo>
                      <a:pt x="0" y="1338"/>
                    </a:lnTo>
                    <a:lnTo>
                      <a:pt x="4" y="1400"/>
                    </a:lnTo>
                    <a:lnTo>
                      <a:pt x="131" y="1400"/>
                    </a:lnTo>
                    <a:lnTo>
                      <a:pt x="131" y="821"/>
                    </a:lnTo>
                    <a:lnTo>
                      <a:pt x="137" y="0"/>
                    </a:lnTo>
                    <a:lnTo>
                      <a:pt x="65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79" name="Freeform 140">
                <a:extLst>
                  <a:ext uri="{FF2B5EF4-FFF2-40B4-BE49-F238E27FC236}">
                    <a16:creationId xmlns:a16="http://schemas.microsoft.com/office/drawing/2014/main" xmlns="" id="{B2D1A52E-439E-4434-8197-2DF9D079A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2224"/>
                <a:ext cx="412" cy="353"/>
              </a:xfrm>
              <a:custGeom>
                <a:avLst/>
                <a:gdLst>
                  <a:gd name="T0" fmla="*/ 0 w 823"/>
                  <a:gd name="T1" fmla="*/ 0 h 705"/>
                  <a:gd name="T2" fmla="*/ 0 w 823"/>
                  <a:gd name="T3" fmla="*/ 705 h 705"/>
                  <a:gd name="T4" fmla="*/ 816 w 823"/>
                  <a:gd name="T5" fmla="*/ 705 h 705"/>
                  <a:gd name="T6" fmla="*/ 823 w 823"/>
                  <a:gd name="T7" fmla="*/ 348 h 705"/>
                  <a:gd name="T8" fmla="*/ 751 w 823"/>
                  <a:gd name="T9" fmla="*/ 357 h 705"/>
                  <a:gd name="T10" fmla="*/ 751 w 823"/>
                  <a:gd name="T11" fmla="*/ 638 h 705"/>
                  <a:gd name="T12" fmla="*/ 70 w 823"/>
                  <a:gd name="T13" fmla="*/ 644 h 705"/>
                  <a:gd name="T14" fmla="*/ 57 w 823"/>
                  <a:gd name="T15" fmla="*/ 182 h 705"/>
                  <a:gd name="T16" fmla="*/ 0 w 823"/>
                  <a:gd name="T17" fmla="*/ 0 h 705"/>
                  <a:gd name="T18" fmla="*/ 0 w 823"/>
                  <a:gd name="T19" fmla="*/ 0 h 7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3"/>
                  <a:gd name="T31" fmla="*/ 0 h 705"/>
                  <a:gd name="T32" fmla="*/ 823 w 823"/>
                  <a:gd name="T33" fmla="*/ 705 h 7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3" h="705">
                    <a:moveTo>
                      <a:pt x="0" y="0"/>
                    </a:moveTo>
                    <a:lnTo>
                      <a:pt x="0" y="705"/>
                    </a:lnTo>
                    <a:lnTo>
                      <a:pt x="816" y="705"/>
                    </a:lnTo>
                    <a:lnTo>
                      <a:pt x="823" y="348"/>
                    </a:lnTo>
                    <a:lnTo>
                      <a:pt x="751" y="357"/>
                    </a:lnTo>
                    <a:lnTo>
                      <a:pt x="751" y="638"/>
                    </a:lnTo>
                    <a:lnTo>
                      <a:pt x="70" y="644"/>
                    </a:lnTo>
                    <a:lnTo>
                      <a:pt x="57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80" name="Freeform 141">
                <a:extLst>
                  <a:ext uri="{FF2B5EF4-FFF2-40B4-BE49-F238E27FC236}">
                    <a16:creationId xmlns:a16="http://schemas.microsoft.com/office/drawing/2014/main" xmlns="" id="{E4502213-3E36-4B05-956B-B466CDBC6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" y="1752"/>
                <a:ext cx="189" cy="401"/>
              </a:xfrm>
              <a:custGeom>
                <a:avLst/>
                <a:gdLst>
                  <a:gd name="T0" fmla="*/ 379 w 379"/>
                  <a:gd name="T1" fmla="*/ 802 h 802"/>
                  <a:gd name="T2" fmla="*/ 369 w 379"/>
                  <a:gd name="T3" fmla="*/ 0 h 802"/>
                  <a:gd name="T4" fmla="*/ 0 w 379"/>
                  <a:gd name="T5" fmla="*/ 0 h 802"/>
                  <a:gd name="T6" fmla="*/ 27 w 379"/>
                  <a:gd name="T7" fmla="*/ 53 h 802"/>
                  <a:gd name="T8" fmla="*/ 303 w 379"/>
                  <a:gd name="T9" fmla="*/ 71 h 802"/>
                  <a:gd name="T10" fmla="*/ 322 w 379"/>
                  <a:gd name="T11" fmla="*/ 791 h 802"/>
                  <a:gd name="T12" fmla="*/ 379 w 379"/>
                  <a:gd name="T13" fmla="*/ 802 h 802"/>
                  <a:gd name="T14" fmla="*/ 379 w 379"/>
                  <a:gd name="T15" fmla="*/ 802 h 8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9"/>
                  <a:gd name="T25" fmla="*/ 0 h 802"/>
                  <a:gd name="T26" fmla="*/ 379 w 379"/>
                  <a:gd name="T27" fmla="*/ 802 h 8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9" h="802">
                    <a:moveTo>
                      <a:pt x="379" y="802"/>
                    </a:moveTo>
                    <a:lnTo>
                      <a:pt x="369" y="0"/>
                    </a:lnTo>
                    <a:lnTo>
                      <a:pt x="0" y="0"/>
                    </a:lnTo>
                    <a:lnTo>
                      <a:pt x="27" y="53"/>
                    </a:lnTo>
                    <a:lnTo>
                      <a:pt x="303" y="71"/>
                    </a:lnTo>
                    <a:lnTo>
                      <a:pt x="322" y="791"/>
                    </a:lnTo>
                    <a:lnTo>
                      <a:pt x="379" y="8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81" name="Freeform 142">
                <a:extLst>
                  <a:ext uri="{FF2B5EF4-FFF2-40B4-BE49-F238E27FC236}">
                    <a16:creationId xmlns:a16="http://schemas.microsoft.com/office/drawing/2014/main" xmlns="" id="{9E1FA649-D118-4C5C-AC61-1D3B37DEB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" y="2356"/>
                <a:ext cx="423" cy="225"/>
              </a:xfrm>
              <a:custGeom>
                <a:avLst/>
                <a:gdLst>
                  <a:gd name="T0" fmla="*/ 0 w 846"/>
                  <a:gd name="T1" fmla="*/ 38 h 450"/>
                  <a:gd name="T2" fmla="*/ 0 w 846"/>
                  <a:gd name="T3" fmla="*/ 450 h 450"/>
                  <a:gd name="T4" fmla="*/ 827 w 846"/>
                  <a:gd name="T5" fmla="*/ 450 h 450"/>
                  <a:gd name="T6" fmla="*/ 846 w 846"/>
                  <a:gd name="T7" fmla="*/ 0 h 450"/>
                  <a:gd name="T8" fmla="*/ 780 w 846"/>
                  <a:gd name="T9" fmla="*/ 4 h 450"/>
                  <a:gd name="T10" fmla="*/ 772 w 846"/>
                  <a:gd name="T11" fmla="*/ 392 h 450"/>
                  <a:gd name="T12" fmla="*/ 67 w 846"/>
                  <a:gd name="T13" fmla="*/ 409 h 450"/>
                  <a:gd name="T14" fmla="*/ 54 w 846"/>
                  <a:gd name="T15" fmla="*/ 135 h 450"/>
                  <a:gd name="T16" fmla="*/ 0 w 846"/>
                  <a:gd name="T17" fmla="*/ 38 h 450"/>
                  <a:gd name="T18" fmla="*/ 0 w 846"/>
                  <a:gd name="T19" fmla="*/ 38 h 4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46"/>
                  <a:gd name="T31" fmla="*/ 0 h 450"/>
                  <a:gd name="T32" fmla="*/ 846 w 846"/>
                  <a:gd name="T33" fmla="*/ 450 h 4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46" h="450">
                    <a:moveTo>
                      <a:pt x="0" y="38"/>
                    </a:moveTo>
                    <a:lnTo>
                      <a:pt x="0" y="450"/>
                    </a:lnTo>
                    <a:lnTo>
                      <a:pt x="827" y="450"/>
                    </a:lnTo>
                    <a:lnTo>
                      <a:pt x="846" y="0"/>
                    </a:lnTo>
                    <a:lnTo>
                      <a:pt x="780" y="4"/>
                    </a:lnTo>
                    <a:lnTo>
                      <a:pt x="772" y="392"/>
                    </a:lnTo>
                    <a:lnTo>
                      <a:pt x="67" y="409"/>
                    </a:lnTo>
                    <a:lnTo>
                      <a:pt x="54" y="1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82" name="Freeform 143">
                <a:extLst>
                  <a:ext uri="{FF2B5EF4-FFF2-40B4-BE49-F238E27FC236}">
                    <a16:creationId xmlns:a16="http://schemas.microsoft.com/office/drawing/2014/main" xmlns="" id="{8EBFAF59-B9D5-45BF-91B0-44ABBDB2E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" y="1752"/>
                <a:ext cx="439" cy="434"/>
              </a:xfrm>
              <a:custGeom>
                <a:avLst/>
                <a:gdLst>
                  <a:gd name="T0" fmla="*/ 2 w 878"/>
                  <a:gd name="T1" fmla="*/ 869 h 869"/>
                  <a:gd name="T2" fmla="*/ 0 w 878"/>
                  <a:gd name="T3" fmla="*/ 0 h 869"/>
                  <a:gd name="T4" fmla="*/ 878 w 878"/>
                  <a:gd name="T5" fmla="*/ 12 h 869"/>
                  <a:gd name="T6" fmla="*/ 878 w 878"/>
                  <a:gd name="T7" fmla="*/ 833 h 869"/>
                  <a:gd name="T8" fmla="*/ 821 w 878"/>
                  <a:gd name="T9" fmla="*/ 846 h 869"/>
                  <a:gd name="T10" fmla="*/ 821 w 878"/>
                  <a:gd name="T11" fmla="*/ 65 h 869"/>
                  <a:gd name="T12" fmla="*/ 61 w 878"/>
                  <a:gd name="T13" fmla="*/ 57 h 869"/>
                  <a:gd name="T14" fmla="*/ 52 w 878"/>
                  <a:gd name="T15" fmla="*/ 726 h 869"/>
                  <a:gd name="T16" fmla="*/ 2 w 878"/>
                  <a:gd name="T17" fmla="*/ 869 h 869"/>
                  <a:gd name="T18" fmla="*/ 2 w 878"/>
                  <a:gd name="T19" fmla="*/ 869 h 8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78"/>
                  <a:gd name="T31" fmla="*/ 0 h 869"/>
                  <a:gd name="T32" fmla="*/ 878 w 878"/>
                  <a:gd name="T33" fmla="*/ 869 h 8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78" h="869">
                    <a:moveTo>
                      <a:pt x="2" y="869"/>
                    </a:moveTo>
                    <a:lnTo>
                      <a:pt x="0" y="0"/>
                    </a:lnTo>
                    <a:lnTo>
                      <a:pt x="878" y="12"/>
                    </a:lnTo>
                    <a:lnTo>
                      <a:pt x="878" y="833"/>
                    </a:lnTo>
                    <a:lnTo>
                      <a:pt x="821" y="846"/>
                    </a:lnTo>
                    <a:lnTo>
                      <a:pt x="821" y="65"/>
                    </a:lnTo>
                    <a:lnTo>
                      <a:pt x="61" y="57"/>
                    </a:lnTo>
                    <a:lnTo>
                      <a:pt x="52" y="726"/>
                    </a:lnTo>
                    <a:lnTo>
                      <a:pt x="2" y="8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83" name="Freeform 144">
                <a:extLst>
                  <a:ext uri="{FF2B5EF4-FFF2-40B4-BE49-F238E27FC236}">
                    <a16:creationId xmlns:a16="http://schemas.microsoft.com/office/drawing/2014/main" xmlns="" id="{6BB314B7-00DB-4466-9716-8BA304474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1245"/>
                <a:ext cx="39" cy="360"/>
              </a:xfrm>
              <a:custGeom>
                <a:avLst/>
                <a:gdLst>
                  <a:gd name="T0" fmla="*/ 0 w 78"/>
                  <a:gd name="T1" fmla="*/ 10 h 721"/>
                  <a:gd name="T2" fmla="*/ 3 w 78"/>
                  <a:gd name="T3" fmla="*/ 715 h 721"/>
                  <a:gd name="T4" fmla="*/ 78 w 78"/>
                  <a:gd name="T5" fmla="*/ 721 h 721"/>
                  <a:gd name="T6" fmla="*/ 66 w 78"/>
                  <a:gd name="T7" fmla="*/ 0 h 721"/>
                  <a:gd name="T8" fmla="*/ 0 w 78"/>
                  <a:gd name="T9" fmla="*/ 10 h 721"/>
                  <a:gd name="T10" fmla="*/ 0 w 78"/>
                  <a:gd name="T11" fmla="*/ 10 h 7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721"/>
                  <a:gd name="T20" fmla="*/ 78 w 78"/>
                  <a:gd name="T21" fmla="*/ 721 h 7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721">
                    <a:moveTo>
                      <a:pt x="0" y="10"/>
                    </a:moveTo>
                    <a:lnTo>
                      <a:pt x="3" y="715"/>
                    </a:lnTo>
                    <a:lnTo>
                      <a:pt x="78" y="721"/>
                    </a:lnTo>
                    <a:lnTo>
                      <a:pt x="6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84" name="Freeform 145">
                <a:extLst>
                  <a:ext uri="{FF2B5EF4-FFF2-40B4-BE49-F238E27FC236}">
                    <a16:creationId xmlns:a16="http://schemas.microsoft.com/office/drawing/2014/main" xmlns="" id="{B68CF2DF-620B-4536-BCD1-F2C29C8F1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" y="1846"/>
                <a:ext cx="51" cy="79"/>
              </a:xfrm>
              <a:custGeom>
                <a:avLst/>
                <a:gdLst>
                  <a:gd name="T0" fmla="*/ 0 w 103"/>
                  <a:gd name="T1" fmla="*/ 158 h 158"/>
                  <a:gd name="T2" fmla="*/ 0 w 103"/>
                  <a:gd name="T3" fmla="*/ 2 h 158"/>
                  <a:gd name="T4" fmla="*/ 103 w 103"/>
                  <a:gd name="T5" fmla="*/ 0 h 158"/>
                  <a:gd name="T6" fmla="*/ 103 w 103"/>
                  <a:gd name="T7" fmla="*/ 158 h 158"/>
                  <a:gd name="T8" fmla="*/ 0 w 103"/>
                  <a:gd name="T9" fmla="*/ 158 h 158"/>
                  <a:gd name="T10" fmla="*/ 0 w 103"/>
                  <a:gd name="T11" fmla="*/ 158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158"/>
                  <a:gd name="T20" fmla="*/ 103 w 103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158">
                    <a:moveTo>
                      <a:pt x="0" y="158"/>
                    </a:moveTo>
                    <a:lnTo>
                      <a:pt x="0" y="2"/>
                    </a:lnTo>
                    <a:lnTo>
                      <a:pt x="103" y="0"/>
                    </a:lnTo>
                    <a:lnTo>
                      <a:pt x="103" y="15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85" name="Freeform 146">
                <a:extLst>
                  <a:ext uri="{FF2B5EF4-FFF2-40B4-BE49-F238E27FC236}">
                    <a16:creationId xmlns:a16="http://schemas.microsoft.com/office/drawing/2014/main" xmlns="" id="{75E0FD47-B562-4238-9566-06AF9556B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1981"/>
                <a:ext cx="84" cy="61"/>
              </a:xfrm>
              <a:custGeom>
                <a:avLst/>
                <a:gdLst>
                  <a:gd name="T0" fmla="*/ 4 w 170"/>
                  <a:gd name="T1" fmla="*/ 122 h 122"/>
                  <a:gd name="T2" fmla="*/ 0 w 170"/>
                  <a:gd name="T3" fmla="*/ 0 h 122"/>
                  <a:gd name="T4" fmla="*/ 170 w 170"/>
                  <a:gd name="T5" fmla="*/ 0 h 122"/>
                  <a:gd name="T6" fmla="*/ 170 w 170"/>
                  <a:gd name="T7" fmla="*/ 122 h 122"/>
                  <a:gd name="T8" fmla="*/ 4 w 170"/>
                  <a:gd name="T9" fmla="*/ 122 h 122"/>
                  <a:gd name="T10" fmla="*/ 4 w 170"/>
                  <a:gd name="T11" fmla="*/ 12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0"/>
                  <a:gd name="T19" fmla="*/ 0 h 122"/>
                  <a:gd name="T20" fmla="*/ 170 w 170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0" h="122">
                    <a:moveTo>
                      <a:pt x="4" y="122"/>
                    </a:moveTo>
                    <a:lnTo>
                      <a:pt x="0" y="0"/>
                    </a:lnTo>
                    <a:lnTo>
                      <a:pt x="170" y="0"/>
                    </a:lnTo>
                    <a:lnTo>
                      <a:pt x="170" y="122"/>
                    </a:lnTo>
                    <a:lnTo>
                      <a:pt x="4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86" name="Freeform 147">
                <a:extLst>
                  <a:ext uri="{FF2B5EF4-FFF2-40B4-BE49-F238E27FC236}">
                    <a16:creationId xmlns:a16="http://schemas.microsoft.com/office/drawing/2014/main" xmlns="" id="{AF8C8AE3-5EE6-44A5-B4FE-39E8BA45F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1850"/>
                <a:ext cx="51" cy="79"/>
              </a:xfrm>
              <a:custGeom>
                <a:avLst/>
                <a:gdLst>
                  <a:gd name="T0" fmla="*/ 0 w 102"/>
                  <a:gd name="T1" fmla="*/ 158 h 158"/>
                  <a:gd name="T2" fmla="*/ 0 w 102"/>
                  <a:gd name="T3" fmla="*/ 4 h 158"/>
                  <a:gd name="T4" fmla="*/ 102 w 102"/>
                  <a:gd name="T5" fmla="*/ 0 h 158"/>
                  <a:gd name="T6" fmla="*/ 102 w 102"/>
                  <a:gd name="T7" fmla="*/ 156 h 158"/>
                  <a:gd name="T8" fmla="*/ 0 w 102"/>
                  <a:gd name="T9" fmla="*/ 158 h 158"/>
                  <a:gd name="T10" fmla="*/ 0 w 102"/>
                  <a:gd name="T11" fmla="*/ 158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58"/>
                  <a:gd name="T20" fmla="*/ 102 w 102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58">
                    <a:moveTo>
                      <a:pt x="0" y="158"/>
                    </a:moveTo>
                    <a:lnTo>
                      <a:pt x="0" y="4"/>
                    </a:lnTo>
                    <a:lnTo>
                      <a:pt x="102" y="0"/>
                    </a:lnTo>
                    <a:lnTo>
                      <a:pt x="102" y="15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87" name="Freeform 148">
                <a:extLst>
                  <a:ext uri="{FF2B5EF4-FFF2-40B4-BE49-F238E27FC236}">
                    <a16:creationId xmlns:a16="http://schemas.microsoft.com/office/drawing/2014/main" xmlns="" id="{ED3B4A39-B7A1-4AA2-B277-36AF90B14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" y="2429"/>
                <a:ext cx="52" cy="78"/>
              </a:xfrm>
              <a:custGeom>
                <a:avLst/>
                <a:gdLst>
                  <a:gd name="T0" fmla="*/ 0 w 104"/>
                  <a:gd name="T1" fmla="*/ 156 h 156"/>
                  <a:gd name="T2" fmla="*/ 0 w 104"/>
                  <a:gd name="T3" fmla="*/ 4 h 156"/>
                  <a:gd name="T4" fmla="*/ 104 w 104"/>
                  <a:gd name="T5" fmla="*/ 0 h 156"/>
                  <a:gd name="T6" fmla="*/ 104 w 104"/>
                  <a:gd name="T7" fmla="*/ 156 h 156"/>
                  <a:gd name="T8" fmla="*/ 0 w 104"/>
                  <a:gd name="T9" fmla="*/ 156 h 156"/>
                  <a:gd name="T10" fmla="*/ 0 w 10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156"/>
                  <a:gd name="T20" fmla="*/ 104 w 10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156">
                    <a:moveTo>
                      <a:pt x="0" y="156"/>
                    </a:moveTo>
                    <a:lnTo>
                      <a:pt x="0" y="4"/>
                    </a:lnTo>
                    <a:lnTo>
                      <a:pt x="104" y="0"/>
                    </a:lnTo>
                    <a:lnTo>
                      <a:pt x="104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88" name="Freeform 149">
                <a:extLst>
                  <a:ext uri="{FF2B5EF4-FFF2-40B4-BE49-F238E27FC236}">
                    <a16:creationId xmlns:a16="http://schemas.microsoft.com/office/drawing/2014/main" xmlns="" id="{82264FB5-24F0-44DE-A3C7-05684E895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1842"/>
                <a:ext cx="51" cy="78"/>
              </a:xfrm>
              <a:custGeom>
                <a:avLst/>
                <a:gdLst>
                  <a:gd name="T0" fmla="*/ 0 w 101"/>
                  <a:gd name="T1" fmla="*/ 156 h 156"/>
                  <a:gd name="T2" fmla="*/ 0 w 101"/>
                  <a:gd name="T3" fmla="*/ 2 h 156"/>
                  <a:gd name="T4" fmla="*/ 101 w 101"/>
                  <a:gd name="T5" fmla="*/ 0 h 156"/>
                  <a:gd name="T6" fmla="*/ 101 w 101"/>
                  <a:gd name="T7" fmla="*/ 154 h 156"/>
                  <a:gd name="T8" fmla="*/ 0 w 101"/>
                  <a:gd name="T9" fmla="*/ 156 h 156"/>
                  <a:gd name="T10" fmla="*/ 0 w 101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"/>
                  <a:gd name="T19" fmla="*/ 0 h 156"/>
                  <a:gd name="T20" fmla="*/ 101 w 10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" h="156">
                    <a:moveTo>
                      <a:pt x="0" y="156"/>
                    </a:moveTo>
                    <a:lnTo>
                      <a:pt x="0" y="2"/>
                    </a:lnTo>
                    <a:lnTo>
                      <a:pt x="101" y="0"/>
                    </a:lnTo>
                    <a:lnTo>
                      <a:pt x="101" y="154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89" name="Freeform 150">
                <a:extLst>
                  <a:ext uri="{FF2B5EF4-FFF2-40B4-BE49-F238E27FC236}">
                    <a16:creationId xmlns:a16="http://schemas.microsoft.com/office/drawing/2014/main" xmlns="" id="{2B0C477D-82CC-465B-876E-907BC4285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" y="2443"/>
                <a:ext cx="51" cy="78"/>
              </a:xfrm>
              <a:custGeom>
                <a:avLst/>
                <a:gdLst>
                  <a:gd name="T0" fmla="*/ 0 w 101"/>
                  <a:gd name="T1" fmla="*/ 156 h 156"/>
                  <a:gd name="T2" fmla="*/ 0 w 101"/>
                  <a:gd name="T3" fmla="*/ 2 h 156"/>
                  <a:gd name="T4" fmla="*/ 101 w 101"/>
                  <a:gd name="T5" fmla="*/ 0 h 156"/>
                  <a:gd name="T6" fmla="*/ 101 w 101"/>
                  <a:gd name="T7" fmla="*/ 156 h 156"/>
                  <a:gd name="T8" fmla="*/ 0 w 101"/>
                  <a:gd name="T9" fmla="*/ 156 h 156"/>
                  <a:gd name="T10" fmla="*/ 0 w 101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"/>
                  <a:gd name="T19" fmla="*/ 0 h 156"/>
                  <a:gd name="T20" fmla="*/ 101 w 10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" h="156">
                    <a:moveTo>
                      <a:pt x="0" y="156"/>
                    </a:moveTo>
                    <a:lnTo>
                      <a:pt x="0" y="2"/>
                    </a:lnTo>
                    <a:lnTo>
                      <a:pt x="101" y="0"/>
                    </a:lnTo>
                    <a:lnTo>
                      <a:pt x="101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90" name="Freeform 151">
                <a:extLst>
                  <a:ext uri="{FF2B5EF4-FFF2-40B4-BE49-F238E27FC236}">
                    <a16:creationId xmlns:a16="http://schemas.microsoft.com/office/drawing/2014/main" xmlns="" id="{8F7DCE7F-0BC6-4FFD-B6D9-629058E46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7" y="1866"/>
                <a:ext cx="18" cy="40"/>
              </a:xfrm>
              <a:custGeom>
                <a:avLst/>
                <a:gdLst>
                  <a:gd name="T0" fmla="*/ 0 w 36"/>
                  <a:gd name="T1" fmla="*/ 4 h 80"/>
                  <a:gd name="T2" fmla="*/ 0 w 36"/>
                  <a:gd name="T3" fmla="*/ 80 h 80"/>
                  <a:gd name="T4" fmla="*/ 36 w 36"/>
                  <a:gd name="T5" fmla="*/ 78 h 80"/>
                  <a:gd name="T6" fmla="*/ 36 w 36"/>
                  <a:gd name="T7" fmla="*/ 0 h 80"/>
                  <a:gd name="T8" fmla="*/ 0 w 36"/>
                  <a:gd name="T9" fmla="*/ 4 h 80"/>
                  <a:gd name="T10" fmla="*/ 0 w 36"/>
                  <a:gd name="T11" fmla="*/ 4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80"/>
                  <a:gd name="T20" fmla="*/ 36 w 36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80">
                    <a:moveTo>
                      <a:pt x="0" y="4"/>
                    </a:moveTo>
                    <a:lnTo>
                      <a:pt x="0" y="80"/>
                    </a:lnTo>
                    <a:lnTo>
                      <a:pt x="36" y="78"/>
                    </a:lnTo>
                    <a:lnTo>
                      <a:pt x="3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91" name="Freeform 152">
                <a:extLst>
                  <a:ext uri="{FF2B5EF4-FFF2-40B4-BE49-F238E27FC236}">
                    <a16:creationId xmlns:a16="http://schemas.microsoft.com/office/drawing/2014/main" xmlns="" id="{34CBEF14-C56F-45D6-BEA2-20CEE7D20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" y="1868"/>
                <a:ext cx="21" cy="42"/>
              </a:xfrm>
              <a:custGeom>
                <a:avLst/>
                <a:gdLst>
                  <a:gd name="T0" fmla="*/ 0 w 42"/>
                  <a:gd name="T1" fmla="*/ 0 h 84"/>
                  <a:gd name="T2" fmla="*/ 0 w 42"/>
                  <a:gd name="T3" fmla="*/ 84 h 84"/>
                  <a:gd name="T4" fmla="*/ 42 w 42"/>
                  <a:gd name="T5" fmla="*/ 84 h 84"/>
                  <a:gd name="T6" fmla="*/ 42 w 42"/>
                  <a:gd name="T7" fmla="*/ 8 h 84"/>
                  <a:gd name="T8" fmla="*/ 0 w 42"/>
                  <a:gd name="T9" fmla="*/ 0 h 84"/>
                  <a:gd name="T10" fmla="*/ 0 w 42"/>
                  <a:gd name="T11" fmla="*/ 0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84"/>
                  <a:gd name="T20" fmla="*/ 42 w 42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84">
                    <a:moveTo>
                      <a:pt x="0" y="0"/>
                    </a:moveTo>
                    <a:lnTo>
                      <a:pt x="0" y="84"/>
                    </a:lnTo>
                    <a:lnTo>
                      <a:pt x="42" y="84"/>
                    </a:lnTo>
                    <a:lnTo>
                      <a:pt x="4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92" name="Freeform 153">
                <a:extLst>
                  <a:ext uri="{FF2B5EF4-FFF2-40B4-BE49-F238E27FC236}">
                    <a16:creationId xmlns:a16="http://schemas.microsoft.com/office/drawing/2014/main" xmlns="" id="{23192C3A-17C5-4DAE-9DD9-08AED6C04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" y="1995"/>
                <a:ext cx="49" cy="29"/>
              </a:xfrm>
              <a:custGeom>
                <a:avLst/>
                <a:gdLst>
                  <a:gd name="T0" fmla="*/ 0 w 99"/>
                  <a:gd name="T1" fmla="*/ 9 h 57"/>
                  <a:gd name="T2" fmla="*/ 0 w 99"/>
                  <a:gd name="T3" fmla="*/ 57 h 57"/>
                  <a:gd name="T4" fmla="*/ 99 w 99"/>
                  <a:gd name="T5" fmla="*/ 57 h 57"/>
                  <a:gd name="T6" fmla="*/ 99 w 99"/>
                  <a:gd name="T7" fmla="*/ 0 h 57"/>
                  <a:gd name="T8" fmla="*/ 0 w 99"/>
                  <a:gd name="T9" fmla="*/ 9 h 57"/>
                  <a:gd name="T10" fmla="*/ 0 w 99"/>
                  <a:gd name="T11" fmla="*/ 9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57"/>
                  <a:gd name="T20" fmla="*/ 99 w 99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57">
                    <a:moveTo>
                      <a:pt x="0" y="9"/>
                    </a:moveTo>
                    <a:lnTo>
                      <a:pt x="0" y="57"/>
                    </a:lnTo>
                    <a:lnTo>
                      <a:pt x="99" y="57"/>
                    </a:lnTo>
                    <a:lnTo>
                      <a:pt x="9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93" name="Freeform 154">
                <a:extLst>
                  <a:ext uri="{FF2B5EF4-FFF2-40B4-BE49-F238E27FC236}">
                    <a16:creationId xmlns:a16="http://schemas.microsoft.com/office/drawing/2014/main" xmlns="" id="{B8239CCE-79DE-477E-BC36-605280B3B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1" y="2448"/>
                <a:ext cx="22" cy="42"/>
              </a:xfrm>
              <a:custGeom>
                <a:avLst/>
                <a:gdLst>
                  <a:gd name="T0" fmla="*/ 2 w 44"/>
                  <a:gd name="T1" fmla="*/ 4 h 84"/>
                  <a:gd name="T2" fmla="*/ 44 w 44"/>
                  <a:gd name="T3" fmla="*/ 0 h 84"/>
                  <a:gd name="T4" fmla="*/ 42 w 44"/>
                  <a:gd name="T5" fmla="*/ 80 h 84"/>
                  <a:gd name="T6" fmla="*/ 0 w 44"/>
                  <a:gd name="T7" fmla="*/ 84 h 84"/>
                  <a:gd name="T8" fmla="*/ 2 w 44"/>
                  <a:gd name="T9" fmla="*/ 4 h 84"/>
                  <a:gd name="T10" fmla="*/ 2 w 44"/>
                  <a:gd name="T11" fmla="*/ 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84"/>
                  <a:gd name="T20" fmla="*/ 44 w 44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84">
                    <a:moveTo>
                      <a:pt x="2" y="4"/>
                    </a:moveTo>
                    <a:lnTo>
                      <a:pt x="44" y="0"/>
                    </a:lnTo>
                    <a:lnTo>
                      <a:pt x="42" y="80"/>
                    </a:lnTo>
                    <a:lnTo>
                      <a:pt x="0" y="8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94" name="Freeform 155">
                <a:extLst>
                  <a:ext uri="{FF2B5EF4-FFF2-40B4-BE49-F238E27FC236}">
                    <a16:creationId xmlns:a16="http://schemas.microsoft.com/office/drawing/2014/main" xmlns="" id="{6D065925-4FC3-4100-90FA-F3AA6672C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" y="1860"/>
                <a:ext cx="19" cy="37"/>
              </a:xfrm>
              <a:custGeom>
                <a:avLst/>
                <a:gdLst>
                  <a:gd name="T0" fmla="*/ 0 w 38"/>
                  <a:gd name="T1" fmla="*/ 0 h 72"/>
                  <a:gd name="T2" fmla="*/ 0 w 38"/>
                  <a:gd name="T3" fmla="*/ 72 h 72"/>
                  <a:gd name="T4" fmla="*/ 38 w 38"/>
                  <a:gd name="T5" fmla="*/ 72 h 72"/>
                  <a:gd name="T6" fmla="*/ 36 w 38"/>
                  <a:gd name="T7" fmla="*/ 0 h 72"/>
                  <a:gd name="T8" fmla="*/ 0 w 38"/>
                  <a:gd name="T9" fmla="*/ 0 h 72"/>
                  <a:gd name="T10" fmla="*/ 0 w 38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72"/>
                  <a:gd name="T20" fmla="*/ 38 w 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72">
                    <a:moveTo>
                      <a:pt x="0" y="0"/>
                    </a:moveTo>
                    <a:lnTo>
                      <a:pt x="0" y="72"/>
                    </a:lnTo>
                    <a:lnTo>
                      <a:pt x="38" y="72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95" name="Freeform 156">
                <a:extLst>
                  <a:ext uri="{FF2B5EF4-FFF2-40B4-BE49-F238E27FC236}">
                    <a16:creationId xmlns:a16="http://schemas.microsoft.com/office/drawing/2014/main" xmlns="" id="{CB35F772-5AAF-4A0F-A210-208FBE109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" y="2462"/>
                <a:ext cx="17" cy="37"/>
              </a:xfrm>
              <a:custGeom>
                <a:avLst/>
                <a:gdLst>
                  <a:gd name="T0" fmla="*/ 0 w 32"/>
                  <a:gd name="T1" fmla="*/ 0 h 74"/>
                  <a:gd name="T2" fmla="*/ 0 w 32"/>
                  <a:gd name="T3" fmla="*/ 74 h 74"/>
                  <a:gd name="T4" fmla="*/ 32 w 32"/>
                  <a:gd name="T5" fmla="*/ 74 h 74"/>
                  <a:gd name="T6" fmla="*/ 32 w 32"/>
                  <a:gd name="T7" fmla="*/ 0 h 74"/>
                  <a:gd name="T8" fmla="*/ 0 w 32"/>
                  <a:gd name="T9" fmla="*/ 0 h 74"/>
                  <a:gd name="T10" fmla="*/ 0 w 32"/>
                  <a:gd name="T11" fmla="*/ 0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74"/>
                  <a:gd name="T20" fmla="*/ 32 w 32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74">
                    <a:moveTo>
                      <a:pt x="0" y="0"/>
                    </a:moveTo>
                    <a:lnTo>
                      <a:pt x="0" y="74"/>
                    </a:lnTo>
                    <a:lnTo>
                      <a:pt x="32" y="74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96" name="Freeform 157">
                <a:extLst>
                  <a:ext uri="{FF2B5EF4-FFF2-40B4-BE49-F238E27FC236}">
                    <a16:creationId xmlns:a16="http://schemas.microsoft.com/office/drawing/2014/main" xmlns="" id="{32E79A30-9EBD-4953-B14B-7AB32A2FF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991"/>
                <a:ext cx="1293" cy="135"/>
              </a:xfrm>
              <a:custGeom>
                <a:avLst/>
                <a:gdLst>
                  <a:gd name="T0" fmla="*/ 0 w 2588"/>
                  <a:gd name="T1" fmla="*/ 14 h 270"/>
                  <a:gd name="T2" fmla="*/ 0 w 2588"/>
                  <a:gd name="T3" fmla="*/ 240 h 270"/>
                  <a:gd name="T4" fmla="*/ 778 w 2588"/>
                  <a:gd name="T5" fmla="*/ 246 h 270"/>
                  <a:gd name="T6" fmla="*/ 2574 w 2588"/>
                  <a:gd name="T7" fmla="*/ 270 h 270"/>
                  <a:gd name="T8" fmla="*/ 2588 w 2588"/>
                  <a:gd name="T9" fmla="*/ 0 h 270"/>
                  <a:gd name="T10" fmla="*/ 1189 w 2588"/>
                  <a:gd name="T11" fmla="*/ 0 h 270"/>
                  <a:gd name="T12" fmla="*/ 0 w 2588"/>
                  <a:gd name="T13" fmla="*/ 14 h 270"/>
                  <a:gd name="T14" fmla="*/ 0 w 2588"/>
                  <a:gd name="T15" fmla="*/ 14 h 2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88"/>
                  <a:gd name="T25" fmla="*/ 0 h 270"/>
                  <a:gd name="T26" fmla="*/ 2588 w 2588"/>
                  <a:gd name="T27" fmla="*/ 270 h 2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88" h="270">
                    <a:moveTo>
                      <a:pt x="0" y="14"/>
                    </a:moveTo>
                    <a:lnTo>
                      <a:pt x="0" y="240"/>
                    </a:lnTo>
                    <a:lnTo>
                      <a:pt x="778" y="246"/>
                    </a:lnTo>
                    <a:lnTo>
                      <a:pt x="2574" y="270"/>
                    </a:lnTo>
                    <a:lnTo>
                      <a:pt x="2588" y="0"/>
                    </a:lnTo>
                    <a:lnTo>
                      <a:pt x="118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8B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97" name="Freeform 158">
                <a:extLst>
                  <a:ext uri="{FF2B5EF4-FFF2-40B4-BE49-F238E27FC236}">
                    <a16:creationId xmlns:a16="http://schemas.microsoft.com/office/drawing/2014/main" xmlns="" id="{1D4D98FB-EC99-4519-BAAF-BB0B2A9AB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285"/>
                <a:ext cx="1085" cy="272"/>
              </a:xfrm>
              <a:custGeom>
                <a:avLst/>
                <a:gdLst>
                  <a:gd name="T0" fmla="*/ 0 w 2171"/>
                  <a:gd name="T1" fmla="*/ 0 h 546"/>
                  <a:gd name="T2" fmla="*/ 4 w 2171"/>
                  <a:gd name="T3" fmla="*/ 517 h 546"/>
                  <a:gd name="T4" fmla="*/ 1006 w 2171"/>
                  <a:gd name="T5" fmla="*/ 513 h 546"/>
                  <a:gd name="T6" fmla="*/ 1302 w 2171"/>
                  <a:gd name="T7" fmla="*/ 356 h 546"/>
                  <a:gd name="T8" fmla="*/ 1470 w 2171"/>
                  <a:gd name="T9" fmla="*/ 268 h 546"/>
                  <a:gd name="T10" fmla="*/ 1599 w 2171"/>
                  <a:gd name="T11" fmla="*/ 226 h 546"/>
                  <a:gd name="T12" fmla="*/ 1717 w 2171"/>
                  <a:gd name="T13" fmla="*/ 226 h 546"/>
                  <a:gd name="T14" fmla="*/ 1833 w 2171"/>
                  <a:gd name="T15" fmla="*/ 257 h 546"/>
                  <a:gd name="T16" fmla="*/ 1928 w 2171"/>
                  <a:gd name="T17" fmla="*/ 338 h 546"/>
                  <a:gd name="T18" fmla="*/ 1990 w 2171"/>
                  <a:gd name="T19" fmla="*/ 437 h 546"/>
                  <a:gd name="T20" fmla="*/ 2015 w 2171"/>
                  <a:gd name="T21" fmla="*/ 546 h 546"/>
                  <a:gd name="T22" fmla="*/ 2171 w 2171"/>
                  <a:gd name="T23" fmla="*/ 546 h 546"/>
                  <a:gd name="T24" fmla="*/ 2167 w 2171"/>
                  <a:gd name="T25" fmla="*/ 13 h 546"/>
                  <a:gd name="T26" fmla="*/ 669 w 2171"/>
                  <a:gd name="T27" fmla="*/ 8 h 546"/>
                  <a:gd name="T28" fmla="*/ 0 w 2171"/>
                  <a:gd name="T29" fmla="*/ 0 h 546"/>
                  <a:gd name="T30" fmla="*/ 0 w 2171"/>
                  <a:gd name="T31" fmla="*/ 0 h 54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71"/>
                  <a:gd name="T49" fmla="*/ 0 h 546"/>
                  <a:gd name="T50" fmla="*/ 2171 w 2171"/>
                  <a:gd name="T51" fmla="*/ 546 h 54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71" h="546">
                    <a:moveTo>
                      <a:pt x="0" y="0"/>
                    </a:moveTo>
                    <a:lnTo>
                      <a:pt x="4" y="517"/>
                    </a:lnTo>
                    <a:lnTo>
                      <a:pt x="1006" y="513"/>
                    </a:lnTo>
                    <a:lnTo>
                      <a:pt x="1302" y="356"/>
                    </a:lnTo>
                    <a:lnTo>
                      <a:pt x="1470" y="268"/>
                    </a:lnTo>
                    <a:lnTo>
                      <a:pt x="1599" y="226"/>
                    </a:lnTo>
                    <a:lnTo>
                      <a:pt x="1717" y="226"/>
                    </a:lnTo>
                    <a:lnTo>
                      <a:pt x="1833" y="257"/>
                    </a:lnTo>
                    <a:lnTo>
                      <a:pt x="1928" y="338"/>
                    </a:lnTo>
                    <a:lnTo>
                      <a:pt x="1990" y="437"/>
                    </a:lnTo>
                    <a:lnTo>
                      <a:pt x="2015" y="546"/>
                    </a:lnTo>
                    <a:lnTo>
                      <a:pt x="2171" y="546"/>
                    </a:lnTo>
                    <a:lnTo>
                      <a:pt x="2167" y="13"/>
                    </a:lnTo>
                    <a:lnTo>
                      <a:pt x="669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98" name="Freeform 159">
                <a:extLst>
                  <a:ext uri="{FF2B5EF4-FFF2-40B4-BE49-F238E27FC236}">
                    <a16:creationId xmlns:a16="http://schemas.microsoft.com/office/drawing/2014/main" xmlns="" id="{A9321E0E-6B55-47EB-8773-687048CB7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1630"/>
                <a:ext cx="363" cy="251"/>
              </a:xfrm>
              <a:custGeom>
                <a:avLst/>
                <a:gdLst>
                  <a:gd name="T0" fmla="*/ 2 w 724"/>
                  <a:gd name="T1" fmla="*/ 9 h 502"/>
                  <a:gd name="T2" fmla="*/ 724 w 724"/>
                  <a:gd name="T3" fmla="*/ 0 h 502"/>
                  <a:gd name="T4" fmla="*/ 646 w 724"/>
                  <a:gd name="T5" fmla="*/ 49 h 502"/>
                  <a:gd name="T6" fmla="*/ 129 w 724"/>
                  <a:gd name="T7" fmla="*/ 57 h 502"/>
                  <a:gd name="T8" fmla="*/ 129 w 724"/>
                  <a:gd name="T9" fmla="*/ 279 h 502"/>
                  <a:gd name="T10" fmla="*/ 78 w 724"/>
                  <a:gd name="T11" fmla="*/ 342 h 502"/>
                  <a:gd name="T12" fmla="*/ 30 w 724"/>
                  <a:gd name="T13" fmla="*/ 414 h 502"/>
                  <a:gd name="T14" fmla="*/ 0 w 724"/>
                  <a:gd name="T15" fmla="*/ 502 h 502"/>
                  <a:gd name="T16" fmla="*/ 2 w 724"/>
                  <a:gd name="T17" fmla="*/ 9 h 502"/>
                  <a:gd name="T18" fmla="*/ 2 w 724"/>
                  <a:gd name="T19" fmla="*/ 9 h 5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4"/>
                  <a:gd name="T31" fmla="*/ 0 h 502"/>
                  <a:gd name="T32" fmla="*/ 724 w 724"/>
                  <a:gd name="T33" fmla="*/ 502 h 5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4" h="502">
                    <a:moveTo>
                      <a:pt x="2" y="9"/>
                    </a:moveTo>
                    <a:lnTo>
                      <a:pt x="724" y="0"/>
                    </a:lnTo>
                    <a:lnTo>
                      <a:pt x="646" y="49"/>
                    </a:lnTo>
                    <a:lnTo>
                      <a:pt x="129" y="57"/>
                    </a:lnTo>
                    <a:lnTo>
                      <a:pt x="129" y="279"/>
                    </a:lnTo>
                    <a:lnTo>
                      <a:pt x="78" y="342"/>
                    </a:lnTo>
                    <a:lnTo>
                      <a:pt x="30" y="414"/>
                    </a:lnTo>
                    <a:lnTo>
                      <a:pt x="0" y="502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1999" name="Freeform 160">
                <a:extLst>
                  <a:ext uri="{FF2B5EF4-FFF2-40B4-BE49-F238E27FC236}">
                    <a16:creationId xmlns:a16="http://schemas.microsoft.com/office/drawing/2014/main" xmlns="" id="{016D93D6-3C7B-4921-A725-18D2E5B6D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7" y="1647"/>
                <a:ext cx="894" cy="530"/>
              </a:xfrm>
              <a:custGeom>
                <a:avLst/>
                <a:gdLst>
                  <a:gd name="T0" fmla="*/ 32 w 1789"/>
                  <a:gd name="T1" fmla="*/ 10 h 1061"/>
                  <a:gd name="T2" fmla="*/ 1766 w 1789"/>
                  <a:gd name="T3" fmla="*/ 0 h 1061"/>
                  <a:gd name="T4" fmla="*/ 1789 w 1789"/>
                  <a:gd name="T5" fmla="*/ 1061 h 1061"/>
                  <a:gd name="T6" fmla="*/ 1690 w 1789"/>
                  <a:gd name="T7" fmla="*/ 1061 h 1061"/>
                  <a:gd name="T8" fmla="*/ 1624 w 1789"/>
                  <a:gd name="T9" fmla="*/ 971 h 1061"/>
                  <a:gd name="T10" fmla="*/ 1603 w 1789"/>
                  <a:gd name="T11" fmla="*/ 968 h 1061"/>
                  <a:gd name="T12" fmla="*/ 1605 w 1789"/>
                  <a:gd name="T13" fmla="*/ 177 h 1061"/>
                  <a:gd name="T14" fmla="*/ 639 w 1789"/>
                  <a:gd name="T15" fmla="*/ 166 h 1061"/>
                  <a:gd name="T16" fmla="*/ 643 w 1789"/>
                  <a:gd name="T17" fmla="*/ 857 h 1061"/>
                  <a:gd name="T18" fmla="*/ 622 w 1789"/>
                  <a:gd name="T19" fmla="*/ 981 h 1061"/>
                  <a:gd name="T20" fmla="*/ 557 w 1789"/>
                  <a:gd name="T21" fmla="*/ 981 h 1061"/>
                  <a:gd name="T22" fmla="*/ 534 w 1789"/>
                  <a:gd name="T23" fmla="*/ 897 h 1061"/>
                  <a:gd name="T24" fmla="*/ 401 w 1789"/>
                  <a:gd name="T25" fmla="*/ 897 h 1061"/>
                  <a:gd name="T26" fmla="*/ 378 w 1789"/>
                  <a:gd name="T27" fmla="*/ 160 h 1061"/>
                  <a:gd name="T28" fmla="*/ 34 w 1789"/>
                  <a:gd name="T29" fmla="*/ 156 h 1061"/>
                  <a:gd name="T30" fmla="*/ 0 w 1789"/>
                  <a:gd name="T31" fmla="*/ 57 h 1061"/>
                  <a:gd name="T32" fmla="*/ 32 w 1789"/>
                  <a:gd name="T33" fmla="*/ 10 h 1061"/>
                  <a:gd name="T34" fmla="*/ 32 w 1789"/>
                  <a:gd name="T35" fmla="*/ 10 h 10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89"/>
                  <a:gd name="T55" fmla="*/ 0 h 1061"/>
                  <a:gd name="T56" fmla="*/ 1789 w 1789"/>
                  <a:gd name="T57" fmla="*/ 1061 h 106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89" h="1061">
                    <a:moveTo>
                      <a:pt x="32" y="10"/>
                    </a:moveTo>
                    <a:lnTo>
                      <a:pt x="1766" y="0"/>
                    </a:lnTo>
                    <a:lnTo>
                      <a:pt x="1789" y="1061"/>
                    </a:lnTo>
                    <a:lnTo>
                      <a:pt x="1690" y="1061"/>
                    </a:lnTo>
                    <a:lnTo>
                      <a:pt x="1624" y="971"/>
                    </a:lnTo>
                    <a:lnTo>
                      <a:pt x="1603" y="968"/>
                    </a:lnTo>
                    <a:lnTo>
                      <a:pt x="1605" y="177"/>
                    </a:lnTo>
                    <a:lnTo>
                      <a:pt x="639" y="166"/>
                    </a:lnTo>
                    <a:lnTo>
                      <a:pt x="643" y="857"/>
                    </a:lnTo>
                    <a:lnTo>
                      <a:pt x="622" y="981"/>
                    </a:lnTo>
                    <a:lnTo>
                      <a:pt x="557" y="981"/>
                    </a:lnTo>
                    <a:lnTo>
                      <a:pt x="534" y="897"/>
                    </a:lnTo>
                    <a:lnTo>
                      <a:pt x="401" y="897"/>
                    </a:lnTo>
                    <a:lnTo>
                      <a:pt x="378" y="160"/>
                    </a:lnTo>
                    <a:lnTo>
                      <a:pt x="34" y="156"/>
                    </a:lnTo>
                    <a:lnTo>
                      <a:pt x="0" y="57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00" name="Freeform 161">
                <a:extLst>
                  <a:ext uri="{FF2B5EF4-FFF2-40B4-BE49-F238E27FC236}">
                    <a16:creationId xmlns:a16="http://schemas.microsoft.com/office/drawing/2014/main" xmlns="" id="{3B71DD3B-173F-4770-93BA-F7B48712D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1913"/>
                <a:ext cx="1313" cy="736"/>
              </a:xfrm>
              <a:custGeom>
                <a:avLst/>
                <a:gdLst>
                  <a:gd name="T0" fmla="*/ 85 w 2625"/>
                  <a:gd name="T1" fmla="*/ 31 h 1473"/>
                  <a:gd name="T2" fmla="*/ 133 w 2625"/>
                  <a:gd name="T3" fmla="*/ 0 h 1473"/>
                  <a:gd name="T4" fmla="*/ 217 w 2625"/>
                  <a:gd name="T5" fmla="*/ 344 h 1473"/>
                  <a:gd name="T6" fmla="*/ 190 w 2625"/>
                  <a:gd name="T7" fmla="*/ 354 h 1473"/>
                  <a:gd name="T8" fmla="*/ 310 w 2625"/>
                  <a:gd name="T9" fmla="*/ 846 h 1473"/>
                  <a:gd name="T10" fmla="*/ 308 w 2625"/>
                  <a:gd name="T11" fmla="*/ 1367 h 1473"/>
                  <a:gd name="T12" fmla="*/ 1222 w 2625"/>
                  <a:gd name="T13" fmla="*/ 1371 h 1473"/>
                  <a:gd name="T14" fmla="*/ 1232 w 2625"/>
                  <a:gd name="T15" fmla="*/ 1057 h 1473"/>
                  <a:gd name="T16" fmla="*/ 1369 w 2625"/>
                  <a:gd name="T17" fmla="*/ 1055 h 1473"/>
                  <a:gd name="T18" fmla="*/ 1407 w 2625"/>
                  <a:gd name="T19" fmla="*/ 970 h 1473"/>
                  <a:gd name="T20" fmla="*/ 1473 w 2625"/>
                  <a:gd name="T21" fmla="*/ 972 h 1473"/>
                  <a:gd name="T22" fmla="*/ 1502 w 2625"/>
                  <a:gd name="T23" fmla="*/ 1068 h 1473"/>
                  <a:gd name="T24" fmla="*/ 1505 w 2625"/>
                  <a:gd name="T25" fmla="*/ 1373 h 1473"/>
                  <a:gd name="T26" fmla="*/ 2414 w 2625"/>
                  <a:gd name="T27" fmla="*/ 1378 h 1473"/>
                  <a:gd name="T28" fmla="*/ 2429 w 2625"/>
                  <a:gd name="T29" fmla="*/ 958 h 1473"/>
                  <a:gd name="T30" fmla="*/ 2469 w 2625"/>
                  <a:gd name="T31" fmla="*/ 956 h 1473"/>
                  <a:gd name="T32" fmla="*/ 2534 w 2625"/>
                  <a:gd name="T33" fmla="*/ 825 h 1473"/>
                  <a:gd name="T34" fmla="*/ 2625 w 2625"/>
                  <a:gd name="T35" fmla="*/ 825 h 1473"/>
                  <a:gd name="T36" fmla="*/ 2610 w 2625"/>
                  <a:gd name="T37" fmla="*/ 1454 h 1473"/>
                  <a:gd name="T38" fmla="*/ 1526 w 2625"/>
                  <a:gd name="T39" fmla="*/ 1449 h 1473"/>
                  <a:gd name="T40" fmla="*/ 6 w 2625"/>
                  <a:gd name="T41" fmla="*/ 1473 h 1473"/>
                  <a:gd name="T42" fmla="*/ 0 w 2625"/>
                  <a:gd name="T43" fmla="*/ 1378 h 1473"/>
                  <a:gd name="T44" fmla="*/ 66 w 2625"/>
                  <a:gd name="T45" fmla="*/ 1376 h 1473"/>
                  <a:gd name="T46" fmla="*/ 70 w 2625"/>
                  <a:gd name="T47" fmla="*/ 991 h 1473"/>
                  <a:gd name="T48" fmla="*/ 85 w 2625"/>
                  <a:gd name="T49" fmla="*/ 31 h 1473"/>
                  <a:gd name="T50" fmla="*/ 85 w 2625"/>
                  <a:gd name="T51" fmla="*/ 31 h 1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25"/>
                  <a:gd name="T79" fmla="*/ 0 h 1473"/>
                  <a:gd name="T80" fmla="*/ 2625 w 2625"/>
                  <a:gd name="T81" fmla="*/ 1473 h 1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25" h="1473">
                    <a:moveTo>
                      <a:pt x="85" y="31"/>
                    </a:moveTo>
                    <a:lnTo>
                      <a:pt x="133" y="0"/>
                    </a:lnTo>
                    <a:lnTo>
                      <a:pt x="217" y="344"/>
                    </a:lnTo>
                    <a:lnTo>
                      <a:pt x="190" y="354"/>
                    </a:lnTo>
                    <a:lnTo>
                      <a:pt x="310" y="846"/>
                    </a:lnTo>
                    <a:lnTo>
                      <a:pt x="308" y="1367"/>
                    </a:lnTo>
                    <a:lnTo>
                      <a:pt x="1222" y="1371"/>
                    </a:lnTo>
                    <a:lnTo>
                      <a:pt x="1232" y="1057"/>
                    </a:lnTo>
                    <a:lnTo>
                      <a:pt x="1369" y="1055"/>
                    </a:lnTo>
                    <a:lnTo>
                      <a:pt x="1407" y="970"/>
                    </a:lnTo>
                    <a:lnTo>
                      <a:pt x="1473" y="972"/>
                    </a:lnTo>
                    <a:lnTo>
                      <a:pt x="1502" y="1068"/>
                    </a:lnTo>
                    <a:lnTo>
                      <a:pt x="1505" y="1373"/>
                    </a:lnTo>
                    <a:lnTo>
                      <a:pt x="2414" y="1378"/>
                    </a:lnTo>
                    <a:lnTo>
                      <a:pt x="2429" y="958"/>
                    </a:lnTo>
                    <a:lnTo>
                      <a:pt x="2469" y="956"/>
                    </a:lnTo>
                    <a:lnTo>
                      <a:pt x="2534" y="825"/>
                    </a:lnTo>
                    <a:lnTo>
                      <a:pt x="2625" y="825"/>
                    </a:lnTo>
                    <a:lnTo>
                      <a:pt x="2610" y="1454"/>
                    </a:lnTo>
                    <a:lnTo>
                      <a:pt x="1526" y="1449"/>
                    </a:lnTo>
                    <a:lnTo>
                      <a:pt x="6" y="1473"/>
                    </a:lnTo>
                    <a:lnTo>
                      <a:pt x="0" y="1378"/>
                    </a:lnTo>
                    <a:lnTo>
                      <a:pt x="66" y="1376"/>
                    </a:lnTo>
                    <a:lnTo>
                      <a:pt x="70" y="991"/>
                    </a:lnTo>
                    <a:lnTo>
                      <a:pt x="85" y="31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01" name="Freeform 162">
                <a:extLst>
                  <a:ext uri="{FF2B5EF4-FFF2-40B4-BE49-F238E27FC236}">
                    <a16:creationId xmlns:a16="http://schemas.microsoft.com/office/drawing/2014/main" xmlns="" id="{F80B81DA-72EA-4068-9F48-397C1FBA5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" y="1797"/>
                <a:ext cx="353" cy="278"/>
              </a:xfrm>
              <a:custGeom>
                <a:avLst/>
                <a:gdLst>
                  <a:gd name="T0" fmla="*/ 0 w 705"/>
                  <a:gd name="T1" fmla="*/ 0 h 556"/>
                  <a:gd name="T2" fmla="*/ 699 w 705"/>
                  <a:gd name="T3" fmla="*/ 5 h 556"/>
                  <a:gd name="T4" fmla="*/ 705 w 705"/>
                  <a:gd name="T5" fmla="*/ 321 h 556"/>
                  <a:gd name="T6" fmla="*/ 684 w 705"/>
                  <a:gd name="T7" fmla="*/ 321 h 556"/>
                  <a:gd name="T8" fmla="*/ 684 w 705"/>
                  <a:gd name="T9" fmla="*/ 81 h 556"/>
                  <a:gd name="T10" fmla="*/ 524 w 705"/>
                  <a:gd name="T11" fmla="*/ 81 h 556"/>
                  <a:gd name="T12" fmla="*/ 528 w 705"/>
                  <a:gd name="T13" fmla="*/ 332 h 556"/>
                  <a:gd name="T14" fmla="*/ 258 w 705"/>
                  <a:gd name="T15" fmla="*/ 332 h 556"/>
                  <a:gd name="T16" fmla="*/ 254 w 705"/>
                  <a:gd name="T17" fmla="*/ 524 h 556"/>
                  <a:gd name="T18" fmla="*/ 439 w 705"/>
                  <a:gd name="T19" fmla="*/ 524 h 556"/>
                  <a:gd name="T20" fmla="*/ 439 w 705"/>
                  <a:gd name="T21" fmla="*/ 556 h 556"/>
                  <a:gd name="T22" fmla="*/ 9 w 705"/>
                  <a:gd name="T23" fmla="*/ 547 h 556"/>
                  <a:gd name="T24" fmla="*/ 5 w 705"/>
                  <a:gd name="T25" fmla="*/ 152 h 556"/>
                  <a:gd name="T26" fmla="*/ 24 w 705"/>
                  <a:gd name="T27" fmla="*/ 155 h 556"/>
                  <a:gd name="T28" fmla="*/ 30 w 705"/>
                  <a:gd name="T29" fmla="*/ 288 h 556"/>
                  <a:gd name="T30" fmla="*/ 205 w 705"/>
                  <a:gd name="T31" fmla="*/ 288 h 556"/>
                  <a:gd name="T32" fmla="*/ 207 w 705"/>
                  <a:gd name="T33" fmla="*/ 72 h 556"/>
                  <a:gd name="T34" fmla="*/ 3 w 705"/>
                  <a:gd name="T35" fmla="*/ 72 h 556"/>
                  <a:gd name="T36" fmla="*/ 0 w 705"/>
                  <a:gd name="T37" fmla="*/ 0 h 556"/>
                  <a:gd name="T38" fmla="*/ 0 w 705"/>
                  <a:gd name="T39" fmla="*/ 0 h 5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05"/>
                  <a:gd name="T61" fmla="*/ 0 h 556"/>
                  <a:gd name="T62" fmla="*/ 705 w 705"/>
                  <a:gd name="T63" fmla="*/ 556 h 5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05" h="556">
                    <a:moveTo>
                      <a:pt x="0" y="0"/>
                    </a:moveTo>
                    <a:lnTo>
                      <a:pt x="699" y="5"/>
                    </a:lnTo>
                    <a:lnTo>
                      <a:pt x="705" y="321"/>
                    </a:lnTo>
                    <a:lnTo>
                      <a:pt x="684" y="321"/>
                    </a:lnTo>
                    <a:lnTo>
                      <a:pt x="684" y="81"/>
                    </a:lnTo>
                    <a:lnTo>
                      <a:pt x="524" y="81"/>
                    </a:lnTo>
                    <a:lnTo>
                      <a:pt x="528" y="332"/>
                    </a:lnTo>
                    <a:lnTo>
                      <a:pt x="258" y="332"/>
                    </a:lnTo>
                    <a:lnTo>
                      <a:pt x="254" y="524"/>
                    </a:lnTo>
                    <a:lnTo>
                      <a:pt x="439" y="524"/>
                    </a:lnTo>
                    <a:lnTo>
                      <a:pt x="439" y="556"/>
                    </a:lnTo>
                    <a:lnTo>
                      <a:pt x="9" y="547"/>
                    </a:lnTo>
                    <a:lnTo>
                      <a:pt x="5" y="152"/>
                    </a:lnTo>
                    <a:lnTo>
                      <a:pt x="24" y="155"/>
                    </a:lnTo>
                    <a:lnTo>
                      <a:pt x="30" y="288"/>
                    </a:lnTo>
                    <a:lnTo>
                      <a:pt x="205" y="288"/>
                    </a:lnTo>
                    <a:lnTo>
                      <a:pt x="207" y="72"/>
                    </a:lnTo>
                    <a:lnTo>
                      <a:pt x="3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02" name="Freeform 163">
                <a:extLst>
                  <a:ext uri="{FF2B5EF4-FFF2-40B4-BE49-F238E27FC236}">
                    <a16:creationId xmlns:a16="http://schemas.microsoft.com/office/drawing/2014/main" xmlns="" id="{DAF22E08-6B2B-414A-9DD5-AB645FD9C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" y="1811"/>
                <a:ext cx="13" cy="90"/>
              </a:xfrm>
              <a:custGeom>
                <a:avLst/>
                <a:gdLst>
                  <a:gd name="T0" fmla="*/ 0 w 24"/>
                  <a:gd name="T1" fmla="*/ 19 h 181"/>
                  <a:gd name="T2" fmla="*/ 3 w 24"/>
                  <a:gd name="T3" fmla="*/ 181 h 181"/>
                  <a:gd name="T4" fmla="*/ 24 w 24"/>
                  <a:gd name="T5" fmla="*/ 181 h 181"/>
                  <a:gd name="T6" fmla="*/ 24 w 24"/>
                  <a:gd name="T7" fmla="*/ 0 h 181"/>
                  <a:gd name="T8" fmla="*/ 0 w 24"/>
                  <a:gd name="T9" fmla="*/ 19 h 181"/>
                  <a:gd name="T10" fmla="*/ 0 w 24"/>
                  <a:gd name="T11" fmla="*/ 19 h 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81"/>
                  <a:gd name="T20" fmla="*/ 24 w 24"/>
                  <a:gd name="T21" fmla="*/ 181 h 1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81">
                    <a:moveTo>
                      <a:pt x="0" y="19"/>
                    </a:moveTo>
                    <a:lnTo>
                      <a:pt x="3" y="181"/>
                    </a:lnTo>
                    <a:lnTo>
                      <a:pt x="24" y="181"/>
                    </a:lnTo>
                    <a:lnTo>
                      <a:pt x="2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C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03" name="Freeform 164">
                <a:extLst>
                  <a:ext uri="{FF2B5EF4-FFF2-40B4-BE49-F238E27FC236}">
                    <a16:creationId xmlns:a16="http://schemas.microsoft.com/office/drawing/2014/main" xmlns="" id="{8406AA24-142E-48B5-838E-B5774C0CA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3" y="1941"/>
                <a:ext cx="165" cy="199"/>
              </a:xfrm>
              <a:custGeom>
                <a:avLst/>
                <a:gdLst>
                  <a:gd name="T0" fmla="*/ 145 w 331"/>
                  <a:gd name="T1" fmla="*/ 10 h 398"/>
                  <a:gd name="T2" fmla="*/ 331 w 331"/>
                  <a:gd name="T3" fmla="*/ 0 h 398"/>
                  <a:gd name="T4" fmla="*/ 327 w 331"/>
                  <a:gd name="T5" fmla="*/ 390 h 398"/>
                  <a:gd name="T6" fmla="*/ 6 w 331"/>
                  <a:gd name="T7" fmla="*/ 398 h 398"/>
                  <a:gd name="T8" fmla="*/ 0 w 331"/>
                  <a:gd name="T9" fmla="*/ 236 h 398"/>
                  <a:gd name="T10" fmla="*/ 118 w 331"/>
                  <a:gd name="T11" fmla="*/ 236 h 398"/>
                  <a:gd name="T12" fmla="*/ 118 w 331"/>
                  <a:gd name="T13" fmla="*/ 10 h 398"/>
                  <a:gd name="T14" fmla="*/ 145 w 331"/>
                  <a:gd name="T15" fmla="*/ 10 h 398"/>
                  <a:gd name="T16" fmla="*/ 145 w 331"/>
                  <a:gd name="T17" fmla="*/ 10 h 3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1"/>
                  <a:gd name="T28" fmla="*/ 0 h 398"/>
                  <a:gd name="T29" fmla="*/ 331 w 331"/>
                  <a:gd name="T30" fmla="*/ 398 h 3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1" h="398">
                    <a:moveTo>
                      <a:pt x="145" y="10"/>
                    </a:moveTo>
                    <a:lnTo>
                      <a:pt x="331" y="0"/>
                    </a:lnTo>
                    <a:lnTo>
                      <a:pt x="327" y="390"/>
                    </a:lnTo>
                    <a:lnTo>
                      <a:pt x="6" y="398"/>
                    </a:lnTo>
                    <a:lnTo>
                      <a:pt x="0" y="236"/>
                    </a:lnTo>
                    <a:lnTo>
                      <a:pt x="118" y="236"/>
                    </a:lnTo>
                    <a:lnTo>
                      <a:pt x="118" y="10"/>
                    </a:lnTo>
                    <a:lnTo>
                      <a:pt x="145" y="10"/>
                    </a:lnTo>
                    <a:close/>
                  </a:path>
                </a:pathLst>
              </a:custGeom>
              <a:solidFill>
                <a:srgbClr val="9C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04" name="Freeform 165">
                <a:extLst>
                  <a:ext uri="{FF2B5EF4-FFF2-40B4-BE49-F238E27FC236}">
                    <a16:creationId xmlns:a16="http://schemas.microsoft.com/office/drawing/2014/main" xmlns="" id="{F8F27B70-60DA-4117-98B1-23E7C1500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" y="2378"/>
                <a:ext cx="329" cy="166"/>
              </a:xfrm>
              <a:custGeom>
                <a:avLst/>
                <a:gdLst>
                  <a:gd name="T0" fmla="*/ 0 w 657"/>
                  <a:gd name="T1" fmla="*/ 180 h 330"/>
                  <a:gd name="T2" fmla="*/ 5 w 657"/>
                  <a:gd name="T3" fmla="*/ 330 h 330"/>
                  <a:gd name="T4" fmla="*/ 657 w 657"/>
                  <a:gd name="T5" fmla="*/ 319 h 330"/>
                  <a:gd name="T6" fmla="*/ 657 w 657"/>
                  <a:gd name="T7" fmla="*/ 279 h 330"/>
                  <a:gd name="T8" fmla="*/ 401 w 657"/>
                  <a:gd name="T9" fmla="*/ 285 h 330"/>
                  <a:gd name="T10" fmla="*/ 399 w 657"/>
                  <a:gd name="T11" fmla="*/ 0 h 330"/>
                  <a:gd name="T12" fmla="*/ 374 w 657"/>
                  <a:gd name="T13" fmla="*/ 0 h 330"/>
                  <a:gd name="T14" fmla="*/ 368 w 657"/>
                  <a:gd name="T15" fmla="*/ 148 h 330"/>
                  <a:gd name="T16" fmla="*/ 0 w 657"/>
                  <a:gd name="T17" fmla="*/ 180 h 330"/>
                  <a:gd name="T18" fmla="*/ 0 w 657"/>
                  <a:gd name="T19" fmla="*/ 180 h 3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7"/>
                  <a:gd name="T31" fmla="*/ 0 h 330"/>
                  <a:gd name="T32" fmla="*/ 657 w 657"/>
                  <a:gd name="T33" fmla="*/ 330 h 3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7" h="330">
                    <a:moveTo>
                      <a:pt x="0" y="180"/>
                    </a:moveTo>
                    <a:lnTo>
                      <a:pt x="5" y="330"/>
                    </a:lnTo>
                    <a:lnTo>
                      <a:pt x="657" y="319"/>
                    </a:lnTo>
                    <a:lnTo>
                      <a:pt x="657" y="279"/>
                    </a:lnTo>
                    <a:lnTo>
                      <a:pt x="401" y="285"/>
                    </a:lnTo>
                    <a:lnTo>
                      <a:pt x="399" y="0"/>
                    </a:lnTo>
                    <a:lnTo>
                      <a:pt x="374" y="0"/>
                    </a:lnTo>
                    <a:lnTo>
                      <a:pt x="368" y="148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9C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05" name="Freeform 166">
                <a:extLst>
                  <a:ext uri="{FF2B5EF4-FFF2-40B4-BE49-F238E27FC236}">
                    <a16:creationId xmlns:a16="http://schemas.microsoft.com/office/drawing/2014/main" xmlns="" id="{E12D7923-9FD9-4B82-A7A3-237275682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2" y="2378"/>
                <a:ext cx="143" cy="150"/>
              </a:xfrm>
              <a:custGeom>
                <a:avLst/>
                <a:gdLst>
                  <a:gd name="T0" fmla="*/ 0 w 285"/>
                  <a:gd name="T1" fmla="*/ 0 h 300"/>
                  <a:gd name="T2" fmla="*/ 285 w 285"/>
                  <a:gd name="T3" fmla="*/ 0 h 300"/>
                  <a:gd name="T4" fmla="*/ 283 w 285"/>
                  <a:gd name="T5" fmla="*/ 300 h 300"/>
                  <a:gd name="T6" fmla="*/ 175 w 285"/>
                  <a:gd name="T7" fmla="*/ 292 h 300"/>
                  <a:gd name="T8" fmla="*/ 179 w 285"/>
                  <a:gd name="T9" fmla="*/ 81 h 300"/>
                  <a:gd name="T10" fmla="*/ 10 w 285"/>
                  <a:gd name="T11" fmla="*/ 76 h 300"/>
                  <a:gd name="T12" fmla="*/ 0 w 285"/>
                  <a:gd name="T13" fmla="*/ 0 h 300"/>
                  <a:gd name="T14" fmla="*/ 0 w 285"/>
                  <a:gd name="T15" fmla="*/ 0 h 3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5"/>
                  <a:gd name="T25" fmla="*/ 0 h 300"/>
                  <a:gd name="T26" fmla="*/ 285 w 285"/>
                  <a:gd name="T27" fmla="*/ 300 h 3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5" h="300">
                    <a:moveTo>
                      <a:pt x="0" y="0"/>
                    </a:moveTo>
                    <a:lnTo>
                      <a:pt x="285" y="0"/>
                    </a:lnTo>
                    <a:lnTo>
                      <a:pt x="283" y="300"/>
                    </a:lnTo>
                    <a:lnTo>
                      <a:pt x="175" y="292"/>
                    </a:lnTo>
                    <a:lnTo>
                      <a:pt x="179" y="81"/>
                    </a:lnTo>
                    <a:lnTo>
                      <a:pt x="1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06" name="Freeform 167">
                <a:extLst>
                  <a:ext uri="{FF2B5EF4-FFF2-40B4-BE49-F238E27FC236}">
                    <a16:creationId xmlns:a16="http://schemas.microsoft.com/office/drawing/2014/main" xmlns="" id="{C4552D44-6C2C-44D5-BD79-F322D8DEB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" y="1798"/>
                <a:ext cx="104" cy="143"/>
              </a:xfrm>
              <a:custGeom>
                <a:avLst/>
                <a:gdLst>
                  <a:gd name="T0" fmla="*/ 0 w 208"/>
                  <a:gd name="T1" fmla="*/ 0 h 287"/>
                  <a:gd name="T2" fmla="*/ 204 w 208"/>
                  <a:gd name="T3" fmla="*/ 8 h 287"/>
                  <a:gd name="T4" fmla="*/ 208 w 208"/>
                  <a:gd name="T5" fmla="*/ 287 h 287"/>
                  <a:gd name="T6" fmla="*/ 192 w 208"/>
                  <a:gd name="T7" fmla="*/ 287 h 287"/>
                  <a:gd name="T8" fmla="*/ 192 w 208"/>
                  <a:gd name="T9" fmla="*/ 65 h 287"/>
                  <a:gd name="T10" fmla="*/ 50 w 208"/>
                  <a:gd name="T11" fmla="*/ 61 h 287"/>
                  <a:gd name="T12" fmla="*/ 50 w 208"/>
                  <a:gd name="T13" fmla="*/ 211 h 287"/>
                  <a:gd name="T14" fmla="*/ 0 w 208"/>
                  <a:gd name="T15" fmla="*/ 0 h 287"/>
                  <a:gd name="T16" fmla="*/ 0 w 208"/>
                  <a:gd name="T17" fmla="*/ 0 h 2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87"/>
                  <a:gd name="T29" fmla="*/ 208 w 208"/>
                  <a:gd name="T30" fmla="*/ 287 h 2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87">
                    <a:moveTo>
                      <a:pt x="0" y="0"/>
                    </a:moveTo>
                    <a:lnTo>
                      <a:pt x="204" y="8"/>
                    </a:lnTo>
                    <a:lnTo>
                      <a:pt x="208" y="287"/>
                    </a:lnTo>
                    <a:lnTo>
                      <a:pt x="192" y="287"/>
                    </a:lnTo>
                    <a:lnTo>
                      <a:pt x="192" y="65"/>
                    </a:lnTo>
                    <a:lnTo>
                      <a:pt x="50" y="61"/>
                    </a:lnTo>
                    <a:lnTo>
                      <a:pt x="50" y="2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07" name="Freeform 168">
                <a:extLst>
                  <a:ext uri="{FF2B5EF4-FFF2-40B4-BE49-F238E27FC236}">
                    <a16:creationId xmlns:a16="http://schemas.microsoft.com/office/drawing/2014/main" xmlns="" id="{E17F856F-D7CF-4682-B6A8-D6231E6AF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1935"/>
                <a:ext cx="100" cy="178"/>
              </a:xfrm>
              <a:custGeom>
                <a:avLst/>
                <a:gdLst>
                  <a:gd name="T0" fmla="*/ 49 w 199"/>
                  <a:gd name="T1" fmla="*/ 4 h 357"/>
                  <a:gd name="T2" fmla="*/ 192 w 199"/>
                  <a:gd name="T3" fmla="*/ 0 h 357"/>
                  <a:gd name="T4" fmla="*/ 199 w 199"/>
                  <a:gd name="T5" fmla="*/ 357 h 357"/>
                  <a:gd name="T6" fmla="*/ 178 w 199"/>
                  <a:gd name="T7" fmla="*/ 357 h 357"/>
                  <a:gd name="T8" fmla="*/ 135 w 199"/>
                  <a:gd name="T9" fmla="*/ 127 h 357"/>
                  <a:gd name="T10" fmla="*/ 0 w 199"/>
                  <a:gd name="T11" fmla="*/ 164 h 357"/>
                  <a:gd name="T12" fmla="*/ 81 w 199"/>
                  <a:gd name="T13" fmla="*/ 133 h 357"/>
                  <a:gd name="T14" fmla="*/ 49 w 199"/>
                  <a:gd name="T15" fmla="*/ 4 h 357"/>
                  <a:gd name="T16" fmla="*/ 49 w 199"/>
                  <a:gd name="T17" fmla="*/ 4 h 3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9"/>
                  <a:gd name="T28" fmla="*/ 0 h 357"/>
                  <a:gd name="T29" fmla="*/ 199 w 199"/>
                  <a:gd name="T30" fmla="*/ 357 h 3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9" h="357">
                    <a:moveTo>
                      <a:pt x="49" y="4"/>
                    </a:moveTo>
                    <a:lnTo>
                      <a:pt x="192" y="0"/>
                    </a:lnTo>
                    <a:lnTo>
                      <a:pt x="199" y="357"/>
                    </a:lnTo>
                    <a:lnTo>
                      <a:pt x="178" y="357"/>
                    </a:lnTo>
                    <a:lnTo>
                      <a:pt x="135" y="127"/>
                    </a:lnTo>
                    <a:lnTo>
                      <a:pt x="0" y="164"/>
                    </a:lnTo>
                    <a:lnTo>
                      <a:pt x="81" y="133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9C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08" name="Freeform 169">
                <a:extLst>
                  <a:ext uri="{FF2B5EF4-FFF2-40B4-BE49-F238E27FC236}">
                    <a16:creationId xmlns:a16="http://schemas.microsoft.com/office/drawing/2014/main" xmlns="" id="{77CD8F47-73DA-42D5-8955-C9D0470D7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" y="2438"/>
                <a:ext cx="52" cy="79"/>
              </a:xfrm>
              <a:custGeom>
                <a:avLst/>
                <a:gdLst>
                  <a:gd name="T0" fmla="*/ 4 w 104"/>
                  <a:gd name="T1" fmla="*/ 158 h 158"/>
                  <a:gd name="T2" fmla="*/ 0 w 104"/>
                  <a:gd name="T3" fmla="*/ 4 h 158"/>
                  <a:gd name="T4" fmla="*/ 104 w 104"/>
                  <a:gd name="T5" fmla="*/ 0 h 158"/>
                  <a:gd name="T6" fmla="*/ 104 w 104"/>
                  <a:gd name="T7" fmla="*/ 158 h 158"/>
                  <a:gd name="T8" fmla="*/ 4 w 104"/>
                  <a:gd name="T9" fmla="*/ 158 h 158"/>
                  <a:gd name="T10" fmla="*/ 4 w 104"/>
                  <a:gd name="T11" fmla="*/ 158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158"/>
                  <a:gd name="T20" fmla="*/ 104 w 104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158">
                    <a:moveTo>
                      <a:pt x="4" y="158"/>
                    </a:moveTo>
                    <a:lnTo>
                      <a:pt x="0" y="4"/>
                    </a:lnTo>
                    <a:lnTo>
                      <a:pt x="104" y="0"/>
                    </a:lnTo>
                    <a:lnTo>
                      <a:pt x="104" y="158"/>
                    </a:lnTo>
                    <a:lnTo>
                      <a:pt x="4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09" name="Freeform 170">
                <a:extLst>
                  <a:ext uri="{FF2B5EF4-FFF2-40B4-BE49-F238E27FC236}">
                    <a16:creationId xmlns:a16="http://schemas.microsoft.com/office/drawing/2014/main" xmlns="" id="{B392C332-889C-4DBB-8D7B-F18CB0F35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6" y="2458"/>
                <a:ext cx="15" cy="36"/>
              </a:xfrm>
              <a:custGeom>
                <a:avLst/>
                <a:gdLst>
                  <a:gd name="T0" fmla="*/ 0 w 30"/>
                  <a:gd name="T1" fmla="*/ 0 h 73"/>
                  <a:gd name="T2" fmla="*/ 0 w 30"/>
                  <a:gd name="T3" fmla="*/ 73 h 73"/>
                  <a:gd name="T4" fmla="*/ 30 w 30"/>
                  <a:gd name="T5" fmla="*/ 73 h 73"/>
                  <a:gd name="T6" fmla="*/ 30 w 30"/>
                  <a:gd name="T7" fmla="*/ 0 h 73"/>
                  <a:gd name="T8" fmla="*/ 0 w 30"/>
                  <a:gd name="T9" fmla="*/ 0 h 73"/>
                  <a:gd name="T10" fmla="*/ 0 w 3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73"/>
                  <a:gd name="T20" fmla="*/ 30 w 30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73">
                    <a:moveTo>
                      <a:pt x="0" y="0"/>
                    </a:moveTo>
                    <a:lnTo>
                      <a:pt x="0" y="73"/>
                    </a:lnTo>
                    <a:lnTo>
                      <a:pt x="30" y="73"/>
                    </a:lnTo>
                    <a:lnTo>
                      <a:pt x="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10" name="Freeform 171">
                <a:extLst>
                  <a:ext uri="{FF2B5EF4-FFF2-40B4-BE49-F238E27FC236}">
                    <a16:creationId xmlns:a16="http://schemas.microsoft.com/office/drawing/2014/main" xmlns="" id="{AF50CC2B-2F1A-4602-841D-76C4990FE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" y="2429"/>
                <a:ext cx="228" cy="106"/>
              </a:xfrm>
              <a:custGeom>
                <a:avLst/>
                <a:gdLst>
                  <a:gd name="T0" fmla="*/ 0 w 456"/>
                  <a:gd name="T1" fmla="*/ 0 h 213"/>
                  <a:gd name="T2" fmla="*/ 13 w 456"/>
                  <a:gd name="T3" fmla="*/ 10 h 213"/>
                  <a:gd name="T4" fmla="*/ 19 w 456"/>
                  <a:gd name="T5" fmla="*/ 194 h 213"/>
                  <a:gd name="T6" fmla="*/ 169 w 456"/>
                  <a:gd name="T7" fmla="*/ 198 h 213"/>
                  <a:gd name="T8" fmla="*/ 171 w 456"/>
                  <a:gd name="T9" fmla="*/ 99 h 213"/>
                  <a:gd name="T10" fmla="*/ 234 w 456"/>
                  <a:gd name="T11" fmla="*/ 101 h 213"/>
                  <a:gd name="T12" fmla="*/ 310 w 456"/>
                  <a:gd name="T13" fmla="*/ 99 h 213"/>
                  <a:gd name="T14" fmla="*/ 391 w 456"/>
                  <a:gd name="T15" fmla="*/ 80 h 213"/>
                  <a:gd name="T16" fmla="*/ 448 w 456"/>
                  <a:gd name="T17" fmla="*/ 61 h 213"/>
                  <a:gd name="T18" fmla="*/ 456 w 456"/>
                  <a:gd name="T19" fmla="*/ 206 h 213"/>
                  <a:gd name="T20" fmla="*/ 5 w 456"/>
                  <a:gd name="T21" fmla="*/ 213 h 213"/>
                  <a:gd name="T22" fmla="*/ 0 w 456"/>
                  <a:gd name="T23" fmla="*/ 0 h 213"/>
                  <a:gd name="T24" fmla="*/ 0 w 456"/>
                  <a:gd name="T25" fmla="*/ 0 h 2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6"/>
                  <a:gd name="T40" fmla="*/ 0 h 213"/>
                  <a:gd name="T41" fmla="*/ 456 w 456"/>
                  <a:gd name="T42" fmla="*/ 213 h 2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6" h="213">
                    <a:moveTo>
                      <a:pt x="0" y="0"/>
                    </a:moveTo>
                    <a:lnTo>
                      <a:pt x="13" y="10"/>
                    </a:lnTo>
                    <a:lnTo>
                      <a:pt x="19" y="194"/>
                    </a:lnTo>
                    <a:lnTo>
                      <a:pt x="169" y="198"/>
                    </a:lnTo>
                    <a:lnTo>
                      <a:pt x="171" y="99"/>
                    </a:lnTo>
                    <a:lnTo>
                      <a:pt x="234" y="101"/>
                    </a:lnTo>
                    <a:lnTo>
                      <a:pt x="310" y="99"/>
                    </a:lnTo>
                    <a:lnTo>
                      <a:pt x="391" y="80"/>
                    </a:lnTo>
                    <a:lnTo>
                      <a:pt x="448" y="61"/>
                    </a:lnTo>
                    <a:lnTo>
                      <a:pt x="456" y="206"/>
                    </a:lnTo>
                    <a:lnTo>
                      <a:pt x="5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B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11" name="Freeform 172">
                <a:extLst>
                  <a:ext uri="{FF2B5EF4-FFF2-40B4-BE49-F238E27FC236}">
                    <a16:creationId xmlns:a16="http://schemas.microsoft.com/office/drawing/2014/main" xmlns="" id="{6CD52E34-D6BA-457E-8C8C-C00B8A969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" y="2438"/>
                <a:ext cx="10" cy="90"/>
              </a:xfrm>
              <a:custGeom>
                <a:avLst/>
                <a:gdLst>
                  <a:gd name="T0" fmla="*/ 0 w 21"/>
                  <a:gd name="T1" fmla="*/ 0 h 179"/>
                  <a:gd name="T2" fmla="*/ 21 w 21"/>
                  <a:gd name="T3" fmla="*/ 0 h 179"/>
                  <a:gd name="T4" fmla="*/ 21 w 21"/>
                  <a:gd name="T5" fmla="*/ 179 h 179"/>
                  <a:gd name="T6" fmla="*/ 0 w 21"/>
                  <a:gd name="T7" fmla="*/ 179 h 179"/>
                  <a:gd name="T8" fmla="*/ 0 w 21"/>
                  <a:gd name="T9" fmla="*/ 0 h 179"/>
                  <a:gd name="T10" fmla="*/ 0 w 21"/>
                  <a:gd name="T11" fmla="*/ 0 h 1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79"/>
                  <a:gd name="T20" fmla="*/ 21 w 21"/>
                  <a:gd name="T21" fmla="*/ 179 h 1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79">
                    <a:moveTo>
                      <a:pt x="0" y="0"/>
                    </a:moveTo>
                    <a:lnTo>
                      <a:pt x="21" y="0"/>
                    </a:lnTo>
                    <a:lnTo>
                      <a:pt x="21" y="179"/>
                    </a:lnTo>
                    <a:lnTo>
                      <a:pt x="0" y="1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B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12" name="Freeform 173">
                <a:extLst>
                  <a:ext uri="{FF2B5EF4-FFF2-40B4-BE49-F238E27FC236}">
                    <a16:creationId xmlns:a16="http://schemas.microsoft.com/office/drawing/2014/main" xmlns="" id="{25394B2C-908D-42CA-ABC0-E63B97956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1965"/>
                <a:ext cx="70" cy="165"/>
              </a:xfrm>
              <a:custGeom>
                <a:avLst/>
                <a:gdLst>
                  <a:gd name="T0" fmla="*/ 0 w 140"/>
                  <a:gd name="T1" fmla="*/ 78 h 331"/>
                  <a:gd name="T2" fmla="*/ 140 w 140"/>
                  <a:gd name="T3" fmla="*/ 0 h 331"/>
                  <a:gd name="T4" fmla="*/ 137 w 140"/>
                  <a:gd name="T5" fmla="*/ 331 h 331"/>
                  <a:gd name="T6" fmla="*/ 95 w 140"/>
                  <a:gd name="T7" fmla="*/ 306 h 331"/>
                  <a:gd name="T8" fmla="*/ 38 w 140"/>
                  <a:gd name="T9" fmla="*/ 281 h 331"/>
                  <a:gd name="T10" fmla="*/ 0 w 140"/>
                  <a:gd name="T11" fmla="*/ 272 h 331"/>
                  <a:gd name="T12" fmla="*/ 0 w 140"/>
                  <a:gd name="T13" fmla="*/ 78 h 331"/>
                  <a:gd name="T14" fmla="*/ 0 w 140"/>
                  <a:gd name="T15" fmla="*/ 78 h 3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0"/>
                  <a:gd name="T25" fmla="*/ 0 h 331"/>
                  <a:gd name="T26" fmla="*/ 140 w 140"/>
                  <a:gd name="T27" fmla="*/ 331 h 3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0" h="331">
                    <a:moveTo>
                      <a:pt x="0" y="78"/>
                    </a:moveTo>
                    <a:lnTo>
                      <a:pt x="140" y="0"/>
                    </a:lnTo>
                    <a:lnTo>
                      <a:pt x="137" y="331"/>
                    </a:lnTo>
                    <a:lnTo>
                      <a:pt x="95" y="306"/>
                    </a:lnTo>
                    <a:lnTo>
                      <a:pt x="38" y="281"/>
                    </a:lnTo>
                    <a:lnTo>
                      <a:pt x="0" y="272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9C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13" name="Freeform 174">
                <a:extLst>
                  <a:ext uri="{FF2B5EF4-FFF2-40B4-BE49-F238E27FC236}">
                    <a16:creationId xmlns:a16="http://schemas.microsoft.com/office/drawing/2014/main" xmlns="" id="{923B2AD9-104B-4DEC-97B7-210EEBF4B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1723"/>
                <a:ext cx="69" cy="20"/>
              </a:xfrm>
              <a:custGeom>
                <a:avLst/>
                <a:gdLst>
                  <a:gd name="T0" fmla="*/ 0 w 139"/>
                  <a:gd name="T1" fmla="*/ 4 h 40"/>
                  <a:gd name="T2" fmla="*/ 0 w 139"/>
                  <a:gd name="T3" fmla="*/ 40 h 40"/>
                  <a:gd name="T4" fmla="*/ 27 w 139"/>
                  <a:gd name="T5" fmla="*/ 29 h 40"/>
                  <a:gd name="T6" fmla="*/ 76 w 139"/>
                  <a:gd name="T7" fmla="*/ 17 h 40"/>
                  <a:gd name="T8" fmla="*/ 110 w 139"/>
                  <a:gd name="T9" fmla="*/ 14 h 40"/>
                  <a:gd name="T10" fmla="*/ 139 w 139"/>
                  <a:gd name="T11" fmla="*/ 0 h 40"/>
                  <a:gd name="T12" fmla="*/ 0 w 139"/>
                  <a:gd name="T13" fmla="*/ 4 h 40"/>
                  <a:gd name="T14" fmla="*/ 0 w 139"/>
                  <a:gd name="T15" fmla="*/ 4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9"/>
                  <a:gd name="T25" fmla="*/ 0 h 40"/>
                  <a:gd name="T26" fmla="*/ 139 w 139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9" h="40">
                    <a:moveTo>
                      <a:pt x="0" y="4"/>
                    </a:moveTo>
                    <a:lnTo>
                      <a:pt x="0" y="40"/>
                    </a:lnTo>
                    <a:lnTo>
                      <a:pt x="27" y="29"/>
                    </a:lnTo>
                    <a:lnTo>
                      <a:pt x="76" y="17"/>
                    </a:lnTo>
                    <a:lnTo>
                      <a:pt x="110" y="14"/>
                    </a:lnTo>
                    <a:lnTo>
                      <a:pt x="13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C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14" name="Freeform 175">
                <a:extLst>
                  <a:ext uri="{FF2B5EF4-FFF2-40B4-BE49-F238E27FC236}">
                    <a16:creationId xmlns:a16="http://schemas.microsoft.com/office/drawing/2014/main" xmlns="" id="{7E176473-D1C6-4813-AB6C-F22B910B6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2443"/>
                <a:ext cx="32" cy="43"/>
              </a:xfrm>
              <a:custGeom>
                <a:avLst/>
                <a:gdLst>
                  <a:gd name="T0" fmla="*/ 0 w 63"/>
                  <a:gd name="T1" fmla="*/ 30 h 85"/>
                  <a:gd name="T2" fmla="*/ 36 w 63"/>
                  <a:gd name="T3" fmla="*/ 17 h 85"/>
                  <a:gd name="T4" fmla="*/ 63 w 63"/>
                  <a:gd name="T5" fmla="*/ 0 h 85"/>
                  <a:gd name="T6" fmla="*/ 59 w 63"/>
                  <a:gd name="T7" fmla="*/ 85 h 85"/>
                  <a:gd name="T8" fmla="*/ 30 w 63"/>
                  <a:gd name="T9" fmla="*/ 64 h 85"/>
                  <a:gd name="T10" fmla="*/ 0 w 63"/>
                  <a:gd name="T11" fmla="*/ 51 h 85"/>
                  <a:gd name="T12" fmla="*/ 0 w 63"/>
                  <a:gd name="T13" fmla="*/ 30 h 85"/>
                  <a:gd name="T14" fmla="*/ 0 w 63"/>
                  <a:gd name="T15" fmla="*/ 30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"/>
                  <a:gd name="T25" fmla="*/ 0 h 85"/>
                  <a:gd name="T26" fmla="*/ 63 w 63"/>
                  <a:gd name="T27" fmla="*/ 85 h 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" h="85">
                    <a:moveTo>
                      <a:pt x="0" y="30"/>
                    </a:moveTo>
                    <a:lnTo>
                      <a:pt x="36" y="17"/>
                    </a:lnTo>
                    <a:lnTo>
                      <a:pt x="63" y="0"/>
                    </a:lnTo>
                    <a:lnTo>
                      <a:pt x="59" y="85"/>
                    </a:lnTo>
                    <a:lnTo>
                      <a:pt x="30" y="64"/>
                    </a:lnTo>
                    <a:lnTo>
                      <a:pt x="0" y="5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9C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15" name="Freeform 176">
                <a:extLst>
                  <a:ext uri="{FF2B5EF4-FFF2-40B4-BE49-F238E27FC236}">
                    <a16:creationId xmlns:a16="http://schemas.microsoft.com/office/drawing/2014/main" xmlns="" id="{AADB66FE-99B8-4389-80C2-7861C4B1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1456"/>
                <a:ext cx="99" cy="101"/>
              </a:xfrm>
              <a:custGeom>
                <a:avLst/>
                <a:gdLst>
                  <a:gd name="T0" fmla="*/ 109 w 200"/>
                  <a:gd name="T1" fmla="*/ 204 h 204"/>
                  <a:gd name="T2" fmla="*/ 126 w 200"/>
                  <a:gd name="T3" fmla="*/ 198 h 204"/>
                  <a:gd name="T4" fmla="*/ 145 w 200"/>
                  <a:gd name="T5" fmla="*/ 190 h 204"/>
                  <a:gd name="T6" fmla="*/ 160 w 200"/>
                  <a:gd name="T7" fmla="*/ 179 h 204"/>
                  <a:gd name="T8" fmla="*/ 175 w 200"/>
                  <a:gd name="T9" fmla="*/ 164 h 204"/>
                  <a:gd name="T10" fmla="*/ 186 w 200"/>
                  <a:gd name="T11" fmla="*/ 147 h 204"/>
                  <a:gd name="T12" fmla="*/ 194 w 200"/>
                  <a:gd name="T13" fmla="*/ 128 h 204"/>
                  <a:gd name="T14" fmla="*/ 198 w 200"/>
                  <a:gd name="T15" fmla="*/ 110 h 204"/>
                  <a:gd name="T16" fmla="*/ 198 w 200"/>
                  <a:gd name="T17" fmla="*/ 90 h 204"/>
                  <a:gd name="T18" fmla="*/ 194 w 200"/>
                  <a:gd name="T19" fmla="*/ 71 h 204"/>
                  <a:gd name="T20" fmla="*/ 186 w 200"/>
                  <a:gd name="T21" fmla="*/ 52 h 204"/>
                  <a:gd name="T22" fmla="*/ 175 w 200"/>
                  <a:gd name="T23" fmla="*/ 34 h 204"/>
                  <a:gd name="T24" fmla="*/ 160 w 200"/>
                  <a:gd name="T25" fmla="*/ 21 h 204"/>
                  <a:gd name="T26" fmla="*/ 145 w 200"/>
                  <a:gd name="T27" fmla="*/ 10 h 204"/>
                  <a:gd name="T28" fmla="*/ 126 w 200"/>
                  <a:gd name="T29" fmla="*/ 2 h 204"/>
                  <a:gd name="T30" fmla="*/ 109 w 200"/>
                  <a:gd name="T31" fmla="*/ 0 h 204"/>
                  <a:gd name="T32" fmla="*/ 90 w 200"/>
                  <a:gd name="T33" fmla="*/ 0 h 204"/>
                  <a:gd name="T34" fmla="*/ 69 w 200"/>
                  <a:gd name="T35" fmla="*/ 2 h 204"/>
                  <a:gd name="T36" fmla="*/ 51 w 200"/>
                  <a:gd name="T37" fmla="*/ 10 h 204"/>
                  <a:gd name="T38" fmla="*/ 34 w 200"/>
                  <a:gd name="T39" fmla="*/ 21 h 204"/>
                  <a:gd name="T40" fmla="*/ 21 w 200"/>
                  <a:gd name="T41" fmla="*/ 34 h 204"/>
                  <a:gd name="T42" fmla="*/ 12 w 200"/>
                  <a:gd name="T43" fmla="*/ 52 h 204"/>
                  <a:gd name="T44" fmla="*/ 4 w 200"/>
                  <a:gd name="T45" fmla="*/ 71 h 204"/>
                  <a:gd name="T46" fmla="*/ 0 w 200"/>
                  <a:gd name="T47" fmla="*/ 90 h 204"/>
                  <a:gd name="T48" fmla="*/ 0 w 200"/>
                  <a:gd name="T49" fmla="*/ 110 h 204"/>
                  <a:gd name="T50" fmla="*/ 4 w 200"/>
                  <a:gd name="T51" fmla="*/ 128 h 204"/>
                  <a:gd name="T52" fmla="*/ 12 w 200"/>
                  <a:gd name="T53" fmla="*/ 147 h 204"/>
                  <a:gd name="T54" fmla="*/ 21 w 200"/>
                  <a:gd name="T55" fmla="*/ 164 h 204"/>
                  <a:gd name="T56" fmla="*/ 34 w 200"/>
                  <a:gd name="T57" fmla="*/ 179 h 204"/>
                  <a:gd name="T58" fmla="*/ 51 w 200"/>
                  <a:gd name="T59" fmla="*/ 190 h 204"/>
                  <a:gd name="T60" fmla="*/ 69 w 200"/>
                  <a:gd name="T61" fmla="*/ 198 h 204"/>
                  <a:gd name="T62" fmla="*/ 90 w 200"/>
                  <a:gd name="T63" fmla="*/ 204 h 204"/>
                  <a:gd name="T64" fmla="*/ 99 w 200"/>
                  <a:gd name="T65" fmla="*/ 204 h 2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0"/>
                  <a:gd name="T100" fmla="*/ 0 h 204"/>
                  <a:gd name="T101" fmla="*/ 200 w 200"/>
                  <a:gd name="T102" fmla="*/ 204 h 2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0" h="204">
                    <a:moveTo>
                      <a:pt x="99" y="204"/>
                    </a:moveTo>
                    <a:lnTo>
                      <a:pt x="109" y="204"/>
                    </a:lnTo>
                    <a:lnTo>
                      <a:pt x="118" y="202"/>
                    </a:lnTo>
                    <a:lnTo>
                      <a:pt x="126" y="198"/>
                    </a:lnTo>
                    <a:lnTo>
                      <a:pt x="137" y="196"/>
                    </a:lnTo>
                    <a:lnTo>
                      <a:pt x="145" y="190"/>
                    </a:lnTo>
                    <a:lnTo>
                      <a:pt x="152" y="185"/>
                    </a:lnTo>
                    <a:lnTo>
                      <a:pt x="160" y="179"/>
                    </a:lnTo>
                    <a:lnTo>
                      <a:pt x="169" y="173"/>
                    </a:lnTo>
                    <a:lnTo>
                      <a:pt x="175" y="164"/>
                    </a:lnTo>
                    <a:lnTo>
                      <a:pt x="181" y="156"/>
                    </a:lnTo>
                    <a:lnTo>
                      <a:pt x="186" y="147"/>
                    </a:lnTo>
                    <a:lnTo>
                      <a:pt x="190" y="139"/>
                    </a:lnTo>
                    <a:lnTo>
                      <a:pt x="194" y="128"/>
                    </a:lnTo>
                    <a:lnTo>
                      <a:pt x="196" y="120"/>
                    </a:lnTo>
                    <a:lnTo>
                      <a:pt x="198" y="110"/>
                    </a:lnTo>
                    <a:lnTo>
                      <a:pt x="200" y="101"/>
                    </a:lnTo>
                    <a:lnTo>
                      <a:pt x="198" y="90"/>
                    </a:lnTo>
                    <a:lnTo>
                      <a:pt x="196" y="78"/>
                    </a:lnTo>
                    <a:lnTo>
                      <a:pt x="194" y="71"/>
                    </a:lnTo>
                    <a:lnTo>
                      <a:pt x="190" y="61"/>
                    </a:lnTo>
                    <a:lnTo>
                      <a:pt x="186" y="52"/>
                    </a:lnTo>
                    <a:lnTo>
                      <a:pt x="181" y="42"/>
                    </a:lnTo>
                    <a:lnTo>
                      <a:pt x="175" y="34"/>
                    </a:lnTo>
                    <a:lnTo>
                      <a:pt x="169" y="29"/>
                    </a:lnTo>
                    <a:lnTo>
                      <a:pt x="160" y="21"/>
                    </a:lnTo>
                    <a:lnTo>
                      <a:pt x="152" y="15"/>
                    </a:lnTo>
                    <a:lnTo>
                      <a:pt x="145" y="10"/>
                    </a:lnTo>
                    <a:lnTo>
                      <a:pt x="137" y="8"/>
                    </a:lnTo>
                    <a:lnTo>
                      <a:pt x="126" y="2"/>
                    </a:lnTo>
                    <a:lnTo>
                      <a:pt x="118" y="0"/>
                    </a:lnTo>
                    <a:lnTo>
                      <a:pt x="109" y="0"/>
                    </a:lnTo>
                    <a:lnTo>
                      <a:pt x="99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9" y="2"/>
                    </a:lnTo>
                    <a:lnTo>
                      <a:pt x="61" y="8"/>
                    </a:lnTo>
                    <a:lnTo>
                      <a:pt x="51" y="10"/>
                    </a:lnTo>
                    <a:lnTo>
                      <a:pt x="42" y="15"/>
                    </a:lnTo>
                    <a:lnTo>
                      <a:pt x="34" y="21"/>
                    </a:lnTo>
                    <a:lnTo>
                      <a:pt x="29" y="29"/>
                    </a:lnTo>
                    <a:lnTo>
                      <a:pt x="21" y="34"/>
                    </a:lnTo>
                    <a:lnTo>
                      <a:pt x="15" y="42"/>
                    </a:lnTo>
                    <a:lnTo>
                      <a:pt x="12" y="52"/>
                    </a:lnTo>
                    <a:lnTo>
                      <a:pt x="8" y="61"/>
                    </a:lnTo>
                    <a:lnTo>
                      <a:pt x="4" y="71"/>
                    </a:lnTo>
                    <a:lnTo>
                      <a:pt x="2" y="78"/>
                    </a:lnTo>
                    <a:lnTo>
                      <a:pt x="0" y="90"/>
                    </a:lnTo>
                    <a:lnTo>
                      <a:pt x="0" y="101"/>
                    </a:lnTo>
                    <a:lnTo>
                      <a:pt x="0" y="110"/>
                    </a:lnTo>
                    <a:lnTo>
                      <a:pt x="2" y="120"/>
                    </a:lnTo>
                    <a:lnTo>
                      <a:pt x="4" y="128"/>
                    </a:lnTo>
                    <a:lnTo>
                      <a:pt x="8" y="139"/>
                    </a:lnTo>
                    <a:lnTo>
                      <a:pt x="12" y="147"/>
                    </a:lnTo>
                    <a:lnTo>
                      <a:pt x="15" y="156"/>
                    </a:lnTo>
                    <a:lnTo>
                      <a:pt x="21" y="164"/>
                    </a:lnTo>
                    <a:lnTo>
                      <a:pt x="29" y="173"/>
                    </a:lnTo>
                    <a:lnTo>
                      <a:pt x="34" y="179"/>
                    </a:lnTo>
                    <a:lnTo>
                      <a:pt x="42" y="185"/>
                    </a:lnTo>
                    <a:lnTo>
                      <a:pt x="51" y="190"/>
                    </a:lnTo>
                    <a:lnTo>
                      <a:pt x="61" y="196"/>
                    </a:lnTo>
                    <a:lnTo>
                      <a:pt x="69" y="198"/>
                    </a:lnTo>
                    <a:lnTo>
                      <a:pt x="78" y="202"/>
                    </a:lnTo>
                    <a:lnTo>
                      <a:pt x="90" y="204"/>
                    </a:lnTo>
                    <a:lnTo>
                      <a:pt x="99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16" name="Freeform 177">
                <a:extLst>
                  <a:ext uri="{FF2B5EF4-FFF2-40B4-BE49-F238E27FC236}">
                    <a16:creationId xmlns:a16="http://schemas.microsoft.com/office/drawing/2014/main" xmlns="" id="{542823C3-BD31-443B-B820-8FC80E4D3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1418"/>
                <a:ext cx="50" cy="68"/>
              </a:xfrm>
              <a:custGeom>
                <a:avLst/>
                <a:gdLst>
                  <a:gd name="T0" fmla="*/ 0 w 99"/>
                  <a:gd name="T1" fmla="*/ 137 h 137"/>
                  <a:gd name="T2" fmla="*/ 0 w 99"/>
                  <a:gd name="T3" fmla="*/ 0 h 137"/>
                  <a:gd name="T4" fmla="*/ 99 w 99"/>
                  <a:gd name="T5" fmla="*/ 2 h 137"/>
                  <a:gd name="T6" fmla="*/ 96 w 99"/>
                  <a:gd name="T7" fmla="*/ 137 h 137"/>
                  <a:gd name="T8" fmla="*/ 0 w 99"/>
                  <a:gd name="T9" fmla="*/ 137 h 137"/>
                  <a:gd name="T10" fmla="*/ 0 w 99"/>
                  <a:gd name="T11" fmla="*/ 137 h 1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137"/>
                  <a:gd name="T20" fmla="*/ 99 w 99"/>
                  <a:gd name="T21" fmla="*/ 137 h 1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137">
                    <a:moveTo>
                      <a:pt x="0" y="137"/>
                    </a:moveTo>
                    <a:lnTo>
                      <a:pt x="0" y="0"/>
                    </a:lnTo>
                    <a:lnTo>
                      <a:pt x="99" y="2"/>
                    </a:lnTo>
                    <a:lnTo>
                      <a:pt x="96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17" name="Freeform 178">
                <a:extLst>
                  <a:ext uri="{FF2B5EF4-FFF2-40B4-BE49-F238E27FC236}">
                    <a16:creationId xmlns:a16="http://schemas.microsoft.com/office/drawing/2014/main" xmlns="" id="{22CE799A-4BB1-4B95-9701-5B37C20AD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1474"/>
                <a:ext cx="63" cy="65"/>
              </a:xfrm>
              <a:custGeom>
                <a:avLst/>
                <a:gdLst>
                  <a:gd name="T0" fmla="*/ 65 w 128"/>
                  <a:gd name="T1" fmla="*/ 131 h 131"/>
                  <a:gd name="T2" fmla="*/ 77 w 128"/>
                  <a:gd name="T3" fmla="*/ 130 h 131"/>
                  <a:gd name="T4" fmla="*/ 88 w 128"/>
                  <a:gd name="T5" fmla="*/ 126 h 131"/>
                  <a:gd name="T6" fmla="*/ 99 w 128"/>
                  <a:gd name="T7" fmla="*/ 118 h 131"/>
                  <a:gd name="T8" fmla="*/ 109 w 128"/>
                  <a:gd name="T9" fmla="*/ 111 h 131"/>
                  <a:gd name="T10" fmla="*/ 116 w 128"/>
                  <a:gd name="T11" fmla="*/ 101 h 131"/>
                  <a:gd name="T12" fmla="*/ 122 w 128"/>
                  <a:gd name="T13" fmla="*/ 92 h 131"/>
                  <a:gd name="T14" fmla="*/ 126 w 128"/>
                  <a:gd name="T15" fmla="*/ 76 h 131"/>
                  <a:gd name="T16" fmla="*/ 128 w 128"/>
                  <a:gd name="T17" fmla="*/ 65 h 131"/>
                  <a:gd name="T18" fmla="*/ 126 w 128"/>
                  <a:gd name="T19" fmla="*/ 50 h 131"/>
                  <a:gd name="T20" fmla="*/ 122 w 128"/>
                  <a:gd name="T21" fmla="*/ 38 h 131"/>
                  <a:gd name="T22" fmla="*/ 116 w 128"/>
                  <a:gd name="T23" fmla="*/ 27 h 131"/>
                  <a:gd name="T24" fmla="*/ 109 w 128"/>
                  <a:gd name="T25" fmla="*/ 17 h 131"/>
                  <a:gd name="T26" fmla="*/ 99 w 128"/>
                  <a:gd name="T27" fmla="*/ 8 h 131"/>
                  <a:gd name="T28" fmla="*/ 88 w 128"/>
                  <a:gd name="T29" fmla="*/ 4 h 131"/>
                  <a:gd name="T30" fmla="*/ 77 w 128"/>
                  <a:gd name="T31" fmla="*/ 0 h 131"/>
                  <a:gd name="T32" fmla="*/ 65 w 128"/>
                  <a:gd name="T33" fmla="*/ 0 h 131"/>
                  <a:gd name="T34" fmla="*/ 50 w 128"/>
                  <a:gd name="T35" fmla="*/ 0 h 131"/>
                  <a:gd name="T36" fmla="*/ 37 w 128"/>
                  <a:gd name="T37" fmla="*/ 4 h 131"/>
                  <a:gd name="T38" fmla="*/ 25 w 128"/>
                  <a:gd name="T39" fmla="*/ 8 h 131"/>
                  <a:gd name="T40" fmla="*/ 18 w 128"/>
                  <a:gd name="T41" fmla="*/ 17 h 131"/>
                  <a:gd name="T42" fmla="*/ 10 w 128"/>
                  <a:gd name="T43" fmla="*/ 27 h 131"/>
                  <a:gd name="T44" fmla="*/ 4 w 128"/>
                  <a:gd name="T45" fmla="*/ 38 h 131"/>
                  <a:gd name="T46" fmla="*/ 0 w 128"/>
                  <a:gd name="T47" fmla="*/ 50 h 131"/>
                  <a:gd name="T48" fmla="*/ 0 w 128"/>
                  <a:gd name="T49" fmla="*/ 65 h 131"/>
                  <a:gd name="T50" fmla="*/ 0 w 128"/>
                  <a:gd name="T51" fmla="*/ 76 h 131"/>
                  <a:gd name="T52" fmla="*/ 4 w 128"/>
                  <a:gd name="T53" fmla="*/ 92 h 131"/>
                  <a:gd name="T54" fmla="*/ 10 w 128"/>
                  <a:gd name="T55" fmla="*/ 101 h 131"/>
                  <a:gd name="T56" fmla="*/ 18 w 128"/>
                  <a:gd name="T57" fmla="*/ 111 h 131"/>
                  <a:gd name="T58" fmla="*/ 25 w 128"/>
                  <a:gd name="T59" fmla="*/ 118 h 131"/>
                  <a:gd name="T60" fmla="*/ 37 w 128"/>
                  <a:gd name="T61" fmla="*/ 126 h 131"/>
                  <a:gd name="T62" fmla="*/ 50 w 128"/>
                  <a:gd name="T63" fmla="*/ 130 h 131"/>
                  <a:gd name="T64" fmla="*/ 65 w 128"/>
                  <a:gd name="T65" fmla="*/ 131 h 131"/>
                  <a:gd name="T66" fmla="*/ 65 w 128"/>
                  <a:gd name="T67" fmla="*/ 131 h 1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8"/>
                  <a:gd name="T103" fmla="*/ 0 h 131"/>
                  <a:gd name="T104" fmla="*/ 128 w 128"/>
                  <a:gd name="T105" fmla="*/ 131 h 1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8" h="131">
                    <a:moveTo>
                      <a:pt x="65" y="131"/>
                    </a:moveTo>
                    <a:lnTo>
                      <a:pt x="77" y="130"/>
                    </a:lnTo>
                    <a:lnTo>
                      <a:pt x="88" y="126"/>
                    </a:lnTo>
                    <a:lnTo>
                      <a:pt x="99" y="118"/>
                    </a:lnTo>
                    <a:lnTo>
                      <a:pt x="109" y="111"/>
                    </a:lnTo>
                    <a:lnTo>
                      <a:pt x="116" y="101"/>
                    </a:lnTo>
                    <a:lnTo>
                      <a:pt x="122" y="92"/>
                    </a:lnTo>
                    <a:lnTo>
                      <a:pt x="126" y="76"/>
                    </a:lnTo>
                    <a:lnTo>
                      <a:pt x="128" y="65"/>
                    </a:lnTo>
                    <a:lnTo>
                      <a:pt x="126" y="50"/>
                    </a:lnTo>
                    <a:lnTo>
                      <a:pt x="122" y="38"/>
                    </a:lnTo>
                    <a:lnTo>
                      <a:pt x="116" y="27"/>
                    </a:lnTo>
                    <a:lnTo>
                      <a:pt x="109" y="17"/>
                    </a:lnTo>
                    <a:lnTo>
                      <a:pt x="99" y="8"/>
                    </a:lnTo>
                    <a:lnTo>
                      <a:pt x="88" y="4"/>
                    </a:lnTo>
                    <a:lnTo>
                      <a:pt x="77" y="0"/>
                    </a:lnTo>
                    <a:lnTo>
                      <a:pt x="65" y="0"/>
                    </a:lnTo>
                    <a:lnTo>
                      <a:pt x="50" y="0"/>
                    </a:lnTo>
                    <a:lnTo>
                      <a:pt x="37" y="4"/>
                    </a:lnTo>
                    <a:lnTo>
                      <a:pt x="25" y="8"/>
                    </a:lnTo>
                    <a:lnTo>
                      <a:pt x="18" y="17"/>
                    </a:lnTo>
                    <a:lnTo>
                      <a:pt x="10" y="27"/>
                    </a:lnTo>
                    <a:lnTo>
                      <a:pt x="4" y="38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0" y="76"/>
                    </a:lnTo>
                    <a:lnTo>
                      <a:pt x="4" y="92"/>
                    </a:lnTo>
                    <a:lnTo>
                      <a:pt x="10" y="101"/>
                    </a:lnTo>
                    <a:lnTo>
                      <a:pt x="18" y="111"/>
                    </a:lnTo>
                    <a:lnTo>
                      <a:pt x="25" y="118"/>
                    </a:lnTo>
                    <a:lnTo>
                      <a:pt x="37" y="126"/>
                    </a:lnTo>
                    <a:lnTo>
                      <a:pt x="50" y="130"/>
                    </a:lnTo>
                    <a:lnTo>
                      <a:pt x="65" y="131"/>
                    </a:lnTo>
                    <a:close/>
                  </a:path>
                </a:pathLst>
              </a:custGeom>
              <a:solidFill>
                <a:srgbClr val="F23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18" name="Freeform 179">
                <a:extLst>
                  <a:ext uri="{FF2B5EF4-FFF2-40B4-BE49-F238E27FC236}">
                    <a16:creationId xmlns:a16="http://schemas.microsoft.com/office/drawing/2014/main" xmlns="" id="{77F13CAA-B1A1-4838-9010-EB70AC487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6" y="1432"/>
                <a:ext cx="21" cy="52"/>
              </a:xfrm>
              <a:custGeom>
                <a:avLst/>
                <a:gdLst>
                  <a:gd name="T0" fmla="*/ 0 w 42"/>
                  <a:gd name="T1" fmla="*/ 104 h 104"/>
                  <a:gd name="T2" fmla="*/ 0 w 42"/>
                  <a:gd name="T3" fmla="*/ 0 h 104"/>
                  <a:gd name="T4" fmla="*/ 36 w 42"/>
                  <a:gd name="T5" fmla="*/ 2 h 104"/>
                  <a:gd name="T6" fmla="*/ 42 w 42"/>
                  <a:gd name="T7" fmla="*/ 104 h 104"/>
                  <a:gd name="T8" fmla="*/ 0 w 42"/>
                  <a:gd name="T9" fmla="*/ 104 h 104"/>
                  <a:gd name="T10" fmla="*/ 0 w 42"/>
                  <a:gd name="T11" fmla="*/ 104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04"/>
                  <a:gd name="T20" fmla="*/ 42 w 42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04">
                    <a:moveTo>
                      <a:pt x="0" y="104"/>
                    </a:moveTo>
                    <a:lnTo>
                      <a:pt x="0" y="0"/>
                    </a:lnTo>
                    <a:lnTo>
                      <a:pt x="36" y="2"/>
                    </a:lnTo>
                    <a:lnTo>
                      <a:pt x="4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23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19" name="Freeform 180">
                <a:extLst>
                  <a:ext uri="{FF2B5EF4-FFF2-40B4-BE49-F238E27FC236}">
                    <a16:creationId xmlns:a16="http://schemas.microsoft.com/office/drawing/2014/main" xmlns="" id="{9F5C2175-5B5F-4F40-8EB9-33AE5C708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0" y="1450"/>
                <a:ext cx="102" cy="103"/>
              </a:xfrm>
              <a:custGeom>
                <a:avLst/>
                <a:gdLst>
                  <a:gd name="T0" fmla="*/ 44 w 204"/>
                  <a:gd name="T1" fmla="*/ 186 h 207"/>
                  <a:gd name="T2" fmla="*/ 69 w 204"/>
                  <a:gd name="T3" fmla="*/ 199 h 207"/>
                  <a:gd name="T4" fmla="*/ 88 w 204"/>
                  <a:gd name="T5" fmla="*/ 203 h 207"/>
                  <a:gd name="T6" fmla="*/ 107 w 204"/>
                  <a:gd name="T7" fmla="*/ 205 h 207"/>
                  <a:gd name="T8" fmla="*/ 126 w 204"/>
                  <a:gd name="T9" fmla="*/ 201 h 207"/>
                  <a:gd name="T10" fmla="*/ 145 w 204"/>
                  <a:gd name="T11" fmla="*/ 196 h 207"/>
                  <a:gd name="T12" fmla="*/ 162 w 204"/>
                  <a:gd name="T13" fmla="*/ 186 h 207"/>
                  <a:gd name="T14" fmla="*/ 177 w 204"/>
                  <a:gd name="T15" fmla="*/ 171 h 207"/>
                  <a:gd name="T16" fmla="*/ 188 w 204"/>
                  <a:gd name="T17" fmla="*/ 154 h 207"/>
                  <a:gd name="T18" fmla="*/ 196 w 204"/>
                  <a:gd name="T19" fmla="*/ 137 h 207"/>
                  <a:gd name="T20" fmla="*/ 202 w 204"/>
                  <a:gd name="T21" fmla="*/ 118 h 207"/>
                  <a:gd name="T22" fmla="*/ 202 w 204"/>
                  <a:gd name="T23" fmla="*/ 99 h 207"/>
                  <a:gd name="T24" fmla="*/ 200 w 204"/>
                  <a:gd name="T25" fmla="*/ 80 h 207"/>
                  <a:gd name="T26" fmla="*/ 194 w 204"/>
                  <a:gd name="T27" fmla="*/ 61 h 207"/>
                  <a:gd name="T28" fmla="*/ 183 w 204"/>
                  <a:gd name="T29" fmla="*/ 44 h 207"/>
                  <a:gd name="T30" fmla="*/ 168 w 204"/>
                  <a:gd name="T31" fmla="*/ 26 h 207"/>
                  <a:gd name="T32" fmla="*/ 152 w 204"/>
                  <a:gd name="T33" fmla="*/ 15 h 207"/>
                  <a:gd name="T34" fmla="*/ 135 w 204"/>
                  <a:gd name="T35" fmla="*/ 6 h 207"/>
                  <a:gd name="T36" fmla="*/ 118 w 204"/>
                  <a:gd name="T37" fmla="*/ 2 h 207"/>
                  <a:gd name="T38" fmla="*/ 97 w 204"/>
                  <a:gd name="T39" fmla="*/ 0 h 207"/>
                  <a:gd name="T40" fmla="*/ 78 w 204"/>
                  <a:gd name="T41" fmla="*/ 2 h 207"/>
                  <a:gd name="T42" fmla="*/ 61 w 204"/>
                  <a:gd name="T43" fmla="*/ 9 h 207"/>
                  <a:gd name="T44" fmla="*/ 42 w 204"/>
                  <a:gd name="T45" fmla="*/ 19 h 207"/>
                  <a:gd name="T46" fmla="*/ 27 w 204"/>
                  <a:gd name="T47" fmla="*/ 32 h 207"/>
                  <a:gd name="T48" fmla="*/ 14 w 204"/>
                  <a:gd name="T49" fmla="*/ 51 h 207"/>
                  <a:gd name="T50" fmla="*/ 6 w 204"/>
                  <a:gd name="T51" fmla="*/ 68 h 207"/>
                  <a:gd name="T52" fmla="*/ 0 w 204"/>
                  <a:gd name="T53" fmla="*/ 89 h 207"/>
                  <a:gd name="T54" fmla="*/ 0 w 204"/>
                  <a:gd name="T55" fmla="*/ 108 h 207"/>
                  <a:gd name="T56" fmla="*/ 2 w 204"/>
                  <a:gd name="T57" fmla="*/ 127 h 207"/>
                  <a:gd name="T58" fmla="*/ 12 w 204"/>
                  <a:gd name="T59" fmla="*/ 146 h 207"/>
                  <a:gd name="T60" fmla="*/ 21 w 204"/>
                  <a:gd name="T61" fmla="*/ 165 h 207"/>
                  <a:gd name="T62" fmla="*/ 31 w 204"/>
                  <a:gd name="T63" fmla="*/ 173 h 2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4"/>
                  <a:gd name="T97" fmla="*/ 0 h 207"/>
                  <a:gd name="T98" fmla="*/ 204 w 204"/>
                  <a:gd name="T99" fmla="*/ 207 h 20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4" h="207">
                    <a:moveTo>
                      <a:pt x="31" y="173"/>
                    </a:moveTo>
                    <a:lnTo>
                      <a:pt x="44" y="186"/>
                    </a:lnTo>
                    <a:lnTo>
                      <a:pt x="61" y="196"/>
                    </a:lnTo>
                    <a:lnTo>
                      <a:pt x="69" y="199"/>
                    </a:lnTo>
                    <a:lnTo>
                      <a:pt x="78" y="201"/>
                    </a:lnTo>
                    <a:lnTo>
                      <a:pt x="88" y="203"/>
                    </a:lnTo>
                    <a:lnTo>
                      <a:pt x="97" y="207"/>
                    </a:lnTo>
                    <a:lnTo>
                      <a:pt x="107" y="205"/>
                    </a:lnTo>
                    <a:lnTo>
                      <a:pt x="118" y="205"/>
                    </a:lnTo>
                    <a:lnTo>
                      <a:pt x="126" y="201"/>
                    </a:lnTo>
                    <a:lnTo>
                      <a:pt x="137" y="201"/>
                    </a:lnTo>
                    <a:lnTo>
                      <a:pt x="145" y="196"/>
                    </a:lnTo>
                    <a:lnTo>
                      <a:pt x="152" y="192"/>
                    </a:lnTo>
                    <a:lnTo>
                      <a:pt x="162" y="186"/>
                    </a:lnTo>
                    <a:lnTo>
                      <a:pt x="171" y="178"/>
                    </a:lnTo>
                    <a:lnTo>
                      <a:pt x="177" y="171"/>
                    </a:lnTo>
                    <a:lnTo>
                      <a:pt x="185" y="163"/>
                    </a:lnTo>
                    <a:lnTo>
                      <a:pt x="188" y="154"/>
                    </a:lnTo>
                    <a:lnTo>
                      <a:pt x="194" y="146"/>
                    </a:lnTo>
                    <a:lnTo>
                      <a:pt x="196" y="137"/>
                    </a:lnTo>
                    <a:lnTo>
                      <a:pt x="200" y="127"/>
                    </a:lnTo>
                    <a:lnTo>
                      <a:pt x="202" y="118"/>
                    </a:lnTo>
                    <a:lnTo>
                      <a:pt x="204" y="110"/>
                    </a:lnTo>
                    <a:lnTo>
                      <a:pt x="202" y="99"/>
                    </a:lnTo>
                    <a:lnTo>
                      <a:pt x="202" y="89"/>
                    </a:lnTo>
                    <a:lnTo>
                      <a:pt x="200" y="80"/>
                    </a:lnTo>
                    <a:lnTo>
                      <a:pt x="198" y="70"/>
                    </a:lnTo>
                    <a:lnTo>
                      <a:pt x="194" y="61"/>
                    </a:lnTo>
                    <a:lnTo>
                      <a:pt x="188" y="51"/>
                    </a:lnTo>
                    <a:lnTo>
                      <a:pt x="183" y="44"/>
                    </a:lnTo>
                    <a:lnTo>
                      <a:pt x="177" y="36"/>
                    </a:lnTo>
                    <a:lnTo>
                      <a:pt x="168" y="26"/>
                    </a:lnTo>
                    <a:lnTo>
                      <a:pt x="160" y="21"/>
                    </a:lnTo>
                    <a:lnTo>
                      <a:pt x="152" y="15"/>
                    </a:lnTo>
                    <a:lnTo>
                      <a:pt x="145" y="11"/>
                    </a:lnTo>
                    <a:lnTo>
                      <a:pt x="135" y="6"/>
                    </a:lnTo>
                    <a:lnTo>
                      <a:pt x="126" y="4"/>
                    </a:lnTo>
                    <a:lnTo>
                      <a:pt x="118" y="2"/>
                    </a:lnTo>
                    <a:lnTo>
                      <a:pt x="109" y="2"/>
                    </a:lnTo>
                    <a:lnTo>
                      <a:pt x="97" y="0"/>
                    </a:lnTo>
                    <a:lnTo>
                      <a:pt x="88" y="2"/>
                    </a:lnTo>
                    <a:lnTo>
                      <a:pt x="78" y="2"/>
                    </a:lnTo>
                    <a:lnTo>
                      <a:pt x="69" y="6"/>
                    </a:lnTo>
                    <a:lnTo>
                      <a:pt x="61" y="9"/>
                    </a:lnTo>
                    <a:lnTo>
                      <a:pt x="52" y="13"/>
                    </a:lnTo>
                    <a:lnTo>
                      <a:pt x="42" y="19"/>
                    </a:lnTo>
                    <a:lnTo>
                      <a:pt x="35" y="26"/>
                    </a:lnTo>
                    <a:lnTo>
                      <a:pt x="27" y="32"/>
                    </a:lnTo>
                    <a:lnTo>
                      <a:pt x="19" y="42"/>
                    </a:lnTo>
                    <a:lnTo>
                      <a:pt x="14" y="51"/>
                    </a:lnTo>
                    <a:lnTo>
                      <a:pt x="10" y="61"/>
                    </a:lnTo>
                    <a:lnTo>
                      <a:pt x="6" y="68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9"/>
                    </a:lnTo>
                    <a:lnTo>
                      <a:pt x="0" y="108"/>
                    </a:lnTo>
                    <a:lnTo>
                      <a:pt x="0" y="118"/>
                    </a:lnTo>
                    <a:lnTo>
                      <a:pt x="2" y="127"/>
                    </a:lnTo>
                    <a:lnTo>
                      <a:pt x="6" y="139"/>
                    </a:lnTo>
                    <a:lnTo>
                      <a:pt x="12" y="146"/>
                    </a:lnTo>
                    <a:lnTo>
                      <a:pt x="16" y="156"/>
                    </a:lnTo>
                    <a:lnTo>
                      <a:pt x="21" y="165"/>
                    </a:lnTo>
                    <a:lnTo>
                      <a:pt x="31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20" name="Freeform 181">
                <a:extLst>
                  <a:ext uri="{FF2B5EF4-FFF2-40B4-BE49-F238E27FC236}">
                    <a16:creationId xmlns:a16="http://schemas.microsoft.com/office/drawing/2014/main" xmlns="" id="{75DACCB8-7F15-4CFB-A202-2DBEB1C47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" y="1424"/>
                <a:ext cx="80" cy="84"/>
              </a:xfrm>
              <a:custGeom>
                <a:avLst/>
                <a:gdLst>
                  <a:gd name="T0" fmla="*/ 0 w 162"/>
                  <a:gd name="T1" fmla="*/ 93 h 167"/>
                  <a:gd name="T2" fmla="*/ 99 w 162"/>
                  <a:gd name="T3" fmla="*/ 0 h 167"/>
                  <a:gd name="T4" fmla="*/ 162 w 162"/>
                  <a:gd name="T5" fmla="*/ 72 h 167"/>
                  <a:gd name="T6" fmla="*/ 61 w 162"/>
                  <a:gd name="T7" fmla="*/ 167 h 167"/>
                  <a:gd name="T8" fmla="*/ 0 w 162"/>
                  <a:gd name="T9" fmla="*/ 93 h 167"/>
                  <a:gd name="T10" fmla="*/ 0 w 162"/>
                  <a:gd name="T11" fmla="*/ 93 h 1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2"/>
                  <a:gd name="T19" fmla="*/ 0 h 167"/>
                  <a:gd name="T20" fmla="*/ 162 w 162"/>
                  <a:gd name="T21" fmla="*/ 167 h 1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2" h="167">
                    <a:moveTo>
                      <a:pt x="0" y="93"/>
                    </a:moveTo>
                    <a:lnTo>
                      <a:pt x="99" y="0"/>
                    </a:lnTo>
                    <a:lnTo>
                      <a:pt x="162" y="72"/>
                    </a:lnTo>
                    <a:lnTo>
                      <a:pt x="61" y="16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21" name="Freeform 182">
                <a:extLst>
                  <a:ext uri="{FF2B5EF4-FFF2-40B4-BE49-F238E27FC236}">
                    <a16:creationId xmlns:a16="http://schemas.microsoft.com/office/drawing/2014/main" xmlns="" id="{478D68C9-F706-4F9A-901D-A7D2BF074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7" y="1466"/>
                <a:ext cx="66" cy="67"/>
              </a:xfrm>
              <a:custGeom>
                <a:avLst/>
                <a:gdLst>
                  <a:gd name="T0" fmla="*/ 19 w 131"/>
                  <a:gd name="T1" fmla="*/ 112 h 133"/>
                  <a:gd name="T2" fmla="*/ 28 w 131"/>
                  <a:gd name="T3" fmla="*/ 120 h 133"/>
                  <a:gd name="T4" fmla="*/ 38 w 131"/>
                  <a:gd name="T5" fmla="*/ 126 h 133"/>
                  <a:gd name="T6" fmla="*/ 49 w 131"/>
                  <a:gd name="T7" fmla="*/ 129 h 133"/>
                  <a:gd name="T8" fmla="*/ 62 w 131"/>
                  <a:gd name="T9" fmla="*/ 133 h 133"/>
                  <a:gd name="T10" fmla="*/ 76 w 131"/>
                  <a:gd name="T11" fmla="*/ 131 h 133"/>
                  <a:gd name="T12" fmla="*/ 87 w 131"/>
                  <a:gd name="T13" fmla="*/ 127 h 133"/>
                  <a:gd name="T14" fmla="*/ 98 w 131"/>
                  <a:gd name="T15" fmla="*/ 124 h 133"/>
                  <a:gd name="T16" fmla="*/ 110 w 131"/>
                  <a:gd name="T17" fmla="*/ 116 h 133"/>
                  <a:gd name="T18" fmla="*/ 117 w 131"/>
                  <a:gd name="T19" fmla="*/ 107 h 133"/>
                  <a:gd name="T20" fmla="*/ 125 w 131"/>
                  <a:gd name="T21" fmla="*/ 95 h 133"/>
                  <a:gd name="T22" fmla="*/ 127 w 131"/>
                  <a:gd name="T23" fmla="*/ 84 h 133"/>
                  <a:gd name="T24" fmla="*/ 131 w 131"/>
                  <a:gd name="T25" fmla="*/ 70 h 133"/>
                  <a:gd name="T26" fmla="*/ 129 w 131"/>
                  <a:gd name="T27" fmla="*/ 57 h 133"/>
                  <a:gd name="T28" fmla="*/ 125 w 131"/>
                  <a:gd name="T29" fmla="*/ 46 h 133"/>
                  <a:gd name="T30" fmla="*/ 121 w 131"/>
                  <a:gd name="T31" fmla="*/ 32 h 133"/>
                  <a:gd name="T32" fmla="*/ 114 w 131"/>
                  <a:gd name="T33" fmla="*/ 23 h 133"/>
                  <a:gd name="T34" fmla="*/ 104 w 131"/>
                  <a:gd name="T35" fmla="*/ 13 h 133"/>
                  <a:gd name="T36" fmla="*/ 93 w 131"/>
                  <a:gd name="T37" fmla="*/ 8 h 133"/>
                  <a:gd name="T38" fmla="*/ 81 w 131"/>
                  <a:gd name="T39" fmla="*/ 2 h 133"/>
                  <a:gd name="T40" fmla="*/ 68 w 131"/>
                  <a:gd name="T41" fmla="*/ 2 h 133"/>
                  <a:gd name="T42" fmla="*/ 55 w 131"/>
                  <a:gd name="T43" fmla="*/ 0 h 133"/>
                  <a:gd name="T44" fmla="*/ 43 w 131"/>
                  <a:gd name="T45" fmla="*/ 6 h 133"/>
                  <a:gd name="T46" fmla="*/ 34 w 131"/>
                  <a:gd name="T47" fmla="*/ 10 h 133"/>
                  <a:gd name="T48" fmla="*/ 24 w 131"/>
                  <a:gd name="T49" fmla="*/ 21 h 133"/>
                  <a:gd name="T50" fmla="*/ 13 w 131"/>
                  <a:gd name="T51" fmla="*/ 29 h 133"/>
                  <a:gd name="T52" fmla="*/ 7 w 131"/>
                  <a:gd name="T53" fmla="*/ 40 h 133"/>
                  <a:gd name="T54" fmla="*/ 1 w 131"/>
                  <a:gd name="T55" fmla="*/ 50 h 133"/>
                  <a:gd name="T56" fmla="*/ 1 w 131"/>
                  <a:gd name="T57" fmla="*/ 63 h 133"/>
                  <a:gd name="T58" fmla="*/ 0 w 131"/>
                  <a:gd name="T59" fmla="*/ 76 h 133"/>
                  <a:gd name="T60" fmla="*/ 5 w 131"/>
                  <a:gd name="T61" fmla="*/ 88 h 133"/>
                  <a:gd name="T62" fmla="*/ 9 w 131"/>
                  <a:gd name="T63" fmla="*/ 99 h 133"/>
                  <a:gd name="T64" fmla="*/ 19 w 131"/>
                  <a:gd name="T65" fmla="*/ 112 h 133"/>
                  <a:gd name="T66" fmla="*/ 19 w 131"/>
                  <a:gd name="T67" fmla="*/ 112 h 1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1"/>
                  <a:gd name="T103" fmla="*/ 0 h 133"/>
                  <a:gd name="T104" fmla="*/ 131 w 131"/>
                  <a:gd name="T105" fmla="*/ 133 h 1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1" h="133">
                    <a:moveTo>
                      <a:pt x="19" y="112"/>
                    </a:moveTo>
                    <a:lnTo>
                      <a:pt x="28" y="120"/>
                    </a:lnTo>
                    <a:lnTo>
                      <a:pt x="38" y="126"/>
                    </a:lnTo>
                    <a:lnTo>
                      <a:pt x="49" y="129"/>
                    </a:lnTo>
                    <a:lnTo>
                      <a:pt x="62" y="133"/>
                    </a:lnTo>
                    <a:lnTo>
                      <a:pt x="76" y="131"/>
                    </a:lnTo>
                    <a:lnTo>
                      <a:pt x="87" y="127"/>
                    </a:lnTo>
                    <a:lnTo>
                      <a:pt x="98" y="124"/>
                    </a:lnTo>
                    <a:lnTo>
                      <a:pt x="110" y="116"/>
                    </a:lnTo>
                    <a:lnTo>
                      <a:pt x="117" y="107"/>
                    </a:lnTo>
                    <a:lnTo>
                      <a:pt x="125" y="95"/>
                    </a:lnTo>
                    <a:lnTo>
                      <a:pt x="127" y="84"/>
                    </a:lnTo>
                    <a:lnTo>
                      <a:pt x="131" y="70"/>
                    </a:lnTo>
                    <a:lnTo>
                      <a:pt x="129" y="57"/>
                    </a:lnTo>
                    <a:lnTo>
                      <a:pt x="125" y="46"/>
                    </a:lnTo>
                    <a:lnTo>
                      <a:pt x="121" y="32"/>
                    </a:lnTo>
                    <a:lnTo>
                      <a:pt x="114" y="23"/>
                    </a:lnTo>
                    <a:lnTo>
                      <a:pt x="104" y="13"/>
                    </a:lnTo>
                    <a:lnTo>
                      <a:pt x="93" y="8"/>
                    </a:lnTo>
                    <a:lnTo>
                      <a:pt x="81" y="2"/>
                    </a:lnTo>
                    <a:lnTo>
                      <a:pt x="68" y="2"/>
                    </a:lnTo>
                    <a:lnTo>
                      <a:pt x="55" y="0"/>
                    </a:lnTo>
                    <a:lnTo>
                      <a:pt x="43" y="6"/>
                    </a:lnTo>
                    <a:lnTo>
                      <a:pt x="34" y="10"/>
                    </a:lnTo>
                    <a:lnTo>
                      <a:pt x="24" y="21"/>
                    </a:lnTo>
                    <a:lnTo>
                      <a:pt x="13" y="29"/>
                    </a:lnTo>
                    <a:lnTo>
                      <a:pt x="7" y="40"/>
                    </a:lnTo>
                    <a:lnTo>
                      <a:pt x="1" y="50"/>
                    </a:lnTo>
                    <a:lnTo>
                      <a:pt x="1" y="63"/>
                    </a:lnTo>
                    <a:lnTo>
                      <a:pt x="0" y="76"/>
                    </a:lnTo>
                    <a:lnTo>
                      <a:pt x="5" y="88"/>
                    </a:lnTo>
                    <a:lnTo>
                      <a:pt x="9" y="99"/>
                    </a:lnTo>
                    <a:lnTo>
                      <a:pt x="19" y="112"/>
                    </a:lnTo>
                    <a:close/>
                  </a:path>
                </a:pathLst>
              </a:custGeom>
              <a:solidFill>
                <a:srgbClr val="F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22" name="Freeform 183">
                <a:extLst>
                  <a:ext uri="{FF2B5EF4-FFF2-40B4-BE49-F238E27FC236}">
                    <a16:creationId xmlns:a16="http://schemas.microsoft.com/office/drawing/2014/main" xmlns="" id="{5D1F38E7-FE80-4EDE-AD46-868E59D1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" y="1442"/>
                <a:ext cx="52" cy="53"/>
              </a:xfrm>
              <a:custGeom>
                <a:avLst/>
                <a:gdLst>
                  <a:gd name="T0" fmla="*/ 0 w 105"/>
                  <a:gd name="T1" fmla="*/ 74 h 104"/>
                  <a:gd name="T2" fmla="*/ 78 w 105"/>
                  <a:gd name="T3" fmla="*/ 0 h 104"/>
                  <a:gd name="T4" fmla="*/ 105 w 105"/>
                  <a:gd name="T5" fmla="*/ 32 h 104"/>
                  <a:gd name="T6" fmla="*/ 31 w 105"/>
                  <a:gd name="T7" fmla="*/ 104 h 104"/>
                  <a:gd name="T8" fmla="*/ 0 w 105"/>
                  <a:gd name="T9" fmla="*/ 74 h 104"/>
                  <a:gd name="T10" fmla="*/ 0 w 105"/>
                  <a:gd name="T11" fmla="*/ 74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5"/>
                  <a:gd name="T19" fmla="*/ 0 h 104"/>
                  <a:gd name="T20" fmla="*/ 105 w 105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5" h="104">
                    <a:moveTo>
                      <a:pt x="0" y="74"/>
                    </a:moveTo>
                    <a:lnTo>
                      <a:pt x="78" y="0"/>
                    </a:lnTo>
                    <a:lnTo>
                      <a:pt x="105" y="32"/>
                    </a:lnTo>
                    <a:lnTo>
                      <a:pt x="31" y="10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23" name="Freeform 184">
                <a:extLst>
                  <a:ext uri="{FF2B5EF4-FFF2-40B4-BE49-F238E27FC236}">
                    <a16:creationId xmlns:a16="http://schemas.microsoft.com/office/drawing/2014/main" xmlns="" id="{43A56B2A-FAF4-4521-BB7F-06AE32964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1303"/>
                <a:ext cx="630" cy="82"/>
              </a:xfrm>
              <a:custGeom>
                <a:avLst/>
                <a:gdLst>
                  <a:gd name="T0" fmla="*/ 0 w 1260"/>
                  <a:gd name="T1" fmla="*/ 0 h 166"/>
                  <a:gd name="T2" fmla="*/ 2 w 1260"/>
                  <a:gd name="T3" fmla="*/ 150 h 166"/>
                  <a:gd name="T4" fmla="*/ 1260 w 1260"/>
                  <a:gd name="T5" fmla="*/ 166 h 166"/>
                  <a:gd name="T6" fmla="*/ 1260 w 1260"/>
                  <a:gd name="T7" fmla="*/ 14 h 166"/>
                  <a:gd name="T8" fmla="*/ 0 w 1260"/>
                  <a:gd name="T9" fmla="*/ 0 h 166"/>
                  <a:gd name="T10" fmla="*/ 0 w 1260"/>
                  <a:gd name="T11" fmla="*/ 0 h 1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60"/>
                  <a:gd name="T19" fmla="*/ 0 h 166"/>
                  <a:gd name="T20" fmla="*/ 1260 w 1260"/>
                  <a:gd name="T21" fmla="*/ 166 h 1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60" h="166">
                    <a:moveTo>
                      <a:pt x="0" y="0"/>
                    </a:moveTo>
                    <a:lnTo>
                      <a:pt x="2" y="150"/>
                    </a:lnTo>
                    <a:lnTo>
                      <a:pt x="1260" y="166"/>
                    </a:lnTo>
                    <a:lnTo>
                      <a:pt x="126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24" name="Freeform 185">
                <a:extLst>
                  <a:ext uri="{FF2B5EF4-FFF2-40B4-BE49-F238E27FC236}">
                    <a16:creationId xmlns:a16="http://schemas.microsoft.com/office/drawing/2014/main" xmlns="" id="{B18D4645-70FE-4637-9DA2-06C5EE106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3" y="1324"/>
                <a:ext cx="590" cy="33"/>
              </a:xfrm>
              <a:custGeom>
                <a:avLst/>
                <a:gdLst>
                  <a:gd name="T0" fmla="*/ 4 w 1181"/>
                  <a:gd name="T1" fmla="*/ 0 h 65"/>
                  <a:gd name="T2" fmla="*/ 0 w 1181"/>
                  <a:gd name="T3" fmla="*/ 61 h 65"/>
                  <a:gd name="T4" fmla="*/ 438 w 1181"/>
                  <a:gd name="T5" fmla="*/ 65 h 65"/>
                  <a:gd name="T6" fmla="*/ 1179 w 1181"/>
                  <a:gd name="T7" fmla="*/ 65 h 65"/>
                  <a:gd name="T8" fmla="*/ 1181 w 1181"/>
                  <a:gd name="T9" fmla="*/ 13 h 65"/>
                  <a:gd name="T10" fmla="*/ 430 w 1181"/>
                  <a:gd name="T11" fmla="*/ 4 h 65"/>
                  <a:gd name="T12" fmla="*/ 4 w 1181"/>
                  <a:gd name="T13" fmla="*/ 0 h 65"/>
                  <a:gd name="T14" fmla="*/ 4 w 1181"/>
                  <a:gd name="T15" fmla="*/ 0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81"/>
                  <a:gd name="T25" fmla="*/ 0 h 65"/>
                  <a:gd name="T26" fmla="*/ 1181 w 1181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81" h="65">
                    <a:moveTo>
                      <a:pt x="4" y="0"/>
                    </a:moveTo>
                    <a:lnTo>
                      <a:pt x="0" y="61"/>
                    </a:lnTo>
                    <a:lnTo>
                      <a:pt x="438" y="65"/>
                    </a:lnTo>
                    <a:lnTo>
                      <a:pt x="1179" y="65"/>
                    </a:lnTo>
                    <a:lnTo>
                      <a:pt x="1181" y="13"/>
                    </a:lnTo>
                    <a:lnTo>
                      <a:pt x="43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25" name="Freeform 186">
                <a:extLst>
                  <a:ext uri="{FF2B5EF4-FFF2-40B4-BE49-F238E27FC236}">
                    <a16:creationId xmlns:a16="http://schemas.microsoft.com/office/drawing/2014/main" xmlns="" id="{82CEED9E-2A54-43E4-B577-4D7F2E5E3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" y="1501"/>
                <a:ext cx="52" cy="54"/>
              </a:xfrm>
              <a:custGeom>
                <a:avLst/>
                <a:gdLst>
                  <a:gd name="T0" fmla="*/ 53 w 105"/>
                  <a:gd name="T1" fmla="*/ 109 h 109"/>
                  <a:gd name="T2" fmla="*/ 63 w 105"/>
                  <a:gd name="T3" fmla="*/ 105 h 109"/>
                  <a:gd name="T4" fmla="*/ 72 w 105"/>
                  <a:gd name="T5" fmla="*/ 103 h 109"/>
                  <a:gd name="T6" fmla="*/ 80 w 105"/>
                  <a:gd name="T7" fmla="*/ 97 h 109"/>
                  <a:gd name="T8" fmla="*/ 90 w 105"/>
                  <a:gd name="T9" fmla="*/ 92 h 109"/>
                  <a:gd name="T10" fmla="*/ 93 w 105"/>
                  <a:gd name="T11" fmla="*/ 84 h 109"/>
                  <a:gd name="T12" fmla="*/ 99 w 105"/>
                  <a:gd name="T13" fmla="*/ 75 h 109"/>
                  <a:gd name="T14" fmla="*/ 103 w 105"/>
                  <a:gd name="T15" fmla="*/ 63 h 109"/>
                  <a:gd name="T16" fmla="*/ 105 w 105"/>
                  <a:gd name="T17" fmla="*/ 56 h 109"/>
                  <a:gd name="T18" fmla="*/ 103 w 105"/>
                  <a:gd name="T19" fmla="*/ 42 h 109"/>
                  <a:gd name="T20" fmla="*/ 99 w 105"/>
                  <a:gd name="T21" fmla="*/ 33 h 109"/>
                  <a:gd name="T22" fmla="*/ 93 w 105"/>
                  <a:gd name="T23" fmla="*/ 21 h 109"/>
                  <a:gd name="T24" fmla="*/ 90 w 105"/>
                  <a:gd name="T25" fmla="*/ 16 h 109"/>
                  <a:gd name="T26" fmla="*/ 80 w 105"/>
                  <a:gd name="T27" fmla="*/ 8 h 109"/>
                  <a:gd name="T28" fmla="*/ 72 w 105"/>
                  <a:gd name="T29" fmla="*/ 4 h 109"/>
                  <a:gd name="T30" fmla="*/ 63 w 105"/>
                  <a:gd name="T31" fmla="*/ 0 h 109"/>
                  <a:gd name="T32" fmla="*/ 53 w 105"/>
                  <a:gd name="T33" fmla="*/ 0 h 109"/>
                  <a:gd name="T34" fmla="*/ 40 w 105"/>
                  <a:gd name="T35" fmla="*/ 0 h 109"/>
                  <a:gd name="T36" fmla="*/ 31 w 105"/>
                  <a:gd name="T37" fmla="*/ 4 h 109"/>
                  <a:gd name="T38" fmla="*/ 21 w 105"/>
                  <a:gd name="T39" fmla="*/ 8 h 109"/>
                  <a:gd name="T40" fmla="*/ 15 w 105"/>
                  <a:gd name="T41" fmla="*/ 16 h 109"/>
                  <a:gd name="T42" fmla="*/ 8 w 105"/>
                  <a:gd name="T43" fmla="*/ 21 h 109"/>
                  <a:gd name="T44" fmla="*/ 2 w 105"/>
                  <a:gd name="T45" fmla="*/ 33 h 109"/>
                  <a:gd name="T46" fmla="*/ 0 w 105"/>
                  <a:gd name="T47" fmla="*/ 42 h 109"/>
                  <a:gd name="T48" fmla="*/ 0 w 105"/>
                  <a:gd name="T49" fmla="*/ 56 h 109"/>
                  <a:gd name="T50" fmla="*/ 0 w 105"/>
                  <a:gd name="T51" fmla="*/ 63 h 109"/>
                  <a:gd name="T52" fmla="*/ 2 w 105"/>
                  <a:gd name="T53" fmla="*/ 75 h 109"/>
                  <a:gd name="T54" fmla="*/ 8 w 105"/>
                  <a:gd name="T55" fmla="*/ 84 h 109"/>
                  <a:gd name="T56" fmla="*/ 15 w 105"/>
                  <a:gd name="T57" fmla="*/ 92 h 109"/>
                  <a:gd name="T58" fmla="*/ 21 w 105"/>
                  <a:gd name="T59" fmla="*/ 97 h 109"/>
                  <a:gd name="T60" fmla="*/ 31 w 105"/>
                  <a:gd name="T61" fmla="*/ 103 h 109"/>
                  <a:gd name="T62" fmla="*/ 40 w 105"/>
                  <a:gd name="T63" fmla="*/ 105 h 109"/>
                  <a:gd name="T64" fmla="*/ 53 w 105"/>
                  <a:gd name="T65" fmla="*/ 109 h 109"/>
                  <a:gd name="T66" fmla="*/ 53 w 105"/>
                  <a:gd name="T67" fmla="*/ 109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5"/>
                  <a:gd name="T103" fmla="*/ 0 h 109"/>
                  <a:gd name="T104" fmla="*/ 105 w 105"/>
                  <a:gd name="T105" fmla="*/ 109 h 1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5" h="109">
                    <a:moveTo>
                      <a:pt x="53" y="109"/>
                    </a:moveTo>
                    <a:lnTo>
                      <a:pt x="63" y="105"/>
                    </a:lnTo>
                    <a:lnTo>
                      <a:pt x="72" y="103"/>
                    </a:lnTo>
                    <a:lnTo>
                      <a:pt x="80" y="97"/>
                    </a:lnTo>
                    <a:lnTo>
                      <a:pt x="90" y="92"/>
                    </a:lnTo>
                    <a:lnTo>
                      <a:pt x="93" y="84"/>
                    </a:lnTo>
                    <a:lnTo>
                      <a:pt x="99" y="75"/>
                    </a:lnTo>
                    <a:lnTo>
                      <a:pt x="103" y="63"/>
                    </a:lnTo>
                    <a:lnTo>
                      <a:pt x="105" y="56"/>
                    </a:lnTo>
                    <a:lnTo>
                      <a:pt x="103" y="42"/>
                    </a:lnTo>
                    <a:lnTo>
                      <a:pt x="99" y="33"/>
                    </a:lnTo>
                    <a:lnTo>
                      <a:pt x="93" y="21"/>
                    </a:lnTo>
                    <a:lnTo>
                      <a:pt x="90" y="16"/>
                    </a:lnTo>
                    <a:lnTo>
                      <a:pt x="80" y="8"/>
                    </a:lnTo>
                    <a:lnTo>
                      <a:pt x="72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31" y="4"/>
                    </a:lnTo>
                    <a:lnTo>
                      <a:pt x="21" y="8"/>
                    </a:lnTo>
                    <a:lnTo>
                      <a:pt x="15" y="16"/>
                    </a:lnTo>
                    <a:lnTo>
                      <a:pt x="8" y="21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0" y="63"/>
                    </a:lnTo>
                    <a:lnTo>
                      <a:pt x="2" y="75"/>
                    </a:lnTo>
                    <a:lnTo>
                      <a:pt x="8" y="84"/>
                    </a:lnTo>
                    <a:lnTo>
                      <a:pt x="15" y="92"/>
                    </a:lnTo>
                    <a:lnTo>
                      <a:pt x="21" y="97"/>
                    </a:lnTo>
                    <a:lnTo>
                      <a:pt x="31" y="103"/>
                    </a:lnTo>
                    <a:lnTo>
                      <a:pt x="40" y="105"/>
                    </a:lnTo>
                    <a:lnTo>
                      <a:pt x="53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26" name="Freeform 187">
                <a:extLst>
                  <a:ext uri="{FF2B5EF4-FFF2-40B4-BE49-F238E27FC236}">
                    <a16:creationId xmlns:a16="http://schemas.microsoft.com/office/drawing/2014/main" xmlns="" id="{5649EC33-70E3-416C-9185-CEAE45623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4" y="1515"/>
                <a:ext cx="24" cy="24"/>
              </a:xfrm>
              <a:custGeom>
                <a:avLst/>
                <a:gdLst>
                  <a:gd name="T0" fmla="*/ 21 w 47"/>
                  <a:gd name="T1" fmla="*/ 47 h 47"/>
                  <a:gd name="T2" fmla="*/ 30 w 47"/>
                  <a:gd name="T3" fmla="*/ 46 h 47"/>
                  <a:gd name="T4" fmla="*/ 40 w 47"/>
                  <a:gd name="T5" fmla="*/ 40 h 47"/>
                  <a:gd name="T6" fmla="*/ 43 w 47"/>
                  <a:gd name="T7" fmla="*/ 30 h 47"/>
                  <a:gd name="T8" fmla="*/ 47 w 47"/>
                  <a:gd name="T9" fmla="*/ 23 h 47"/>
                  <a:gd name="T10" fmla="*/ 43 w 47"/>
                  <a:gd name="T11" fmla="*/ 13 h 47"/>
                  <a:gd name="T12" fmla="*/ 40 w 47"/>
                  <a:gd name="T13" fmla="*/ 8 h 47"/>
                  <a:gd name="T14" fmla="*/ 30 w 47"/>
                  <a:gd name="T15" fmla="*/ 0 h 47"/>
                  <a:gd name="T16" fmla="*/ 21 w 47"/>
                  <a:gd name="T17" fmla="*/ 0 h 47"/>
                  <a:gd name="T18" fmla="*/ 13 w 47"/>
                  <a:gd name="T19" fmla="*/ 0 h 47"/>
                  <a:gd name="T20" fmla="*/ 5 w 47"/>
                  <a:gd name="T21" fmla="*/ 8 h 47"/>
                  <a:gd name="T22" fmla="*/ 0 w 47"/>
                  <a:gd name="T23" fmla="*/ 13 h 47"/>
                  <a:gd name="T24" fmla="*/ 0 w 47"/>
                  <a:gd name="T25" fmla="*/ 23 h 47"/>
                  <a:gd name="T26" fmla="*/ 0 w 47"/>
                  <a:gd name="T27" fmla="*/ 30 h 47"/>
                  <a:gd name="T28" fmla="*/ 5 w 47"/>
                  <a:gd name="T29" fmla="*/ 40 h 47"/>
                  <a:gd name="T30" fmla="*/ 13 w 47"/>
                  <a:gd name="T31" fmla="*/ 46 h 47"/>
                  <a:gd name="T32" fmla="*/ 21 w 47"/>
                  <a:gd name="T33" fmla="*/ 47 h 47"/>
                  <a:gd name="T34" fmla="*/ 21 w 47"/>
                  <a:gd name="T35" fmla="*/ 47 h 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47"/>
                  <a:gd name="T56" fmla="*/ 47 w 47"/>
                  <a:gd name="T57" fmla="*/ 47 h 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47">
                    <a:moveTo>
                      <a:pt x="21" y="47"/>
                    </a:moveTo>
                    <a:lnTo>
                      <a:pt x="30" y="46"/>
                    </a:lnTo>
                    <a:lnTo>
                      <a:pt x="40" y="40"/>
                    </a:lnTo>
                    <a:lnTo>
                      <a:pt x="43" y="30"/>
                    </a:lnTo>
                    <a:lnTo>
                      <a:pt x="47" y="23"/>
                    </a:lnTo>
                    <a:lnTo>
                      <a:pt x="43" y="13"/>
                    </a:lnTo>
                    <a:lnTo>
                      <a:pt x="40" y="8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5" y="8"/>
                    </a:lnTo>
                    <a:lnTo>
                      <a:pt x="0" y="13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5" y="40"/>
                    </a:lnTo>
                    <a:lnTo>
                      <a:pt x="13" y="46"/>
                    </a:lnTo>
                    <a:lnTo>
                      <a:pt x="21" y="47"/>
                    </a:lnTo>
                    <a:close/>
                  </a:path>
                </a:pathLst>
              </a:custGeom>
              <a:solidFill>
                <a:srgbClr val="F23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27" name="Freeform 188">
                <a:extLst>
                  <a:ext uri="{FF2B5EF4-FFF2-40B4-BE49-F238E27FC236}">
                    <a16:creationId xmlns:a16="http://schemas.microsoft.com/office/drawing/2014/main" xmlns="" id="{885916E4-F480-4DEE-AA25-799B60217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3" y="1500"/>
                <a:ext cx="54" cy="53"/>
              </a:xfrm>
              <a:custGeom>
                <a:avLst/>
                <a:gdLst>
                  <a:gd name="T0" fmla="*/ 55 w 108"/>
                  <a:gd name="T1" fmla="*/ 106 h 106"/>
                  <a:gd name="T2" fmla="*/ 62 w 108"/>
                  <a:gd name="T3" fmla="*/ 106 h 106"/>
                  <a:gd name="T4" fmla="*/ 74 w 108"/>
                  <a:gd name="T5" fmla="*/ 102 h 106"/>
                  <a:gd name="T6" fmla="*/ 83 w 108"/>
                  <a:gd name="T7" fmla="*/ 96 h 106"/>
                  <a:gd name="T8" fmla="*/ 91 w 108"/>
                  <a:gd name="T9" fmla="*/ 91 h 106"/>
                  <a:gd name="T10" fmla="*/ 96 w 108"/>
                  <a:gd name="T11" fmla="*/ 81 h 106"/>
                  <a:gd name="T12" fmla="*/ 102 w 108"/>
                  <a:gd name="T13" fmla="*/ 74 h 106"/>
                  <a:gd name="T14" fmla="*/ 104 w 108"/>
                  <a:gd name="T15" fmla="*/ 64 h 106"/>
                  <a:gd name="T16" fmla="*/ 108 w 108"/>
                  <a:gd name="T17" fmla="*/ 53 h 106"/>
                  <a:gd name="T18" fmla="*/ 104 w 108"/>
                  <a:gd name="T19" fmla="*/ 41 h 106"/>
                  <a:gd name="T20" fmla="*/ 102 w 108"/>
                  <a:gd name="T21" fmla="*/ 30 h 106"/>
                  <a:gd name="T22" fmla="*/ 96 w 108"/>
                  <a:gd name="T23" fmla="*/ 22 h 106"/>
                  <a:gd name="T24" fmla="*/ 91 w 108"/>
                  <a:gd name="T25" fmla="*/ 15 h 106"/>
                  <a:gd name="T26" fmla="*/ 83 w 108"/>
                  <a:gd name="T27" fmla="*/ 7 h 106"/>
                  <a:gd name="T28" fmla="*/ 74 w 108"/>
                  <a:gd name="T29" fmla="*/ 1 h 106"/>
                  <a:gd name="T30" fmla="*/ 62 w 108"/>
                  <a:gd name="T31" fmla="*/ 0 h 106"/>
                  <a:gd name="T32" fmla="*/ 55 w 108"/>
                  <a:gd name="T33" fmla="*/ 0 h 106"/>
                  <a:gd name="T34" fmla="*/ 41 w 108"/>
                  <a:gd name="T35" fmla="*/ 0 h 106"/>
                  <a:gd name="T36" fmla="*/ 32 w 108"/>
                  <a:gd name="T37" fmla="*/ 1 h 106"/>
                  <a:gd name="T38" fmla="*/ 22 w 108"/>
                  <a:gd name="T39" fmla="*/ 7 h 106"/>
                  <a:gd name="T40" fmla="*/ 15 w 108"/>
                  <a:gd name="T41" fmla="*/ 15 h 106"/>
                  <a:gd name="T42" fmla="*/ 7 w 108"/>
                  <a:gd name="T43" fmla="*/ 22 h 106"/>
                  <a:gd name="T44" fmla="*/ 3 w 108"/>
                  <a:gd name="T45" fmla="*/ 30 h 106"/>
                  <a:gd name="T46" fmla="*/ 0 w 108"/>
                  <a:gd name="T47" fmla="*/ 41 h 106"/>
                  <a:gd name="T48" fmla="*/ 0 w 108"/>
                  <a:gd name="T49" fmla="*/ 53 h 106"/>
                  <a:gd name="T50" fmla="*/ 0 w 108"/>
                  <a:gd name="T51" fmla="*/ 64 h 106"/>
                  <a:gd name="T52" fmla="*/ 3 w 108"/>
                  <a:gd name="T53" fmla="*/ 74 h 106"/>
                  <a:gd name="T54" fmla="*/ 7 w 108"/>
                  <a:gd name="T55" fmla="*/ 81 h 106"/>
                  <a:gd name="T56" fmla="*/ 15 w 108"/>
                  <a:gd name="T57" fmla="*/ 91 h 106"/>
                  <a:gd name="T58" fmla="*/ 22 w 108"/>
                  <a:gd name="T59" fmla="*/ 96 h 106"/>
                  <a:gd name="T60" fmla="*/ 32 w 108"/>
                  <a:gd name="T61" fmla="*/ 102 h 106"/>
                  <a:gd name="T62" fmla="*/ 41 w 108"/>
                  <a:gd name="T63" fmla="*/ 106 h 106"/>
                  <a:gd name="T64" fmla="*/ 55 w 108"/>
                  <a:gd name="T65" fmla="*/ 106 h 106"/>
                  <a:gd name="T66" fmla="*/ 55 w 108"/>
                  <a:gd name="T67" fmla="*/ 106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"/>
                  <a:gd name="T103" fmla="*/ 0 h 106"/>
                  <a:gd name="T104" fmla="*/ 108 w 108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" h="106">
                    <a:moveTo>
                      <a:pt x="55" y="106"/>
                    </a:moveTo>
                    <a:lnTo>
                      <a:pt x="62" y="106"/>
                    </a:lnTo>
                    <a:lnTo>
                      <a:pt x="74" y="102"/>
                    </a:lnTo>
                    <a:lnTo>
                      <a:pt x="83" y="96"/>
                    </a:lnTo>
                    <a:lnTo>
                      <a:pt x="91" y="91"/>
                    </a:lnTo>
                    <a:lnTo>
                      <a:pt x="96" y="81"/>
                    </a:lnTo>
                    <a:lnTo>
                      <a:pt x="102" y="74"/>
                    </a:lnTo>
                    <a:lnTo>
                      <a:pt x="104" y="64"/>
                    </a:lnTo>
                    <a:lnTo>
                      <a:pt x="108" y="53"/>
                    </a:lnTo>
                    <a:lnTo>
                      <a:pt x="104" y="41"/>
                    </a:lnTo>
                    <a:lnTo>
                      <a:pt x="102" y="30"/>
                    </a:lnTo>
                    <a:lnTo>
                      <a:pt x="96" y="22"/>
                    </a:lnTo>
                    <a:lnTo>
                      <a:pt x="91" y="15"/>
                    </a:lnTo>
                    <a:lnTo>
                      <a:pt x="83" y="7"/>
                    </a:lnTo>
                    <a:lnTo>
                      <a:pt x="74" y="1"/>
                    </a:lnTo>
                    <a:lnTo>
                      <a:pt x="62" y="0"/>
                    </a:lnTo>
                    <a:lnTo>
                      <a:pt x="55" y="0"/>
                    </a:lnTo>
                    <a:lnTo>
                      <a:pt x="41" y="0"/>
                    </a:lnTo>
                    <a:lnTo>
                      <a:pt x="32" y="1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7" y="22"/>
                    </a:lnTo>
                    <a:lnTo>
                      <a:pt x="3" y="30"/>
                    </a:lnTo>
                    <a:lnTo>
                      <a:pt x="0" y="41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3" y="74"/>
                    </a:lnTo>
                    <a:lnTo>
                      <a:pt x="7" y="81"/>
                    </a:lnTo>
                    <a:lnTo>
                      <a:pt x="15" y="91"/>
                    </a:lnTo>
                    <a:lnTo>
                      <a:pt x="22" y="96"/>
                    </a:lnTo>
                    <a:lnTo>
                      <a:pt x="32" y="102"/>
                    </a:lnTo>
                    <a:lnTo>
                      <a:pt x="41" y="106"/>
                    </a:lnTo>
                    <a:lnTo>
                      <a:pt x="55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28" name="Freeform 189">
                <a:extLst>
                  <a:ext uri="{FF2B5EF4-FFF2-40B4-BE49-F238E27FC236}">
                    <a16:creationId xmlns:a16="http://schemas.microsoft.com/office/drawing/2014/main" xmlns="" id="{5BAFB72B-9701-48D4-AFD0-C293543FD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1515"/>
                <a:ext cx="24" cy="23"/>
              </a:xfrm>
              <a:custGeom>
                <a:avLst/>
                <a:gdLst>
                  <a:gd name="T0" fmla="*/ 23 w 49"/>
                  <a:gd name="T1" fmla="*/ 48 h 48"/>
                  <a:gd name="T2" fmla="*/ 32 w 49"/>
                  <a:gd name="T3" fmla="*/ 44 h 48"/>
                  <a:gd name="T4" fmla="*/ 42 w 49"/>
                  <a:gd name="T5" fmla="*/ 38 h 48"/>
                  <a:gd name="T6" fmla="*/ 46 w 49"/>
                  <a:gd name="T7" fmla="*/ 29 h 48"/>
                  <a:gd name="T8" fmla="*/ 49 w 49"/>
                  <a:gd name="T9" fmla="*/ 23 h 48"/>
                  <a:gd name="T10" fmla="*/ 46 w 49"/>
                  <a:gd name="T11" fmla="*/ 13 h 48"/>
                  <a:gd name="T12" fmla="*/ 42 w 49"/>
                  <a:gd name="T13" fmla="*/ 6 h 48"/>
                  <a:gd name="T14" fmla="*/ 32 w 49"/>
                  <a:gd name="T15" fmla="*/ 2 h 48"/>
                  <a:gd name="T16" fmla="*/ 23 w 49"/>
                  <a:gd name="T17" fmla="*/ 0 h 48"/>
                  <a:gd name="T18" fmla="*/ 13 w 49"/>
                  <a:gd name="T19" fmla="*/ 2 h 48"/>
                  <a:gd name="T20" fmla="*/ 8 w 49"/>
                  <a:gd name="T21" fmla="*/ 6 h 48"/>
                  <a:gd name="T22" fmla="*/ 2 w 49"/>
                  <a:gd name="T23" fmla="*/ 13 h 48"/>
                  <a:gd name="T24" fmla="*/ 0 w 49"/>
                  <a:gd name="T25" fmla="*/ 23 h 48"/>
                  <a:gd name="T26" fmla="*/ 2 w 49"/>
                  <a:gd name="T27" fmla="*/ 29 h 48"/>
                  <a:gd name="T28" fmla="*/ 8 w 49"/>
                  <a:gd name="T29" fmla="*/ 38 h 48"/>
                  <a:gd name="T30" fmla="*/ 13 w 49"/>
                  <a:gd name="T31" fmla="*/ 44 h 48"/>
                  <a:gd name="T32" fmla="*/ 23 w 49"/>
                  <a:gd name="T33" fmla="*/ 48 h 48"/>
                  <a:gd name="T34" fmla="*/ 23 w 49"/>
                  <a:gd name="T35" fmla="*/ 48 h 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"/>
                  <a:gd name="T55" fmla="*/ 0 h 48"/>
                  <a:gd name="T56" fmla="*/ 49 w 49"/>
                  <a:gd name="T57" fmla="*/ 48 h 4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" h="48">
                    <a:moveTo>
                      <a:pt x="23" y="48"/>
                    </a:moveTo>
                    <a:lnTo>
                      <a:pt x="32" y="44"/>
                    </a:lnTo>
                    <a:lnTo>
                      <a:pt x="42" y="38"/>
                    </a:lnTo>
                    <a:lnTo>
                      <a:pt x="46" y="29"/>
                    </a:lnTo>
                    <a:lnTo>
                      <a:pt x="49" y="23"/>
                    </a:lnTo>
                    <a:lnTo>
                      <a:pt x="46" y="13"/>
                    </a:lnTo>
                    <a:lnTo>
                      <a:pt x="42" y="6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29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8"/>
                    </a:lnTo>
                    <a:close/>
                  </a:path>
                </a:pathLst>
              </a:custGeom>
              <a:solidFill>
                <a:srgbClr val="F23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29" name="Freeform 190">
                <a:extLst>
                  <a:ext uri="{FF2B5EF4-FFF2-40B4-BE49-F238E27FC236}">
                    <a16:creationId xmlns:a16="http://schemas.microsoft.com/office/drawing/2014/main" xmlns="" id="{817142DB-659F-48F7-9F96-00B511386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" y="1500"/>
                <a:ext cx="53" cy="53"/>
              </a:xfrm>
              <a:custGeom>
                <a:avLst/>
                <a:gdLst>
                  <a:gd name="T0" fmla="*/ 54 w 107"/>
                  <a:gd name="T1" fmla="*/ 106 h 106"/>
                  <a:gd name="T2" fmla="*/ 63 w 107"/>
                  <a:gd name="T3" fmla="*/ 104 h 106"/>
                  <a:gd name="T4" fmla="*/ 73 w 107"/>
                  <a:gd name="T5" fmla="*/ 100 h 106"/>
                  <a:gd name="T6" fmla="*/ 82 w 107"/>
                  <a:gd name="T7" fmla="*/ 95 h 106"/>
                  <a:gd name="T8" fmla="*/ 90 w 107"/>
                  <a:gd name="T9" fmla="*/ 91 h 106"/>
                  <a:gd name="T10" fmla="*/ 95 w 107"/>
                  <a:gd name="T11" fmla="*/ 81 h 106"/>
                  <a:gd name="T12" fmla="*/ 101 w 107"/>
                  <a:gd name="T13" fmla="*/ 72 h 106"/>
                  <a:gd name="T14" fmla="*/ 103 w 107"/>
                  <a:gd name="T15" fmla="*/ 62 h 106"/>
                  <a:gd name="T16" fmla="*/ 107 w 107"/>
                  <a:gd name="T17" fmla="*/ 53 h 106"/>
                  <a:gd name="T18" fmla="*/ 103 w 107"/>
                  <a:gd name="T19" fmla="*/ 39 h 106"/>
                  <a:gd name="T20" fmla="*/ 101 w 107"/>
                  <a:gd name="T21" fmla="*/ 30 h 106"/>
                  <a:gd name="T22" fmla="*/ 95 w 107"/>
                  <a:gd name="T23" fmla="*/ 20 h 106"/>
                  <a:gd name="T24" fmla="*/ 90 w 107"/>
                  <a:gd name="T25" fmla="*/ 15 h 106"/>
                  <a:gd name="T26" fmla="*/ 82 w 107"/>
                  <a:gd name="T27" fmla="*/ 7 h 106"/>
                  <a:gd name="T28" fmla="*/ 73 w 107"/>
                  <a:gd name="T29" fmla="*/ 1 h 106"/>
                  <a:gd name="T30" fmla="*/ 63 w 107"/>
                  <a:gd name="T31" fmla="*/ 0 h 106"/>
                  <a:gd name="T32" fmla="*/ 54 w 107"/>
                  <a:gd name="T33" fmla="*/ 0 h 106"/>
                  <a:gd name="T34" fmla="*/ 42 w 107"/>
                  <a:gd name="T35" fmla="*/ 0 h 106"/>
                  <a:gd name="T36" fmla="*/ 33 w 107"/>
                  <a:gd name="T37" fmla="*/ 1 h 106"/>
                  <a:gd name="T38" fmla="*/ 23 w 107"/>
                  <a:gd name="T39" fmla="*/ 7 h 106"/>
                  <a:gd name="T40" fmla="*/ 16 w 107"/>
                  <a:gd name="T41" fmla="*/ 15 h 106"/>
                  <a:gd name="T42" fmla="*/ 8 w 107"/>
                  <a:gd name="T43" fmla="*/ 20 h 106"/>
                  <a:gd name="T44" fmla="*/ 4 w 107"/>
                  <a:gd name="T45" fmla="*/ 30 h 106"/>
                  <a:gd name="T46" fmla="*/ 0 w 107"/>
                  <a:gd name="T47" fmla="*/ 39 h 106"/>
                  <a:gd name="T48" fmla="*/ 0 w 107"/>
                  <a:gd name="T49" fmla="*/ 53 h 106"/>
                  <a:gd name="T50" fmla="*/ 0 w 107"/>
                  <a:gd name="T51" fmla="*/ 62 h 106"/>
                  <a:gd name="T52" fmla="*/ 4 w 107"/>
                  <a:gd name="T53" fmla="*/ 72 h 106"/>
                  <a:gd name="T54" fmla="*/ 8 w 107"/>
                  <a:gd name="T55" fmla="*/ 81 h 106"/>
                  <a:gd name="T56" fmla="*/ 16 w 107"/>
                  <a:gd name="T57" fmla="*/ 91 h 106"/>
                  <a:gd name="T58" fmla="*/ 23 w 107"/>
                  <a:gd name="T59" fmla="*/ 95 h 106"/>
                  <a:gd name="T60" fmla="*/ 33 w 107"/>
                  <a:gd name="T61" fmla="*/ 100 h 106"/>
                  <a:gd name="T62" fmla="*/ 42 w 107"/>
                  <a:gd name="T63" fmla="*/ 104 h 106"/>
                  <a:gd name="T64" fmla="*/ 54 w 107"/>
                  <a:gd name="T65" fmla="*/ 106 h 106"/>
                  <a:gd name="T66" fmla="*/ 54 w 107"/>
                  <a:gd name="T67" fmla="*/ 106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"/>
                  <a:gd name="T103" fmla="*/ 0 h 106"/>
                  <a:gd name="T104" fmla="*/ 107 w 107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" h="106">
                    <a:moveTo>
                      <a:pt x="54" y="106"/>
                    </a:moveTo>
                    <a:lnTo>
                      <a:pt x="63" y="104"/>
                    </a:lnTo>
                    <a:lnTo>
                      <a:pt x="73" y="100"/>
                    </a:lnTo>
                    <a:lnTo>
                      <a:pt x="82" y="95"/>
                    </a:lnTo>
                    <a:lnTo>
                      <a:pt x="90" y="91"/>
                    </a:lnTo>
                    <a:lnTo>
                      <a:pt x="95" y="81"/>
                    </a:lnTo>
                    <a:lnTo>
                      <a:pt x="101" y="72"/>
                    </a:lnTo>
                    <a:lnTo>
                      <a:pt x="103" y="62"/>
                    </a:lnTo>
                    <a:lnTo>
                      <a:pt x="107" y="53"/>
                    </a:lnTo>
                    <a:lnTo>
                      <a:pt x="103" y="39"/>
                    </a:lnTo>
                    <a:lnTo>
                      <a:pt x="101" y="30"/>
                    </a:lnTo>
                    <a:lnTo>
                      <a:pt x="95" y="20"/>
                    </a:lnTo>
                    <a:lnTo>
                      <a:pt x="90" y="15"/>
                    </a:lnTo>
                    <a:lnTo>
                      <a:pt x="82" y="7"/>
                    </a:lnTo>
                    <a:lnTo>
                      <a:pt x="73" y="1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33" y="1"/>
                    </a:lnTo>
                    <a:lnTo>
                      <a:pt x="23" y="7"/>
                    </a:lnTo>
                    <a:lnTo>
                      <a:pt x="16" y="15"/>
                    </a:lnTo>
                    <a:lnTo>
                      <a:pt x="8" y="20"/>
                    </a:lnTo>
                    <a:lnTo>
                      <a:pt x="4" y="30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4" y="72"/>
                    </a:lnTo>
                    <a:lnTo>
                      <a:pt x="8" y="81"/>
                    </a:lnTo>
                    <a:lnTo>
                      <a:pt x="16" y="91"/>
                    </a:lnTo>
                    <a:lnTo>
                      <a:pt x="23" y="95"/>
                    </a:lnTo>
                    <a:lnTo>
                      <a:pt x="33" y="100"/>
                    </a:lnTo>
                    <a:lnTo>
                      <a:pt x="42" y="104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30" name="Freeform 191">
                <a:extLst>
                  <a:ext uri="{FF2B5EF4-FFF2-40B4-BE49-F238E27FC236}">
                    <a16:creationId xmlns:a16="http://schemas.microsoft.com/office/drawing/2014/main" xmlns="" id="{1D894BBB-817A-4455-A70C-D23AE72E5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" y="1513"/>
                <a:ext cx="24" cy="23"/>
              </a:xfrm>
              <a:custGeom>
                <a:avLst/>
                <a:gdLst>
                  <a:gd name="T0" fmla="*/ 25 w 47"/>
                  <a:gd name="T1" fmla="*/ 48 h 48"/>
                  <a:gd name="T2" fmla="*/ 32 w 47"/>
                  <a:gd name="T3" fmla="*/ 46 h 48"/>
                  <a:gd name="T4" fmla="*/ 40 w 47"/>
                  <a:gd name="T5" fmla="*/ 40 h 48"/>
                  <a:gd name="T6" fmla="*/ 46 w 47"/>
                  <a:gd name="T7" fmla="*/ 33 h 48"/>
                  <a:gd name="T8" fmla="*/ 47 w 47"/>
                  <a:gd name="T9" fmla="*/ 27 h 48"/>
                  <a:gd name="T10" fmla="*/ 46 w 47"/>
                  <a:gd name="T11" fmla="*/ 15 h 48"/>
                  <a:gd name="T12" fmla="*/ 40 w 47"/>
                  <a:gd name="T13" fmla="*/ 8 h 48"/>
                  <a:gd name="T14" fmla="*/ 32 w 47"/>
                  <a:gd name="T15" fmla="*/ 2 h 48"/>
                  <a:gd name="T16" fmla="*/ 25 w 47"/>
                  <a:gd name="T17" fmla="*/ 0 h 48"/>
                  <a:gd name="T18" fmla="*/ 13 w 47"/>
                  <a:gd name="T19" fmla="*/ 2 h 48"/>
                  <a:gd name="T20" fmla="*/ 6 w 47"/>
                  <a:gd name="T21" fmla="*/ 8 h 48"/>
                  <a:gd name="T22" fmla="*/ 0 w 47"/>
                  <a:gd name="T23" fmla="*/ 15 h 48"/>
                  <a:gd name="T24" fmla="*/ 0 w 47"/>
                  <a:gd name="T25" fmla="*/ 27 h 48"/>
                  <a:gd name="T26" fmla="*/ 0 w 47"/>
                  <a:gd name="T27" fmla="*/ 33 h 48"/>
                  <a:gd name="T28" fmla="*/ 6 w 47"/>
                  <a:gd name="T29" fmla="*/ 40 h 48"/>
                  <a:gd name="T30" fmla="*/ 13 w 47"/>
                  <a:gd name="T31" fmla="*/ 46 h 48"/>
                  <a:gd name="T32" fmla="*/ 25 w 47"/>
                  <a:gd name="T33" fmla="*/ 48 h 48"/>
                  <a:gd name="T34" fmla="*/ 25 w 47"/>
                  <a:gd name="T35" fmla="*/ 48 h 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48"/>
                  <a:gd name="T56" fmla="*/ 47 w 47"/>
                  <a:gd name="T57" fmla="*/ 48 h 4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48">
                    <a:moveTo>
                      <a:pt x="25" y="48"/>
                    </a:moveTo>
                    <a:lnTo>
                      <a:pt x="32" y="46"/>
                    </a:lnTo>
                    <a:lnTo>
                      <a:pt x="40" y="40"/>
                    </a:lnTo>
                    <a:lnTo>
                      <a:pt x="46" y="33"/>
                    </a:lnTo>
                    <a:lnTo>
                      <a:pt x="47" y="27"/>
                    </a:lnTo>
                    <a:lnTo>
                      <a:pt x="46" y="15"/>
                    </a:lnTo>
                    <a:lnTo>
                      <a:pt x="40" y="8"/>
                    </a:lnTo>
                    <a:lnTo>
                      <a:pt x="32" y="2"/>
                    </a:lnTo>
                    <a:lnTo>
                      <a:pt x="25" y="0"/>
                    </a:lnTo>
                    <a:lnTo>
                      <a:pt x="13" y="2"/>
                    </a:lnTo>
                    <a:lnTo>
                      <a:pt x="6" y="8"/>
                    </a:lnTo>
                    <a:lnTo>
                      <a:pt x="0" y="15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6" y="40"/>
                    </a:lnTo>
                    <a:lnTo>
                      <a:pt x="13" y="46"/>
                    </a:lnTo>
                    <a:lnTo>
                      <a:pt x="25" y="48"/>
                    </a:lnTo>
                    <a:close/>
                  </a:path>
                </a:pathLst>
              </a:custGeom>
              <a:solidFill>
                <a:srgbClr val="F233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31" name="Freeform 192">
                <a:extLst>
                  <a:ext uri="{FF2B5EF4-FFF2-40B4-BE49-F238E27FC236}">
                    <a16:creationId xmlns:a16="http://schemas.microsoft.com/office/drawing/2014/main" xmlns="" id="{C1C72DDD-B65D-464D-A3AA-91DEFAB16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5" y="1413"/>
                <a:ext cx="286" cy="74"/>
              </a:xfrm>
              <a:custGeom>
                <a:avLst/>
                <a:gdLst>
                  <a:gd name="T0" fmla="*/ 2 w 572"/>
                  <a:gd name="T1" fmla="*/ 21 h 148"/>
                  <a:gd name="T2" fmla="*/ 2 w 572"/>
                  <a:gd name="T3" fmla="*/ 148 h 148"/>
                  <a:gd name="T4" fmla="*/ 572 w 572"/>
                  <a:gd name="T5" fmla="*/ 148 h 148"/>
                  <a:gd name="T6" fmla="*/ 572 w 572"/>
                  <a:gd name="T7" fmla="*/ 2 h 148"/>
                  <a:gd name="T8" fmla="*/ 0 w 572"/>
                  <a:gd name="T9" fmla="*/ 0 h 148"/>
                  <a:gd name="T10" fmla="*/ 2 w 572"/>
                  <a:gd name="T11" fmla="*/ 21 h 148"/>
                  <a:gd name="T12" fmla="*/ 2 w 572"/>
                  <a:gd name="T13" fmla="*/ 21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2"/>
                  <a:gd name="T22" fmla="*/ 0 h 148"/>
                  <a:gd name="T23" fmla="*/ 572 w 572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2" h="148">
                    <a:moveTo>
                      <a:pt x="2" y="21"/>
                    </a:moveTo>
                    <a:lnTo>
                      <a:pt x="2" y="148"/>
                    </a:lnTo>
                    <a:lnTo>
                      <a:pt x="572" y="148"/>
                    </a:lnTo>
                    <a:lnTo>
                      <a:pt x="572" y="2"/>
                    </a:lnTo>
                    <a:lnTo>
                      <a:pt x="0" y="0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32" name="Freeform 193">
                <a:extLst>
                  <a:ext uri="{FF2B5EF4-FFF2-40B4-BE49-F238E27FC236}">
                    <a16:creationId xmlns:a16="http://schemas.microsoft.com/office/drawing/2014/main" xmlns="" id="{579C451A-089F-4DA5-ADDF-2E6A3AEB1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" y="1433"/>
                <a:ext cx="240" cy="29"/>
              </a:xfrm>
              <a:custGeom>
                <a:avLst/>
                <a:gdLst>
                  <a:gd name="T0" fmla="*/ 0 w 481"/>
                  <a:gd name="T1" fmla="*/ 0 h 59"/>
                  <a:gd name="T2" fmla="*/ 0 w 481"/>
                  <a:gd name="T3" fmla="*/ 59 h 59"/>
                  <a:gd name="T4" fmla="*/ 477 w 481"/>
                  <a:gd name="T5" fmla="*/ 59 h 59"/>
                  <a:gd name="T6" fmla="*/ 481 w 481"/>
                  <a:gd name="T7" fmla="*/ 3 h 59"/>
                  <a:gd name="T8" fmla="*/ 0 w 481"/>
                  <a:gd name="T9" fmla="*/ 0 h 59"/>
                  <a:gd name="T10" fmla="*/ 0 w 481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1"/>
                  <a:gd name="T19" fmla="*/ 0 h 59"/>
                  <a:gd name="T20" fmla="*/ 481 w 481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1" h="59">
                    <a:moveTo>
                      <a:pt x="0" y="0"/>
                    </a:moveTo>
                    <a:lnTo>
                      <a:pt x="0" y="59"/>
                    </a:lnTo>
                    <a:lnTo>
                      <a:pt x="477" y="59"/>
                    </a:lnTo>
                    <a:lnTo>
                      <a:pt x="48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33" name="Freeform 194">
                <a:extLst>
                  <a:ext uri="{FF2B5EF4-FFF2-40B4-BE49-F238E27FC236}">
                    <a16:creationId xmlns:a16="http://schemas.microsoft.com/office/drawing/2014/main" xmlns="" id="{8D51F5E9-D52B-4BD8-A233-808ECD3BD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1285"/>
                <a:ext cx="688" cy="289"/>
              </a:xfrm>
              <a:custGeom>
                <a:avLst/>
                <a:gdLst>
                  <a:gd name="T0" fmla="*/ 2 w 1376"/>
                  <a:gd name="T1" fmla="*/ 8 h 580"/>
                  <a:gd name="T2" fmla="*/ 271 w 1376"/>
                  <a:gd name="T3" fmla="*/ 0 h 580"/>
                  <a:gd name="T4" fmla="*/ 669 w 1376"/>
                  <a:gd name="T5" fmla="*/ 8 h 580"/>
                  <a:gd name="T6" fmla="*/ 1376 w 1376"/>
                  <a:gd name="T7" fmla="*/ 17 h 580"/>
                  <a:gd name="T8" fmla="*/ 910 w 1376"/>
                  <a:gd name="T9" fmla="*/ 23 h 580"/>
                  <a:gd name="T10" fmla="*/ 64 w 1376"/>
                  <a:gd name="T11" fmla="*/ 13 h 580"/>
                  <a:gd name="T12" fmla="*/ 64 w 1376"/>
                  <a:gd name="T13" fmla="*/ 207 h 580"/>
                  <a:gd name="T14" fmla="*/ 287 w 1376"/>
                  <a:gd name="T15" fmla="*/ 209 h 580"/>
                  <a:gd name="T16" fmla="*/ 287 w 1376"/>
                  <a:gd name="T17" fmla="*/ 245 h 580"/>
                  <a:gd name="T18" fmla="*/ 89 w 1376"/>
                  <a:gd name="T19" fmla="*/ 245 h 580"/>
                  <a:gd name="T20" fmla="*/ 93 w 1376"/>
                  <a:gd name="T21" fmla="*/ 333 h 580"/>
                  <a:gd name="T22" fmla="*/ 60 w 1376"/>
                  <a:gd name="T23" fmla="*/ 363 h 580"/>
                  <a:gd name="T24" fmla="*/ 38 w 1376"/>
                  <a:gd name="T25" fmla="*/ 409 h 580"/>
                  <a:gd name="T26" fmla="*/ 38 w 1376"/>
                  <a:gd name="T27" fmla="*/ 471 h 580"/>
                  <a:gd name="T28" fmla="*/ 55 w 1376"/>
                  <a:gd name="T29" fmla="*/ 519 h 580"/>
                  <a:gd name="T30" fmla="*/ 95 w 1376"/>
                  <a:gd name="T31" fmla="*/ 559 h 580"/>
                  <a:gd name="T32" fmla="*/ 150 w 1376"/>
                  <a:gd name="T33" fmla="*/ 574 h 580"/>
                  <a:gd name="T34" fmla="*/ 173 w 1376"/>
                  <a:gd name="T35" fmla="*/ 578 h 580"/>
                  <a:gd name="T36" fmla="*/ 7 w 1376"/>
                  <a:gd name="T37" fmla="*/ 580 h 580"/>
                  <a:gd name="T38" fmla="*/ 0 w 1376"/>
                  <a:gd name="T39" fmla="*/ 164 h 580"/>
                  <a:gd name="T40" fmla="*/ 2 w 1376"/>
                  <a:gd name="T41" fmla="*/ 8 h 580"/>
                  <a:gd name="T42" fmla="*/ 2 w 1376"/>
                  <a:gd name="T43" fmla="*/ 8 h 5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76"/>
                  <a:gd name="T67" fmla="*/ 0 h 580"/>
                  <a:gd name="T68" fmla="*/ 1376 w 1376"/>
                  <a:gd name="T69" fmla="*/ 580 h 58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76" h="580">
                    <a:moveTo>
                      <a:pt x="2" y="8"/>
                    </a:moveTo>
                    <a:lnTo>
                      <a:pt x="271" y="0"/>
                    </a:lnTo>
                    <a:lnTo>
                      <a:pt x="669" y="8"/>
                    </a:lnTo>
                    <a:lnTo>
                      <a:pt x="1376" y="17"/>
                    </a:lnTo>
                    <a:lnTo>
                      <a:pt x="910" y="23"/>
                    </a:lnTo>
                    <a:lnTo>
                      <a:pt x="64" y="13"/>
                    </a:lnTo>
                    <a:lnTo>
                      <a:pt x="64" y="207"/>
                    </a:lnTo>
                    <a:lnTo>
                      <a:pt x="287" y="209"/>
                    </a:lnTo>
                    <a:lnTo>
                      <a:pt x="287" y="245"/>
                    </a:lnTo>
                    <a:lnTo>
                      <a:pt x="89" y="245"/>
                    </a:lnTo>
                    <a:lnTo>
                      <a:pt x="93" y="333"/>
                    </a:lnTo>
                    <a:lnTo>
                      <a:pt x="60" y="363"/>
                    </a:lnTo>
                    <a:lnTo>
                      <a:pt x="38" y="409"/>
                    </a:lnTo>
                    <a:lnTo>
                      <a:pt x="38" y="471"/>
                    </a:lnTo>
                    <a:lnTo>
                      <a:pt x="55" y="519"/>
                    </a:lnTo>
                    <a:lnTo>
                      <a:pt x="95" y="559"/>
                    </a:lnTo>
                    <a:lnTo>
                      <a:pt x="150" y="574"/>
                    </a:lnTo>
                    <a:lnTo>
                      <a:pt x="173" y="578"/>
                    </a:lnTo>
                    <a:lnTo>
                      <a:pt x="7" y="580"/>
                    </a:lnTo>
                    <a:lnTo>
                      <a:pt x="0" y="164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C2D6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34" name="Freeform 195">
                <a:extLst>
                  <a:ext uri="{FF2B5EF4-FFF2-40B4-BE49-F238E27FC236}">
                    <a16:creationId xmlns:a16="http://schemas.microsoft.com/office/drawing/2014/main" xmlns="" id="{AA6F8853-2E5E-4B61-9A1E-3BA986F0F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1295"/>
                <a:ext cx="616" cy="284"/>
              </a:xfrm>
              <a:custGeom>
                <a:avLst/>
                <a:gdLst>
                  <a:gd name="T0" fmla="*/ 0 w 1232"/>
                  <a:gd name="T1" fmla="*/ 188 h 568"/>
                  <a:gd name="T2" fmla="*/ 677 w 1232"/>
                  <a:gd name="T3" fmla="*/ 196 h 568"/>
                  <a:gd name="T4" fmla="*/ 1175 w 1232"/>
                  <a:gd name="T5" fmla="*/ 200 h 568"/>
                  <a:gd name="T6" fmla="*/ 1171 w 1232"/>
                  <a:gd name="T7" fmla="*/ 0 h 568"/>
                  <a:gd name="T8" fmla="*/ 1232 w 1232"/>
                  <a:gd name="T9" fmla="*/ 2 h 568"/>
                  <a:gd name="T10" fmla="*/ 1219 w 1232"/>
                  <a:gd name="T11" fmla="*/ 551 h 568"/>
                  <a:gd name="T12" fmla="*/ 1034 w 1232"/>
                  <a:gd name="T13" fmla="*/ 559 h 568"/>
                  <a:gd name="T14" fmla="*/ 1034 w 1232"/>
                  <a:gd name="T15" fmla="*/ 540 h 568"/>
                  <a:gd name="T16" fmla="*/ 1080 w 1232"/>
                  <a:gd name="T17" fmla="*/ 538 h 568"/>
                  <a:gd name="T18" fmla="*/ 1120 w 1232"/>
                  <a:gd name="T19" fmla="*/ 511 h 568"/>
                  <a:gd name="T20" fmla="*/ 1133 w 1232"/>
                  <a:gd name="T21" fmla="*/ 468 h 568"/>
                  <a:gd name="T22" fmla="*/ 1127 w 1232"/>
                  <a:gd name="T23" fmla="*/ 426 h 568"/>
                  <a:gd name="T24" fmla="*/ 1175 w 1232"/>
                  <a:gd name="T25" fmla="*/ 426 h 568"/>
                  <a:gd name="T26" fmla="*/ 1177 w 1232"/>
                  <a:gd name="T27" fmla="*/ 224 h 568"/>
                  <a:gd name="T28" fmla="*/ 548 w 1232"/>
                  <a:gd name="T29" fmla="*/ 213 h 568"/>
                  <a:gd name="T30" fmla="*/ 553 w 1232"/>
                  <a:gd name="T31" fmla="*/ 422 h 568"/>
                  <a:gd name="T32" fmla="*/ 656 w 1232"/>
                  <a:gd name="T33" fmla="*/ 422 h 568"/>
                  <a:gd name="T34" fmla="*/ 639 w 1232"/>
                  <a:gd name="T35" fmla="*/ 462 h 568"/>
                  <a:gd name="T36" fmla="*/ 643 w 1232"/>
                  <a:gd name="T37" fmla="*/ 506 h 568"/>
                  <a:gd name="T38" fmla="*/ 664 w 1232"/>
                  <a:gd name="T39" fmla="*/ 530 h 568"/>
                  <a:gd name="T40" fmla="*/ 703 w 1232"/>
                  <a:gd name="T41" fmla="*/ 547 h 568"/>
                  <a:gd name="T42" fmla="*/ 741 w 1232"/>
                  <a:gd name="T43" fmla="*/ 547 h 568"/>
                  <a:gd name="T44" fmla="*/ 741 w 1232"/>
                  <a:gd name="T45" fmla="*/ 568 h 568"/>
                  <a:gd name="T46" fmla="*/ 226 w 1232"/>
                  <a:gd name="T47" fmla="*/ 563 h 568"/>
                  <a:gd name="T48" fmla="*/ 228 w 1232"/>
                  <a:gd name="T49" fmla="*/ 551 h 568"/>
                  <a:gd name="T50" fmla="*/ 257 w 1232"/>
                  <a:gd name="T51" fmla="*/ 551 h 568"/>
                  <a:gd name="T52" fmla="*/ 312 w 1232"/>
                  <a:gd name="T53" fmla="*/ 540 h 568"/>
                  <a:gd name="T54" fmla="*/ 352 w 1232"/>
                  <a:gd name="T55" fmla="*/ 511 h 568"/>
                  <a:gd name="T56" fmla="*/ 378 w 1232"/>
                  <a:gd name="T57" fmla="*/ 468 h 568"/>
                  <a:gd name="T58" fmla="*/ 386 w 1232"/>
                  <a:gd name="T59" fmla="*/ 405 h 568"/>
                  <a:gd name="T60" fmla="*/ 454 w 1232"/>
                  <a:gd name="T61" fmla="*/ 336 h 568"/>
                  <a:gd name="T62" fmla="*/ 358 w 1232"/>
                  <a:gd name="T63" fmla="*/ 217 h 568"/>
                  <a:gd name="T64" fmla="*/ 276 w 1232"/>
                  <a:gd name="T65" fmla="*/ 287 h 568"/>
                  <a:gd name="T66" fmla="*/ 217 w 1232"/>
                  <a:gd name="T67" fmla="*/ 283 h 568"/>
                  <a:gd name="T68" fmla="*/ 156 w 1232"/>
                  <a:gd name="T69" fmla="*/ 321 h 568"/>
                  <a:gd name="T70" fmla="*/ 129 w 1232"/>
                  <a:gd name="T71" fmla="*/ 369 h 568"/>
                  <a:gd name="T72" fmla="*/ 127 w 1232"/>
                  <a:gd name="T73" fmla="*/ 420 h 568"/>
                  <a:gd name="T74" fmla="*/ 89 w 1232"/>
                  <a:gd name="T75" fmla="*/ 426 h 568"/>
                  <a:gd name="T76" fmla="*/ 82 w 1232"/>
                  <a:gd name="T77" fmla="*/ 378 h 568"/>
                  <a:gd name="T78" fmla="*/ 63 w 1232"/>
                  <a:gd name="T79" fmla="*/ 331 h 568"/>
                  <a:gd name="T80" fmla="*/ 38 w 1232"/>
                  <a:gd name="T81" fmla="*/ 314 h 568"/>
                  <a:gd name="T82" fmla="*/ 34 w 1232"/>
                  <a:gd name="T83" fmla="*/ 213 h 568"/>
                  <a:gd name="T84" fmla="*/ 0 w 1232"/>
                  <a:gd name="T85" fmla="*/ 188 h 568"/>
                  <a:gd name="T86" fmla="*/ 0 w 1232"/>
                  <a:gd name="T87" fmla="*/ 188 h 5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32"/>
                  <a:gd name="T133" fmla="*/ 0 h 568"/>
                  <a:gd name="T134" fmla="*/ 1232 w 1232"/>
                  <a:gd name="T135" fmla="*/ 568 h 5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32" h="568">
                    <a:moveTo>
                      <a:pt x="0" y="188"/>
                    </a:moveTo>
                    <a:lnTo>
                      <a:pt x="677" y="196"/>
                    </a:lnTo>
                    <a:lnTo>
                      <a:pt x="1175" y="200"/>
                    </a:lnTo>
                    <a:lnTo>
                      <a:pt x="1171" y="0"/>
                    </a:lnTo>
                    <a:lnTo>
                      <a:pt x="1232" y="2"/>
                    </a:lnTo>
                    <a:lnTo>
                      <a:pt x="1219" y="551"/>
                    </a:lnTo>
                    <a:lnTo>
                      <a:pt x="1034" y="559"/>
                    </a:lnTo>
                    <a:lnTo>
                      <a:pt x="1034" y="540"/>
                    </a:lnTo>
                    <a:lnTo>
                      <a:pt x="1080" y="538"/>
                    </a:lnTo>
                    <a:lnTo>
                      <a:pt x="1120" y="511"/>
                    </a:lnTo>
                    <a:lnTo>
                      <a:pt x="1133" y="468"/>
                    </a:lnTo>
                    <a:lnTo>
                      <a:pt x="1127" y="426"/>
                    </a:lnTo>
                    <a:lnTo>
                      <a:pt x="1175" y="426"/>
                    </a:lnTo>
                    <a:lnTo>
                      <a:pt x="1177" y="224"/>
                    </a:lnTo>
                    <a:lnTo>
                      <a:pt x="548" y="213"/>
                    </a:lnTo>
                    <a:lnTo>
                      <a:pt x="553" y="422"/>
                    </a:lnTo>
                    <a:lnTo>
                      <a:pt x="656" y="422"/>
                    </a:lnTo>
                    <a:lnTo>
                      <a:pt x="639" y="462"/>
                    </a:lnTo>
                    <a:lnTo>
                      <a:pt x="643" y="506"/>
                    </a:lnTo>
                    <a:lnTo>
                      <a:pt x="664" y="530"/>
                    </a:lnTo>
                    <a:lnTo>
                      <a:pt x="703" y="547"/>
                    </a:lnTo>
                    <a:lnTo>
                      <a:pt x="741" y="547"/>
                    </a:lnTo>
                    <a:lnTo>
                      <a:pt x="741" y="568"/>
                    </a:lnTo>
                    <a:lnTo>
                      <a:pt x="226" y="563"/>
                    </a:lnTo>
                    <a:lnTo>
                      <a:pt x="228" y="551"/>
                    </a:lnTo>
                    <a:lnTo>
                      <a:pt x="257" y="551"/>
                    </a:lnTo>
                    <a:lnTo>
                      <a:pt x="312" y="540"/>
                    </a:lnTo>
                    <a:lnTo>
                      <a:pt x="352" y="511"/>
                    </a:lnTo>
                    <a:lnTo>
                      <a:pt x="378" y="468"/>
                    </a:lnTo>
                    <a:lnTo>
                      <a:pt x="386" y="405"/>
                    </a:lnTo>
                    <a:lnTo>
                      <a:pt x="454" y="336"/>
                    </a:lnTo>
                    <a:lnTo>
                      <a:pt x="358" y="217"/>
                    </a:lnTo>
                    <a:lnTo>
                      <a:pt x="276" y="287"/>
                    </a:lnTo>
                    <a:lnTo>
                      <a:pt x="217" y="283"/>
                    </a:lnTo>
                    <a:lnTo>
                      <a:pt x="156" y="321"/>
                    </a:lnTo>
                    <a:lnTo>
                      <a:pt x="129" y="369"/>
                    </a:lnTo>
                    <a:lnTo>
                      <a:pt x="127" y="420"/>
                    </a:lnTo>
                    <a:lnTo>
                      <a:pt x="89" y="426"/>
                    </a:lnTo>
                    <a:lnTo>
                      <a:pt x="82" y="378"/>
                    </a:lnTo>
                    <a:lnTo>
                      <a:pt x="63" y="331"/>
                    </a:lnTo>
                    <a:lnTo>
                      <a:pt x="38" y="314"/>
                    </a:lnTo>
                    <a:lnTo>
                      <a:pt x="34" y="213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C2D6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35" name="Freeform 196">
                <a:extLst>
                  <a:ext uri="{FF2B5EF4-FFF2-40B4-BE49-F238E27FC236}">
                    <a16:creationId xmlns:a16="http://schemas.microsoft.com/office/drawing/2014/main" xmlns="" id="{33767DA3-98C0-44E7-81CE-DE6E69B7D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1496"/>
                <a:ext cx="125" cy="80"/>
              </a:xfrm>
              <a:custGeom>
                <a:avLst/>
                <a:gdLst>
                  <a:gd name="T0" fmla="*/ 97 w 249"/>
                  <a:gd name="T1" fmla="*/ 0 h 160"/>
                  <a:gd name="T2" fmla="*/ 98 w 249"/>
                  <a:gd name="T3" fmla="*/ 47 h 160"/>
                  <a:gd name="T4" fmla="*/ 85 w 249"/>
                  <a:gd name="T5" fmla="*/ 89 h 160"/>
                  <a:gd name="T6" fmla="*/ 49 w 249"/>
                  <a:gd name="T7" fmla="*/ 127 h 160"/>
                  <a:gd name="T8" fmla="*/ 0 w 249"/>
                  <a:gd name="T9" fmla="*/ 154 h 160"/>
                  <a:gd name="T10" fmla="*/ 249 w 249"/>
                  <a:gd name="T11" fmla="*/ 160 h 160"/>
                  <a:gd name="T12" fmla="*/ 249 w 249"/>
                  <a:gd name="T13" fmla="*/ 148 h 160"/>
                  <a:gd name="T14" fmla="*/ 209 w 249"/>
                  <a:gd name="T15" fmla="*/ 141 h 160"/>
                  <a:gd name="T16" fmla="*/ 169 w 249"/>
                  <a:gd name="T17" fmla="*/ 114 h 160"/>
                  <a:gd name="T18" fmla="*/ 142 w 249"/>
                  <a:gd name="T19" fmla="*/ 65 h 160"/>
                  <a:gd name="T20" fmla="*/ 136 w 249"/>
                  <a:gd name="T21" fmla="*/ 13 h 160"/>
                  <a:gd name="T22" fmla="*/ 97 w 249"/>
                  <a:gd name="T23" fmla="*/ 0 h 160"/>
                  <a:gd name="T24" fmla="*/ 97 w 249"/>
                  <a:gd name="T25" fmla="*/ 0 h 1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9"/>
                  <a:gd name="T40" fmla="*/ 0 h 160"/>
                  <a:gd name="T41" fmla="*/ 249 w 249"/>
                  <a:gd name="T42" fmla="*/ 160 h 1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9" h="160">
                    <a:moveTo>
                      <a:pt x="97" y="0"/>
                    </a:moveTo>
                    <a:lnTo>
                      <a:pt x="98" y="47"/>
                    </a:lnTo>
                    <a:lnTo>
                      <a:pt x="85" y="89"/>
                    </a:lnTo>
                    <a:lnTo>
                      <a:pt x="49" y="127"/>
                    </a:lnTo>
                    <a:lnTo>
                      <a:pt x="0" y="154"/>
                    </a:lnTo>
                    <a:lnTo>
                      <a:pt x="249" y="160"/>
                    </a:lnTo>
                    <a:lnTo>
                      <a:pt x="249" y="148"/>
                    </a:lnTo>
                    <a:lnTo>
                      <a:pt x="209" y="141"/>
                    </a:lnTo>
                    <a:lnTo>
                      <a:pt x="169" y="114"/>
                    </a:lnTo>
                    <a:lnTo>
                      <a:pt x="142" y="65"/>
                    </a:lnTo>
                    <a:lnTo>
                      <a:pt x="136" y="13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C2D6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36" name="Freeform 197">
                <a:extLst>
                  <a:ext uri="{FF2B5EF4-FFF2-40B4-BE49-F238E27FC236}">
                    <a16:creationId xmlns:a16="http://schemas.microsoft.com/office/drawing/2014/main" xmlns="" id="{2526B637-1D4E-4E63-AED5-AAC8BBC67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9" y="1501"/>
                <a:ext cx="156" cy="78"/>
              </a:xfrm>
              <a:custGeom>
                <a:avLst/>
                <a:gdLst>
                  <a:gd name="T0" fmla="*/ 48 w 312"/>
                  <a:gd name="T1" fmla="*/ 0 h 156"/>
                  <a:gd name="T2" fmla="*/ 99 w 312"/>
                  <a:gd name="T3" fmla="*/ 0 h 156"/>
                  <a:gd name="T4" fmla="*/ 88 w 312"/>
                  <a:gd name="T5" fmla="*/ 18 h 156"/>
                  <a:gd name="T6" fmla="*/ 82 w 312"/>
                  <a:gd name="T7" fmla="*/ 40 h 156"/>
                  <a:gd name="T8" fmla="*/ 82 w 312"/>
                  <a:gd name="T9" fmla="*/ 57 h 156"/>
                  <a:gd name="T10" fmla="*/ 84 w 312"/>
                  <a:gd name="T11" fmla="*/ 88 h 156"/>
                  <a:gd name="T12" fmla="*/ 109 w 312"/>
                  <a:gd name="T13" fmla="*/ 116 h 156"/>
                  <a:gd name="T14" fmla="*/ 135 w 312"/>
                  <a:gd name="T15" fmla="*/ 128 h 156"/>
                  <a:gd name="T16" fmla="*/ 171 w 312"/>
                  <a:gd name="T17" fmla="*/ 128 h 156"/>
                  <a:gd name="T18" fmla="*/ 202 w 312"/>
                  <a:gd name="T19" fmla="*/ 122 h 156"/>
                  <a:gd name="T20" fmla="*/ 226 w 312"/>
                  <a:gd name="T21" fmla="*/ 92 h 156"/>
                  <a:gd name="T22" fmla="*/ 240 w 312"/>
                  <a:gd name="T23" fmla="*/ 56 h 156"/>
                  <a:gd name="T24" fmla="*/ 253 w 312"/>
                  <a:gd name="T25" fmla="*/ 88 h 156"/>
                  <a:gd name="T26" fmla="*/ 282 w 312"/>
                  <a:gd name="T27" fmla="*/ 116 h 156"/>
                  <a:gd name="T28" fmla="*/ 312 w 312"/>
                  <a:gd name="T29" fmla="*/ 128 h 156"/>
                  <a:gd name="T30" fmla="*/ 312 w 312"/>
                  <a:gd name="T31" fmla="*/ 147 h 156"/>
                  <a:gd name="T32" fmla="*/ 0 w 312"/>
                  <a:gd name="T33" fmla="*/ 156 h 156"/>
                  <a:gd name="T34" fmla="*/ 12 w 312"/>
                  <a:gd name="T35" fmla="*/ 135 h 156"/>
                  <a:gd name="T36" fmla="*/ 32 w 312"/>
                  <a:gd name="T37" fmla="*/ 126 h 156"/>
                  <a:gd name="T38" fmla="*/ 55 w 312"/>
                  <a:gd name="T39" fmla="*/ 103 h 156"/>
                  <a:gd name="T40" fmla="*/ 65 w 312"/>
                  <a:gd name="T41" fmla="*/ 71 h 156"/>
                  <a:gd name="T42" fmla="*/ 67 w 312"/>
                  <a:gd name="T43" fmla="*/ 42 h 156"/>
                  <a:gd name="T44" fmla="*/ 59 w 312"/>
                  <a:gd name="T45" fmla="*/ 14 h 156"/>
                  <a:gd name="T46" fmla="*/ 48 w 312"/>
                  <a:gd name="T47" fmla="*/ 0 h 156"/>
                  <a:gd name="T48" fmla="*/ 48 w 312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12"/>
                  <a:gd name="T76" fmla="*/ 0 h 156"/>
                  <a:gd name="T77" fmla="*/ 312 w 312"/>
                  <a:gd name="T78" fmla="*/ 156 h 1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12" h="156">
                    <a:moveTo>
                      <a:pt x="48" y="0"/>
                    </a:moveTo>
                    <a:lnTo>
                      <a:pt x="99" y="0"/>
                    </a:lnTo>
                    <a:lnTo>
                      <a:pt x="88" y="18"/>
                    </a:lnTo>
                    <a:lnTo>
                      <a:pt x="82" y="40"/>
                    </a:lnTo>
                    <a:lnTo>
                      <a:pt x="82" y="57"/>
                    </a:lnTo>
                    <a:lnTo>
                      <a:pt x="84" y="88"/>
                    </a:lnTo>
                    <a:lnTo>
                      <a:pt x="109" y="116"/>
                    </a:lnTo>
                    <a:lnTo>
                      <a:pt x="135" y="128"/>
                    </a:lnTo>
                    <a:lnTo>
                      <a:pt x="171" y="128"/>
                    </a:lnTo>
                    <a:lnTo>
                      <a:pt x="202" y="122"/>
                    </a:lnTo>
                    <a:lnTo>
                      <a:pt x="226" y="92"/>
                    </a:lnTo>
                    <a:lnTo>
                      <a:pt x="240" y="56"/>
                    </a:lnTo>
                    <a:lnTo>
                      <a:pt x="253" y="88"/>
                    </a:lnTo>
                    <a:lnTo>
                      <a:pt x="282" y="116"/>
                    </a:lnTo>
                    <a:lnTo>
                      <a:pt x="312" y="128"/>
                    </a:lnTo>
                    <a:lnTo>
                      <a:pt x="312" y="147"/>
                    </a:lnTo>
                    <a:lnTo>
                      <a:pt x="0" y="156"/>
                    </a:lnTo>
                    <a:lnTo>
                      <a:pt x="12" y="135"/>
                    </a:lnTo>
                    <a:lnTo>
                      <a:pt x="32" y="126"/>
                    </a:lnTo>
                    <a:lnTo>
                      <a:pt x="55" y="103"/>
                    </a:lnTo>
                    <a:lnTo>
                      <a:pt x="65" y="71"/>
                    </a:lnTo>
                    <a:lnTo>
                      <a:pt x="67" y="42"/>
                    </a:lnTo>
                    <a:lnTo>
                      <a:pt x="59" y="1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2D6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37" name="Freeform 198">
                <a:extLst>
                  <a:ext uri="{FF2B5EF4-FFF2-40B4-BE49-F238E27FC236}">
                    <a16:creationId xmlns:a16="http://schemas.microsoft.com/office/drawing/2014/main" xmlns="" id="{E2E372FE-72F1-46FA-A7B2-0E07221C2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6" y="1498"/>
                <a:ext cx="24" cy="22"/>
              </a:xfrm>
              <a:custGeom>
                <a:avLst/>
                <a:gdLst>
                  <a:gd name="T0" fmla="*/ 0 w 50"/>
                  <a:gd name="T1" fmla="*/ 0 h 43"/>
                  <a:gd name="T2" fmla="*/ 50 w 50"/>
                  <a:gd name="T3" fmla="*/ 0 h 43"/>
                  <a:gd name="T4" fmla="*/ 36 w 50"/>
                  <a:gd name="T5" fmla="*/ 19 h 43"/>
                  <a:gd name="T6" fmla="*/ 27 w 50"/>
                  <a:gd name="T7" fmla="*/ 43 h 43"/>
                  <a:gd name="T8" fmla="*/ 21 w 50"/>
                  <a:gd name="T9" fmla="*/ 19 h 43"/>
                  <a:gd name="T10" fmla="*/ 0 w 50"/>
                  <a:gd name="T11" fmla="*/ 0 h 43"/>
                  <a:gd name="T12" fmla="*/ 0 w 50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43"/>
                  <a:gd name="T23" fmla="*/ 50 w 50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43">
                    <a:moveTo>
                      <a:pt x="0" y="0"/>
                    </a:moveTo>
                    <a:lnTo>
                      <a:pt x="50" y="0"/>
                    </a:lnTo>
                    <a:lnTo>
                      <a:pt x="36" y="19"/>
                    </a:lnTo>
                    <a:lnTo>
                      <a:pt x="27" y="43"/>
                    </a:lnTo>
                    <a:lnTo>
                      <a:pt x="2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D6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38" name="Freeform 199">
                <a:extLst>
                  <a:ext uri="{FF2B5EF4-FFF2-40B4-BE49-F238E27FC236}">
                    <a16:creationId xmlns:a16="http://schemas.microsoft.com/office/drawing/2014/main" xmlns="" id="{BB707424-2474-42E8-BF3E-3C24A51A8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772"/>
                <a:ext cx="57" cy="59"/>
              </a:xfrm>
              <a:custGeom>
                <a:avLst/>
                <a:gdLst>
                  <a:gd name="T0" fmla="*/ 55 w 114"/>
                  <a:gd name="T1" fmla="*/ 118 h 118"/>
                  <a:gd name="T2" fmla="*/ 65 w 114"/>
                  <a:gd name="T3" fmla="*/ 114 h 118"/>
                  <a:gd name="T4" fmla="*/ 78 w 114"/>
                  <a:gd name="T5" fmla="*/ 113 h 118"/>
                  <a:gd name="T6" fmla="*/ 85 w 114"/>
                  <a:gd name="T7" fmla="*/ 107 h 118"/>
                  <a:gd name="T8" fmla="*/ 97 w 114"/>
                  <a:gd name="T9" fmla="*/ 99 h 118"/>
                  <a:gd name="T10" fmla="*/ 103 w 114"/>
                  <a:gd name="T11" fmla="*/ 90 h 118"/>
                  <a:gd name="T12" fmla="*/ 108 w 114"/>
                  <a:gd name="T13" fmla="*/ 80 h 118"/>
                  <a:gd name="T14" fmla="*/ 112 w 114"/>
                  <a:gd name="T15" fmla="*/ 71 h 118"/>
                  <a:gd name="T16" fmla="*/ 114 w 114"/>
                  <a:gd name="T17" fmla="*/ 59 h 118"/>
                  <a:gd name="T18" fmla="*/ 112 w 114"/>
                  <a:gd name="T19" fmla="*/ 46 h 118"/>
                  <a:gd name="T20" fmla="*/ 108 w 114"/>
                  <a:gd name="T21" fmla="*/ 35 h 118"/>
                  <a:gd name="T22" fmla="*/ 103 w 114"/>
                  <a:gd name="T23" fmla="*/ 23 h 118"/>
                  <a:gd name="T24" fmla="*/ 97 w 114"/>
                  <a:gd name="T25" fmla="*/ 16 h 118"/>
                  <a:gd name="T26" fmla="*/ 85 w 114"/>
                  <a:gd name="T27" fmla="*/ 8 h 118"/>
                  <a:gd name="T28" fmla="*/ 78 w 114"/>
                  <a:gd name="T29" fmla="*/ 2 h 118"/>
                  <a:gd name="T30" fmla="*/ 65 w 114"/>
                  <a:gd name="T31" fmla="*/ 0 h 118"/>
                  <a:gd name="T32" fmla="*/ 55 w 114"/>
                  <a:gd name="T33" fmla="*/ 0 h 118"/>
                  <a:gd name="T34" fmla="*/ 44 w 114"/>
                  <a:gd name="T35" fmla="*/ 0 h 118"/>
                  <a:gd name="T36" fmla="*/ 32 w 114"/>
                  <a:gd name="T37" fmla="*/ 2 h 118"/>
                  <a:gd name="T38" fmla="*/ 23 w 114"/>
                  <a:gd name="T39" fmla="*/ 8 h 118"/>
                  <a:gd name="T40" fmla="*/ 15 w 114"/>
                  <a:gd name="T41" fmla="*/ 16 h 118"/>
                  <a:gd name="T42" fmla="*/ 7 w 114"/>
                  <a:gd name="T43" fmla="*/ 23 h 118"/>
                  <a:gd name="T44" fmla="*/ 2 w 114"/>
                  <a:gd name="T45" fmla="*/ 35 h 118"/>
                  <a:gd name="T46" fmla="*/ 0 w 114"/>
                  <a:gd name="T47" fmla="*/ 46 h 118"/>
                  <a:gd name="T48" fmla="*/ 0 w 114"/>
                  <a:gd name="T49" fmla="*/ 59 h 118"/>
                  <a:gd name="T50" fmla="*/ 0 w 114"/>
                  <a:gd name="T51" fmla="*/ 71 h 118"/>
                  <a:gd name="T52" fmla="*/ 2 w 114"/>
                  <a:gd name="T53" fmla="*/ 80 h 118"/>
                  <a:gd name="T54" fmla="*/ 7 w 114"/>
                  <a:gd name="T55" fmla="*/ 90 h 118"/>
                  <a:gd name="T56" fmla="*/ 15 w 114"/>
                  <a:gd name="T57" fmla="*/ 99 h 118"/>
                  <a:gd name="T58" fmla="*/ 23 w 114"/>
                  <a:gd name="T59" fmla="*/ 107 h 118"/>
                  <a:gd name="T60" fmla="*/ 32 w 114"/>
                  <a:gd name="T61" fmla="*/ 113 h 118"/>
                  <a:gd name="T62" fmla="*/ 44 w 114"/>
                  <a:gd name="T63" fmla="*/ 114 h 118"/>
                  <a:gd name="T64" fmla="*/ 55 w 114"/>
                  <a:gd name="T65" fmla="*/ 118 h 118"/>
                  <a:gd name="T66" fmla="*/ 55 w 114"/>
                  <a:gd name="T67" fmla="*/ 118 h 1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4"/>
                  <a:gd name="T103" fmla="*/ 0 h 118"/>
                  <a:gd name="T104" fmla="*/ 114 w 114"/>
                  <a:gd name="T105" fmla="*/ 118 h 1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4" h="118">
                    <a:moveTo>
                      <a:pt x="55" y="118"/>
                    </a:moveTo>
                    <a:lnTo>
                      <a:pt x="65" y="114"/>
                    </a:lnTo>
                    <a:lnTo>
                      <a:pt x="78" y="113"/>
                    </a:lnTo>
                    <a:lnTo>
                      <a:pt x="85" y="107"/>
                    </a:lnTo>
                    <a:lnTo>
                      <a:pt x="97" y="99"/>
                    </a:lnTo>
                    <a:lnTo>
                      <a:pt x="103" y="90"/>
                    </a:lnTo>
                    <a:lnTo>
                      <a:pt x="108" y="80"/>
                    </a:lnTo>
                    <a:lnTo>
                      <a:pt x="112" y="71"/>
                    </a:lnTo>
                    <a:lnTo>
                      <a:pt x="114" y="59"/>
                    </a:lnTo>
                    <a:lnTo>
                      <a:pt x="112" y="46"/>
                    </a:lnTo>
                    <a:lnTo>
                      <a:pt x="108" y="35"/>
                    </a:lnTo>
                    <a:lnTo>
                      <a:pt x="103" y="23"/>
                    </a:lnTo>
                    <a:lnTo>
                      <a:pt x="97" y="16"/>
                    </a:lnTo>
                    <a:lnTo>
                      <a:pt x="85" y="8"/>
                    </a:lnTo>
                    <a:lnTo>
                      <a:pt x="78" y="2"/>
                    </a:lnTo>
                    <a:lnTo>
                      <a:pt x="65" y="0"/>
                    </a:lnTo>
                    <a:lnTo>
                      <a:pt x="55" y="0"/>
                    </a:lnTo>
                    <a:lnTo>
                      <a:pt x="44" y="0"/>
                    </a:lnTo>
                    <a:lnTo>
                      <a:pt x="32" y="2"/>
                    </a:lnTo>
                    <a:lnTo>
                      <a:pt x="23" y="8"/>
                    </a:lnTo>
                    <a:lnTo>
                      <a:pt x="15" y="16"/>
                    </a:lnTo>
                    <a:lnTo>
                      <a:pt x="7" y="23"/>
                    </a:lnTo>
                    <a:lnTo>
                      <a:pt x="2" y="35"/>
                    </a:lnTo>
                    <a:lnTo>
                      <a:pt x="0" y="46"/>
                    </a:lnTo>
                    <a:lnTo>
                      <a:pt x="0" y="59"/>
                    </a:lnTo>
                    <a:lnTo>
                      <a:pt x="0" y="71"/>
                    </a:lnTo>
                    <a:lnTo>
                      <a:pt x="2" y="80"/>
                    </a:lnTo>
                    <a:lnTo>
                      <a:pt x="7" y="90"/>
                    </a:lnTo>
                    <a:lnTo>
                      <a:pt x="15" y="99"/>
                    </a:lnTo>
                    <a:lnTo>
                      <a:pt x="23" y="107"/>
                    </a:lnTo>
                    <a:lnTo>
                      <a:pt x="32" y="113"/>
                    </a:lnTo>
                    <a:lnTo>
                      <a:pt x="44" y="114"/>
                    </a:lnTo>
                    <a:lnTo>
                      <a:pt x="55" y="118"/>
                    </a:lnTo>
                    <a:close/>
                  </a:path>
                </a:pathLst>
              </a:custGeom>
              <a:solidFill>
                <a:srgbClr val="BDC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39" name="Freeform 200">
                <a:extLst>
                  <a:ext uri="{FF2B5EF4-FFF2-40B4-BE49-F238E27FC236}">
                    <a16:creationId xmlns:a16="http://schemas.microsoft.com/office/drawing/2014/main" xmlns="" id="{459B60BA-DA30-41E4-B6B9-0DDD3F0FF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" y="2776"/>
                <a:ext cx="57" cy="59"/>
              </a:xfrm>
              <a:custGeom>
                <a:avLst/>
                <a:gdLst>
                  <a:gd name="T0" fmla="*/ 55 w 114"/>
                  <a:gd name="T1" fmla="*/ 120 h 120"/>
                  <a:gd name="T2" fmla="*/ 65 w 114"/>
                  <a:gd name="T3" fmla="*/ 116 h 120"/>
                  <a:gd name="T4" fmla="*/ 76 w 114"/>
                  <a:gd name="T5" fmla="*/ 112 h 120"/>
                  <a:gd name="T6" fmla="*/ 86 w 114"/>
                  <a:gd name="T7" fmla="*/ 106 h 120"/>
                  <a:gd name="T8" fmla="*/ 97 w 114"/>
                  <a:gd name="T9" fmla="*/ 101 h 120"/>
                  <a:gd name="T10" fmla="*/ 103 w 114"/>
                  <a:gd name="T11" fmla="*/ 91 h 120"/>
                  <a:gd name="T12" fmla="*/ 109 w 114"/>
                  <a:gd name="T13" fmla="*/ 82 h 120"/>
                  <a:gd name="T14" fmla="*/ 111 w 114"/>
                  <a:gd name="T15" fmla="*/ 70 h 120"/>
                  <a:gd name="T16" fmla="*/ 114 w 114"/>
                  <a:gd name="T17" fmla="*/ 59 h 120"/>
                  <a:gd name="T18" fmla="*/ 111 w 114"/>
                  <a:gd name="T19" fmla="*/ 46 h 120"/>
                  <a:gd name="T20" fmla="*/ 109 w 114"/>
                  <a:gd name="T21" fmla="*/ 36 h 120"/>
                  <a:gd name="T22" fmla="*/ 103 w 114"/>
                  <a:gd name="T23" fmla="*/ 25 h 120"/>
                  <a:gd name="T24" fmla="*/ 97 w 114"/>
                  <a:gd name="T25" fmla="*/ 17 h 120"/>
                  <a:gd name="T26" fmla="*/ 86 w 114"/>
                  <a:gd name="T27" fmla="*/ 8 h 120"/>
                  <a:gd name="T28" fmla="*/ 76 w 114"/>
                  <a:gd name="T29" fmla="*/ 4 h 120"/>
                  <a:gd name="T30" fmla="*/ 65 w 114"/>
                  <a:gd name="T31" fmla="*/ 0 h 120"/>
                  <a:gd name="T32" fmla="*/ 55 w 114"/>
                  <a:gd name="T33" fmla="*/ 0 h 120"/>
                  <a:gd name="T34" fmla="*/ 42 w 114"/>
                  <a:gd name="T35" fmla="*/ 0 h 120"/>
                  <a:gd name="T36" fmla="*/ 33 w 114"/>
                  <a:gd name="T37" fmla="*/ 4 h 120"/>
                  <a:gd name="T38" fmla="*/ 23 w 114"/>
                  <a:gd name="T39" fmla="*/ 8 h 120"/>
                  <a:gd name="T40" fmla="*/ 16 w 114"/>
                  <a:gd name="T41" fmla="*/ 17 h 120"/>
                  <a:gd name="T42" fmla="*/ 8 w 114"/>
                  <a:gd name="T43" fmla="*/ 25 h 120"/>
                  <a:gd name="T44" fmla="*/ 2 w 114"/>
                  <a:gd name="T45" fmla="*/ 36 h 120"/>
                  <a:gd name="T46" fmla="*/ 0 w 114"/>
                  <a:gd name="T47" fmla="*/ 46 h 120"/>
                  <a:gd name="T48" fmla="*/ 0 w 114"/>
                  <a:gd name="T49" fmla="*/ 59 h 120"/>
                  <a:gd name="T50" fmla="*/ 0 w 114"/>
                  <a:gd name="T51" fmla="*/ 70 h 120"/>
                  <a:gd name="T52" fmla="*/ 2 w 114"/>
                  <a:gd name="T53" fmla="*/ 82 h 120"/>
                  <a:gd name="T54" fmla="*/ 8 w 114"/>
                  <a:gd name="T55" fmla="*/ 91 h 120"/>
                  <a:gd name="T56" fmla="*/ 16 w 114"/>
                  <a:gd name="T57" fmla="*/ 101 h 120"/>
                  <a:gd name="T58" fmla="*/ 23 w 114"/>
                  <a:gd name="T59" fmla="*/ 106 h 120"/>
                  <a:gd name="T60" fmla="*/ 33 w 114"/>
                  <a:gd name="T61" fmla="*/ 112 h 120"/>
                  <a:gd name="T62" fmla="*/ 42 w 114"/>
                  <a:gd name="T63" fmla="*/ 116 h 120"/>
                  <a:gd name="T64" fmla="*/ 55 w 114"/>
                  <a:gd name="T65" fmla="*/ 120 h 120"/>
                  <a:gd name="T66" fmla="*/ 55 w 114"/>
                  <a:gd name="T67" fmla="*/ 12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4"/>
                  <a:gd name="T103" fmla="*/ 0 h 120"/>
                  <a:gd name="T104" fmla="*/ 114 w 114"/>
                  <a:gd name="T105" fmla="*/ 120 h 1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4" h="120">
                    <a:moveTo>
                      <a:pt x="55" y="120"/>
                    </a:moveTo>
                    <a:lnTo>
                      <a:pt x="65" y="116"/>
                    </a:lnTo>
                    <a:lnTo>
                      <a:pt x="76" y="112"/>
                    </a:lnTo>
                    <a:lnTo>
                      <a:pt x="86" y="106"/>
                    </a:lnTo>
                    <a:lnTo>
                      <a:pt x="97" y="101"/>
                    </a:lnTo>
                    <a:lnTo>
                      <a:pt x="103" y="91"/>
                    </a:lnTo>
                    <a:lnTo>
                      <a:pt x="109" y="82"/>
                    </a:lnTo>
                    <a:lnTo>
                      <a:pt x="111" y="70"/>
                    </a:lnTo>
                    <a:lnTo>
                      <a:pt x="114" y="59"/>
                    </a:lnTo>
                    <a:lnTo>
                      <a:pt x="111" y="46"/>
                    </a:lnTo>
                    <a:lnTo>
                      <a:pt x="109" y="36"/>
                    </a:lnTo>
                    <a:lnTo>
                      <a:pt x="103" y="25"/>
                    </a:lnTo>
                    <a:lnTo>
                      <a:pt x="97" y="17"/>
                    </a:lnTo>
                    <a:lnTo>
                      <a:pt x="86" y="8"/>
                    </a:lnTo>
                    <a:lnTo>
                      <a:pt x="76" y="4"/>
                    </a:lnTo>
                    <a:lnTo>
                      <a:pt x="65" y="0"/>
                    </a:lnTo>
                    <a:lnTo>
                      <a:pt x="55" y="0"/>
                    </a:lnTo>
                    <a:lnTo>
                      <a:pt x="42" y="0"/>
                    </a:lnTo>
                    <a:lnTo>
                      <a:pt x="33" y="4"/>
                    </a:lnTo>
                    <a:lnTo>
                      <a:pt x="23" y="8"/>
                    </a:lnTo>
                    <a:lnTo>
                      <a:pt x="16" y="17"/>
                    </a:lnTo>
                    <a:lnTo>
                      <a:pt x="8" y="25"/>
                    </a:lnTo>
                    <a:lnTo>
                      <a:pt x="2" y="36"/>
                    </a:lnTo>
                    <a:lnTo>
                      <a:pt x="0" y="46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2"/>
                    </a:lnTo>
                    <a:lnTo>
                      <a:pt x="8" y="91"/>
                    </a:lnTo>
                    <a:lnTo>
                      <a:pt x="16" y="101"/>
                    </a:lnTo>
                    <a:lnTo>
                      <a:pt x="23" y="106"/>
                    </a:lnTo>
                    <a:lnTo>
                      <a:pt x="33" y="112"/>
                    </a:lnTo>
                    <a:lnTo>
                      <a:pt x="42" y="116"/>
                    </a:lnTo>
                    <a:lnTo>
                      <a:pt x="55" y="120"/>
                    </a:lnTo>
                    <a:close/>
                  </a:path>
                </a:pathLst>
              </a:custGeom>
              <a:solidFill>
                <a:srgbClr val="BDC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40" name="Freeform 201">
                <a:extLst>
                  <a:ext uri="{FF2B5EF4-FFF2-40B4-BE49-F238E27FC236}">
                    <a16:creationId xmlns:a16="http://schemas.microsoft.com/office/drawing/2014/main" xmlns="" id="{ACCA6331-E883-4604-B775-C00F6A1E5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2780"/>
                <a:ext cx="58" cy="59"/>
              </a:xfrm>
              <a:custGeom>
                <a:avLst/>
                <a:gdLst>
                  <a:gd name="T0" fmla="*/ 55 w 116"/>
                  <a:gd name="T1" fmla="*/ 117 h 117"/>
                  <a:gd name="T2" fmla="*/ 66 w 116"/>
                  <a:gd name="T3" fmla="*/ 115 h 117"/>
                  <a:gd name="T4" fmla="*/ 78 w 116"/>
                  <a:gd name="T5" fmla="*/ 112 h 117"/>
                  <a:gd name="T6" fmla="*/ 87 w 116"/>
                  <a:gd name="T7" fmla="*/ 106 h 117"/>
                  <a:gd name="T8" fmla="*/ 97 w 116"/>
                  <a:gd name="T9" fmla="*/ 100 h 117"/>
                  <a:gd name="T10" fmla="*/ 102 w 116"/>
                  <a:gd name="T11" fmla="*/ 89 h 117"/>
                  <a:gd name="T12" fmla="*/ 110 w 116"/>
                  <a:gd name="T13" fmla="*/ 81 h 117"/>
                  <a:gd name="T14" fmla="*/ 112 w 116"/>
                  <a:gd name="T15" fmla="*/ 68 h 117"/>
                  <a:gd name="T16" fmla="*/ 116 w 116"/>
                  <a:gd name="T17" fmla="*/ 58 h 117"/>
                  <a:gd name="T18" fmla="*/ 112 w 116"/>
                  <a:gd name="T19" fmla="*/ 45 h 117"/>
                  <a:gd name="T20" fmla="*/ 110 w 116"/>
                  <a:gd name="T21" fmla="*/ 32 h 117"/>
                  <a:gd name="T22" fmla="*/ 102 w 116"/>
                  <a:gd name="T23" fmla="*/ 22 h 117"/>
                  <a:gd name="T24" fmla="*/ 97 w 116"/>
                  <a:gd name="T25" fmla="*/ 15 h 117"/>
                  <a:gd name="T26" fmla="*/ 87 w 116"/>
                  <a:gd name="T27" fmla="*/ 7 h 117"/>
                  <a:gd name="T28" fmla="*/ 78 w 116"/>
                  <a:gd name="T29" fmla="*/ 3 h 117"/>
                  <a:gd name="T30" fmla="*/ 66 w 116"/>
                  <a:gd name="T31" fmla="*/ 0 h 117"/>
                  <a:gd name="T32" fmla="*/ 55 w 116"/>
                  <a:gd name="T33" fmla="*/ 0 h 117"/>
                  <a:gd name="T34" fmla="*/ 42 w 116"/>
                  <a:gd name="T35" fmla="*/ 0 h 117"/>
                  <a:gd name="T36" fmla="*/ 34 w 116"/>
                  <a:gd name="T37" fmla="*/ 3 h 117"/>
                  <a:gd name="T38" fmla="*/ 23 w 116"/>
                  <a:gd name="T39" fmla="*/ 7 h 117"/>
                  <a:gd name="T40" fmla="*/ 15 w 116"/>
                  <a:gd name="T41" fmla="*/ 15 h 117"/>
                  <a:gd name="T42" fmla="*/ 7 w 116"/>
                  <a:gd name="T43" fmla="*/ 22 h 117"/>
                  <a:gd name="T44" fmla="*/ 4 w 116"/>
                  <a:gd name="T45" fmla="*/ 32 h 117"/>
                  <a:gd name="T46" fmla="*/ 0 w 116"/>
                  <a:gd name="T47" fmla="*/ 45 h 117"/>
                  <a:gd name="T48" fmla="*/ 0 w 116"/>
                  <a:gd name="T49" fmla="*/ 58 h 117"/>
                  <a:gd name="T50" fmla="*/ 0 w 116"/>
                  <a:gd name="T51" fmla="*/ 68 h 117"/>
                  <a:gd name="T52" fmla="*/ 4 w 116"/>
                  <a:gd name="T53" fmla="*/ 81 h 117"/>
                  <a:gd name="T54" fmla="*/ 7 w 116"/>
                  <a:gd name="T55" fmla="*/ 89 h 117"/>
                  <a:gd name="T56" fmla="*/ 15 w 116"/>
                  <a:gd name="T57" fmla="*/ 100 h 117"/>
                  <a:gd name="T58" fmla="*/ 23 w 116"/>
                  <a:gd name="T59" fmla="*/ 106 h 117"/>
                  <a:gd name="T60" fmla="*/ 34 w 116"/>
                  <a:gd name="T61" fmla="*/ 112 h 117"/>
                  <a:gd name="T62" fmla="*/ 42 w 116"/>
                  <a:gd name="T63" fmla="*/ 115 h 117"/>
                  <a:gd name="T64" fmla="*/ 55 w 116"/>
                  <a:gd name="T65" fmla="*/ 117 h 117"/>
                  <a:gd name="T66" fmla="*/ 55 w 116"/>
                  <a:gd name="T67" fmla="*/ 117 h 1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6"/>
                  <a:gd name="T103" fmla="*/ 0 h 117"/>
                  <a:gd name="T104" fmla="*/ 116 w 116"/>
                  <a:gd name="T105" fmla="*/ 117 h 1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6" h="117">
                    <a:moveTo>
                      <a:pt x="55" y="117"/>
                    </a:moveTo>
                    <a:lnTo>
                      <a:pt x="66" y="115"/>
                    </a:lnTo>
                    <a:lnTo>
                      <a:pt x="78" y="112"/>
                    </a:lnTo>
                    <a:lnTo>
                      <a:pt x="87" y="106"/>
                    </a:lnTo>
                    <a:lnTo>
                      <a:pt x="97" y="100"/>
                    </a:lnTo>
                    <a:lnTo>
                      <a:pt x="102" y="89"/>
                    </a:lnTo>
                    <a:lnTo>
                      <a:pt x="110" y="81"/>
                    </a:lnTo>
                    <a:lnTo>
                      <a:pt x="112" y="68"/>
                    </a:lnTo>
                    <a:lnTo>
                      <a:pt x="116" y="58"/>
                    </a:lnTo>
                    <a:lnTo>
                      <a:pt x="112" y="45"/>
                    </a:lnTo>
                    <a:lnTo>
                      <a:pt x="110" y="32"/>
                    </a:lnTo>
                    <a:lnTo>
                      <a:pt x="102" y="22"/>
                    </a:lnTo>
                    <a:lnTo>
                      <a:pt x="97" y="15"/>
                    </a:lnTo>
                    <a:lnTo>
                      <a:pt x="87" y="7"/>
                    </a:lnTo>
                    <a:lnTo>
                      <a:pt x="78" y="3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3" y="7"/>
                    </a:lnTo>
                    <a:lnTo>
                      <a:pt x="15" y="15"/>
                    </a:lnTo>
                    <a:lnTo>
                      <a:pt x="7" y="22"/>
                    </a:lnTo>
                    <a:lnTo>
                      <a:pt x="4" y="32"/>
                    </a:lnTo>
                    <a:lnTo>
                      <a:pt x="0" y="45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4" y="81"/>
                    </a:lnTo>
                    <a:lnTo>
                      <a:pt x="7" y="89"/>
                    </a:lnTo>
                    <a:lnTo>
                      <a:pt x="15" y="100"/>
                    </a:lnTo>
                    <a:lnTo>
                      <a:pt x="23" y="106"/>
                    </a:lnTo>
                    <a:lnTo>
                      <a:pt x="34" y="112"/>
                    </a:lnTo>
                    <a:lnTo>
                      <a:pt x="42" y="115"/>
                    </a:lnTo>
                    <a:lnTo>
                      <a:pt x="55" y="117"/>
                    </a:lnTo>
                    <a:close/>
                  </a:path>
                </a:pathLst>
              </a:custGeom>
              <a:solidFill>
                <a:srgbClr val="BDC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41" name="Freeform 202">
                <a:extLst>
                  <a:ext uri="{FF2B5EF4-FFF2-40B4-BE49-F238E27FC236}">
                    <a16:creationId xmlns:a16="http://schemas.microsoft.com/office/drawing/2014/main" xmlns="" id="{02E0FF28-1F7C-4AE6-8A15-8A7CF2EB5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" y="2777"/>
                <a:ext cx="58" cy="59"/>
              </a:xfrm>
              <a:custGeom>
                <a:avLst/>
                <a:gdLst>
                  <a:gd name="T0" fmla="*/ 59 w 116"/>
                  <a:gd name="T1" fmla="*/ 118 h 118"/>
                  <a:gd name="T2" fmla="*/ 70 w 116"/>
                  <a:gd name="T3" fmla="*/ 116 h 118"/>
                  <a:gd name="T4" fmla="*/ 82 w 116"/>
                  <a:gd name="T5" fmla="*/ 112 h 118"/>
                  <a:gd name="T6" fmla="*/ 89 w 116"/>
                  <a:gd name="T7" fmla="*/ 106 h 118"/>
                  <a:gd name="T8" fmla="*/ 99 w 116"/>
                  <a:gd name="T9" fmla="*/ 99 h 118"/>
                  <a:gd name="T10" fmla="*/ 103 w 116"/>
                  <a:gd name="T11" fmla="*/ 87 h 118"/>
                  <a:gd name="T12" fmla="*/ 108 w 116"/>
                  <a:gd name="T13" fmla="*/ 80 h 118"/>
                  <a:gd name="T14" fmla="*/ 112 w 116"/>
                  <a:gd name="T15" fmla="*/ 68 h 118"/>
                  <a:gd name="T16" fmla="*/ 116 w 116"/>
                  <a:gd name="T17" fmla="*/ 59 h 118"/>
                  <a:gd name="T18" fmla="*/ 112 w 116"/>
                  <a:gd name="T19" fmla="*/ 45 h 118"/>
                  <a:gd name="T20" fmla="*/ 108 w 116"/>
                  <a:gd name="T21" fmla="*/ 34 h 118"/>
                  <a:gd name="T22" fmla="*/ 103 w 116"/>
                  <a:gd name="T23" fmla="*/ 25 h 118"/>
                  <a:gd name="T24" fmla="*/ 99 w 116"/>
                  <a:gd name="T25" fmla="*/ 17 h 118"/>
                  <a:gd name="T26" fmla="*/ 89 w 116"/>
                  <a:gd name="T27" fmla="*/ 7 h 118"/>
                  <a:gd name="T28" fmla="*/ 82 w 116"/>
                  <a:gd name="T29" fmla="*/ 4 h 118"/>
                  <a:gd name="T30" fmla="*/ 70 w 116"/>
                  <a:gd name="T31" fmla="*/ 0 h 118"/>
                  <a:gd name="T32" fmla="*/ 59 w 116"/>
                  <a:gd name="T33" fmla="*/ 0 h 118"/>
                  <a:gd name="T34" fmla="*/ 46 w 116"/>
                  <a:gd name="T35" fmla="*/ 0 h 118"/>
                  <a:gd name="T36" fmla="*/ 36 w 116"/>
                  <a:gd name="T37" fmla="*/ 4 h 118"/>
                  <a:gd name="T38" fmla="*/ 25 w 116"/>
                  <a:gd name="T39" fmla="*/ 7 h 118"/>
                  <a:gd name="T40" fmla="*/ 19 w 116"/>
                  <a:gd name="T41" fmla="*/ 17 h 118"/>
                  <a:gd name="T42" fmla="*/ 10 w 116"/>
                  <a:gd name="T43" fmla="*/ 25 h 118"/>
                  <a:gd name="T44" fmla="*/ 4 w 116"/>
                  <a:gd name="T45" fmla="*/ 34 h 118"/>
                  <a:gd name="T46" fmla="*/ 0 w 116"/>
                  <a:gd name="T47" fmla="*/ 45 h 118"/>
                  <a:gd name="T48" fmla="*/ 0 w 116"/>
                  <a:gd name="T49" fmla="*/ 59 h 118"/>
                  <a:gd name="T50" fmla="*/ 0 w 116"/>
                  <a:gd name="T51" fmla="*/ 68 h 118"/>
                  <a:gd name="T52" fmla="*/ 4 w 116"/>
                  <a:gd name="T53" fmla="*/ 80 h 118"/>
                  <a:gd name="T54" fmla="*/ 10 w 116"/>
                  <a:gd name="T55" fmla="*/ 87 h 118"/>
                  <a:gd name="T56" fmla="*/ 19 w 116"/>
                  <a:gd name="T57" fmla="*/ 99 h 118"/>
                  <a:gd name="T58" fmla="*/ 25 w 116"/>
                  <a:gd name="T59" fmla="*/ 106 h 118"/>
                  <a:gd name="T60" fmla="*/ 36 w 116"/>
                  <a:gd name="T61" fmla="*/ 112 h 118"/>
                  <a:gd name="T62" fmla="*/ 46 w 116"/>
                  <a:gd name="T63" fmla="*/ 116 h 118"/>
                  <a:gd name="T64" fmla="*/ 59 w 116"/>
                  <a:gd name="T65" fmla="*/ 118 h 118"/>
                  <a:gd name="T66" fmla="*/ 59 w 116"/>
                  <a:gd name="T67" fmla="*/ 118 h 1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6"/>
                  <a:gd name="T103" fmla="*/ 0 h 118"/>
                  <a:gd name="T104" fmla="*/ 116 w 116"/>
                  <a:gd name="T105" fmla="*/ 118 h 1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6" h="118">
                    <a:moveTo>
                      <a:pt x="59" y="118"/>
                    </a:moveTo>
                    <a:lnTo>
                      <a:pt x="70" y="116"/>
                    </a:lnTo>
                    <a:lnTo>
                      <a:pt x="82" y="112"/>
                    </a:lnTo>
                    <a:lnTo>
                      <a:pt x="89" y="106"/>
                    </a:lnTo>
                    <a:lnTo>
                      <a:pt x="99" y="99"/>
                    </a:lnTo>
                    <a:lnTo>
                      <a:pt x="103" y="87"/>
                    </a:lnTo>
                    <a:lnTo>
                      <a:pt x="108" y="80"/>
                    </a:lnTo>
                    <a:lnTo>
                      <a:pt x="112" y="68"/>
                    </a:lnTo>
                    <a:lnTo>
                      <a:pt x="116" y="59"/>
                    </a:lnTo>
                    <a:lnTo>
                      <a:pt x="112" y="45"/>
                    </a:lnTo>
                    <a:lnTo>
                      <a:pt x="108" y="34"/>
                    </a:lnTo>
                    <a:lnTo>
                      <a:pt x="103" y="25"/>
                    </a:lnTo>
                    <a:lnTo>
                      <a:pt x="99" y="17"/>
                    </a:lnTo>
                    <a:lnTo>
                      <a:pt x="89" y="7"/>
                    </a:lnTo>
                    <a:lnTo>
                      <a:pt x="82" y="4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7"/>
                    </a:lnTo>
                    <a:lnTo>
                      <a:pt x="19" y="17"/>
                    </a:lnTo>
                    <a:lnTo>
                      <a:pt x="10" y="25"/>
                    </a:lnTo>
                    <a:lnTo>
                      <a:pt x="4" y="34"/>
                    </a:lnTo>
                    <a:lnTo>
                      <a:pt x="0" y="45"/>
                    </a:lnTo>
                    <a:lnTo>
                      <a:pt x="0" y="59"/>
                    </a:lnTo>
                    <a:lnTo>
                      <a:pt x="0" y="68"/>
                    </a:lnTo>
                    <a:lnTo>
                      <a:pt x="4" y="80"/>
                    </a:lnTo>
                    <a:lnTo>
                      <a:pt x="10" y="87"/>
                    </a:lnTo>
                    <a:lnTo>
                      <a:pt x="19" y="99"/>
                    </a:lnTo>
                    <a:lnTo>
                      <a:pt x="25" y="106"/>
                    </a:lnTo>
                    <a:lnTo>
                      <a:pt x="36" y="112"/>
                    </a:lnTo>
                    <a:lnTo>
                      <a:pt x="46" y="116"/>
                    </a:lnTo>
                    <a:lnTo>
                      <a:pt x="59" y="118"/>
                    </a:lnTo>
                    <a:close/>
                  </a:path>
                </a:pathLst>
              </a:custGeom>
              <a:solidFill>
                <a:srgbClr val="BDC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42" name="Freeform 203">
                <a:extLst>
                  <a:ext uri="{FF2B5EF4-FFF2-40B4-BE49-F238E27FC236}">
                    <a16:creationId xmlns:a16="http://schemas.microsoft.com/office/drawing/2014/main" xmlns="" id="{A32B31BB-61CE-427B-837D-5110F0887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2779"/>
                <a:ext cx="57" cy="59"/>
              </a:xfrm>
              <a:custGeom>
                <a:avLst/>
                <a:gdLst>
                  <a:gd name="T0" fmla="*/ 59 w 114"/>
                  <a:gd name="T1" fmla="*/ 117 h 117"/>
                  <a:gd name="T2" fmla="*/ 70 w 114"/>
                  <a:gd name="T3" fmla="*/ 114 h 117"/>
                  <a:gd name="T4" fmla="*/ 80 w 114"/>
                  <a:gd name="T5" fmla="*/ 112 h 117"/>
                  <a:gd name="T6" fmla="*/ 89 w 114"/>
                  <a:gd name="T7" fmla="*/ 104 h 117"/>
                  <a:gd name="T8" fmla="*/ 97 w 114"/>
                  <a:gd name="T9" fmla="*/ 98 h 117"/>
                  <a:gd name="T10" fmla="*/ 104 w 114"/>
                  <a:gd name="T11" fmla="*/ 89 h 117"/>
                  <a:gd name="T12" fmla="*/ 110 w 114"/>
                  <a:gd name="T13" fmla="*/ 79 h 117"/>
                  <a:gd name="T14" fmla="*/ 112 w 114"/>
                  <a:gd name="T15" fmla="*/ 68 h 117"/>
                  <a:gd name="T16" fmla="*/ 114 w 114"/>
                  <a:gd name="T17" fmla="*/ 57 h 117"/>
                  <a:gd name="T18" fmla="*/ 112 w 114"/>
                  <a:gd name="T19" fmla="*/ 43 h 117"/>
                  <a:gd name="T20" fmla="*/ 110 w 114"/>
                  <a:gd name="T21" fmla="*/ 34 h 117"/>
                  <a:gd name="T22" fmla="*/ 104 w 114"/>
                  <a:gd name="T23" fmla="*/ 22 h 117"/>
                  <a:gd name="T24" fmla="*/ 97 w 114"/>
                  <a:gd name="T25" fmla="*/ 15 h 117"/>
                  <a:gd name="T26" fmla="*/ 89 w 114"/>
                  <a:gd name="T27" fmla="*/ 7 h 117"/>
                  <a:gd name="T28" fmla="*/ 80 w 114"/>
                  <a:gd name="T29" fmla="*/ 2 h 117"/>
                  <a:gd name="T30" fmla="*/ 70 w 114"/>
                  <a:gd name="T31" fmla="*/ 0 h 117"/>
                  <a:gd name="T32" fmla="*/ 59 w 114"/>
                  <a:gd name="T33" fmla="*/ 0 h 117"/>
                  <a:gd name="T34" fmla="*/ 45 w 114"/>
                  <a:gd name="T35" fmla="*/ 0 h 117"/>
                  <a:gd name="T36" fmla="*/ 34 w 114"/>
                  <a:gd name="T37" fmla="*/ 2 h 117"/>
                  <a:gd name="T38" fmla="*/ 23 w 114"/>
                  <a:gd name="T39" fmla="*/ 7 h 117"/>
                  <a:gd name="T40" fmla="*/ 15 w 114"/>
                  <a:gd name="T41" fmla="*/ 15 h 117"/>
                  <a:gd name="T42" fmla="*/ 7 w 114"/>
                  <a:gd name="T43" fmla="*/ 22 h 117"/>
                  <a:gd name="T44" fmla="*/ 2 w 114"/>
                  <a:gd name="T45" fmla="*/ 34 h 117"/>
                  <a:gd name="T46" fmla="*/ 0 w 114"/>
                  <a:gd name="T47" fmla="*/ 43 h 117"/>
                  <a:gd name="T48" fmla="*/ 0 w 114"/>
                  <a:gd name="T49" fmla="*/ 57 h 117"/>
                  <a:gd name="T50" fmla="*/ 0 w 114"/>
                  <a:gd name="T51" fmla="*/ 68 h 117"/>
                  <a:gd name="T52" fmla="*/ 2 w 114"/>
                  <a:gd name="T53" fmla="*/ 79 h 117"/>
                  <a:gd name="T54" fmla="*/ 7 w 114"/>
                  <a:gd name="T55" fmla="*/ 89 h 117"/>
                  <a:gd name="T56" fmla="*/ 15 w 114"/>
                  <a:gd name="T57" fmla="*/ 98 h 117"/>
                  <a:gd name="T58" fmla="*/ 23 w 114"/>
                  <a:gd name="T59" fmla="*/ 104 h 117"/>
                  <a:gd name="T60" fmla="*/ 34 w 114"/>
                  <a:gd name="T61" fmla="*/ 112 h 117"/>
                  <a:gd name="T62" fmla="*/ 45 w 114"/>
                  <a:gd name="T63" fmla="*/ 114 h 117"/>
                  <a:gd name="T64" fmla="*/ 59 w 114"/>
                  <a:gd name="T65" fmla="*/ 117 h 117"/>
                  <a:gd name="T66" fmla="*/ 59 w 114"/>
                  <a:gd name="T67" fmla="*/ 117 h 1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4"/>
                  <a:gd name="T103" fmla="*/ 0 h 117"/>
                  <a:gd name="T104" fmla="*/ 114 w 114"/>
                  <a:gd name="T105" fmla="*/ 117 h 1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4" h="117">
                    <a:moveTo>
                      <a:pt x="59" y="117"/>
                    </a:moveTo>
                    <a:lnTo>
                      <a:pt x="70" y="114"/>
                    </a:lnTo>
                    <a:lnTo>
                      <a:pt x="80" y="112"/>
                    </a:lnTo>
                    <a:lnTo>
                      <a:pt x="89" y="104"/>
                    </a:lnTo>
                    <a:lnTo>
                      <a:pt x="97" y="98"/>
                    </a:lnTo>
                    <a:lnTo>
                      <a:pt x="104" y="89"/>
                    </a:lnTo>
                    <a:lnTo>
                      <a:pt x="110" y="79"/>
                    </a:lnTo>
                    <a:lnTo>
                      <a:pt x="112" y="68"/>
                    </a:lnTo>
                    <a:lnTo>
                      <a:pt x="114" y="57"/>
                    </a:lnTo>
                    <a:lnTo>
                      <a:pt x="112" y="43"/>
                    </a:lnTo>
                    <a:lnTo>
                      <a:pt x="110" y="34"/>
                    </a:lnTo>
                    <a:lnTo>
                      <a:pt x="104" y="22"/>
                    </a:lnTo>
                    <a:lnTo>
                      <a:pt x="97" y="15"/>
                    </a:lnTo>
                    <a:lnTo>
                      <a:pt x="89" y="7"/>
                    </a:lnTo>
                    <a:lnTo>
                      <a:pt x="80" y="2"/>
                    </a:lnTo>
                    <a:lnTo>
                      <a:pt x="70" y="0"/>
                    </a:lnTo>
                    <a:lnTo>
                      <a:pt x="59" y="0"/>
                    </a:lnTo>
                    <a:lnTo>
                      <a:pt x="45" y="0"/>
                    </a:lnTo>
                    <a:lnTo>
                      <a:pt x="34" y="2"/>
                    </a:lnTo>
                    <a:lnTo>
                      <a:pt x="23" y="7"/>
                    </a:lnTo>
                    <a:lnTo>
                      <a:pt x="15" y="15"/>
                    </a:lnTo>
                    <a:lnTo>
                      <a:pt x="7" y="22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7"/>
                    </a:lnTo>
                    <a:lnTo>
                      <a:pt x="0" y="68"/>
                    </a:lnTo>
                    <a:lnTo>
                      <a:pt x="2" y="79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3" y="104"/>
                    </a:lnTo>
                    <a:lnTo>
                      <a:pt x="34" y="112"/>
                    </a:lnTo>
                    <a:lnTo>
                      <a:pt x="45" y="114"/>
                    </a:lnTo>
                    <a:lnTo>
                      <a:pt x="59" y="117"/>
                    </a:lnTo>
                    <a:close/>
                  </a:path>
                </a:pathLst>
              </a:custGeom>
              <a:solidFill>
                <a:srgbClr val="BDC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43" name="Freeform 204">
                <a:extLst>
                  <a:ext uri="{FF2B5EF4-FFF2-40B4-BE49-F238E27FC236}">
                    <a16:creationId xmlns:a16="http://schemas.microsoft.com/office/drawing/2014/main" xmlns="" id="{2CA15F47-C6F2-4960-A74C-9D40DDB6B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2784"/>
                <a:ext cx="58" cy="59"/>
              </a:xfrm>
              <a:custGeom>
                <a:avLst/>
                <a:gdLst>
                  <a:gd name="T0" fmla="*/ 57 w 116"/>
                  <a:gd name="T1" fmla="*/ 118 h 118"/>
                  <a:gd name="T2" fmla="*/ 67 w 116"/>
                  <a:gd name="T3" fmla="*/ 116 h 118"/>
                  <a:gd name="T4" fmla="*/ 78 w 116"/>
                  <a:gd name="T5" fmla="*/ 112 h 118"/>
                  <a:gd name="T6" fmla="*/ 88 w 116"/>
                  <a:gd name="T7" fmla="*/ 107 h 118"/>
                  <a:gd name="T8" fmla="*/ 97 w 116"/>
                  <a:gd name="T9" fmla="*/ 101 h 118"/>
                  <a:gd name="T10" fmla="*/ 103 w 116"/>
                  <a:gd name="T11" fmla="*/ 91 h 118"/>
                  <a:gd name="T12" fmla="*/ 109 w 116"/>
                  <a:gd name="T13" fmla="*/ 82 h 118"/>
                  <a:gd name="T14" fmla="*/ 112 w 116"/>
                  <a:gd name="T15" fmla="*/ 70 h 118"/>
                  <a:gd name="T16" fmla="*/ 116 w 116"/>
                  <a:gd name="T17" fmla="*/ 61 h 118"/>
                  <a:gd name="T18" fmla="*/ 112 w 116"/>
                  <a:gd name="T19" fmla="*/ 48 h 118"/>
                  <a:gd name="T20" fmla="*/ 109 w 116"/>
                  <a:gd name="T21" fmla="*/ 34 h 118"/>
                  <a:gd name="T22" fmla="*/ 103 w 116"/>
                  <a:gd name="T23" fmla="*/ 25 h 118"/>
                  <a:gd name="T24" fmla="*/ 97 w 116"/>
                  <a:gd name="T25" fmla="*/ 17 h 118"/>
                  <a:gd name="T26" fmla="*/ 88 w 116"/>
                  <a:gd name="T27" fmla="*/ 8 h 118"/>
                  <a:gd name="T28" fmla="*/ 78 w 116"/>
                  <a:gd name="T29" fmla="*/ 4 h 118"/>
                  <a:gd name="T30" fmla="*/ 67 w 116"/>
                  <a:gd name="T31" fmla="*/ 0 h 118"/>
                  <a:gd name="T32" fmla="*/ 57 w 116"/>
                  <a:gd name="T33" fmla="*/ 0 h 118"/>
                  <a:gd name="T34" fmla="*/ 44 w 116"/>
                  <a:gd name="T35" fmla="*/ 0 h 118"/>
                  <a:gd name="T36" fmla="*/ 34 w 116"/>
                  <a:gd name="T37" fmla="*/ 4 h 118"/>
                  <a:gd name="T38" fmla="*/ 25 w 116"/>
                  <a:gd name="T39" fmla="*/ 8 h 118"/>
                  <a:gd name="T40" fmla="*/ 17 w 116"/>
                  <a:gd name="T41" fmla="*/ 17 h 118"/>
                  <a:gd name="T42" fmla="*/ 8 w 116"/>
                  <a:gd name="T43" fmla="*/ 25 h 118"/>
                  <a:gd name="T44" fmla="*/ 4 w 116"/>
                  <a:gd name="T45" fmla="*/ 34 h 118"/>
                  <a:gd name="T46" fmla="*/ 0 w 116"/>
                  <a:gd name="T47" fmla="*/ 48 h 118"/>
                  <a:gd name="T48" fmla="*/ 0 w 116"/>
                  <a:gd name="T49" fmla="*/ 61 h 118"/>
                  <a:gd name="T50" fmla="*/ 0 w 116"/>
                  <a:gd name="T51" fmla="*/ 70 h 118"/>
                  <a:gd name="T52" fmla="*/ 4 w 116"/>
                  <a:gd name="T53" fmla="*/ 82 h 118"/>
                  <a:gd name="T54" fmla="*/ 8 w 116"/>
                  <a:gd name="T55" fmla="*/ 91 h 118"/>
                  <a:gd name="T56" fmla="*/ 17 w 116"/>
                  <a:gd name="T57" fmla="*/ 101 h 118"/>
                  <a:gd name="T58" fmla="*/ 25 w 116"/>
                  <a:gd name="T59" fmla="*/ 107 h 118"/>
                  <a:gd name="T60" fmla="*/ 34 w 116"/>
                  <a:gd name="T61" fmla="*/ 112 h 118"/>
                  <a:gd name="T62" fmla="*/ 44 w 116"/>
                  <a:gd name="T63" fmla="*/ 116 h 118"/>
                  <a:gd name="T64" fmla="*/ 57 w 116"/>
                  <a:gd name="T65" fmla="*/ 118 h 118"/>
                  <a:gd name="T66" fmla="*/ 57 w 116"/>
                  <a:gd name="T67" fmla="*/ 118 h 1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6"/>
                  <a:gd name="T103" fmla="*/ 0 h 118"/>
                  <a:gd name="T104" fmla="*/ 116 w 116"/>
                  <a:gd name="T105" fmla="*/ 118 h 1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6" h="118">
                    <a:moveTo>
                      <a:pt x="57" y="118"/>
                    </a:moveTo>
                    <a:lnTo>
                      <a:pt x="67" y="116"/>
                    </a:lnTo>
                    <a:lnTo>
                      <a:pt x="78" y="112"/>
                    </a:lnTo>
                    <a:lnTo>
                      <a:pt x="88" y="107"/>
                    </a:lnTo>
                    <a:lnTo>
                      <a:pt x="97" y="101"/>
                    </a:lnTo>
                    <a:lnTo>
                      <a:pt x="103" y="91"/>
                    </a:lnTo>
                    <a:lnTo>
                      <a:pt x="109" y="82"/>
                    </a:lnTo>
                    <a:lnTo>
                      <a:pt x="112" y="70"/>
                    </a:lnTo>
                    <a:lnTo>
                      <a:pt x="116" y="61"/>
                    </a:lnTo>
                    <a:lnTo>
                      <a:pt x="112" y="48"/>
                    </a:lnTo>
                    <a:lnTo>
                      <a:pt x="109" y="34"/>
                    </a:lnTo>
                    <a:lnTo>
                      <a:pt x="103" y="25"/>
                    </a:lnTo>
                    <a:lnTo>
                      <a:pt x="97" y="17"/>
                    </a:lnTo>
                    <a:lnTo>
                      <a:pt x="88" y="8"/>
                    </a:lnTo>
                    <a:lnTo>
                      <a:pt x="78" y="4"/>
                    </a:lnTo>
                    <a:lnTo>
                      <a:pt x="67" y="0"/>
                    </a:lnTo>
                    <a:lnTo>
                      <a:pt x="57" y="0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5" y="8"/>
                    </a:lnTo>
                    <a:lnTo>
                      <a:pt x="17" y="17"/>
                    </a:lnTo>
                    <a:lnTo>
                      <a:pt x="8" y="25"/>
                    </a:lnTo>
                    <a:lnTo>
                      <a:pt x="4" y="34"/>
                    </a:lnTo>
                    <a:lnTo>
                      <a:pt x="0" y="48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4" y="82"/>
                    </a:lnTo>
                    <a:lnTo>
                      <a:pt x="8" y="91"/>
                    </a:lnTo>
                    <a:lnTo>
                      <a:pt x="17" y="101"/>
                    </a:lnTo>
                    <a:lnTo>
                      <a:pt x="25" y="107"/>
                    </a:lnTo>
                    <a:lnTo>
                      <a:pt x="34" y="112"/>
                    </a:lnTo>
                    <a:lnTo>
                      <a:pt x="44" y="116"/>
                    </a:lnTo>
                    <a:lnTo>
                      <a:pt x="57" y="118"/>
                    </a:lnTo>
                    <a:close/>
                  </a:path>
                </a:pathLst>
              </a:custGeom>
              <a:solidFill>
                <a:srgbClr val="BDC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2044" name="Freeform 205">
                <a:extLst>
                  <a:ext uri="{FF2B5EF4-FFF2-40B4-BE49-F238E27FC236}">
                    <a16:creationId xmlns:a16="http://schemas.microsoft.com/office/drawing/2014/main" xmlns="" id="{04DD3EFF-CE36-4546-BA32-B89CBE454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783"/>
                <a:ext cx="58" cy="59"/>
              </a:xfrm>
              <a:custGeom>
                <a:avLst/>
                <a:gdLst>
                  <a:gd name="T0" fmla="*/ 61 w 116"/>
                  <a:gd name="T1" fmla="*/ 118 h 118"/>
                  <a:gd name="T2" fmla="*/ 70 w 116"/>
                  <a:gd name="T3" fmla="*/ 114 h 118"/>
                  <a:gd name="T4" fmla="*/ 82 w 116"/>
                  <a:gd name="T5" fmla="*/ 112 h 118"/>
                  <a:gd name="T6" fmla="*/ 91 w 116"/>
                  <a:gd name="T7" fmla="*/ 105 h 118"/>
                  <a:gd name="T8" fmla="*/ 99 w 116"/>
                  <a:gd name="T9" fmla="*/ 99 h 118"/>
                  <a:gd name="T10" fmla="*/ 104 w 116"/>
                  <a:gd name="T11" fmla="*/ 90 h 118"/>
                  <a:gd name="T12" fmla="*/ 112 w 116"/>
                  <a:gd name="T13" fmla="*/ 80 h 118"/>
                  <a:gd name="T14" fmla="*/ 114 w 116"/>
                  <a:gd name="T15" fmla="*/ 71 h 118"/>
                  <a:gd name="T16" fmla="*/ 116 w 116"/>
                  <a:gd name="T17" fmla="*/ 59 h 118"/>
                  <a:gd name="T18" fmla="*/ 114 w 116"/>
                  <a:gd name="T19" fmla="*/ 46 h 118"/>
                  <a:gd name="T20" fmla="*/ 112 w 116"/>
                  <a:gd name="T21" fmla="*/ 34 h 118"/>
                  <a:gd name="T22" fmla="*/ 104 w 116"/>
                  <a:gd name="T23" fmla="*/ 23 h 118"/>
                  <a:gd name="T24" fmla="*/ 99 w 116"/>
                  <a:gd name="T25" fmla="*/ 15 h 118"/>
                  <a:gd name="T26" fmla="*/ 91 w 116"/>
                  <a:gd name="T27" fmla="*/ 8 h 118"/>
                  <a:gd name="T28" fmla="*/ 82 w 116"/>
                  <a:gd name="T29" fmla="*/ 2 h 118"/>
                  <a:gd name="T30" fmla="*/ 70 w 116"/>
                  <a:gd name="T31" fmla="*/ 0 h 118"/>
                  <a:gd name="T32" fmla="*/ 61 w 116"/>
                  <a:gd name="T33" fmla="*/ 0 h 118"/>
                  <a:gd name="T34" fmla="*/ 47 w 116"/>
                  <a:gd name="T35" fmla="*/ 0 h 118"/>
                  <a:gd name="T36" fmla="*/ 34 w 116"/>
                  <a:gd name="T37" fmla="*/ 2 h 118"/>
                  <a:gd name="T38" fmla="*/ 25 w 116"/>
                  <a:gd name="T39" fmla="*/ 8 h 118"/>
                  <a:gd name="T40" fmla="*/ 17 w 116"/>
                  <a:gd name="T41" fmla="*/ 15 h 118"/>
                  <a:gd name="T42" fmla="*/ 7 w 116"/>
                  <a:gd name="T43" fmla="*/ 23 h 118"/>
                  <a:gd name="T44" fmla="*/ 4 w 116"/>
                  <a:gd name="T45" fmla="*/ 34 h 118"/>
                  <a:gd name="T46" fmla="*/ 0 w 116"/>
                  <a:gd name="T47" fmla="*/ 46 h 118"/>
                  <a:gd name="T48" fmla="*/ 0 w 116"/>
                  <a:gd name="T49" fmla="*/ 59 h 118"/>
                  <a:gd name="T50" fmla="*/ 0 w 116"/>
                  <a:gd name="T51" fmla="*/ 71 h 118"/>
                  <a:gd name="T52" fmla="*/ 4 w 116"/>
                  <a:gd name="T53" fmla="*/ 80 h 118"/>
                  <a:gd name="T54" fmla="*/ 7 w 116"/>
                  <a:gd name="T55" fmla="*/ 90 h 118"/>
                  <a:gd name="T56" fmla="*/ 17 w 116"/>
                  <a:gd name="T57" fmla="*/ 99 h 118"/>
                  <a:gd name="T58" fmla="*/ 25 w 116"/>
                  <a:gd name="T59" fmla="*/ 105 h 118"/>
                  <a:gd name="T60" fmla="*/ 34 w 116"/>
                  <a:gd name="T61" fmla="*/ 112 h 118"/>
                  <a:gd name="T62" fmla="*/ 47 w 116"/>
                  <a:gd name="T63" fmla="*/ 114 h 118"/>
                  <a:gd name="T64" fmla="*/ 61 w 116"/>
                  <a:gd name="T65" fmla="*/ 118 h 118"/>
                  <a:gd name="T66" fmla="*/ 61 w 116"/>
                  <a:gd name="T67" fmla="*/ 118 h 1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6"/>
                  <a:gd name="T103" fmla="*/ 0 h 118"/>
                  <a:gd name="T104" fmla="*/ 116 w 116"/>
                  <a:gd name="T105" fmla="*/ 118 h 1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6" h="118">
                    <a:moveTo>
                      <a:pt x="61" y="118"/>
                    </a:moveTo>
                    <a:lnTo>
                      <a:pt x="70" y="114"/>
                    </a:lnTo>
                    <a:lnTo>
                      <a:pt x="82" y="112"/>
                    </a:lnTo>
                    <a:lnTo>
                      <a:pt x="91" y="105"/>
                    </a:lnTo>
                    <a:lnTo>
                      <a:pt x="99" y="99"/>
                    </a:lnTo>
                    <a:lnTo>
                      <a:pt x="104" y="90"/>
                    </a:lnTo>
                    <a:lnTo>
                      <a:pt x="112" y="80"/>
                    </a:lnTo>
                    <a:lnTo>
                      <a:pt x="114" y="71"/>
                    </a:lnTo>
                    <a:lnTo>
                      <a:pt x="116" y="59"/>
                    </a:lnTo>
                    <a:lnTo>
                      <a:pt x="114" y="46"/>
                    </a:lnTo>
                    <a:lnTo>
                      <a:pt x="112" y="34"/>
                    </a:lnTo>
                    <a:lnTo>
                      <a:pt x="104" y="23"/>
                    </a:lnTo>
                    <a:lnTo>
                      <a:pt x="99" y="15"/>
                    </a:lnTo>
                    <a:lnTo>
                      <a:pt x="91" y="8"/>
                    </a:lnTo>
                    <a:lnTo>
                      <a:pt x="82" y="2"/>
                    </a:lnTo>
                    <a:lnTo>
                      <a:pt x="70" y="0"/>
                    </a:lnTo>
                    <a:lnTo>
                      <a:pt x="61" y="0"/>
                    </a:lnTo>
                    <a:lnTo>
                      <a:pt x="47" y="0"/>
                    </a:lnTo>
                    <a:lnTo>
                      <a:pt x="34" y="2"/>
                    </a:lnTo>
                    <a:lnTo>
                      <a:pt x="25" y="8"/>
                    </a:lnTo>
                    <a:lnTo>
                      <a:pt x="17" y="15"/>
                    </a:lnTo>
                    <a:lnTo>
                      <a:pt x="7" y="23"/>
                    </a:lnTo>
                    <a:lnTo>
                      <a:pt x="4" y="34"/>
                    </a:lnTo>
                    <a:lnTo>
                      <a:pt x="0" y="46"/>
                    </a:lnTo>
                    <a:lnTo>
                      <a:pt x="0" y="59"/>
                    </a:lnTo>
                    <a:lnTo>
                      <a:pt x="0" y="71"/>
                    </a:lnTo>
                    <a:lnTo>
                      <a:pt x="4" y="80"/>
                    </a:lnTo>
                    <a:lnTo>
                      <a:pt x="7" y="90"/>
                    </a:lnTo>
                    <a:lnTo>
                      <a:pt x="17" y="99"/>
                    </a:lnTo>
                    <a:lnTo>
                      <a:pt x="25" y="105"/>
                    </a:lnTo>
                    <a:lnTo>
                      <a:pt x="34" y="112"/>
                    </a:lnTo>
                    <a:lnTo>
                      <a:pt x="47" y="114"/>
                    </a:lnTo>
                    <a:lnTo>
                      <a:pt x="61" y="118"/>
                    </a:lnTo>
                    <a:close/>
                  </a:path>
                </a:pathLst>
              </a:custGeom>
              <a:solidFill>
                <a:srgbClr val="BDC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</p:grpSp>
        <p:sp>
          <p:nvSpPr>
            <p:cNvPr id="31750" name="Freeform 206">
              <a:extLst>
                <a:ext uri="{FF2B5EF4-FFF2-40B4-BE49-F238E27FC236}">
                  <a16:creationId xmlns:a16="http://schemas.microsoft.com/office/drawing/2014/main" xmlns="" id="{4FE30905-4E69-46D3-929F-ADB41450B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" y="2793"/>
              <a:ext cx="83" cy="73"/>
            </a:xfrm>
            <a:custGeom>
              <a:avLst/>
              <a:gdLst>
                <a:gd name="T0" fmla="*/ 139 w 165"/>
                <a:gd name="T1" fmla="*/ 0 h 147"/>
                <a:gd name="T2" fmla="*/ 145 w 165"/>
                <a:gd name="T3" fmla="*/ 36 h 147"/>
                <a:gd name="T4" fmla="*/ 143 w 165"/>
                <a:gd name="T5" fmla="*/ 69 h 147"/>
                <a:gd name="T6" fmla="*/ 122 w 165"/>
                <a:gd name="T7" fmla="*/ 101 h 147"/>
                <a:gd name="T8" fmla="*/ 89 w 165"/>
                <a:gd name="T9" fmla="*/ 120 h 147"/>
                <a:gd name="T10" fmla="*/ 50 w 165"/>
                <a:gd name="T11" fmla="*/ 120 h 147"/>
                <a:gd name="T12" fmla="*/ 15 w 165"/>
                <a:gd name="T13" fmla="*/ 114 h 147"/>
                <a:gd name="T14" fmla="*/ 0 w 165"/>
                <a:gd name="T15" fmla="*/ 107 h 147"/>
                <a:gd name="T16" fmla="*/ 2 w 165"/>
                <a:gd name="T17" fmla="*/ 124 h 147"/>
                <a:gd name="T18" fmla="*/ 34 w 165"/>
                <a:gd name="T19" fmla="*/ 141 h 147"/>
                <a:gd name="T20" fmla="*/ 72 w 165"/>
                <a:gd name="T21" fmla="*/ 147 h 147"/>
                <a:gd name="T22" fmla="*/ 108 w 165"/>
                <a:gd name="T23" fmla="*/ 141 h 147"/>
                <a:gd name="T24" fmla="*/ 137 w 165"/>
                <a:gd name="T25" fmla="*/ 124 h 147"/>
                <a:gd name="T26" fmla="*/ 152 w 165"/>
                <a:gd name="T27" fmla="*/ 97 h 147"/>
                <a:gd name="T28" fmla="*/ 165 w 165"/>
                <a:gd name="T29" fmla="*/ 57 h 147"/>
                <a:gd name="T30" fmla="*/ 160 w 165"/>
                <a:gd name="T31" fmla="*/ 17 h 147"/>
                <a:gd name="T32" fmla="*/ 139 w 165"/>
                <a:gd name="T33" fmla="*/ 0 h 147"/>
                <a:gd name="T34" fmla="*/ 139 w 165"/>
                <a:gd name="T35" fmla="*/ 0 h 1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5"/>
                <a:gd name="T55" fmla="*/ 0 h 147"/>
                <a:gd name="T56" fmla="*/ 165 w 165"/>
                <a:gd name="T57" fmla="*/ 147 h 1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5" h="147">
                  <a:moveTo>
                    <a:pt x="139" y="0"/>
                  </a:moveTo>
                  <a:lnTo>
                    <a:pt x="145" y="36"/>
                  </a:lnTo>
                  <a:lnTo>
                    <a:pt x="143" y="69"/>
                  </a:lnTo>
                  <a:lnTo>
                    <a:pt x="122" y="101"/>
                  </a:lnTo>
                  <a:lnTo>
                    <a:pt x="89" y="120"/>
                  </a:lnTo>
                  <a:lnTo>
                    <a:pt x="50" y="120"/>
                  </a:lnTo>
                  <a:lnTo>
                    <a:pt x="15" y="114"/>
                  </a:lnTo>
                  <a:lnTo>
                    <a:pt x="0" y="107"/>
                  </a:lnTo>
                  <a:lnTo>
                    <a:pt x="2" y="124"/>
                  </a:lnTo>
                  <a:lnTo>
                    <a:pt x="34" y="141"/>
                  </a:lnTo>
                  <a:lnTo>
                    <a:pt x="72" y="147"/>
                  </a:lnTo>
                  <a:lnTo>
                    <a:pt x="108" y="141"/>
                  </a:lnTo>
                  <a:lnTo>
                    <a:pt x="137" y="124"/>
                  </a:lnTo>
                  <a:lnTo>
                    <a:pt x="152" y="97"/>
                  </a:lnTo>
                  <a:lnTo>
                    <a:pt x="165" y="57"/>
                  </a:lnTo>
                  <a:lnTo>
                    <a:pt x="160" y="1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51" name="Freeform 207">
              <a:extLst>
                <a:ext uri="{FF2B5EF4-FFF2-40B4-BE49-F238E27FC236}">
                  <a16:creationId xmlns:a16="http://schemas.microsoft.com/office/drawing/2014/main" xmlns="" id="{5A1F2FBC-AC0D-436E-A6CD-579AEDED6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2773"/>
              <a:ext cx="90" cy="81"/>
            </a:xfrm>
            <a:custGeom>
              <a:avLst/>
              <a:gdLst>
                <a:gd name="T0" fmla="*/ 146 w 180"/>
                <a:gd name="T1" fmla="*/ 17 h 164"/>
                <a:gd name="T2" fmla="*/ 156 w 180"/>
                <a:gd name="T3" fmla="*/ 46 h 164"/>
                <a:gd name="T4" fmla="*/ 154 w 180"/>
                <a:gd name="T5" fmla="*/ 74 h 164"/>
                <a:gd name="T6" fmla="*/ 141 w 180"/>
                <a:gd name="T7" fmla="*/ 105 h 164"/>
                <a:gd name="T8" fmla="*/ 118 w 180"/>
                <a:gd name="T9" fmla="*/ 126 h 164"/>
                <a:gd name="T10" fmla="*/ 84 w 180"/>
                <a:gd name="T11" fmla="*/ 137 h 164"/>
                <a:gd name="T12" fmla="*/ 46 w 180"/>
                <a:gd name="T13" fmla="*/ 133 h 164"/>
                <a:gd name="T14" fmla="*/ 19 w 180"/>
                <a:gd name="T15" fmla="*/ 116 h 164"/>
                <a:gd name="T16" fmla="*/ 0 w 180"/>
                <a:gd name="T17" fmla="*/ 103 h 164"/>
                <a:gd name="T18" fmla="*/ 13 w 180"/>
                <a:gd name="T19" fmla="*/ 128 h 164"/>
                <a:gd name="T20" fmla="*/ 38 w 180"/>
                <a:gd name="T21" fmla="*/ 151 h 164"/>
                <a:gd name="T22" fmla="*/ 70 w 180"/>
                <a:gd name="T23" fmla="*/ 164 h 164"/>
                <a:gd name="T24" fmla="*/ 112 w 180"/>
                <a:gd name="T25" fmla="*/ 164 h 164"/>
                <a:gd name="T26" fmla="*/ 146 w 180"/>
                <a:gd name="T27" fmla="*/ 147 h 164"/>
                <a:gd name="T28" fmla="*/ 175 w 180"/>
                <a:gd name="T29" fmla="*/ 118 h 164"/>
                <a:gd name="T30" fmla="*/ 180 w 180"/>
                <a:gd name="T31" fmla="*/ 80 h 164"/>
                <a:gd name="T32" fmla="*/ 179 w 180"/>
                <a:gd name="T33" fmla="*/ 48 h 164"/>
                <a:gd name="T34" fmla="*/ 165 w 180"/>
                <a:gd name="T35" fmla="*/ 21 h 164"/>
                <a:gd name="T36" fmla="*/ 139 w 180"/>
                <a:gd name="T37" fmla="*/ 0 h 164"/>
                <a:gd name="T38" fmla="*/ 146 w 180"/>
                <a:gd name="T39" fmla="*/ 17 h 164"/>
                <a:gd name="T40" fmla="*/ 146 w 180"/>
                <a:gd name="T41" fmla="*/ 17 h 1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164"/>
                <a:gd name="T65" fmla="*/ 180 w 180"/>
                <a:gd name="T66" fmla="*/ 164 h 1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164">
                  <a:moveTo>
                    <a:pt x="146" y="17"/>
                  </a:moveTo>
                  <a:lnTo>
                    <a:pt x="156" y="46"/>
                  </a:lnTo>
                  <a:lnTo>
                    <a:pt x="154" y="74"/>
                  </a:lnTo>
                  <a:lnTo>
                    <a:pt x="141" y="105"/>
                  </a:lnTo>
                  <a:lnTo>
                    <a:pt x="118" y="126"/>
                  </a:lnTo>
                  <a:lnTo>
                    <a:pt x="84" y="137"/>
                  </a:lnTo>
                  <a:lnTo>
                    <a:pt x="46" y="133"/>
                  </a:lnTo>
                  <a:lnTo>
                    <a:pt x="19" y="116"/>
                  </a:lnTo>
                  <a:lnTo>
                    <a:pt x="0" y="103"/>
                  </a:lnTo>
                  <a:lnTo>
                    <a:pt x="13" y="128"/>
                  </a:lnTo>
                  <a:lnTo>
                    <a:pt x="38" y="151"/>
                  </a:lnTo>
                  <a:lnTo>
                    <a:pt x="70" y="164"/>
                  </a:lnTo>
                  <a:lnTo>
                    <a:pt x="112" y="164"/>
                  </a:lnTo>
                  <a:lnTo>
                    <a:pt x="146" y="147"/>
                  </a:lnTo>
                  <a:lnTo>
                    <a:pt x="175" y="118"/>
                  </a:lnTo>
                  <a:lnTo>
                    <a:pt x="180" y="80"/>
                  </a:lnTo>
                  <a:lnTo>
                    <a:pt x="179" y="48"/>
                  </a:lnTo>
                  <a:lnTo>
                    <a:pt x="165" y="21"/>
                  </a:lnTo>
                  <a:lnTo>
                    <a:pt x="139" y="0"/>
                  </a:lnTo>
                  <a:lnTo>
                    <a:pt x="146" y="17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52" name="Freeform 208">
              <a:extLst>
                <a:ext uri="{FF2B5EF4-FFF2-40B4-BE49-F238E27FC236}">
                  <a16:creationId xmlns:a16="http://schemas.microsoft.com/office/drawing/2014/main" xmlns="" id="{67E60DAD-5D98-4B49-BE5E-4A0F0236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781"/>
              <a:ext cx="90" cy="81"/>
            </a:xfrm>
            <a:custGeom>
              <a:avLst/>
              <a:gdLst>
                <a:gd name="T0" fmla="*/ 146 w 181"/>
                <a:gd name="T1" fmla="*/ 18 h 162"/>
                <a:gd name="T2" fmla="*/ 152 w 181"/>
                <a:gd name="T3" fmla="*/ 44 h 162"/>
                <a:gd name="T4" fmla="*/ 152 w 181"/>
                <a:gd name="T5" fmla="*/ 73 h 162"/>
                <a:gd name="T6" fmla="*/ 137 w 181"/>
                <a:gd name="T7" fmla="*/ 101 h 162"/>
                <a:gd name="T8" fmla="*/ 114 w 181"/>
                <a:gd name="T9" fmla="*/ 122 h 162"/>
                <a:gd name="T10" fmla="*/ 82 w 181"/>
                <a:gd name="T11" fmla="*/ 134 h 162"/>
                <a:gd name="T12" fmla="*/ 44 w 181"/>
                <a:gd name="T13" fmla="*/ 130 h 162"/>
                <a:gd name="T14" fmla="*/ 15 w 181"/>
                <a:gd name="T15" fmla="*/ 116 h 162"/>
                <a:gd name="T16" fmla="*/ 0 w 181"/>
                <a:gd name="T17" fmla="*/ 99 h 162"/>
                <a:gd name="T18" fmla="*/ 12 w 181"/>
                <a:gd name="T19" fmla="*/ 124 h 162"/>
                <a:gd name="T20" fmla="*/ 36 w 181"/>
                <a:gd name="T21" fmla="*/ 147 h 162"/>
                <a:gd name="T22" fmla="*/ 70 w 181"/>
                <a:gd name="T23" fmla="*/ 162 h 162"/>
                <a:gd name="T24" fmla="*/ 110 w 181"/>
                <a:gd name="T25" fmla="*/ 162 h 162"/>
                <a:gd name="T26" fmla="*/ 146 w 181"/>
                <a:gd name="T27" fmla="*/ 147 h 162"/>
                <a:gd name="T28" fmla="*/ 171 w 181"/>
                <a:gd name="T29" fmla="*/ 116 h 162"/>
                <a:gd name="T30" fmla="*/ 181 w 181"/>
                <a:gd name="T31" fmla="*/ 76 h 162"/>
                <a:gd name="T32" fmla="*/ 177 w 181"/>
                <a:gd name="T33" fmla="*/ 46 h 162"/>
                <a:gd name="T34" fmla="*/ 162 w 181"/>
                <a:gd name="T35" fmla="*/ 18 h 162"/>
                <a:gd name="T36" fmla="*/ 135 w 181"/>
                <a:gd name="T37" fmla="*/ 0 h 162"/>
                <a:gd name="T38" fmla="*/ 146 w 181"/>
                <a:gd name="T39" fmla="*/ 18 h 162"/>
                <a:gd name="T40" fmla="*/ 146 w 181"/>
                <a:gd name="T41" fmla="*/ 18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1"/>
                <a:gd name="T64" fmla="*/ 0 h 162"/>
                <a:gd name="T65" fmla="*/ 181 w 18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1" h="162">
                  <a:moveTo>
                    <a:pt x="146" y="18"/>
                  </a:moveTo>
                  <a:lnTo>
                    <a:pt x="152" y="44"/>
                  </a:lnTo>
                  <a:lnTo>
                    <a:pt x="152" y="73"/>
                  </a:lnTo>
                  <a:lnTo>
                    <a:pt x="137" y="101"/>
                  </a:lnTo>
                  <a:lnTo>
                    <a:pt x="114" y="122"/>
                  </a:lnTo>
                  <a:lnTo>
                    <a:pt x="82" y="134"/>
                  </a:lnTo>
                  <a:lnTo>
                    <a:pt x="44" y="130"/>
                  </a:lnTo>
                  <a:lnTo>
                    <a:pt x="15" y="116"/>
                  </a:lnTo>
                  <a:lnTo>
                    <a:pt x="0" y="99"/>
                  </a:lnTo>
                  <a:lnTo>
                    <a:pt x="12" y="124"/>
                  </a:lnTo>
                  <a:lnTo>
                    <a:pt x="36" y="147"/>
                  </a:lnTo>
                  <a:lnTo>
                    <a:pt x="70" y="162"/>
                  </a:lnTo>
                  <a:lnTo>
                    <a:pt x="110" y="162"/>
                  </a:lnTo>
                  <a:lnTo>
                    <a:pt x="146" y="147"/>
                  </a:lnTo>
                  <a:lnTo>
                    <a:pt x="171" y="116"/>
                  </a:lnTo>
                  <a:lnTo>
                    <a:pt x="181" y="76"/>
                  </a:lnTo>
                  <a:lnTo>
                    <a:pt x="177" y="46"/>
                  </a:lnTo>
                  <a:lnTo>
                    <a:pt x="162" y="18"/>
                  </a:lnTo>
                  <a:lnTo>
                    <a:pt x="135" y="0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53" name="Freeform 209">
              <a:extLst>
                <a:ext uri="{FF2B5EF4-FFF2-40B4-BE49-F238E27FC236}">
                  <a16:creationId xmlns:a16="http://schemas.microsoft.com/office/drawing/2014/main" xmlns="" id="{F66186B7-D552-4765-A43B-3E87BED60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2784"/>
              <a:ext cx="89" cy="82"/>
            </a:xfrm>
            <a:custGeom>
              <a:avLst/>
              <a:gdLst>
                <a:gd name="T0" fmla="*/ 143 w 179"/>
                <a:gd name="T1" fmla="*/ 17 h 164"/>
                <a:gd name="T2" fmla="*/ 150 w 179"/>
                <a:gd name="T3" fmla="*/ 46 h 164"/>
                <a:gd name="T4" fmla="*/ 150 w 179"/>
                <a:gd name="T5" fmla="*/ 74 h 164"/>
                <a:gd name="T6" fmla="*/ 137 w 179"/>
                <a:gd name="T7" fmla="*/ 105 h 164"/>
                <a:gd name="T8" fmla="*/ 116 w 179"/>
                <a:gd name="T9" fmla="*/ 124 h 164"/>
                <a:gd name="T10" fmla="*/ 80 w 179"/>
                <a:gd name="T11" fmla="*/ 137 h 164"/>
                <a:gd name="T12" fmla="*/ 46 w 179"/>
                <a:gd name="T13" fmla="*/ 133 h 164"/>
                <a:gd name="T14" fmla="*/ 13 w 179"/>
                <a:gd name="T15" fmla="*/ 116 h 164"/>
                <a:gd name="T16" fmla="*/ 0 w 179"/>
                <a:gd name="T17" fmla="*/ 103 h 164"/>
                <a:gd name="T18" fmla="*/ 12 w 179"/>
                <a:gd name="T19" fmla="*/ 128 h 164"/>
                <a:gd name="T20" fmla="*/ 36 w 179"/>
                <a:gd name="T21" fmla="*/ 150 h 164"/>
                <a:gd name="T22" fmla="*/ 67 w 179"/>
                <a:gd name="T23" fmla="*/ 164 h 164"/>
                <a:gd name="T24" fmla="*/ 108 w 179"/>
                <a:gd name="T25" fmla="*/ 164 h 164"/>
                <a:gd name="T26" fmla="*/ 146 w 179"/>
                <a:gd name="T27" fmla="*/ 147 h 164"/>
                <a:gd name="T28" fmla="*/ 171 w 179"/>
                <a:gd name="T29" fmla="*/ 118 h 164"/>
                <a:gd name="T30" fmla="*/ 179 w 179"/>
                <a:gd name="T31" fmla="*/ 80 h 164"/>
                <a:gd name="T32" fmla="*/ 177 w 179"/>
                <a:gd name="T33" fmla="*/ 48 h 164"/>
                <a:gd name="T34" fmla="*/ 164 w 179"/>
                <a:gd name="T35" fmla="*/ 19 h 164"/>
                <a:gd name="T36" fmla="*/ 135 w 179"/>
                <a:gd name="T37" fmla="*/ 0 h 164"/>
                <a:gd name="T38" fmla="*/ 143 w 179"/>
                <a:gd name="T39" fmla="*/ 17 h 164"/>
                <a:gd name="T40" fmla="*/ 143 w 179"/>
                <a:gd name="T41" fmla="*/ 17 h 1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9"/>
                <a:gd name="T64" fmla="*/ 0 h 164"/>
                <a:gd name="T65" fmla="*/ 179 w 179"/>
                <a:gd name="T66" fmla="*/ 164 h 1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9" h="164">
                  <a:moveTo>
                    <a:pt x="143" y="17"/>
                  </a:moveTo>
                  <a:lnTo>
                    <a:pt x="150" y="46"/>
                  </a:lnTo>
                  <a:lnTo>
                    <a:pt x="150" y="74"/>
                  </a:lnTo>
                  <a:lnTo>
                    <a:pt x="137" y="105"/>
                  </a:lnTo>
                  <a:lnTo>
                    <a:pt x="116" y="124"/>
                  </a:lnTo>
                  <a:lnTo>
                    <a:pt x="80" y="137"/>
                  </a:lnTo>
                  <a:lnTo>
                    <a:pt x="46" y="133"/>
                  </a:lnTo>
                  <a:lnTo>
                    <a:pt x="13" y="116"/>
                  </a:lnTo>
                  <a:lnTo>
                    <a:pt x="0" y="103"/>
                  </a:lnTo>
                  <a:lnTo>
                    <a:pt x="12" y="128"/>
                  </a:lnTo>
                  <a:lnTo>
                    <a:pt x="36" y="150"/>
                  </a:lnTo>
                  <a:lnTo>
                    <a:pt x="67" y="164"/>
                  </a:lnTo>
                  <a:lnTo>
                    <a:pt x="108" y="164"/>
                  </a:lnTo>
                  <a:lnTo>
                    <a:pt x="146" y="147"/>
                  </a:lnTo>
                  <a:lnTo>
                    <a:pt x="171" y="118"/>
                  </a:lnTo>
                  <a:lnTo>
                    <a:pt x="179" y="80"/>
                  </a:lnTo>
                  <a:lnTo>
                    <a:pt x="177" y="48"/>
                  </a:lnTo>
                  <a:lnTo>
                    <a:pt x="164" y="19"/>
                  </a:lnTo>
                  <a:lnTo>
                    <a:pt x="135" y="0"/>
                  </a:lnTo>
                  <a:lnTo>
                    <a:pt x="143" y="17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54" name="Freeform 210">
              <a:extLst>
                <a:ext uri="{FF2B5EF4-FFF2-40B4-BE49-F238E27FC236}">
                  <a16:creationId xmlns:a16="http://schemas.microsoft.com/office/drawing/2014/main" xmlns="" id="{A1BA5903-1EFC-40BB-953A-58839032B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" y="2781"/>
              <a:ext cx="91" cy="82"/>
            </a:xfrm>
            <a:custGeom>
              <a:avLst/>
              <a:gdLst>
                <a:gd name="T0" fmla="*/ 146 w 183"/>
                <a:gd name="T1" fmla="*/ 18 h 164"/>
                <a:gd name="T2" fmla="*/ 154 w 183"/>
                <a:gd name="T3" fmla="*/ 46 h 164"/>
                <a:gd name="T4" fmla="*/ 152 w 183"/>
                <a:gd name="T5" fmla="*/ 75 h 164"/>
                <a:gd name="T6" fmla="*/ 141 w 183"/>
                <a:gd name="T7" fmla="*/ 105 h 164"/>
                <a:gd name="T8" fmla="*/ 118 w 183"/>
                <a:gd name="T9" fmla="*/ 124 h 164"/>
                <a:gd name="T10" fmla="*/ 84 w 183"/>
                <a:gd name="T11" fmla="*/ 137 h 164"/>
                <a:gd name="T12" fmla="*/ 44 w 183"/>
                <a:gd name="T13" fmla="*/ 134 h 164"/>
                <a:gd name="T14" fmla="*/ 17 w 183"/>
                <a:gd name="T15" fmla="*/ 116 h 164"/>
                <a:gd name="T16" fmla="*/ 0 w 183"/>
                <a:gd name="T17" fmla="*/ 101 h 164"/>
                <a:gd name="T18" fmla="*/ 13 w 183"/>
                <a:gd name="T19" fmla="*/ 128 h 164"/>
                <a:gd name="T20" fmla="*/ 38 w 183"/>
                <a:gd name="T21" fmla="*/ 151 h 164"/>
                <a:gd name="T22" fmla="*/ 70 w 183"/>
                <a:gd name="T23" fmla="*/ 164 h 164"/>
                <a:gd name="T24" fmla="*/ 112 w 183"/>
                <a:gd name="T25" fmla="*/ 164 h 164"/>
                <a:gd name="T26" fmla="*/ 148 w 183"/>
                <a:gd name="T27" fmla="*/ 147 h 164"/>
                <a:gd name="T28" fmla="*/ 175 w 183"/>
                <a:gd name="T29" fmla="*/ 120 h 164"/>
                <a:gd name="T30" fmla="*/ 183 w 183"/>
                <a:gd name="T31" fmla="*/ 80 h 164"/>
                <a:gd name="T32" fmla="*/ 177 w 183"/>
                <a:gd name="T33" fmla="*/ 48 h 164"/>
                <a:gd name="T34" fmla="*/ 162 w 183"/>
                <a:gd name="T35" fmla="*/ 21 h 164"/>
                <a:gd name="T36" fmla="*/ 137 w 183"/>
                <a:gd name="T37" fmla="*/ 0 h 164"/>
                <a:gd name="T38" fmla="*/ 146 w 183"/>
                <a:gd name="T39" fmla="*/ 18 h 164"/>
                <a:gd name="T40" fmla="*/ 146 w 183"/>
                <a:gd name="T41" fmla="*/ 18 h 1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3"/>
                <a:gd name="T64" fmla="*/ 0 h 164"/>
                <a:gd name="T65" fmla="*/ 183 w 183"/>
                <a:gd name="T66" fmla="*/ 164 h 1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3" h="164">
                  <a:moveTo>
                    <a:pt x="146" y="18"/>
                  </a:moveTo>
                  <a:lnTo>
                    <a:pt x="154" y="46"/>
                  </a:lnTo>
                  <a:lnTo>
                    <a:pt x="152" y="75"/>
                  </a:lnTo>
                  <a:lnTo>
                    <a:pt x="141" y="105"/>
                  </a:lnTo>
                  <a:lnTo>
                    <a:pt x="118" y="124"/>
                  </a:lnTo>
                  <a:lnTo>
                    <a:pt x="84" y="137"/>
                  </a:lnTo>
                  <a:lnTo>
                    <a:pt x="44" y="134"/>
                  </a:lnTo>
                  <a:lnTo>
                    <a:pt x="17" y="116"/>
                  </a:lnTo>
                  <a:lnTo>
                    <a:pt x="0" y="101"/>
                  </a:lnTo>
                  <a:lnTo>
                    <a:pt x="13" y="128"/>
                  </a:lnTo>
                  <a:lnTo>
                    <a:pt x="38" y="151"/>
                  </a:lnTo>
                  <a:lnTo>
                    <a:pt x="70" y="164"/>
                  </a:lnTo>
                  <a:lnTo>
                    <a:pt x="112" y="164"/>
                  </a:lnTo>
                  <a:lnTo>
                    <a:pt x="148" y="147"/>
                  </a:lnTo>
                  <a:lnTo>
                    <a:pt x="175" y="120"/>
                  </a:lnTo>
                  <a:lnTo>
                    <a:pt x="183" y="80"/>
                  </a:lnTo>
                  <a:lnTo>
                    <a:pt x="177" y="48"/>
                  </a:lnTo>
                  <a:lnTo>
                    <a:pt x="162" y="21"/>
                  </a:lnTo>
                  <a:lnTo>
                    <a:pt x="137" y="0"/>
                  </a:lnTo>
                  <a:lnTo>
                    <a:pt x="146" y="18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55" name="Freeform 211">
              <a:extLst>
                <a:ext uri="{FF2B5EF4-FFF2-40B4-BE49-F238E27FC236}">
                  <a16:creationId xmlns:a16="http://schemas.microsoft.com/office/drawing/2014/main" xmlns="" id="{53FE84F9-AF33-4E81-9C04-36EC3C4A5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2789"/>
              <a:ext cx="91" cy="80"/>
            </a:xfrm>
            <a:custGeom>
              <a:avLst/>
              <a:gdLst>
                <a:gd name="T0" fmla="*/ 147 w 181"/>
                <a:gd name="T1" fmla="*/ 15 h 159"/>
                <a:gd name="T2" fmla="*/ 152 w 181"/>
                <a:gd name="T3" fmla="*/ 41 h 159"/>
                <a:gd name="T4" fmla="*/ 152 w 181"/>
                <a:gd name="T5" fmla="*/ 70 h 159"/>
                <a:gd name="T6" fmla="*/ 139 w 181"/>
                <a:gd name="T7" fmla="*/ 104 h 159"/>
                <a:gd name="T8" fmla="*/ 118 w 181"/>
                <a:gd name="T9" fmla="*/ 121 h 159"/>
                <a:gd name="T10" fmla="*/ 84 w 181"/>
                <a:gd name="T11" fmla="*/ 131 h 159"/>
                <a:gd name="T12" fmla="*/ 44 w 181"/>
                <a:gd name="T13" fmla="*/ 131 h 159"/>
                <a:gd name="T14" fmla="*/ 16 w 181"/>
                <a:gd name="T15" fmla="*/ 114 h 159"/>
                <a:gd name="T16" fmla="*/ 0 w 181"/>
                <a:gd name="T17" fmla="*/ 100 h 159"/>
                <a:gd name="T18" fmla="*/ 14 w 181"/>
                <a:gd name="T19" fmla="*/ 127 h 159"/>
                <a:gd name="T20" fmla="*/ 38 w 181"/>
                <a:gd name="T21" fmla="*/ 146 h 159"/>
                <a:gd name="T22" fmla="*/ 69 w 181"/>
                <a:gd name="T23" fmla="*/ 159 h 159"/>
                <a:gd name="T24" fmla="*/ 111 w 181"/>
                <a:gd name="T25" fmla="*/ 159 h 159"/>
                <a:gd name="T26" fmla="*/ 149 w 181"/>
                <a:gd name="T27" fmla="*/ 146 h 159"/>
                <a:gd name="T28" fmla="*/ 173 w 181"/>
                <a:gd name="T29" fmla="*/ 114 h 159"/>
                <a:gd name="T30" fmla="*/ 181 w 181"/>
                <a:gd name="T31" fmla="*/ 78 h 159"/>
                <a:gd name="T32" fmla="*/ 175 w 181"/>
                <a:gd name="T33" fmla="*/ 43 h 159"/>
                <a:gd name="T34" fmla="*/ 162 w 181"/>
                <a:gd name="T35" fmla="*/ 19 h 159"/>
                <a:gd name="T36" fmla="*/ 137 w 181"/>
                <a:gd name="T37" fmla="*/ 0 h 159"/>
                <a:gd name="T38" fmla="*/ 147 w 181"/>
                <a:gd name="T39" fmla="*/ 15 h 159"/>
                <a:gd name="T40" fmla="*/ 147 w 181"/>
                <a:gd name="T41" fmla="*/ 15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1"/>
                <a:gd name="T64" fmla="*/ 0 h 159"/>
                <a:gd name="T65" fmla="*/ 181 w 181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1" h="159">
                  <a:moveTo>
                    <a:pt x="147" y="15"/>
                  </a:moveTo>
                  <a:lnTo>
                    <a:pt x="152" y="41"/>
                  </a:lnTo>
                  <a:lnTo>
                    <a:pt x="152" y="70"/>
                  </a:lnTo>
                  <a:lnTo>
                    <a:pt x="139" y="104"/>
                  </a:lnTo>
                  <a:lnTo>
                    <a:pt x="118" y="121"/>
                  </a:lnTo>
                  <a:lnTo>
                    <a:pt x="84" y="131"/>
                  </a:lnTo>
                  <a:lnTo>
                    <a:pt x="44" y="131"/>
                  </a:lnTo>
                  <a:lnTo>
                    <a:pt x="16" y="114"/>
                  </a:lnTo>
                  <a:lnTo>
                    <a:pt x="0" y="100"/>
                  </a:lnTo>
                  <a:lnTo>
                    <a:pt x="14" y="127"/>
                  </a:lnTo>
                  <a:lnTo>
                    <a:pt x="38" y="146"/>
                  </a:lnTo>
                  <a:lnTo>
                    <a:pt x="69" y="159"/>
                  </a:lnTo>
                  <a:lnTo>
                    <a:pt x="111" y="159"/>
                  </a:lnTo>
                  <a:lnTo>
                    <a:pt x="149" y="146"/>
                  </a:lnTo>
                  <a:lnTo>
                    <a:pt x="173" y="114"/>
                  </a:lnTo>
                  <a:lnTo>
                    <a:pt x="181" y="78"/>
                  </a:lnTo>
                  <a:lnTo>
                    <a:pt x="175" y="43"/>
                  </a:lnTo>
                  <a:lnTo>
                    <a:pt x="162" y="19"/>
                  </a:lnTo>
                  <a:lnTo>
                    <a:pt x="137" y="0"/>
                  </a:lnTo>
                  <a:lnTo>
                    <a:pt x="147" y="15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56" name="Freeform 212">
              <a:extLst>
                <a:ext uri="{FF2B5EF4-FFF2-40B4-BE49-F238E27FC236}">
                  <a16:creationId xmlns:a16="http://schemas.microsoft.com/office/drawing/2014/main" xmlns="" id="{BDE08D17-F587-4D4E-9BA5-FEE018A5B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794"/>
              <a:ext cx="90" cy="80"/>
            </a:xfrm>
            <a:custGeom>
              <a:avLst/>
              <a:gdLst>
                <a:gd name="T0" fmla="*/ 144 w 178"/>
                <a:gd name="T1" fmla="*/ 15 h 162"/>
                <a:gd name="T2" fmla="*/ 152 w 178"/>
                <a:gd name="T3" fmla="*/ 44 h 162"/>
                <a:gd name="T4" fmla="*/ 150 w 178"/>
                <a:gd name="T5" fmla="*/ 70 h 162"/>
                <a:gd name="T6" fmla="*/ 138 w 178"/>
                <a:gd name="T7" fmla="*/ 103 h 162"/>
                <a:gd name="T8" fmla="*/ 118 w 178"/>
                <a:gd name="T9" fmla="*/ 122 h 162"/>
                <a:gd name="T10" fmla="*/ 80 w 178"/>
                <a:gd name="T11" fmla="*/ 133 h 162"/>
                <a:gd name="T12" fmla="*/ 43 w 178"/>
                <a:gd name="T13" fmla="*/ 131 h 162"/>
                <a:gd name="T14" fmla="*/ 15 w 178"/>
                <a:gd name="T15" fmla="*/ 118 h 162"/>
                <a:gd name="T16" fmla="*/ 0 w 178"/>
                <a:gd name="T17" fmla="*/ 99 h 162"/>
                <a:gd name="T18" fmla="*/ 9 w 178"/>
                <a:gd name="T19" fmla="*/ 126 h 162"/>
                <a:gd name="T20" fmla="*/ 34 w 178"/>
                <a:gd name="T21" fmla="*/ 147 h 162"/>
                <a:gd name="T22" fmla="*/ 68 w 178"/>
                <a:gd name="T23" fmla="*/ 162 h 162"/>
                <a:gd name="T24" fmla="*/ 108 w 178"/>
                <a:gd name="T25" fmla="*/ 162 h 162"/>
                <a:gd name="T26" fmla="*/ 144 w 178"/>
                <a:gd name="T27" fmla="*/ 145 h 162"/>
                <a:gd name="T28" fmla="*/ 169 w 178"/>
                <a:gd name="T29" fmla="*/ 118 h 162"/>
                <a:gd name="T30" fmla="*/ 178 w 178"/>
                <a:gd name="T31" fmla="*/ 76 h 162"/>
                <a:gd name="T32" fmla="*/ 175 w 178"/>
                <a:gd name="T33" fmla="*/ 48 h 162"/>
                <a:gd name="T34" fmla="*/ 161 w 178"/>
                <a:gd name="T35" fmla="*/ 19 h 162"/>
                <a:gd name="T36" fmla="*/ 133 w 178"/>
                <a:gd name="T37" fmla="*/ 0 h 162"/>
                <a:gd name="T38" fmla="*/ 144 w 178"/>
                <a:gd name="T39" fmla="*/ 15 h 162"/>
                <a:gd name="T40" fmla="*/ 144 w 178"/>
                <a:gd name="T41" fmla="*/ 15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162"/>
                <a:gd name="T65" fmla="*/ 178 w 178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162">
                  <a:moveTo>
                    <a:pt x="144" y="15"/>
                  </a:moveTo>
                  <a:lnTo>
                    <a:pt x="152" y="44"/>
                  </a:lnTo>
                  <a:lnTo>
                    <a:pt x="150" y="70"/>
                  </a:lnTo>
                  <a:lnTo>
                    <a:pt x="138" y="103"/>
                  </a:lnTo>
                  <a:lnTo>
                    <a:pt x="118" y="122"/>
                  </a:lnTo>
                  <a:lnTo>
                    <a:pt x="80" y="133"/>
                  </a:lnTo>
                  <a:lnTo>
                    <a:pt x="43" y="131"/>
                  </a:lnTo>
                  <a:lnTo>
                    <a:pt x="15" y="118"/>
                  </a:lnTo>
                  <a:lnTo>
                    <a:pt x="0" y="99"/>
                  </a:lnTo>
                  <a:lnTo>
                    <a:pt x="9" y="126"/>
                  </a:lnTo>
                  <a:lnTo>
                    <a:pt x="34" y="147"/>
                  </a:lnTo>
                  <a:lnTo>
                    <a:pt x="68" y="162"/>
                  </a:lnTo>
                  <a:lnTo>
                    <a:pt x="108" y="162"/>
                  </a:lnTo>
                  <a:lnTo>
                    <a:pt x="144" y="145"/>
                  </a:lnTo>
                  <a:lnTo>
                    <a:pt x="169" y="118"/>
                  </a:lnTo>
                  <a:lnTo>
                    <a:pt x="178" y="76"/>
                  </a:lnTo>
                  <a:lnTo>
                    <a:pt x="175" y="48"/>
                  </a:lnTo>
                  <a:lnTo>
                    <a:pt x="161" y="19"/>
                  </a:lnTo>
                  <a:lnTo>
                    <a:pt x="133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57" name="Freeform 213">
              <a:extLst>
                <a:ext uri="{FF2B5EF4-FFF2-40B4-BE49-F238E27FC236}">
                  <a16:creationId xmlns:a16="http://schemas.microsoft.com/office/drawing/2014/main" xmlns="" id="{5D051EF7-CB97-4E51-9BDA-5533AD4BE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2792"/>
              <a:ext cx="36" cy="36"/>
            </a:xfrm>
            <a:custGeom>
              <a:avLst/>
              <a:gdLst>
                <a:gd name="T0" fmla="*/ 34 w 70"/>
                <a:gd name="T1" fmla="*/ 73 h 73"/>
                <a:gd name="T2" fmla="*/ 45 w 70"/>
                <a:gd name="T3" fmla="*/ 69 h 73"/>
                <a:gd name="T4" fmla="*/ 59 w 70"/>
                <a:gd name="T5" fmla="*/ 61 h 73"/>
                <a:gd name="T6" fmla="*/ 66 w 70"/>
                <a:gd name="T7" fmla="*/ 48 h 73"/>
                <a:gd name="T8" fmla="*/ 70 w 70"/>
                <a:gd name="T9" fmla="*/ 36 h 73"/>
                <a:gd name="T10" fmla="*/ 66 w 70"/>
                <a:gd name="T11" fmla="*/ 21 h 73"/>
                <a:gd name="T12" fmla="*/ 59 w 70"/>
                <a:gd name="T13" fmla="*/ 10 h 73"/>
                <a:gd name="T14" fmla="*/ 45 w 70"/>
                <a:gd name="T15" fmla="*/ 2 h 73"/>
                <a:gd name="T16" fmla="*/ 34 w 70"/>
                <a:gd name="T17" fmla="*/ 0 h 73"/>
                <a:gd name="T18" fmla="*/ 21 w 70"/>
                <a:gd name="T19" fmla="*/ 2 h 73"/>
                <a:gd name="T20" fmla="*/ 9 w 70"/>
                <a:gd name="T21" fmla="*/ 10 h 73"/>
                <a:gd name="T22" fmla="*/ 2 w 70"/>
                <a:gd name="T23" fmla="*/ 21 h 73"/>
                <a:gd name="T24" fmla="*/ 0 w 70"/>
                <a:gd name="T25" fmla="*/ 36 h 73"/>
                <a:gd name="T26" fmla="*/ 2 w 70"/>
                <a:gd name="T27" fmla="*/ 48 h 73"/>
                <a:gd name="T28" fmla="*/ 9 w 70"/>
                <a:gd name="T29" fmla="*/ 61 h 73"/>
                <a:gd name="T30" fmla="*/ 21 w 70"/>
                <a:gd name="T31" fmla="*/ 69 h 73"/>
                <a:gd name="T32" fmla="*/ 34 w 70"/>
                <a:gd name="T33" fmla="*/ 73 h 73"/>
                <a:gd name="T34" fmla="*/ 34 w 70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73"/>
                <a:gd name="T56" fmla="*/ 70 w 70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73">
                  <a:moveTo>
                    <a:pt x="34" y="73"/>
                  </a:moveTo>
                  <a:lnTo>
                    <a:pt x="45" y="69"/>
                  </a:lnTo>
                  <a:lnTo>
                    <a:pt x="59" y="61"/>
                  </a:lnTo>
                  <a:lnTo>
                    <a:pt x="66" y="48"/>
                  </a:lnTo>
                  <a:lnTo>
                    <a:pt x="70" y="36"/>
                  </a:lnTo>
                  <a:lnTo>
                    <a:pt x="66" y="21"/>
                  </a:lnTo>
                  <a:lnTo>
                    <a:pt x="59" y="10"/>
                  </a:lnTo>
                  <a:lnTo>
                    <a:pt x="45" y="2"/>
                  </a:lnTo>
                  <a:lnTo>
                    <a:pt x="34" y="0"/>
                  </a:lnTo>
                  <a:lnTo>
                    <a:pt x="21" y="2"/>
                  </a:lnTo>
                  <a:lnTo>
                    <a:pt x="9" y="10"/>
                  </a:lnTo>
                  <a:lnTo>
                    <a:pt x="2" y="21"/>
                  </a:lnTo>
                  <a:lnTo>
                    <a:pt x="0" y="36"/>
                  </a:lnTo>
                  <a:lnTo>
                    <a:pt x="2" y="48"/>
                  </a:lnTo>
                  <a:lnTo>
                    <a:pt x="9" y="61"/>
                  </a:lnTo>
                  <a:lnTo>
                    <a:pt x="21" y="69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58" name="Freeform 214">
              <a:extLst>
                <a:ext uri="{FF2B5EF4-FFF2-40B4-BE49-F238E27FC236}">
                  <a16:creationId xmlns:a16="http://schemas.microsoft.com/office/drawing/2014/main" xmlns="" id="{17712AEF-3E46-42DA-BE3F-E32E5E7FE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" y="2783"/>
              <a:ext cx="33" cy="35"/>
            </a:xfrm>
            <a:custGeom>
              <a:avLst/>
              <a:gdLst>
                <a:gd name="T0" fmla="*/ 32 w 66"/>
                <a:gd name="T1" fmla="*/ 71 h 71"/>
                <a:gd name="T2" fmla="*/ 46 w 66"/>
                <a:gd name="T3" fmla="*/ 65 h 71"/>
                <a:gd name="T4" fmla="*/ 57 w 66"/>
                <a:gd name="T5" fmla="*/ 57 h 71"/>
                <a:gd name="T6" fmla="*/ 65 w 66"/>
                <a:gd name="T7" fmla="*/ 46 h 71"/>
                <a:gd name="T8" fmla="*/ 66 w 66"/>
                <a:gd name="T9" fmla="*/ 34 h 71"/>
                <a:gd name="T10" fmla="*/ 65 w 66"/>
                <a:gd name="T11" fmla="*/ 21 h 71"/>
                <a:gd name="T12" fmla="*/ 57 w 66"/>
                <a:gd name="T13" fmla="*/ 10 h 71"/>
                <a:gd name="T14" fmla="*/ 46 w 66"/>
                <a:gd name="T15" fmla="*/ 2 h 71"/>
                <a:gd name="T16" fmla="*/ 32 w 66"/>
                <a:gd name="T17" fmla="*/ 0 h 71"/>
                <a:gd name="T18" fmla="*/ 19 w 66"/>
                <a:gd name="T19" fmla="*/ 2 h 71"/>
                <a:gd name="T20" fmla="*/ 9 w 66"/>
                <a:gd name="T21" fmla="*/ 10 h 71"/>
                <a:gd name="T22" fmla="*/ 2 w 66"/>
                <a:gd name="T23" fmla="*/ 21 h 71"/>
                <a:gd name="T24" fmla="*/ 0 w 66"/>
                <a:gd name="T25" fmla="*/ 34 h 71"/>
                <a:gd name="T26" fmla="*/ 2 w 66"/>
                <a:gd name="T27" fmla="*/ 46 h 71"/>
                <a:gd name="T28" fmla="*/ 9 w 66"/>
                <a:gd name="T29" fmla="*/ 57 h 71"/>
                <a:gd name="T30" fmla="*/ 19 w 66"/>
                <a:gd name="T31" fmla="*/ 65 h 71"/>
                <a:gd name="T32" fmla="*/ 32 w 66"/>
                <a:gd name="T33" fmla="*/ 71 h 71"/>
                <a:gd name="T34" fmla="*/ 32 w 66"/>
                <a:gd name="T35" fmla="*/ 71 h 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71"/>
                <a:gd name="T56" fmla="*/ 66 w 66"/>
                <a:gd name="T57" fmla="*/ 71 h 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71">
                  <a:moveTo>
                    <a:pt x="32" y="71"/>
                  </a:moveTo>
                  <a:lnTo>
                    <a:pt x="46" y="65"/>
                  </a:lnTo>
                  <a:lnTo>
                    <a:pt x="57" y="57"/>
                  </a:lnTo>
                  <a:lnTo>
                    <a:pt x="65" y="46"/>
                  </a:lnTo>
                  <a:lnTo>
                    <a:pt x="66" y="34"/>
                  </a:lnTo>
                  <a:lnTo>
                    <a:pt x="65" y="21"/>
                  </a:lnTo>
                  <a:lnTo>
                    <a:pt x="57" y="10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2"/>
                  </a:lnTo>
                  <a:lnTo>
                    <a:pt x="9" y="10"/>
                  </a:lnTo>
                  <a:lnTo>
                    <a:pt x="2" y="21"/>
                  </a:lnTo>
                  <a:lnTo>
                    <a:pt x="0" y="34"/>
                  </a:lnTo>
                  <a:lnTo>
                    <a:pt x="2" y="46"/>
                  </a:lnTo>
                  <a:lnTo>
                    <a:pt x="9" y="57"/>
                  </a:lnTo>
                  <a:lnTo>
                    <a:pt x="19" y="65"/>
                  </a:lnTo>
                  <a:lnTo>
                    <a:pt x="32" y="71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59" name="Freeform 215">
              <a:extLst>
                <a:ext uri="{FF2B5EF4-FFF2-40B4-BE49-F238E27FC236}">
                  <a16:creationId xmlns:a16="http://schemas.microsoft.com/office/drawing/2014/main" xmlns="" id="{DAD49F5F-86FE-44E2-BD81-E943ACB8E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" y="2786"/>
              <a:ext cx="32" cy="33"/>
            </a:xfrm>
            <a:custGeom>
              <a:avLst/>
              <a:gdLst>
                <a:gd name="T0" fmla="*/ 33 w 65"/>
                <a:gd name="T1" fmla="*/ 66 h 66"/>
                <a:gd name="T2" fmla="*/ 44 w 65"/>
                <a:gd name="T3" fmla="*/ 65 h 66"/>
                <a:gd name="T4" fmla="*/ 55 w 65"/>
                <a:gd name="T5" fmla="*/ 57 h 66"/>
                <a:gd name="T6" fmla="*/ 61 w 65"/>
                <a:gd name="T7" fmla="*/ 46 h 66"/>
                <a:gd name="T8" fmla="*/ 65 w 65"/>
                <a:gd name="T9" fmla="*/ 34 h 66"/>
                <a:gd name="T10" fmla="*/ 61 w 65"/>
                <a:gd name="T11" fmla="*/ 21 h 66"/>
                <a:gd name="T12" fmla="*/ 55 w 65"/>
                <a:gd name="T13" fmla="*/ 9 h 66"/>
                <a:gd name="T14" fmla="*/ 44 w 65"/>
                <a:gd name="T15" fmla="*/ 2 h 66"/>
                <a:gd name="T16" fmla="*/ 33 w 65"/>
                <a:gd name="T17" fmla="*/ 0 h 66"/>
                <a:gd name="T18" fmla="*/ 17 w 65"/>
                <a:gd name="T19" fmla="*/ 2 h 66"/>
                <a:gd name="T20" fmla="*/ 8 w 65"/>
                <a:gd name="T21" fmla="*/ 9 h 66"/>
                <a:gd name="T22" fmla="*/ 2 w 65"/>
                <a:gd name="T23" fmla="*/ 21 h 66"/>
                <a:gd name="T24" fmla="*/ 0 w 65"/>
                <a:gd name="T25" fmla="*/ 34 h 66"/>
                <a:gd name="T26" fmla="*/ 2 w 65"/>
                <a:gd name="T27" fmla="*/ 46 h 66"/>
                <a:gd name="T28" fmla="*/ 8 w 65"/>
                <a:gd name="T29" fmla="*/ 57 h 66"/>
                <a:gd name="T30" fmla="*/ 17 w 65"/>
                <a:gd name="T31" fmla="*/ 65 h 66"/>
                <a:gd name="T32" fmla="*/ 33 w 65"/>
                <a:gd name="T33" fmla="*/ 66 h 66"/>
                <a:gd name="T34" fmla="*/ 33 w 65"/>
                <a:gd name="T35" fmla="*/ 66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"/>
                <a:gd name="T55" fmla="*/ 0 h 66"/>
                <a:gd name="T56" fmla="*/ 65 w 65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" h="66">
                  <a:moveTo>
                    <a:pt x="33" y="66"/>
                  </a:moveTo>
                  <a:lnTo>
                    <a:pt x="44" y="65"/>
                  </a:lnTo>
                  <a:lnTo>
                    <a:pt x="55" y="57"/>
                  </a:lnTo>
                  <a:lnTo>
                    <a:pt x="61" y="46"/>
                  </a:lnTo>
                  <a:lnTo>
                    <a:pt x="65" y="34"/>
                  </a:lnTo>
                  <a:lnTo>
                    <a:pt x="61" y="21"/>
                  </a:lnTo>
                  <a:lnTo>
                    <a:pt x="55" y="9"/>
                  </a:lnTo>
                  <a:lnTo>
                    <a:pt x="44" y="2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21"/>
                  </a:lnTo>
                  <a:lnTo>
                    <a:pt x="0" y="34"/>
                  </a:lnTo>
                  <a:lnTo>
                    <a:pt x="2" y="46"/>
                  </a:lnTo>
                  <a:lnTo>
                    <a:pt x="8" y="57"/>
                  </a:lnTo>
                  <a:lnTo>
                    <a:pt x="17" y="65"/>
                  </a:lnTo>
                  <a:lnTo>
                    <a:pt x="33" y="66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60" name="Freeform 216">
              <a:extLst>
                <a:ext uri="{FF2B5EF4-FFF2-40B4-BE49-F238E27FC236}">
                  <a16:creationId xmlns:a16="http://schemas.microsoft.com/office/drawing/2014/main" xmlns="" id="{C5323E6B-6F67-43BC-84F1-6FE5CFD20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2793"/>
              <a:ext cx="30" cy="29"/>
            </a:xfrm>
            <a:custGeom>
              <a:avLst/>
              <a:gdLst>
                <a:gd name="T0" fmla="*/ 26 w 59"/>
                <a:gd name="T1" fmla="*/ 59 h 59"/>
                <a:gd name="T2" fmla="*/ 38 w 59"/>
                <a:gd name="T3" fmla="*/ 57 h 59"/>
                <a:gd name="T4" fmla="*/ 49 w 59"/>
                <a:gd name="T5" fmla="*/ 52 h 59"/>
                <a:gd name="T6" fmla="*/ 55 w 59"/>
                <a:gd name="T7" fmla="*/ 42 h 59"/>
                <a:gd name="T8" fmla="*/ 59 w 59"/>
                <a:gd name="T9" fmla="*/ 31 h 59"/>
                <a:gd name="T10" fmla="*/ 55 w 59"/>
                <a:gd name="T11" fmla="*/ 17 h 59"/>
                <a:gd name="T12" fmla="*/ 49 w 59"/>
                <a:gd name="T13" fmla="*/ 8 h 59"/>
                <a:gd name="T14" fmla="*/ 38 w 59"/>
                <a:gd name="T15" fmla="*/ 2 h 59"/>
                <a:gd name="T16" fmla="*/ 26 w 59"/>
                <a:gd name="T17" fmla="*/ 0 h 59"/>
                <a:gd name="T18" fmla="*/ 17 w 59"/>
                <a:gd name="T19" fmla="*/ 2 h 59"/>
                <a:gd name="T20" fmla="*/ 7 w 59"/>
                <a:gd name="T21" fmla="*/ 8 h 59"/>
                <a:gd name="T22" fmla="*/ 2 w 59"/>
                <a:gd name="T23" fmla="*/ 17 h 59"/>
                <a:gd name="T24" fmla="*/ 0 w 59"/>
                <a:gd name="T25" fmla="*/ 31 h 59"/>
                <a:gd name="T26" fmla="*/ 2 w 59"/>
                <a:gd name="T27" fmla="*/ 42 h 59"/>
                <a:gd name="T28" fmla="*/ 7 w 59"/>
                <a:gd name="T29" fmla="*/ 52 h 59"/>
                <a:gd name="T30" fmla="*/ 17 w 59"/>
                <a:gd name="T31" fmla="*/ 57 h 59"/>
                <a:gd name="T32" fmla="*/ 26 w 59"/>
                <a:gd name="T33" fmla="*/ 59 h 59"/>
                <a:gd name="T34" fmla="*/ 26 w 59"/>
                <a:gd name="T35" fmla="*/ 59 h 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59"/>
                <a:gd name="T56" fmla="*/ 59 w 59"/>
                <a:gd name="T57" fmla="*/ 59 h 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59">
                  <a:moveTo>
                    <a:pt x="26" y="59"/>
                  </a:moveTo>
                  <a:lnTo>
                    <a:pt x="38" y="57"/>
                  </a:lnTo>
                  <a:lnTo>
                    <a:pt x="49" y="52"/>
                  </a:lnTo>
                  <a:lnTo>
                    <a:pt x="55" y="42"/>
                  </a:lnTo>
                  <a:lnTo>
                    <a:pt x="59" y="31"/>
                  </a:lnTo>
                  <a:lnTo>
                    <a:pt x="55" y="17"/>
                  </a:lnTo>
                  <a:lnTo>
                    <a:pt x="49" y="8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7"/>
                  </a:lnTo>
                  <a:lnTo>
                    <a:pt x="0" y="31"/>
                  </a:lnTo>
                  <a:lnTo>
                    <a:pt x="2" y="42"/>
                  </a:lnTo>
                  <a:lnTo>
                    <a:pt x="7" y="52"/>
                  </a:lnTo>
                  <a:lnTo>
                    <a:pt x="17" y="57"/>
                  </a:lnTo>
                  <a:lnTo>
                    <a:pt x="26" y="59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61" name="Freeform 217">
              <a:extLst>
                <a:ext uri="{FF2B5EF4-FFF2-40B4-BE49-F238E27FC236}">
                  <a16:creationId xmlns:a16="http://schemas.microsoft.com/office/drawing/2014/main" xmlns="" id="{BAAC4017-5ABE-48B5-A817-8A3106A0B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787"/>
              <a:ext cx="33" cy="32"/>
            </a:xfrm>
            <a:custGeom>
              <a:avLst/>
              <a:gdLst>
                <a:gd name="T0" fmla="*/ 32 w 67"/>
                <a:gd name="T1" fmla="*/ 64 h 64"/>
                <a:gd name="T2" fmla="*/ 44 w 67"/>
                <a:gd name="T3" fmla="*/ 63 h 64"/>
                <a:gd name="T4" fmla="*/ 55 w 67"/>
                <a:gd name="T5" fmla="*/ 55 h 64"/>
                <a:gd name="T6" fmla="*/ 63 w 67"/>
                <a:gd name="T7" fmla="*/ 45 h 64"/>
                <a:gd name="T8" fmla="*/ 67 w 67"/>
                <a:gd name="T9" fmla="*/ 34 h 64"/>
                <a:gd name="T10" fmla="*/ 63 w 67"/>
                <a:gd name="T11" fmla="*/ 19 h 64"/>
                <a:gd name="T12" fmla="*/ 55 w 67"/>
                <a:gd name="T13" fmla="*/ 9 h 64"/>
                <a:gd name="T14" fmla="*/ 44 w 67"/>
                <a:gd name="T15" fmla="*/ 2 h 64"/>
                <a:gd name="T16" fmla="*/ 32 w 67"/>
                <a:gd name="T17" fmla="*/ 0 h 64"/>
                <a:gd name="T18" fmla="*/ 19 w 67"/>
                <a:gd name="T19" fmla="*/ 2 h 64"/>
                <a:gd name="T20" fmla="*/ 10 w 67"/>
                <a:gd name="T21" fmla="*/ 9 h 64"/>
                <a:gd name="T22" fmla="*/ 2 w 67"/>
                <a:gd name="T23" fmla="*/ 19 h 64"/>
                <a:gd name="T24" fmla="*/ 0 w 67"/>
                <a:gd name="T25" fmla="*/ 34 h 64"/>
                <a:gd name="T26" fmla="*/ 2 w 67"/>
                <a:gd name="T27" fmla="*/ 45 h 64"/>
                <a:gd name="T28" fmla="*/ 10 w 67"/>
                <a:gd name="T29" fmla="*/ 55 h 64"/>
                <a:gd name="T30" fmla="*/ 19 w 67"/>
                <a:gd name="T31" fmla="*/ 63 h 64"/>
                <a:gd name="T32" fmla="*/ 32 w 67"/>
                <a:gd name="T33" fmla="*/ 64 h 64"/>
                <a:gd name="T34" fmla="*/ 32 w 67"/>
                <a:gd name="T35" fmla="*/ 64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7"/>
                <a:gd name="T55" fmla="*/ 0 h 64"/>
                <a:gd name="T56" fmla="*/ 67 w 67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7" h="64">
                  <a:moveTo>
                    <a:pt x="32" y="64"/>
                  </a:moveTo>
                  <a:lnTo>
                    <a:pt x="44" y="63"/>
                  </a:lnTo>
                  <a:lnTo>
                    <a:pt x="55" y="55"/>
                  </a:lnTo>
                  <a:lnTo>
                    <a:pt x="63" y="45"/>
                  </a:lnTo>
                  <a:lnTo>
                    <a:pt x="67" y="34"/>
                  </a:lnTo>
                  <a:lnTo>
                    <a:pt x="63" y="19"/>
                  </a:lnTo>
                  <a:lnTo>
                    <a:pt x="55" y="9"/>
                  </a:lnTo>
                  <a:lnTo>
                    <a:pt x="44" y="2"/>
                  </a:lnTo>
                  <a:lnTo>
                    <a:pt x="32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2" y="19"/>
                  </a:lnTo>
                  <a:lnTo>
                    <a:pt x="0" y="34"/>
                  </a:lnTo>
                  <a:lnTo>
                    <a:pt x="2" y="45"/>
                  </a:lnTo>
                  <a:lnTo>
                    <a:pt x="10" y="55"/>
                  </a:lnTo>
                  <a:lnTo>
                    <a:pt x="19" y="63"/>
                  </a:lnTo>
                  <a:lnTo>
                    <a:pt x="32" y="64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62" name="Freeform 218">
              <a:extLst>
                <a:ext uri="{FF2B5EF4-FFF2-40B4-BE49-F238E27FC236}">
                  <a16:creationId xmlns:a16="http://schemas.microsoft.com/office/drawing/2014/main" xmlns="" id="{FA03C5F1-551E-4660-854A-8C6472FAE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790"/>
              <a:ext cx="35" cy="34"/>
            </a:xfrm>
            <a:custGeom>
              <a:avLst/>
              <a:gdLst>
                <a:gd name="T0" fmla="*/ 34 w 68"/>
                <a:gd name="T1" fmla="*/ 68 h 68"/>
                <a:gd name="T2" fmla="*/ 43 w 68"/>
                <a:gd name="T3" fmla="*/ 64 h 68"/>
                <a:gd name="T4" fmla="*/ 57 w 68"/>
                <a:gd name="T5" fmla="*/ 57 h 68"/>
                <a:gd name="T6" fmla="*/ 64 w 68"/>
                <a:gd name="T7" fmla="*/ 45 h 68"/>
                <a:gd name="T8" fmla="*/ 68 w 68"/>
                <a:gd name="T9" fmla="*/ 34 h 68"/>
                <a:gd name="T10" fmla="*/ 64 w 68"/>
                <a:gd name="T11" fmla="*/ 19 h 68"/>
                <a:gd name="T12" fmla="*/ 57 w 68"/>
                <a:gd name="T13" fmla="*/ 9 h 68"/>
                <a:gd name="T14" fmla="*/ 43 w 68"/>
                <a:gd name="T15" fmla="*/ 1 h 68"/>
                <a:gd name="T16" fmla="*/ 34 w 68"/>
                <a:gd name="T17" fmla="*/ 0 h 68"/>
                <a:gd name="T18" fmla="*/ 19 w 68"/>
                <a:gd name="T19" fmla="*/ 1 h 68"/>
                <a:gd name="T20" fmla="*/ 9 w 68"/>
                <a:gd name="T21" fmla="*/ 9 h 68"/>
                <a:gd name="T22" fmla="*/ 2 w 68"/>
                <a:gd name="T23" fmla="*/ 19 h 68"/>
                <a:gd name="T24" fmla="*/ 0 w 68"/>
                <a:gd name="T25" fmla="*/ 34 h 68"/>
                <a:gd name="T26" fmla="*/ 2 w 68"/>
                <a:gd name="T27" fmla="*/ 45 h 68"/>
                <a:gd name="T28" fmla="*/ 9 w 68"/>
                <a:gd name="T29" fmla="*/ 57 h 68"/>
                <a:gd name="T30" fmla="*/ 19 w 68"/>
                <a:gd name="T31" fmla="*/ 64 h 68"/>
                <a:gd name="T32" fmla="*/ 34 w 68"/>
                <a:gd name="T33" fmla="*/ 68 h 68"/>
                <a:gd name="T34" fmla="*/ 34 w 68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"/>
                <a:gd name="T55" fmla="*/ 0 h 68"/>
                <a:gd name="T56" fmla="*/ 68 w 68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" h="68">
                  <a:moveTo>
                    <a:pt x="34" y="68"/>
                  </a:moveTo>
                  <a:lnTo>
                    <a:pt x="43" y="64"/>
                  </a:lnTo>
                  <a:lnTo>
                    <a:pt x="57" y="57"/>
                  </a:lnTo>
                  <a:lnTo>
                    <a:pt x="64" y="45"/>
                  </a:lnTo>
                  <a:lnTo>
                    <a:pt x="68" y="34"/>
                  </a:lnTo>
                  <a:lnTo>
                    <a:pt x="64" y="19"/>
                  </a:lnTo>
                  <a:lnTo>
                    <a:pt x="57" y="9"/>
                  </a:lnTo>
                  <a:lnTo>
                    <a:pt x="43" y="1"/>
                  </a:lnTo>
                  <a:lnTo>
                    <a:pt x="34" y="0"/>
                  </a:lnTo>
                  <a:lnTo>
                    <a:pt x="19" y="1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4"/>
                  </a:lnTo>
                  <a:lnTo>
                    <a:pt x="2" y="45"/>
                  </a:lnTo>
                  <a:lnTo>
                    <a:pt x="9" y="57"/>
                  </a:lnTo>
                  <a:lnTo>
                    <a:pt x="19" y="64"/>
                  </a:lnTo>
                  <a:lnTo>
                    <a:pt x="34" y="68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63" name="Freeform 219">
              <a:extLst>
                <a:ext uri="{FF2B5EF4-FFF2-40B4-BE49-F238E27FC236}">
                  <a16:creationId xmlns:a16="http://schemas.microsoft.com/office/drawing/2014/main" xmlns="" id="{84DC7C29-691F-4A30-902B-7CD0D1C2F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2795"/>
              <a:ext cx="31" cy="32"/>
            </a:xfrm>
            <a:custGeom>
              <a:avLst/>
              <a:gdLst>
                <a:gd name="T0" fmla="*/ 30 w 63"/>
                <a:gd name="T1" fmla="*/ 63 h 63"/>
                <a:gd name="T2" fmla="*/ 42 w 63"/>
                <a:gd name="T3" fmla="*/ 59 h 63"/>
                <a:gd name="T4" fmla="*/ 51 w 63"/>
                <a:gd name="T5" fmla="*/ 51 h 63"/>
                <a:gd name="T6" fmla="*/ 59 w 63"/>
                <a:gd name="T7" fmla="*/ 42 h 63"/>
                <a:gd name="T8" fmla="*/ 63 w 63"/>
                <a:gd name="T9" fmla="*/ 30 h 63"/>
                <a:gd name="T10" fmla="*/ 59 w 63"/>
                <a:gd name="T11" fmla="*/ 17 h 63"/>
                <a:gd name="T12" fmla="*/ 51 w 63"/>
                <a:gd name="T13" fmla="*/ 9 h 63"/>
                <a:gd name="T14" fmla="*/ 42 w 63"/>
                <a:gd name="T15" fmla="*/ 2 h 63"/>
                <a:gd name="T16" fmla="*/ 30 w 63"/>
                <a:gd name="T17" fmla="*/ 0 h 63"/>
                <a:gd name="T18" fmla="*/ 17 w 63"/>
                <a:gd name="T19" fmla="*/ 2 h 63"/>
                <a:gd name="T20" fmla="*/ 10 w 63"/>
                <a:gd name="T21" fmla="*/ 9 h 63"/>
                <a:gd name="T22" fmla="*/ 2 w 63"/>
                <a:gd name="T23" fmla="*/ 17 h 63"/>
                <a:gd name="T24" fmla="*/ 0 w 63"/>
                <a:gd name="T25" fmla="*/ 30 h 63"/>
                <a:gd name="T26" fmla="*/ 2 w 63"/>
                <a:gd name="T27" fmla="*/ 42 h 63"/>
                <a:gd name="T28" fmla="*/ 10 w 63"/>
                <a:gd name="T29" fmla="*/ 51 h 63"/>
                <a:gd name="T30" fmla="*/ 17 w 63"/>
                <a:gd name="T31" fmla="*/ 59 h 63"/>
                <a:gd name="T32" fmla="*/ 30 w 63"/>
                <a:gd name="T33" fmla="*/ 63 h 63"/>
                <a:gd name="T34" fmla="*/ 30 w 63"/>
                <a:gd name="T35" fmla="*/ 63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3"/>
                <a:gd name="T55" fmla="*/ 0 h 63"/>
                <a:gd name="T56" fmla="*/ 63 w 63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3" h="63">
                  <a:moveTo>
                    <a:pt x="30" y="63"/>
                  </a:moveTo>
                  <a:lnTo>
                    <a:pt x="42" y="59"/>
                  </a:lnTo>
                  <a:lnTo>
                    <a:pt x="51" y="51"/>
                  </a:lnTo>
                  <a:lnTo>
                    <a:pt x="59" y="42"/>
                  </a:lnTo>
                  <a:lnTo>
                    <a:pt x="63" y="30"/>
                  </a:lnTo>
                  <a:lnTo>
                    <a:pt x="59" y="17"/>
                  </a:lnTo>
                  <a:lnTo>
                    <a:pt x="51" y="9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17" y="2"/>
                  </a:lnTo>
                  <a:lnTo>
                    <a:pt x="10" y="9"/>
                  </a:lnTo>
                  <a:lnTo>
                    <a:pt x="2" y="17"/>
                  </a:lnTo>
                  <a:lnTo>
                    <a:pt x="0" y="30"/>
                  </a:lnTo>
                  <a:lnTo>
                    <a:pt x="2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64" name="Freeform 220">
              <a:extLst>
                <a:ext uri="{FF2B5EF4-FFF2-40B4-BE49-F238E27FC236}">
                  <a16:creationId xmlns:a16="http://schemas.microsoft.com/office/drawing/2014/main" xmlns="" id="{8B0BF1A2-51C4-4BB6-9AAE-1FD011FDE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531"/>
              <a:ext cx="52" cy="640"/>
            </a:xfrm>
            <a:custGeom>
              <a:avLst/>
              <a:gdLst>
                <a:gd name="T0" fmla="*/ 105 w 105"/>
                <a:gd name="T1" fmla="*/ 0 h 1279"/>
                <a:gd name="T2" fmla="*/ 84 w 105"/>
                <a:gd name="T3" fmla="*/ 1273 h 1279"/>
                <a:gd name="T4" fmla="*/ 0 w 105"/>
                <a:gd name="T5" fmla="*/ 1279 h 1279"/>
                <a:gd name="T6" fmla="*/ 23 w 105"/>
                <a:gd name="T7" fmla="*/ 41 h 1279"/>
                <a:gd name="T8" fmla="*/ 105 w 105"/>
                <a:gd name="T9" fmla="*/ 0 h 1279"/>
                <a:gd name="T10" fmla="*/ 105 w 105"/>
                <a:gd name="T11" fmla="*/ 0 h 12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"/>
                <a:gd name="T19" fmla="*/ 0 h 1279"/>
                <a:gd name="T20" fmla="*/ 105 w 105"/>
                <a:gd name="T21" fmla="*/ 1279 h 12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" h="1279">
                  <a:moveTo>
                    <a:pt x="105" y="0"/>
                  </a:moveTo>
                  <a:lnTo>
                    <a:pt x="84" y="1273"/>
                  </a:lnTo>
                  <a:lnTo>
                    <a:pt x="0" y="1279"/>
                  </a:lnTo>
                  <a:lnTo>
                    <a:pt x="23" y="4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65" name="Freeform 221">
              <a:extLst>
                <a:ext uri="{FF2B5EF4-FFF2-40B4-BE49-F238E27FC236}">
                  <a16:creationId xmlns:a16="http://schemas.microsoft.com/office/drawing/2014/main" xmlns="" id="{4F475D55-7667-4657-B8D6-52D4C0215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3017"/>
              <a:ext cx="1231" cy="66"/>
            </a:xfrm>
            <a:custGeom>
              <a:avLst/>
              <a:gdLst>
                <a:gd name="T0" fmla="*/ 7 w 2461"/>
                <a:gd name="T1" fmla="*/ 21 h 133"/>
                <a:gd name="T2" fmla="*/ 0 w 2461"/>
                <a:gd name="T3" fmla="*/ 133 h 133"/>
                <a:gd name="T4" fmla="*/ 830 w 2461"/>
                <a:gd name="T5" fmla="*/ 83 h 133"/>
                <a:gd name="T6" fmla="*/ 2448 w 2461"/>
                <a:gd name="T7" fmla="*/ 61 h 133"/>
                <a:gd name="T8" fmla="*/ 2461 w 2461"/>
                <a:gd name="T9" fmla="*/ 0 h 133"/>
                <a:gd name="T10" fmla="*/ 1368 w 2461"/>
                <a:gd name="T11" fmla="*/ 7 h 133"/>
                <a:gd name="T12" fmla="*/ 7 w 2461"/>
                <a:gd name="T13" fmla="*/ 21 h 133"/>
                <a:gd name="T14" fmla="*/ 7 w 2461"/>
                <a:gd name="T15" fmla="*/ 2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61"/>
                <a:gd name="T25" fmla="*/ 0 h 133"/>
                <a:gd name="T26" fmla="*/ 2461 w 246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61" h="133">
                  <a:moveTo>
                    <a:pt x="7" y="21"/>
                  </a:moveTo>
                  <a:lnTo>
                    <a:pt x="0" y="133"/>
                  </a:lnTo>
                  <a:lnTo>
                    <a:pt x="830" y="83"/>
                  </a:lnTo>
                  <a:lnTo>
                    <a:pt x="2448" y="61"/>
                  </a:lnTo>
                  <a:lnTo>
                    <a:pt x="2461" y="0"/>
                  </a:lnTo>
                  <a:lnTo>
                    <a:pt x="1368" y="7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D9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66" name="Freeform 222">
              <a:extLst>
                <a:ext uri="{FF2B5EF4-FFF2-40B4-BE49-F238E27FC236}">
                  <a16:creationId xmlns:a16="http://schemas.microsoft.com/office/drawing/2014/main" xmlns="" id="{B51C550F-AC8C-4D0F-83B4-D12190D78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1313"/>
              <a:ext cx="1022" cy="213"/>
            </a:xfrm>
            <a:custGeom>
              <a:avLst/>
              <a:gdLst>
                <a:gd name="T0" fmla="*/ 0 w 2046"/>
                <a:gd name="T1" fmla="*/ 376 h 426"/>
                <a:gd name="T2" fmla="*/ 909 w 2046"/>
                <a:gd name="T3" fmla="*/ 386 h 426"/>
                <a:gd name="T4" fmla="*/ 1166 w 2046"/>
                <a:gd name="T5" fmla="*/ 247 h 426"/>
                <a:gd name="T6" fmla="*/ 1382 w 2046"/>
                <a:gd name="T7" fmla="*/ 139 h 426"/>
                <a:gd name="T8" fmla="*/ 1572 w 2046"/>
                <a:gd name="T9" fmla="*/ 105 h 426"/>
                <a:gd name="T10" fmla="*/ 1759 w 2046"/>
                <a:gd name="T11" fmla="*/ 127 h 426"/>
                <a:gd name="T12" fmla="*/ 1869 w 2046"/>
                <a:gd name="T13" fmla="*/ 200 h 426"/>
                <a:gd name="T14" fmla="*/ 1954 w 2046"/>
                <a:gd name="T15" fmla="*/ 342 h 426"/>
                <a:gd name="T16" fmla="*/ 1979 w 2046"/>
                <a:gd name="T17" fmla="*/ 426 h 426"/>
                <a:gd name="T18" fmla="*/ 2046 w 2046"/>
                <a:gd name="T19" fmla="*/ 426 h 426"/>
                <a:gd name="T20" fmla="*/ 2042 w 2046"/>
                <a:gd name="T21" fmla="*/ 0 h 426"/>
                <a:gd name="T22" fmla="*/ 1436 w 2046"/>
                <a:gd name="T23" fmla="*/ 17 h 426"/>
                <a:gd name="T24" fmla="*/ 187 w 2046"/>
                <a:gd name="T25" fmla="*/ 150 h 426"/>
                <a:gd name="T26" fmla="*/ 6 w 2046"/>
                <a:gd name="T27" fmla="*/ 188 h 426"/>
                <a:gd name="T28" fmla="*/ 0 w 2046"/>
                <a:gd name="T29" fmla="*/ 376 h 426"/>
                <a:gd name="T30" fmla="*/ 0 w 2046"/>
                <a:gd name="T31" fmla="*/ 376 h 4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46"/>
                <a:gd name="T49" fmla="*/ 0 h 426"/>
                <a:gd name="T50" fmla="*/ 2046 w 2046"/>
                <a:gd name="T51" fmla="*/ 426 h 4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46" h="426">
                  <a:moveTo>
                    <a:pt x="0" y="376"/>
                  </a:moveTo>
                  <a:lnTo>
                    <a:pt x="909" y="386"/>
                  </a:lnTo>
                  <a:lnTo>
                    <a:pt x="1166" y="247"/>
                  </a:lnTo>
                  <a:lnTo>
                    <a:pt x="1382" y="139"/>
                  </a:lnTo>
                  <a:lnTo>
                    <a:pt x="1572" y="105"/>
                  </a:lnTo>
                  <a:lnTo>
                    <a:pt x="1759" y="127"/>
                  </a:lnTo>
                  <a:lnTo>
                    <a:pt x="1869" y="200"/>
                  </a:lnTo>
                  <a:lnTo>
                    <a:pt x="1954" y="342"/>
                  </a:lnTo>
                  <a:lnTo>
                    <a:pt x="1979" y="426"/>
                  </a:lnTo>
                  <a:lnTo>
                    <a:pt x="2046" y="426"/>
                  </a:lnTo>
                  <a:lnTo>
                    <a:pt x="2042" y="0"/>
                  </a:lnTo>
                  <a:lnTo>
                    <a:pt x="1436" y="17"/>
                  </a:lnTo>
                  <a:lnTo>
                    <a:pt x="187" y="150"/>
                  </a:lnTo>
                  <a:lnTo>
                    <a:pt x="6" y="188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D9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67" name="Freeform 223">
              <a:extLst>
                <a:ext uri="{FF2B5EF4-FFF2-40B4-BE49-F238E27FC236}">
                  <a16:creationId xmlns:a16="http://schemas.microsoft.com/office/drawing/2014/main" xmlns="" id="{2A37D923-8E54-4BF6-ACF7-5ED714A36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140"/>
              <a:ext cx="142" cy="120"/>
            </a:xfrm>
            <a:custGeom>
              <a:avLst/>
              <a:gdLst>
                <a:gd name="T0" fmla="*/ 15 w 283"/>
                <a:gd name="T1" fmla="*/ 224 h 239"/>
                <a:gd name="T2" fmla="*/ 178 w 283"/>
                <a:gd name="T3" fmla="*/ 110 h 239"/>
                <a:gd name="T4" fmla="*/ 249 w 283"/>
                <a:gd name="T5" fmla="*/ 3 h 239"/>
                <a:gd name="T6" fmla="*/ 283 w 283"/>
                <a:gd name="T7" fmla="*/ 0 h 239"/>
                <a:gd name="T8" fmla="*/ 283 w 283"/>
                <a:gd name="T9" fmla="*/ 233 h 239"/>
                <a:gd name="T10" fmla="*/ 0 w 283"/>
                <a:gd name="T11" fmla="*/ 239 h 239"/>
                <a:gd name="T12" fmla="*/ 15 w 283"/>
                <a:gd name="T13" fmla="*/ 224 h 239"/>
                <a:gd name="T14" fmla="*/ 15 w 283"/>
                <a:gd name="T15" fmla="*/ 224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"/>
                <a:gd name="T25" fmla="*/ 0 h 239"/>
                <a:gd name="T26" fmla="*/ 283 w 283"/>
                <a:gd name="T27" fmla="*/ 239 h 2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" h="239">
                  <a:moveTo>
                    <a:pt x="15" y="224"/>
                  </a:moveTo>
                  <a:lnTo>
                    <a:pt x="178" y="110"/>
                  </a:lnTo>
                  <a:lnTo>
                    <a:pt x="249" y="3"/>
                  </a:lnTo>
                  <a:lnTo>
                    <a:pt x="283" y="0"/>
                  </a:lnTo>
                  <a:lnTo>
                    <a:pt x="283" y="233"/>
                  </a:lnTo>
                  <a:lnTo>
                    <a:pt x="0" y="239"/>
                  </a:lnTo>
                  <a:lnTo>
                    <a:pt x="15" y="224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68" name="Freeform 224">
              <a:extLst>
                <a:ext uri="{FF2B5EF4-FFF2-40B4-BE49-F238E27FC236}">
                  <a16:creationId xmlns:a16="http://schemas.microsoft.com/office/drawing/2014/main" xmlns="" id="{AE484505-AECF-468F-8BBC-D760CB3D4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2177"/>
              <a:ext cx="71" cy="65"/>
            </a:xfrm>
            <a:custGeom>
              <a:avLst/>
              <a:gdLst>
                <a:gd name="T0" fmla="*/ 0 w 140"/>
                <a:gd name="T1" fmla="*/ 131 h 131"/>
                <a:gd name="T2" fmla="*/ 140 w 140"/>
                <a:gd name="T3" fmla="*/ 0 h 131"/>
                <a:gd name="T4" fmla="*/ 136 w 140"/>
                <a:gd name="T5" fmla="*/ 129 h 131"/>
                <a:gd name="T6" fmla="*/ 0 w 140"/>
                <a:gd name="T7" fmla="*/ 131 h 131"/>
                <a:gd name="T8" fmla="*/ 0 w 140"/>
                <a:gd name="T9" fmla="*/ 131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131"/>
                <a:gd name="T17" fmla="*/ 140 w 140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131">
                  <a:moveTo>
                    <a:pt x="0" y="131"/>
                  </a:moveTo>
                  <a:lnTo>
                    <a:pt x="140" y="0"/>
                  </a:lnTo>
                  <a:lnTo>
                    <a:pt x="136" y="129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69" name="Freeform 225">
              <a:extLst>
                <a:ext uri="{FF2B5EF4-FFF2-40B4-BE49-F238E27FC236}">
                  <a16:creationId xmlns:a16="http://schemas.microsoft.com/office/drawing/2014/main" xmlns="" id="{FBF2AD23-DD9E-46CF-B67F-955A24540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2137"/>
              <a:ext cx="97" cy="89"/>
            </a:xfrm>
            <a:custGeom>
              <a:avLst/>
              <a:gdLst>
                <a:gd name="T0" fmla="*/ 15 w 194"/>
                <a:gd name="T1" fmla="*/ 6 h 179"/>
                <a:gd name="T2" fmla="*/ 0 w 194"/>
                <a:gd name="T3" fmla="*/ 179 h 179"/>
                <a:gd name="T4" fmla="*/ 120 w 194"/>
                <a:gd name="T5" fmla="*/ 84 h 179"/>
                <a:gd name="T6" fmla="*/ 194 w 194"/>
                <a:gd name="T7" fmla="*/ 0 h 179"/>
                <a:gd name="T8" fmla="*/ 15 w 194"/>
                <a:gd name="T9" fmla="*/ 6 h 179"/>
                <a:gd name="T10" fmla="*/ 15 w 194"/>
                <a:gd name="T11" fmla="*/ 6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179"/>
                <a:gd name="T20" fmla="*/ 194 w 194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179">
                  <a:moveTo>
                    <a:pt x="15" y="6"/>
                  </a:moveTo>
                  <a:lnTo>
                    <a:pt x="0" y="179"/>
                  </a:lnTo>
                  <a:lnTo>
                    <a:pt x="120" y="84"/>
                  </a:lnTo>
                  <a:lnTo>
                    <a:pt x="194" y="0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70" name="Freeform 226">
              <a:extLst>
                <a:ext uri="{FF2B5EF4-FFF2-40B4-BE49-F238E27FC236}">
                  <a16:creationId xmlns:a16="http://schemas.microsoft.com/office/drawing/2014/main" xmlns="" id="{B20D8D73-CC43-4CE0-BAC7-3156516B1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150"/>
              <a:ext cx="51" cy="39"/>
            </a:xfrm>
            <a:custGeom>
              <a:avLst/>
              <a:gdLst>
                <a:gd name="T0" fmla="*/ 19 w 103"/>
                <a:gd name="T1" fmla="*/ 5 h 77"/>
                <a:gd name="T2" fmla="*/ 0 w 103"/>
                <a:gd name="T3" fmla="*/ 77 h 77"/>
                <a:gd name="T4" fmla="*/ 103 w 103"/>
                <a:gd name="T5" fmla="*/ 0 h 77"/>
                <a:gd name="T6" fmla="*/ 19 w 103"/>
                <a:gd name="T7" fmla="*/ 5 h 77"/>
                <a:gd name="T8" fmla="*/ 19 w 103"/>
                <a:gd name="T9" fmla="*/ 5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19" y="5"/>
                  </a:moveTo>
                  <a:lnTo>
                    <a:pt x="0" y="77"/>
                  </a:lnTo>
                  <a:lnTo>
                    <a:pt x="103" y="0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71" name="Freeform 227">
              <a:extLst>
                <a:ext uri="{FF2B5EF4-FFF2-40B4-BE49-F238E27FC236}">
                  <a16:creationId xmlns:a16="http://schemas.microsoft.com/office/drawing/2014/main" xmlns="" id="{D5D54FBC-1134-4D7D-A030-C71E18A35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2252"/>
              <a:ext cx="91" cy="105"/>
            </a:xfrm>
            <a:custGeom>
              <a:avLst/>
              <a:gdLst>
                <a:gd name="T0" fmla="*/ 42 w 180"/>
                <a:gd name="T1" fmla="*/ 0 h 211"/>
                <a:gd name="T2" fmla="*/ 152 w 180"/>
                <a:gd name="T3" fmla="*/ 0 h 211"/>
                <a:gd name="T4" fmla="*/ 180 w 180"/>
                <a:gd name="T5" fmla="*/ 196 h 211"/>
                <a:gd name="T6" fmla="*/ 0 w 180"/>
                <a:gd name="T7" fmla="*/ 211 h 211"/>
                <a:gd name="T8" fmla="*/ 26 w 180"/>
                <a:gd name="T9" fmla="*/ 63 h 211"/>
                <a:gd name="T10" fmla="*/ 42 w 180"/>
                <a:gd name="T11" fmla="*/ 0 h 211"/>
                <a:gd name="T12" fmla="*/ 42 w 180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211"/>
                <a:gd name="T23" fmla="*/ 180 w 180"/>
                <a:gd name="T24" fmla="*/ 211 h 2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211">
                  <a:moveTo>
                    <a:pt x="42" y="0"/>
                  </a:moveTo>
                  <a:lnTo>
                    <a:pt x="152" y="0"/>
                  </a:lnTo>
                  <a:lnTo>
                    <a:pt x="180" y="196"/>
                  </a:lnTo>
                  <a:lnTo>
                    <a:pt x="0" y="211"/>
                  </a:lnTo>
                  <a:lnTo>
                    <a:pt x="26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72" name="Freeform 228">
              <a:extLst>
                <a:ext uri="{FF2B5EF4-FFF2-40B4-BE49-F238E27FC236}">
                  <a16:creationId xmlns:a16="http://schemas.microsoft.com/office/drawing/2014/main" xmlns="" id="{F0173C51-5FCB-4938-8A62-788EC14BD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2276"/>
              <a:ext cx="88" cy="53"/>
            </a:xfrm>
            <a:custGeom>
              <a:avLst/>
              <a:gdLst>
                <a:gd name="T0" fmla="*/ 38 w 174"/>
                <a:gd name="T1" fmla="*/ 0 h 107"/>
                <a:gd name="T2" fmla="*/ 142 w 174"/>
                <a:gd name="T3" fmla="*/ 8 h 107"/>
                <a:gd name="T4" fmla="*/ 174 w 174"/>
                <a:gd name="T5" fmla="*/ 99 h 107"/>
                <a:gd name="T6" fmla="*/ 0 w 174"/>
                <a:gd name="T7" fmla="*/ 107 h 107"/>
                <a:gd name="T8" fmla="*/ 38 w 174"/>
                <a:gd name="T9" fmla="*/ 0 h 107"/>
                <a:gd name="T10" fmla="*/ 38 w 174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4"/>
                <a:gd name="T19" fmla="*/ 0 h 107"/>
                <a:gd name="T20" fmla="*/ 174 w 174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4" h="107">
                  <a:moveTo>
                    <a:pt x="38" y="0"/>
                  </a:moveTo>
                  <a:lnTo>
                    <a:pt x="142" y="8"/>
                  </a:lnTo>
                  <a:lnTo>
                    <a:pt x="174" y="99"/>
                  </a:lnTo>
                  <a:lnTo>
                    <a:pt x="0" y="10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73" name="Freeform 229">
              <a:extLst>
                <a:ext uri="{FF2B5EF4-FFF2-40B4-BE49-F238E27FC236}">
                  <a16:creationId xmlns:a16="http://schemas.microsoft.com/office/drawing/2014/main" xmlns="" id="{E3B84D7D-1C3E-4420-8F7D-DC4722345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207"/>
              <a:ext cx="74" cy="34"/>
            </a:xfrm>
            <a:custGeom>
              <a:avLst/>
              <a:gdLst>
                <a:gd name="T0" fmla="*/ 0 w 149"/>
                <a:gd name="T1" fmla="*/ 66 h 66"/>
                <a:gd name="T2" fmla="*/ 135 w 149"/>
                <a:gd name="T3" fmla="*/ 62 h 66"/>
                <a:gd name="T4" fmla="*/ 149 w 149"/>
                <a:gd name="T5" fmla="*/ 3 h 66"/>
                <a:gd name="T6" fmla="*/ 2 w 149"/>
                <a:gd name="T7" fmla="*/ 0 h 66"/>
                <a:gd name="T8" fmla="*/ 0 w 149"/>
                <a:gd name="T9" fmla="*/ 66 h 66"/>
                <a:gd name="T10" fmla="*/ 0 w 149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66"/>
                <a:gd name="T20" fmla="*/ 149 w 149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66">
                  <a:moveTo>
                    <a:pt x="0" y="66"/>
                  </a:moveTo>
                  <a:lnTo>
                    <a:pt x="135" y="62"/>
                  </a:lnTo>
                  <a:lnTo>
                    <a:pt x="149" y="3"/>
                  </a:lnTo>
                  <a:lnTo>
                    <a:pt x="2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74" name="Freeform 230">
              <a:extLst>
                <a:ext uri="{FF2B5EF4-FFF2-40B4-BE49-F238E27FC236}">
                  <a16:creationId xmlns:a16="http://schemas.microsoft.com/office/drawing/2014/main" xmlns="" id="{C6C9A03A-3C05-4F71-B171-A6003FE0A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2330"/>
              <a:ext cx="143" cy="67"/>
            </a:xfrm>
            <a:custGeom>
              <a:avLst/>
              <a:gdLst>
                <a:gd name="T0" fmla="*/ 0 w 287"/>
                <a:gd name="T1" fmla="*/ 11 h 135"/>
                <a:gd name="T2" fmla="*/ 28 w 287"/>
                <a:gd name="T3" fmla="*/ 135 h 135"/>
                <a:gd name="T4" fmla="*/ 155 w 287"/>
                <a:gd name="T5" fmla="*/ 123 h 135"/>
                <a:gd name="T6" fmla="*/ 283 w 287"/>
                <a:gd name="T7" fmla="*/ 34 h 135"/>
                <a:gd name="T8" fmla="*/ 287 w 287"/>
                <a:gd name="T9" fmla="*/ 0 h 135"/>
                <a:gd name="T10" fmla="*/ 0 w 287"/>
                <a:gd name="T11" fmla="*/ 11 h 135"/>
                <a:gd name="T12" fmla="*/ 0 w 287"/>
                <a:gd name="T13" fmla="*/ 11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7"/>
                <a:gd name="T22" fmla="*/ 0 h 135"/>
                <a:gd name="T23" fmla="*/ 287 w 287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7" h="135">
                  <a:moveTo>
                    <a:pt x="0" y="11"/>
                  </a:moveTo>
                  <a:lnTo>
                    <a:pt x="28" y="135"/>
                  </a:lnTo>
                  <a:lnTo>
                    <a:pt x="155" y="123"/>
                  </a:lnTo>
                  <a:lnTo>
                    <a:pt x="283" y="34"/>
                  </a:lnTo>
                  <a:lnTo>
                    <a:pt x="28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75" name="Freeform 231">
              <a:extLst>
                <a:ext uri="{FF2B5EF4-FFF2-40B4-BE49-F238E27FC236}">
                  <a16:creationId xmlns:a16="http://schemas.microsoft.com/office/drawing/2014/main" xmlns="" id="{FDE8975A-7021-4A4B-889F-5772F63A6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2343"/>
              <a:ext cx="103" cy="38"/>
            </a:xfrm>
            <a:custGeom>
              <a:avLst/>
              <a:gdLst>
                <a:gd name="T0" fmla="*/ 0 w 207"/>
                <a:gd name="T1" fmla="*/ 12 h 76"/>
                <a:gd name="T2" fmla="*/ 17 w 207"/>
                <a:gd name="T3" fmla="*/ 76 h 76"/>
                <a:gd name="T4" fmla="*/ 207 w 207"/>
                <a:gd name="T5" fmla="*/ 0 h 76"/>
                <a:gd name="T6" fmla="*/ 0 w 207"/>
                <a:gd name="T7" fmla="*/ 12 h 76"/>
                <a:gd name="T8" fmla="*/ 0 w 207"/>
                <a:gd name="T9" fmla="*/ 1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76"/>
                <a:gd name="T17" fmla="*/ 207 w 207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76">
                  <a:moveTo>
                    <a:pt x="0" y="12"/>
                  </a:moveTo>
                  <a:lnTo>
                    <a:pt x="17" y="76"/>
                  </a:lnTo>
                  <a:lnTo>
                    <a:pt x="20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76" name="Freeform 232">
              <a:extLst>
                <a:ext uri="{FF2B5EF4-FFF2-40B4-BE49-F238E27FC236}">
                  <a16:creationId xmlns:a16="http://schemas.microsoft.com/office/drawing/2014/main" xmlns="" id="{4E66128B-BCF6-4D99-806B-534D8A25C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" y="2368"/>
              <a:ext cx="43" cy="27"/>
            </a:xfrm>
            <a:custGeom>
              <a:avLst/>
              <a:gdLst>
                <a:gd name="T0" fmla="*/ 0 w 87"/>
                <a:gd name="T1" fmla="*/ 55 h 55"/>
                <a:gd name="T2" fmla="*/ 82 w 87"/>
                <a:gd name="T3" fmla="*/ 0 h 55"/>
                <a:gd name="T4" fmla="*/ 87 w 87"/>
                <a:gd name="T5" fmla="*/ 51 h 55"/>
                <a:gd name="T6" fmla="*/ 0 w 87"/>
                <a:gd name="T7" fmla="*/ 55 h 55"/>
                <a:gd name="T8" fmla="*/ 0 w 87"/>
                <a:gd name="T9" fmla="*/ 5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55"/>
                <a:gd name="T17" fmla="*/ 87 w 87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55">
                  <a:moveTo>
                    <a:pt x="0" y="55"/>
                  </a:moveTo>
                  <a:lnTo>
                    <a:pt x="82" y="0"/>
                  </a:lnTo>
                  <a:lnTo>
                    <a:pt x="87" y="51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77" name="Freeform 233">
              <a:extLst>
                <a:ext uri="{FF2B5EF4-FFF2-40B4-BE49-F238E27FC236}">
                  <a16:creationId xmlns:a16="http://schemas.microsoft.com/office/drawing/2014/main" xmlns="" id="{A1BFCE5B-81DA-478F-8D4A-8F56AD13D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2196"/>
              <a:ext cx="193" cy="122"/>
            </a:xfrm>
            <a:custGeom>
              <a:avLst/>
              <a:gdLst>
                <a:gd name="T0" fmla="*/ 0 w 386"/>
                <a:gd name="T1" fmla="*/ 13 h 245"/>
                <a:gd name="T2" fmla="*/ 4 w 386"/>
                <a:gd name="T3" fmla="*/ 245 h 245"/>
                <a:gd name="T4" fmla="*/ 93 w 386"/>
                <a:gd name="T5" fmla="*/ 173 h 245"/>
                <a:gd name="T6" fmla="*/ 93 w 386"/>
                <a:gd name="T7" fmla="*/ 13 h 245"/>
                <a:gd name="T8" fmla="*/ 386 w 386"/>
                <a:gd name="T9" fmla="*/ 4 h 245"/>
                <a:gd name="T10" fmla="*/ 82 w 386"/>
                <a:gd name="T11" fmla="*/ 0 h 245"/>
                <a:gd name="T12" fmla="*/ 0 w 386"/>
                <a:gd name="T13" fmla="*/ 13 h 245"/>
                <a:gd name="T14" fmla="*/ 0 w 386"/>
                <a:gd name="T15" fmla="*/ 13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6"/>
                <a:gd name="T25" fmla="*/ 0 h 245"/>
                <a:gd name="T26" fmla="*/ 386 w 386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6" h="245">
                  <a:moveTo>
                    <a:pt x="0" y="13"/>
                  </a:moveTo>
                  <a:lnTo>
                    <a:pt x="4" y="245"/>
                  </a:lnTo>
                  <a:lnTo>
                    <a:pt x="93" y="173"/>
                  </a:lnTo>
                  <a:lnTo>
                    <a:pt x="93" y="13"/>
                  </a:lnTo>
                  <a:lnTo>
                    <a:pt x="386" y="4"/>
                  </a:lnTo>
                  <a:lnTo>
                    <a:pt x="8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78" name="Freeform 234">
              <a:extLst>
                <a:ext uri="{FF2B5EF4-FFF2-40B4-BE49-F238E27FC236}">
                  <a16:creationId xmlns:a16="http://schemas.microsoft.com/office/drawing/2014/main" xmlns="" id="{3E24F4D9-59A1-4FCE-9CEE-645035623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2298"/>
              <a:ext cx="177" cy="24"/>
            </a:xfrm>
            <a:custGeom>
              <a:avLst/>
              <a:gdLst>
                <a:gd name="T0" fmla="*/ 0 w 356"/>
                <a:gd name="T1" fmla="*/ 50 h 50"/>
                <a:gd name="T2" fmla="*/ 65 w 356"/>
                <a:gd name="T3" fmla="*/ 0 h 50"/>
                <a:gd name="T4" fmla="*/ 65 w 356"/>
                <a:gd name="T5" fmla="*/ 29 h 50"/>
                <a:gd name="T6" fmla="*/ 356 w 356"/>
                <a:gd name="T7" fmla="*/ 31 h 50"/>
                <a:gd name="T8" fmla="*/ 335 w 356"/>
                <a:gd name="T9" fmla="*/ 40 h 50"/>
                <a:gd name="T10" fmla="*/ 0 w 356"/>
                <a:gd name="T11" fmla="*/ 50 h 50"/>
                <a:gd name="T12" fmla="*/ 0 w 356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50"/>
                <a:gd name="T23" fmla="*/ 356 w 35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50">
                  <a:moveTo>
                    <a:pt x="0" y="50"/>
                  </a:moveTo>
                  <a:lnTo>
                    <a:pt x="65" y="0"/>
                  </a:lnTo>
                  <a:lnTo>
                    <a:pt x="65" y="29"/>
                  </a:lnTo>
                  <a:lnTo>
                    <a:pt x="356" y="31"/>
                  </a:lnTo>
                  <a:lnTo>
                    <a:pt x="335" y="4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79" name="Freeform 235">
              <a:extLst>
                <a:ext uri="{FF2B5EF4-FFF2-40B4-BE49-F238E27FC236}">
                  <a16:creationId xmlns:a16="http://schemas.microsoft.com/office/drawing/2014/main" xmlns="" id="{7B161190-71D9-4B53-8E99-B310D4B21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" y="2245"/>
              <a:ext cx="58" cy="19"/>
            </a:xfrm>
            <a:custGeom>
              <a:avLst/>
              <a:gdLst>
                <a:gd name="T0" fmla="*/ 0 w 116"/>
                <a:gd name="T1" fmla="*/ 0 h 38"/>
                <a:gd name="T2" fmla="*/ 0 w 116"/>
                <a:gd name="T3" fmla="*/ 38 h 38"/>
                <a:gd name="T4" fmla="*/ 116 w 116"/>
                <a:gd name="T5" fmla="*/ 34 h 38"/>
                <a:gd name="T6" fmla="*/ 116 w 116"/>
                <a:gd name="T7" fmla="*/ 0 h 38"/>
                <a:gd name="T8" fmla="*/ 0 w 116"/>
                <a:gd name="T9" fmla="*/ 0 h 38"/>
                <a:gd name="T10" fmla="*/ 0 w 11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38"/>
                <a:gd name="T20" fmla="*/ 116 w 11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38">
                  <a:moveTo>
                    <a:pt x="0" y="0"/>
                  </a:moveTo>
                  <a:lnTo>
                    <a:pt x="0" y="38"/>
                  </a:lnTo>
                  <a:lnTo>
                    <a:pt x="116" y="34"/>
                  </a:lnTo>
                  <a:lnTo>
                    <a:pt x="1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80" name="Freeform 236">
              <a:extLst>
                <a:ext uri="{FF2B5EF4-FFF2-40B4-BE49-F238E27FC236}">
                  <a16:creationId xmlns:a16="http://schemas.microsoft.com/office/drawing/2014/main" xmlns="" id="{A5C2DDAB-0396-43EE-810C-6F440A206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2339"/>
              <a:ext cx="107" cy="37"/>
            </a:xfrm>
            <a:custGeom>
              <a:avLst/>
              <a:gdLst>
                <a:gd name="T0" fmla="*/ 31 w 215"/>
                <a:gd name="T1" fmla="*/ 4 h 74"/>
                <a:gd name="T2" fmla="*/ 194 w 215"/>
                <a:gd name="T3" fmla="*/ 0 h 74"/>
                <a:gd name="T4" fmla="*/ 215 w 215"/>
                <a:gd name="T5" fmla="*/ 66 h 74"/>
                <a:gd name="T6" fmla="*/ 0 w 215"/>
                <a:gd name="T7" fmla="*/ 74 h 74"/>
                <a:gd name="T8" fmla="*/ 31 w 215"/>
                <a:gd name="T9" fmla="*/ 4 h 74"/>
                <a:gd name="T10" fmla="*/ 31 w 215"/>
                <a:gd name="T11" fmla="*/ 4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"/>
                <a:gd name="T19" fmla="*/ 0 h 74"/>
                <a:gd name="T20" fmla="*/ 215 w 215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" h="74">
                  <a:moveTo>
                    <a:pt x="31" y="4"/>
                  </a:moveTo>
                  <a:lnTo>
                    <a:pt x="194" y="0"/>
                  </a:lnTo>
                  <a:lnTo>
                    <a:pt x="215" y="66"/>
                  </a:lnTo>
                  <a:lnTo>
                    <a:pt x="0" y="74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81" name="Freeform 237">
              <a:extLst>
                <a:ext uri="{FF2B5EF4-FFF2-40B4-BE49-F238E27FC236}">
                  <a16:creationId xmlns:a16="http://schemas.microsoft.com/office/drawing/2014/main" xmlns="" id="{D6D39E25-32F9-4315-9B3F-1E4F0187E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2217"/>
              <a:ext cx="64" cy="13"/>
            </a:xfrm>
            <a:custGeom>
              <a:avLst/>
              <a:gdLst>
                <a:gd name="T0" fmla="*/ 10 w 129"/>
                <a:gd name="T1" fmla="*/ 0 h 26"/>
                <a:gd name="T2" fmla="*/ 129 w 129"/>
                <a:gd name="T3" fmla="*/ 0 h 26"/>
                <a:gd name="T4" fmla="*/ 129 w 129"/>
                <a:gd name="T5" fmla="*/ 19 h 26"/>
                <a:gd name="T6" fmla="*/ 0 w 129"/>
                <a:gd name="T7" fmla="*/ 26 h 26"/>
                <a:gd name="T8" fmla="*/ 10 w 129"/>
                <a:gd name="T9" fmla="*/ 0 h 26"/>
                <a:gd name="T10" fmla="*/ 10 w 129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26"/>
                <a:gd name="T20" fmla="*/ 129 w 12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26">
                  <a:moveTo>
                    <a:pt x="10" y="0"/>
                  </a:moveTo>
                  <a:lnTo>
                    <a:pt x="129" y="0"/>
                  </a:lnTo>
                  <a:lnTo>
                    <a:pt x="129" y="19"/>
                  </a:lnTo>
                  <a:lnTo>
                    <a:pt x="0" y="2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82" name="Freeform 238">
              <a:extLst>
                <a:ext uri="{FF2B5EF4-FFF2-40B4-BE49-F238E27FC236}">
                  <a16:creationId xmlns:a16="http://schemas.microsoft.com/office/drawing/2014/main" xmlns="" id="{28956344-3095-4A1C-81B3-3FB97F27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2291"/>
              <a:ext cx="65" cy="24"/>
            </a:xfrm>
            <a:custGeom>
              <a:avLst/>
              <a:gdLst>
                <a:gd name="T0" fmla="*/ 0 w 131"/>
                <a:gd name="T1" fmla="*/ 0 h 47"/>
                <a:gd name="T2" fmla="*/ 114 w 131"/>
                <a:gd name="T3" fmla="*/ 2 h 47"/>
                <a:gd name="T4" fmla="*/ 131 w 131"/>
                <a:gd name="T5" fmla="*/ 40 h 47"/>
                <a:gd name="T6" fmla="*/ 15 w 131"/>
                <a:gd name="T7" fmla="*/ 47 h 47"/>
                <a:gd name="T8" fmla="*/ 0 w 131"/>
                <a:gd name="T9" fmla="*/ 0 h 47"/>
                <a:gd name="T10" fmla="*/ 0 w 131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47"/>
                <a:gd name="T20" fmla="*/ 131 w 131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47">
                  <a:moveTo>
                    <a:pt x="0" y="0"/>
                  </a:moveTo>
                  <a:lnTo>
                    <a:pt x="114" y="2"/>
                  </a:lnTo>
                  <a:lnTo>
                    <a:pt x="131" y="40"/>
                  </a:lnTo>
                  <a:lnTo>
                    <a:pt x="15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83" name="Freeform 239">
              <a:extLst>
                <a:ext uri="{FF2B5EF4-FFF2-40B4-BE49-F238E27FC236}">
                  <a16:creationId xmlns:a16="http://schemas.microsoft.com/office/drawing/2014/main" xmlns="" id="{B0C733E3-3D18-4151-89B0-F32E15B78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2085"/>
              <a:ext cx="256" cy="372"/>
            </a:xfrm>
            <a:custGeom>
              <a:avLst/>
              <a:gdLst>
                <a:gd name="T0" fmla="*/ 29 w 512"/>
                <a:gd name="T1" fmla="*/ 251 h 745"/>
                <a:gd name="T2" fmla="*/ 57 w 512"/>
                <a:gd name="T3" fmla="*/ 0 h 745"/>
                <a:gd name="T4" fmla="*/ 500 w 512"/>
                <a:gd name="T5" fmla="*/ 4 h 745"/>
                <a:gd name="T6" fmla="*/ 512 w 512"/>
                <a:gd name="T7" fmla="*/ 711 h 745"/>
                <a:gd name="T8" fmla="*/ 80 w 512"/>
                <a:gd name="T9" fmla="*/ 745 h 745"/>
                <a:gd name="T10" fmla="*/ 0 w 512"/>
                <a:gd name="T11" fmla="*/ 390 h 745"/>
                <a:gd name="T12" fmla="*/ 67 w 512"/>
                <a:gd name="T13" fmla="*/ 396 h 745"/>
                <a:gd name="T14" fmla="*/ 135 w 512"/>
                <a:gd name="T15" fmla="*/ 660 h 745"/>
                <a:gd name="T16" fmla="*/ 453 w 512"/>
                <a:gd name="T17" fmla="*/ 648 h 745"/>
                <a:gd name="T18" fmla="*/ 434 w 512"/>
                <a:gd name="T19" fmla="*/ 86 h 745"/>
                <a:gd name="T20" fmla="*/ 115 w 512"/>
                <a:gd name="T21" fmla="*/ 75 h 745"/>
                <a:gd name="T22" fmla="*/ 96 w 512"/>
                <a:gd name="T23" fmla="*/ 244 h 745"/>
                <a:gd name="T24" fmla="*/ 29 w 512"/>
                <a:gd name="T25" fmla="*/ 251 h 745"/>
                <a:gd name="T26" fmla="*/ 29 w 512"/>
                <a:gd name="T27" fmla="*/ 251 h 7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2"/>
                <a:gd name="T43" fmla="*/ 0 h 745"/>
                <a:gd name="T44" fmla="*/ 512 w 512"/>
                <a:gd name="T45" fmla="*/ 745 h 7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2" h="745">
                  <a:moveTo>
                    <a:pt x="29" y="251"/>
                  </a:moveTo>
                  <a:lnTo>
                    <a:pt x="57" y="0"/>
                  </a:lnTo>
                  <a:lnTo>
                    <a:pt x="500" y="4"/>
                  </a:lnTo>
                  <a:lnTo>
                    <a:pt x="512" y="711"/>
                  </a:lnTo>
                  <a:lnTo>
                    <a:pt x="80" y="745"/>
                  </a:lnTo>
                  <a:lnTo>
                    <a:pt x="0" y="390"/>
                  </a:lnTo>
                  <a:lnTo>
                    <a:pt x="67" y="396"/>
                  </a:lnTo>
                  <a:lnTo>
                    <a:pt x="135" y="660"/>
                  </a:lnTo>
                  <a:lnTo>
                    <a:pt x="453" y="648"/>
                  </a:lnTo>
                  <a:lnTo>
                    <a:pt x="434" y="86"/>
                  </a:lnTo>
                  <a:lnTo>
                    <a:pt x="115" y="75"/>
                  </a:lnTo>
                  <a:lnTo>
                    <a:pt x="96" y="244"/>
                  </a:lnTo>
                  <a:lnTo>
                    <a:pt x="29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84" name="Freeform 240">
              <a:extLst>
                <a:ext uri="{FF2B5EF4-FFF2-40B4-BE49-F238E27FC236}">
                  <a16:creationId xmlns:a16="http://schemas.microsoft.com/office/drawing/2014/main" xmlns="" id="{89D934F3-D43B-45F5-8D52-8482DD3B0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2189"/>
              <a:ext cx="50" cy="109"/>
            </a:xfrm>
            <a:custGeom>
              <a:avLst/>
              <a:gdLst>
                <a:gd name="T0" fmla="*/ 38 w 99"/>
                <a:gd name="T1" fmla="*/ 0 h 217"/>
                <a:gd name="T2" fmla="*/ 0 w 99"/>
                <a:gd name="T3" fmla="*/ 187 h 217"/>
                <a:gd name="T4" fmla="*/ 35 w 99"/>
                <a:gd name="T5" fmla="*/ 217 h 217"/>
                <a:gd name="T6" fmla="*/ 82 w 99"/>
                <a:gd name="T7" fmla="*/ 187 h 217"/>
                <a:gd name="T8" fmla="*/ 99 w 99"/>
                <a:gd name="T9" fmla="*/ 4 h 217"/>
                <a:gd name="T10" fmla="*/ 38 w 99"/>
                <a:gd name="T11" fmla="*/ 0 h 217"/>
                <a:gd name="T12" fmla="*/ 38 w 99"/>
                <a:gd name="T13" fmla="*/ 0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217"/>
                <a:gd name="T23" fmla="*/ 99 w 99"/>
                <a:gd name="T24" fmla="*/ 217 h 2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217">
                  <a:moveTo>
                    <a:pt x="38" y="0"/>
                  </a:moveTo>
                  <a:lnTo>
                    <a:pt x="0" y="187"/>
                  </a:lnTo>
                  <a:lnTo>
                    <a:pt x="35" y="217"/>
                  </a:lnTo>
                  <a:lnTo>
                    <a:pt x="82" y="187"/>
                  </a:lnTo>
                  <a:lnTo>
                    <a:pt x="99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85" name="Freeform 241">
              <a:extLst>
                <a:ext uri="{FF2B5EF4-FFF2-40B4-BE49-F238E27FC236}">
                  <a16:creationId xmlns:a16="http://schemas.microsoft.com/office/drawing/2014/main" xmlns="" id="{7C42C995-3F9B-4C80-9614-3D80959AB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127"/>
              <a:ext cx="244" cy="293"/>
            </a:xfrm>
            <a:custGeom>
              <a:avLst/>
              <a:gdLst>
                <a:gd name="T0" fmla="*/ 430 w 487"/>
                <a:gd name="T1" fmla="*/ 0 h 587"/>
                <a:gd name="T2" fmla="*/ 432 w 487"/>
                <a:gd name="T3" fmla="*/ 8 h 587"/>
                <a:gd name="T4" fmla="*/ 441 w 487"/>
                <a:gd name="T5" fmla="*/ 29 h 587"/>
                <a:gd name="T6" fmla="*/ 447 w 487"/>
                <a:gd name="T7" fmla="*/ 49 h 587"/>
                <a:gd name="T8" fmla="*/ 452 w 487"/>
                <a:gd name="T9" fmla="*/ 68 h 587"/>
                <a:gd name="T10" fmla="*/ 458 w 487"/>
                <a:gd name="T11" fmla="*/ 87 h 587"/>
                <a:gd name="T12" fmla="*/ 462 w 487"/>
                <a:gd name="T13" fmla="*/ 108 h 587"/>
                <a:gd name="T14" fmla="*/ 468 w 487"/>
                <a:gd name="T15" fmla="*/ 131 h 587"/>
                <a:gd name="T16" fmla="*/ 473 w 487"/>
                <a:gd name="T17" fmla="*/ 158 h 587"/>
                <a:gd name="T18" fmla="*/ 475 w 487"/>
                <a:gd name="T19" fmla="*/ 184 h 587"/>
                <a:gd name="T20" fmla="*/ 479 w 487"/>
                <a:gd name="T21" fmla="*/ 213 h 587"/>
                <a:gd name="T22" fmla="*/ 481 w 487"/>
                <a:gd name="T23" fmla="*/ 238 h 587"/>
                <a:gd name="T24" fmla="*/ 481 w 487"/>
                <a:gd name="T25" fmla="*/ 253 h 587"/>
                <a:gd name="T26" fmla="*/ 483 w 487"/>
                <a:gd name="T27" fmla="*/ 272 h 587"/>
                <a:gd name="T28" fmla="*/ 485 w 487"/>
                <a:gd name="T29" fmla="*/ 289 h 587"/>
                <a:gd name="T30" fmla="*/ 485 w 487"/>
                <a:gd name="T31" fmla="*/ 306 h 587"/>
                <a:gd name="T32" fmla="*/ 485 w 487"/>
                <a:gd name="T33" fmla="*/ 321 h 587"/>
                <a:gd name="T34" fmla="*/ 483 w 487"/>
                <a:gd name="T35" fmla="*/ 346 h 587"/>
                <a:gd name="T36" fmla="*/ 481 w 487"/>
                <a:gd name="T37" fmla="*/ 376 h 587"/>
                <a:gd name="T38" fmla="*/ 477 w 487"/>
                <a:gd name="T39" fmla="*/ 405 h 587"/>
                <a:gd name="T40" fmla="*/ 473 w 487"/>
                <a:gd name="T41" fmla="*/ 433 h 587"/>
                <a:gd name="T42" fmla="*/ 468 w 487"/>
                <a:gd name="T43" fmla="*/ 458 h 587"/>
                <a:gd name="T44" fmla="*/ 460 w 487"/>
                <a:gd name="T45" fmla="*/ 481 h 587"/>
                <a:gd name="T46" fmla="*/ 454 w 487"/>
                <a:gd name="T47" fmla="*/ 502 h 587"/>
                <a:gd name="T48" fmla="*/ 447 w 487"/>
                <a:gd name="T49" fmla="*/ 519 h 587"/>
                <a:gd name="T50" fmla="*/ 441 w 487"/>
                <a:gd name="T51" fmla="*/ 536 h 587"/>
                <a:gd name="T52" fmla="*/ 432 w 487"/>
                <a:gd name="T53" fmla="*/ 555 h 587"/>
                <a:gd name="T54" fmla="*/ 422 w 487"/>
                <a:gd name="T55" fmla="*/ 574 h 587"/>
                <a:gd name="T56" fmla="*/ 416 w 487"/>
                <a:gd name="T57" fmla="*/ 585 h 587"/>
                <a:gd name="T58" fmla="*/ 0 w 487"/>
                <a:gd name="T59" fmla="*/ 585 h 587"/>
                <a:gd name="T60" fmla="*/ 371 w 487"/>
                <a:gd name="T61" fmla="*/ 517 h 587"/>
                <a:gd name="T62" fmla="*/ 378 w 487"/>
                <a:gd name="T63" fmla="*/ 500 h 587"/>
                <a:gd name="T64" fmla="*/ 386 w 487"/>
                <a:gd name="T65" fmla="*/ 481 h 587"/>
                <a:gd name="T66" fmla="*/ 397 w 487"/>
                <a:gd name="T67" fmla="*/ 456 h 587"/>
                <a:gd name="T68" fmla="*/ 399 w 487"/>
                <a:gd name="T69" fmla="*/ 439 h 587"/>
                <a:gd name="T70" fmla="*/ 405 w 487"/>
                <a:gd name="T71" fmla="*/ 424 h 587"/>
                <a:gd name="T72" fmla="*/ 409 w 487"/>
                <a:gd name="T73" fmla="*/ 405 h 587"/>
                <a:gd name="T74" fmla="*/ 412 w 487"/>
                <a:gd name="T75" fmla="*/ 388 h 587"/>
                <a:gd name="T76" fmla="*/ 416 w 487"/>
                <a:gd name="T77" fmla="*/ 365 h 587"/>
                <a:gd name="T78" fmla="*/ 418 w 487"/>
                <a:gd name="T79" fmla="*/ 344 h 587"/>
                <a:gd name="T80" fmla="*/ 420 w 487"/>
                <a:gd name="T81" fmla="*/ 321 h 587"/>
                <a:gd name="T82" fmla="*/ 422 w 487"/>
                <a:gd name="T83" fmla="*/ 298 h 587"/>
                <a:gd name="T84" fmla="*/ 420 w 487"/>
                <a:gd name="T85" fmla="*/ 272 h 587"/>
                <a:gd name="T86" fmla="*/ 418 w 487"/>
                <a:gd name="T87" fmla="*/ 249 h 587"/>
                <a:gd name="T88" fmla="*/ 418 w 487"/>
                <a:gd name="T89" fmla="*/ 224 h 587"/>
                <a:gd name="T90" fmla="*/ 416 w 487"/>
                <a:gd name="T91" fmla="*/ 205 h 587"/>
                <a:gd name="T92" fmla="*/ 412 w 487"/>
                <a:gd name="T93" fmla="*/ 186 h 587"/>
                <a:gd name="T94" fmla="*/ 411 w 487"/>
                <a:gd name="T95" fmla="*/ 169 h 587"/>
                <a:gd name="T96" fmla="*/ 409 w 487"/>
                <a:gd name="T97" fmla="*/ 154 h 587"/>
                <a:gd name="T98" fmla="*/ 407 w 487"/>
                <a:gd name="T99" fmla="*/ 139 h 587"/>
                <a:gd name="T100" fmla="*/ 401 w 487"/>
                <a:gd name="T101" fmla="*/ 114 h 587"/>
                <a:gd name="T102" fmla="*/ 397 w 487"/>
                <a:gd name="T103" fmla="*/ 97 h 587"/>
                <a:gd name="T104" fmla="*/ 393 w 487"/>
                <a:gd name="T105" fmla="*/ 84 h 587"/>
                <a:gd name="T106" fmla="*/ 106 w 487"/>
                <a:gd name="T107" fmla="*/ 2 h 5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7"/>
                <a:gd name="T163" fmla="*/ 0 h 587"/>
                <a:gd name="T164" fmla="*/ 487 w 487"/>
                <a:gd name="T165" fmla="*/ 587 h 5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7" h="587">
                  <a:moveTo>
                    <a:pt x="106" y="2"/>
                  </a:moveTo>
                  <a:lnTo>
                    <a:pt x="430" y="0"/>
                  </a:lnTo>
                  <a:lnTo>
                    <a:pt x="432" y="4"/>
                  </a:lnTo>
                  <a:lnTo>
                    <a:pt x="432" y="8"/>
                  </a:lnTo>
                  <a:lnTo>
                    <a:pt x="437" y="19"/>
                  </a:lnTo>
                  <a:lnTo>
                    <a:pt x="441" y="29"/>
                  </a:lnTo>
                  <a:lnTo>
                    <a:pt x="447" y="42"/>
                  </a:lnTo>
                  <a:lnTo>
                    <a:pt x="447" y="49"/>
                  </a:lnTo>
                  <a:lnTo>
                    <a:pt x="451" y="59"/>
                  </a:lnTo>
                  <a:lnTo>
                    <a:pt x="452" y="68"/>
                  </a:lnTo>
                  <a:lnTo>
                    <a:pt x="456" y="78"/>
                  </a:lnTo>
                  <a:lnTo>
                    <a:pt x="458" y="87"/>
                  </a:lnTo>
                  <a:lnTo>
                    <a:pt x="460" y="97"/>
                  </a:lnTo>
                  <a:lnTo>
                    <a:pt x="462" y="108"/>
                  </a:lnTo>
                  <a:lnTo>
                    <a:pt x="466" y="120"/>
                  </a:lnTo>
                  <a:lnTo>
                    <a:pt x="468" y="131"/>
                  </a:lnTo>
                  <a:lnTo>
                    <a:pt x="470" y="144"/>
                  </a:lnTo>
                  <a:lnTo>
                    <a:pt x="473" y="158"/>
                  </a:lnTo>
                  <a:lnTo>
                    <a:pt x="475" y="171"/>
                  </a:lnTo>
                  <a:lnTo>
                    <a:pt x="475" y="184"/>
                  </a:lnTo>
                  <a:lnTo>
                    <a:pt x="479" y="198"/>
                  </a:lnTo>
                  <a:lnTo>
                    <a:pt x="479" y="213"/>
                  </a:lnTo>
                  <a:lnTo>
                    <a:pt x="481" y="230"/>
                  </a:lnTo>
                  <a:lnTo>
                    <a:pt x="481" y="238"/>
                  </a:lnTo>
                  <a:lnTo>
                    <a:pt x="481" y="245"/>
                  </a:lnTo>
                  <a:lnTo>
                    <a:pt x="481" y="253"/>
                  </a:lnTo>
                  <a:lnTo>
                    <a:pt x="483" y="262"/>
                  </a:lnTo>
                  <a:lnTo>
                    <a:pt x="483" y="272"/>
                  </a:lnTo>
                  <a:lnTo>
                    <a:pt x="485" y="279"/>
                  </a:lnTo>
                  <a:lnTo>
                    <a:pt x="485" y="289"/>
                  </a:lnTo>
                  <a:lnTo>
                    <a:pt x="487" y="298"/>
                  </a:lnTo>
                  <a:lnTo>
                    <a:pt x="485" y="306"/>
                  </a:lnTo>
                  <a:lnTo>
                    <a:pt x="485" y="314"/>
                  </a:lnTo>
                  <a:lnTo>
                    <a:pt x="485" y="321"/>
                  </a:lnTo>
                  <a:lnTo>
                    <a:pt x="485" y="331"/>
                  </a:lnTo>
                  <a:lnTo>
                    <a:pt x="483" y="346"/>
                  </a:lnTo>
                  <a:lnTo>
                    <a:pt x="483" y="363"/>
                  </a:lnTo>
                  <a:lnTo>
                    <a:pt x="481" y="376"/>
                  </a:lnTo>
                  <a:lnTo>
                    <a:pt x="479" y="392"/>
                  </a:lnTo>
                  <a:lnTo>
                    <a:pt x="477" y="405"/>
                  </a:lnTo>
                  <a:lnTo>
                    <a:pt x="475" y="420"/>
                  </a:lnTo>
                  <a:lnTo>
                    <a:pt x="473" y="433"/>
                  </a:lnTo>
                  <a:lnTo>
                    <a:pt x="470" y="447"/>
                  </a:lnTo>
                  <a:lnTo>
                    <a:pt x="468" y="458"/>
                  </a:lnTo>
                  <a:lnTo>
                    <a:pt x="464" y="469"/>
                  </a:lnTo>
                  <a:lnTo>
                    <a:pt x="460" y="481"/>
                  </a:lnTo>
                  <a:lnTo>
                    <a:pt x="458" y="490"/>
                  </a:lnTo>
                  <a:lnTo>
                    <a:pt x="454" y="502"/>
                  </a:lnTo>
                  <a:lnTo>
                    <a:pt x="452" y="511"/>
                  </a:lnTo>
                  <a:lnTo>
                    <a:pt x="447" y="519"/>
                  </a:lnTo>
                  <a:lnTo>
                    <a:pt x="445" y="528"/>
                  </a:lnTo>
                  <a:lnTo>
                    <a:pt x="441" y="536"/>
                  </a:lnTo>
                  <a:lnTo>
                    <a:pt x="439" y="544"/>
                  </a:lnTo>
                  <a:lnTo>
                    <a:pt x="432" y="555"/>
                  </a:lnTo>
                  <a:lnTo>
                    <a:pt x="426" y="566"/>
                  </a:lnTo>
                  <a:lnTo>
                    <a:pt x="422" y="574"/>
                  </a:lnTo>
                  <a:lnTo>
                    <a:pt x="418" y="582"/>
                  </a:lnTo>
                  <a:lnTo>
                    <a:pt x="416" y="585"/>
                  </a:lnTo>
                  <a:lnTo>
                    <a:pt x="416" y="587"/>
                  </a:lnTo>
                  <a:lnTo>
                    <a:pt x="0" y="585"/>
                  </a:lnTo>
                  <a:lnTo>
                    <a:pt x="67" y="523"/>
                  </a:lnTo>
                  <a:lnTo>
                    <a:pt x="371" y="517"/>
                  </a:lnTo>
                  <a:lnTo>
                    <a:pt x="373" y="511"/>
                  </a:lnTo>
                  <a:lnTo>
                    <a:pt x="378" y="500"/>
                  </a:lnTo>
                  <a:lnTo>
                    <a:pt x="382" y="490"/>
                  </a:lnTo>
                  <a:lnTo>
                    <a:pt x="386" y="481"/>
                  </a:lnTo>
                  <a:lnTo>
                    <a:pt x="390" y="468"/>
                  </a:lnTo>
                  <a:lnTo>
                    <a:pt x="397" y="456"/>
                  </a:lnTo>
                  <a:lnTo>
                    <a:pt x="397" y="447"/>
                  </a:lnTo>
                  <a:lnTo>
                    <a:pt x="399" y="439"/>
                  </a:lnTo>
                  <a:lnTo>
                    <a:pt x="401" y="431"/>
                  </a:lnTo>
                  <a:lnTo>
                    <a:pt x="405" y="424"/>
                  </a:lnTo>
                  <a:lnTo>
                    <a:pt x="405" y="414"/>
                  </a:lnTo>
                  <a:lnTo>
                    <a:pt x="409" y="405"/>
                  </a:lnTo>
                  <a:lnTo>
                    <a:pt x="411" y="397"/>
                  </a:lnTo>
                  <a:lnTo>
                    <a:pt x="412" y="388"/>
                  </a:lnTo>
                  <a:lnTo>
                    <a:pt x="412" y="376"/>
                  </a:lnTo>
                  <a:lnTo>
                    <a:pt x="416" y="365"/>
                  </a:lnTo>
                  <a:lnTo>
                    <a:pt x="416" y="355"/>
                  </a:lnTo>
                  <a:lnTo>
                    <a:pt x="418" y="344"/>
                  </a:lnTo>
                  <a:lnTo>
                    <a:pt x="418" y="333"/>
                  </a:lnTo>
                  <a:lnTo>
                    <a:pt x="420" y="321"/>
                  </a:lnTo>
                  <a:lnTo>
                    <a:pt x="420" y="308"/>
                  </a:lnTo>
                  <a:lnTo>
                    <a:pt x="422" y="298"/>
                  </a:lnTo>
                  <a:lnTo>
                    <a:pt x="420" y="285"/>
                  </a:lnTo>
                  <a:lnTo>
                    <a:pt x="420" y="272"/>
                  </a:lnTo>
                  <a:lnTo>
                    <a:pt x="418" y="258"/>
                  </a:lnTo>
                  <a:lnTo>
                    <a:pt x="418" y="249"/>
                  </a:lnTo>
                  <a:lnTo>
                    <a:pt x="418" y="236"/>
                  </a:lnTo>
                  <a:lnTo>
                    <a:pt x="418" y="224"/>
                  </a:lnTo>
                  <a:lnTo>
                    <a:pt x="416" y="215"/>
                  </a:lnTo>
                  <a:lnTo>
                    <a:pt x="416" y="205"/>
                  </a:lnTo>
                  <a:lnTo>
                    <a:pt x="414" y="196"/>
                  </a:lnTo>
                  <a:lnTo>
                    <a:pt x="412" y="186"/>
                  </a:lnTo>
                  <a:lnTo>
                    <a:pt x="411" y="177"/>
                  </a:lnTo>
                  <a:lnTo>
                    <a:pt x="411" y="169"/>
                  </a:lnTo>
                  <a:lnTo>
                    <a:pt x="411" y="162"/>
                  </a:lnTo>
                  <a:lnTo>
                    <a:pt x="409" y="154"/>
                  </a:lnTo>
                  <a:lnTo>
                    <a:pt x="407" y="146"/>
                  </a:lnTo>
                  <a:lnTo>
                    <a:pt x="407" y="139"/>
                  </a:lnTo>
                  <a:lnTo>
                    <a:pt x="403" y="125"/>
                  </a:lnTo>
                  <a:lnTo>
                    <a:pt x="401" y="114"/>
                  </a:lnTo>
                  <a:lnTo>
                    <a:pt x="397" y="105"/>
                  </a:lnTo>
                  <a:lnTo>
                    <a:pt x="397" y="97"/>
                  </a:lnTo>
                  <a:lnTo>
                    <a:pt x="393" y="87"/>
                  </a:lnTo>
                  <a:lnTo>
                    <a:pt x="393" y="84"/>
                  </a:lnTo>
                  <a:lnTo>
                    <a:pt x="124" y="82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86" name="Freeform 242">
              <a:extLst>
                <a:ext uri="{FF2B5EF4-FFF2-40B4-BE49-F238E27FC236}">
                  <a16:creationId xmlns:a16="http://schemas.microsoft.com/office/drawing/2014/main" xmlns="" id="{01E2891E-8CCE-40C4-AC14-6FA25875B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2201"/>
              <a:ext cx="94" cy="21"/>
            </a:xfrm>
            <a:custGeom>
              <a:avLst/>
              <a:gdLst>
                <a:gd name="T0" fmla="*/ 2 w 189"/>
                <a:gd name="T1" fmla="*/ 6 h 42"/>
                <a:gd name="T2" fmla="*/ 183 w 189"/>
                <a:gd name="T3" fmla="*/ 0 h 42"/>
                <a:gd name="T4" fmla="*/ 189 w 189"/>
                <a:gd name="T5" fmla="*/ 29 h 42"/>
                <a:gd name="T6" fmla="*/ 59 w 189"/>
                <a:gd name="T7" fmla="*/ 40 h 42"/>
                <a:gd name="T8" fmla="*/ 0 w 189"/>
                <a:gd name="T9" fmla="*/ 42 h 42"/>
                <a:gd name="T10" fmla="*/ 2 w 189"/>
                <a:gd name="T11" fmla="*/ 6 h 42"/>
                <a:gd name="T12" fmla="*/ 2 w 189"/>
                <a:gd name="T13" fmla="*/ 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9"/>
                <a:gd name="T22" fmla="*/ 0 h 42"/>
                <a:gd name="T23" fmla="*/ 189 w 189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9" h="42">
                  <a:moveTo>
                    <a:pt x="2" y="6"/>
                  </a:moveTo>
                  <a:lnTo>
                    <a:pt x="183" y="0"/>
                  </a:lnTo>
                  <a:lnTo>
                    <a:pt x="189" y="29"/>
                  </a:lnTo>
                  <a:lnTo>
                    <a:pt x="59" y="40"/>
                  </a:lnTo>
                  <a:lnTo>
                    <a:pt x="0" y="4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87" name="Freeform 243">
              <a:extLst>
                <a:ext uri="{FF2B5EF4-FFF2-40B4-BE49-F238E27FC236}">
                  <a16:creationId xmlns:a16="http://schemas.microsoft.com/office/drawing/2014/main" xmlns="" id="{72A4E9C6-F052-4D65-928F-F4A4CD232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" y="2227"/>
              <a:ext cx="84" cy="12"/>
            </a:xfrm>
            <a:custGeom>
              <a:avLst/>
              <a:gdLst>
                <a:gd name="T0" fmla="*/ 0 w 169"/>
                <a:gd name="T1" fmla="*/ 2 h 23"/>
                <a:gd name="T2" fmla="*/ 169 w 169"/>
                <a:gd name="T3" fmla="*/ 0 h 23"/>
                <a:gd name="T4" fmla="*/ 169 w 169"/>
                <a:gd name="T5" fmla="*/ 21 h 23"/>
                <a:gd name="T6" fmla="*/ 7 w 169"/>
                <a:gd name="T7" fmla="*/ 23 h 23"/>
                <a:gd name="T8" fmla="*/ 0 w 169"/>
                <a:gd name="T9" fmla="*/ 2 h 23"/>
                <a:gd name="T10" fmla="*/ 0 w 169"/>
                <a:gd name="T11" fmla="*/ 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"/>
                <a:gd name="T19" fmla="*/ 0 h 23"/>
                <a:gd name="T20" fmla="*/ 169 w 169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" h="23">
                  <a:moveTo>
                    <a:pt x="0" y="2"/>
                  </a:moveTo>
                  <a:lnTo>
                    <a:pt x="169" y="0"/>
                  </a:lnTo>
                  <a:lnTo>
                    <a:pt x="169" y="21"/>
                  </a:lnTo>
                  <a:lnTo>
                    <a:pt x="7" y="2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88" name="Freeform 244">
              <a:extLst>
                <a:ext uri="{FF2B5EF4-FFF2-40B4-BE49-F238E27FC236}">
                  <a16:creationId xmlns:a16="http://schemas.microsoft.com/office/drawing/2014/main" xmlns="" id="{24B97AA5-8F3D-4A77-9E8E-6E0BD508E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2282"/>
              <a:ext cx="127" cy="89"/>
            </a:xfrm>
            <a:custGeom>
              <a:avLst/>
              <a:gdLst>
                <a:gd name="T0" fmla="*/ 48 w 255"/>
                <a:gd name="T1" fmla="*/ 0 h 176"/>
                <a:gd name="T2" fmla="*/ 255 w 255"/>
                <a:gd name="T3" fmla="*/ 5 h 176"/>
                <a:gd name="T4" fmla="*/ 255 w 255"/>
                <a:gd name="T5" fmla="*/ 47 h 176"/>
                <a:gd name="T6" fmla="*/ 243 w 255"/>
                <a:gd name="T7" fmla="*/ 118 h 176"/>
                <a:gd name="T8" fmla="*/ 222 w 255"/>
                <a:gd name="T9" fmla="*/ 171 h 176"/>
                <a:gd name="T10" fmla="*/ 0 w 255"/>
                <a:gd name="T11" fmla="*/ 176 h 176"/>
                <a:gd name="T12" fmla="*/ 48 w 255"/>
                <a:gd name="T13" fmla="*/ 0 h 176"/>
                <a:gd name="T14" fmla="*/ 48 w 255"/>
                <a:gd name="T15" fmla="*/ 0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5"/>
                <a:gd name="T25" fmla="*/ 0 h 176"/>
                <a:gd name="T26" fmla="*/ 255 w 255"/>
                <a:gd name="T27" fmla="*/ 176 h 1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5" h="176">
                  <a:moveTo>
                    <a:pt x="48" y="0"/>
                  </a:moveTo>
                  <a:lnTo>
                    <a:pt x="255" y="5"/>
                  </a:lnTo>
                  <a:lnTo>
                    <a:pt x="255" y="47"/>
                  </a:lnTo>
                  <a:lnTo>
                    <a:pt x="243" y="118"/>
                  </a:lnTo>
                  <a:lnTo>
                    <a:pt x="222" y="171"/>
                  </a:lnTo>
                  <a:lnTo>
                    <a:pt x="0" y="17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89" name="Freeform 245">
              <a:extLst>
                <a:ext uri="{FF2B5EF4-FFF2-40B4-BE49-F238E27FC236}">
                  <a16:creationId xmlns:a16="http://schemas.microsoft.com/office/drawing/2014/main" xmlns="" id="{0C86A1E0-DBA0-4762-BE93-F7C8D4272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301"/>
              <a:ext cx="103" cy="50"/>
            </a:xfrm>
            <a:custGeom>
              <a:avLst/>
              <a:gdLst>
                <a:gd name="T0" fmla="*/ 19 w 207"/>
                <a:gd name="T1" fmla="*/ 0 h 99"/>
                <a:gd name="T2" fmla="*/ 207 w 207"/>
                <a:gd name="T3" fmla="*/ 9 h 99"/>
                <a:gd name="T4" fmla="*/ 201 w 207"/>
                <a:gd name="T5" fmla="*/ 57 h 99"/>
                <a:gd name="T6" fmla="*/ 186 w 207"/>
                <a:gd name="T7" fmla="*/ 99 h 99"/>
                <a:gd name="T8" fmla="*/ 0 w 207"/>
                <a:gd name="T9" fmla="*/ 99 h 99"/>
                <a:gd name="T10" fmla="*/ 19 w 207"/>
                <a:gd name="T11" fmla="*/ 0 h 99"/>
                <a:gd name="T12" fmla="*/ 19 w 207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7"/>
                <a:gd name="T22" fmla="*/ 0 h 99"/>
                <a:gd name="T23" fmla="*/ 207 w 207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7" h="99">
                  <a:moveTo>
                    <a:pt x="19" y="0"/>
                  </a:moveTo>
                  <a:lnTo>
                    <a:pt x="207" y="9"/>
                  </a:lnTo>
                  <a:lnTo>
                    <a:pt x="201" y="57"/>
                  </a:lnTo>
                  <a:lnTo>
                    <a:pt x="186" y="99"/>
                  </a:lnTo>
                  <a:lnTo>
                    <a:pt x="0" y="9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90" name="Freeform 246">
              <a:extLst>
                <a:ext uri="{FF2B5EF4-FFF2-40B4-BE49-F238E27FC236}">
                  <a16:creationId xmlns:a16="http://schemas.microsoft.com/office/drawing/2014/main" xmlns="" id="{C4A0F734-254D-4D2D-A369-8959D717B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" y="2033"/>
              <a:ext cx="110" cy="73"/>
            </a:xfrm>
            <a:custGeom>
              <a:avLst/>
              <a:gdLst>
                <a:gd name="T0" fmla="*/ 182 w 218"/>
                <a:gd name="T1" fmla="*/ 0 h 144"/>
                <a:gd name="T2" fmla="*/ 218 w 218"/>
                <a:gd name="T3" fmla="*/ 106 h 144"/>
                <a:gd name="T4" fmla="*/ 25 w 218"/>
                <a:gd name="T5" fmla="*/ 144 h 144"/>
                <a:gd name="T6" fmla="*/ 0 w 218"/>
                <a:gd name="T7" fmla="*/ 36 h 144"/>
                <a:gd name="T8" fmla="*/ 182 w 218"/>
                <a:gd name="T9" fmla="*/ 0 h 144"/>
                <a:gd name="T10" fmla="*/ 182 w 218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144"/>
                <a:gd name="T20" fmla="*/ 218 w 218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144">
                  <a:moveTo>
                    <a:pt x="182" y="0"/>
                  </a:moveTo>
                  <a:lnTo>
                    <a:pt x="218" y="106"/>
                  </a:lnTo>
                  <a:lnTo>
                    <a:pt x="25" y="144"/>
                  </a:lnTo>
                  <a:lnTo>
                    <a:pt x="0" y="36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91" name="Freeform 247">
              <a:extLst>
                <a:ext uri="{FF2B5EF4-FFF2-40B4-BE49-F238E27FC236}">
                  <a16:creationId xmlns:a16="http://schemas.microsoft.com/office/drawing/2014/main" xmlns="" id="{BDE75360-59F8-486E-945A-7C185FD0F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9" y="2050"/>
              <a:ext cx="38" cy="77"/>
            </a:xfrm>
            <a:custGeom>
              <a:avLst/>
              <a:gdLst>
                <a:gd name="T0" fmla="*/ 0 w 76"/>
                <a:gd name="T1" fmla="*/ 13 h 154"/>
                <a:gd name="T2" fmla="*/ 32 w 76"/>
                <a:gd name="T3" fmla="*/ 154 h 154"/>
                <a:gd name="T4" fmla="*/ 76 w 76"/>
                <a:gd name="T5" fmla="*/ 131 h 154"/>
                <a:gd name="T6" fmla="*/ 57 w 76"/>
                <a:gd name="T7" fmla="*/ 0 h 154"/>
                <a:gd name="T8" fmla="*/ 0 w 76"/>
                <a:gd name="T9" fmla="*/ 13 h 154"/>
                <a:gd name="T10" fmla="*/ 0 w 76"/>
                <a:gd name="T11" fmla="*/ 13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154"/>
                <a:gd name="T20" fmla="*/ 76 w 76"/>
                <a:gd name="T21" fmla="*/ 154 h 1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154">
                  <a:moveTo>
                    <a:pt x="0" y="13"/>
                  </a:moveTo>
                  <a:lnTo>
                    <a:pt x="32" y="154"/>
                  </a:lnTo>
                  <a:lnTo>
                    <a:pt x="76" y="131"/>
                  </a:lnTo>
                  <a:lnTo>
                    <a:pt x="5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92" name="Freeform 248">
              <a:extLst>
                <a:ext uri="{FF2B5EF4-FFF2-40B4-BE49-F238E27FC236}">
                  <a16:creationId xmlns:a16="http://schemas.microsoft.com/office/drawing/2014/main" xmlns="" id="{25D08550-0F45-44A2-ABAD-8BEA8A81A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" y="2028"/>
              <a:ext cx="60" cy="78"/>
            </a:xfrm>
            <a:custGeom>
              <a:avLst/>
              <a:gdLst>
                <a:gd name="T0" fmla="*/ 0 w 120"/>
                <a:gd name="T1" fmla="*/ 25 h 156"/>
                <a:gd name="T2" fmla="*/ 21 w 120"/>
                <a:gd name="T3" fmla="*/ 156 h 156"/>
                <a:gd name="T4" fmla="*/ 120 w 120"/>
                <a:gd name="T5" fmla="*/ 141 h 156"/>
                <a:gd name="T6" fmla="*/ 89 w 120"/>
                <a:gd name="T7" fmla="*/ 0 h 156"/>
                <a:gd name="T8" fmla="*/ 0 w 120"/>
                <a:gd name="T9" fmla="*/ 25 h 156"/>
                <a:gd name="T10" fmla="*/ 0 w 120"/>
                <a:gd name="T11" fmla="*/ 25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56"/>
                <a:gd name="T20" fmla="*/ 120 w 120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56">
                  <a:moveTo>
                    <a:pt x="0" y="25"/>
                  </a:moveTo>
                  <a:lnTo>
                    <a:pt x="21" y="156"/>
                  </a:lnTo>
                  <a:lnTo>
                    <a:pt x="120" y="141"/>
                  </a:lnTo>
                  <a:lnTo>
                    <a:pt x="89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93" name="Freeform 249">
              <a:extLst>
                <a:ext uri="{FF2B5EF4-FFF2-40B4-BE49-F238E27FC236}">
                  <a16:creationId xmlns:a16="http://schemas.microsoft.com/office/drawing/2014/main" xmlns="" id="{0CD72085-F91C-4564-8AA7-90198EF0C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2008"/>
              <a:ext cx="85" cy="64"/>
            </a:xfrm>
            <a:custGeom>
              <a:avLst/>
              <a:gdLst>
                <a:gd name="T0" fmla="*/ 0 w 171"/>
                <a:gd name="T1" fmla="*/ 37 h 130"/>
                <a:gd name="T2" fmla="*/ 29 w 171"/>
                <a:gd name="T3" fmla="*/ 130 h 130"/>
                <a:gd name="T4" fmla="*/ 171 w 171"/>
                <a:gd name="T5" fmla="*/ 94 h 130"/>
                <a:gd name="T6" fmla="*/ 162 w 171"/>
                <a:gd name="T7" fmla="*/ 0 h 130"/>
                <a:gd name="T8" fmla="*/ 0 w 171"/>
                <a:gd name="T9" fmla="*/ 37 h 130"/>
                <a:gd name="T10" fmla="*/ 0 w 171"/>
                <a:gd name="T11" fmla="*/ 37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30"/>
                <a:gd name="T20" fmla="*/ 171 w 171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30">
                  <a:moveTo>
                    <a:pt x="0" y="37"/>
                  </a:moveTo>
                  <a:lnTo>
                    <a:pt x="29" y="130"/>
                  </a:lnTo>
                  <a:lnTo>
                    <a:pt x="171" y="94"/>
                  </a:lnTo>
                  <a:lnTo>
                    <a:pt x="162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94" name="Freeform 250">
              <a:extLst>
                <a:ext uri="{FF2B5EF4-FFF2-40B4-BE49-F238E27FC236}">
                  <a16:creationId xmlns:a16="http://schemas.microsoft.com/office/drawing/2014/main" xmlns="" id="{66B0549D-34D7-4066-82F0-ACC2223CC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" y="2002"/>
              <a:ext cx="45" cy="72"/>
            </a:xfrm>
            <a:custGeom>
              <a:avLst/>
              <a:gdLst>
                <a:gd name="T0" fmla="*/ 0 w 91"/>
                <a:gd name="T1" fmla="*/ 25 h 144"/>
                <a:gd name="T2" fmla="*/ 29 w 91"/>
                <a:gd name="T3" fmla="*/ 144 h 144"/>
                <a:gd name="T4" fmla="*/ 91 w 91"/>
                <a:gd name="T5" fmla="*/ 133 h 144"/>
                <a:gd name="T6" fmla="*/ 76 w 91"/>
                <a:gd name="T7" fmla="*/ 0 h 144"/>
                <a:gd name="T8" fmla="*/ 0 w 91"/>
                <a:gd name="T9" fmla="*/ 25 h 144"/>
                <a:gd name="T10" fmla="*/ 0 w 91"/>
                <a:gd name="T11" fmla="*/ 25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144"/>
                <a:gd name="T20" fmla="*/ 91 w 91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144">
                  <a:moveTo>
                    <a:pt x="0" y="25"/>
                  </a:moveTo>
                  <a:lnTo>
                    <a:pt x="29" y="144"/>
                  </a:lnTo>
                  <a:lnTo>
                    <a:pt x="91" y="133"/>
                  </a:lnTo>
                  <a:lnTo>
                    <a:pt x="7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95" name="Freeform 251">
              <a:extLst>
                <a:ext uri="{FF2B5EF4-FFF2-40B4-BE49-F238E27FC236}">
                  <a16:creationId xmlns:a16="http://schemas.microsoft.com/office/drawing/2014/main" xmlns="" id="{ABB8EC32-02ED-415A-83A9-82402BC6C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1648"/>
              <a:ext cx="406" cy="430"/>
            </a:xfrm>
            <a:custGeom>
              <a:avLst/>
              <a:gdLst>
                <a:gd name="T0" fmla="*/ 0 w 812"/>
                <a:gd name="T1" fmla="*/ 413 h 861"/>
                <a:gd name="T2" fmla="*/ 114 w 812"/>
                <a:gd name="T3" fmla="*/ 861 h 861"/>
                <a:gd name="T4" fmla="*/ 812 w 812"/>
                <a:gd name="T5" fmla="*/ 700 h 861"/>
                <a:gd name="T6" fmla="*/ 637 w 812"/>
                <a:gd name="T7" fmla="*/ 0 h 861"/>
                <a:gd name="T8" fmla="*/ 578 w 812"/>
                <a:gd name="T9" fmla="*/ 59 h 861"/>
                <a:gd name="T10" fmla="*/ 724 w 812"/>
                <a:gd name="T11" fmla="*/ 637 h 861"/>
                <a:gd name="T12" fmla="*/ 171 w 812"/>
                <a:gd name="T13" fmla="*/ 783 h 861"/>
                <a:gd name="T14" fmla="*/ 61 w 812"/>
                <a:gd name="T15" fmla="*/ 365 h 861"/>
                <a:gd name="T16" fmla="*/ 0 w 812"/>
                <a:gd name="T17" fmla="*/ 413 h 861"/>
                <a:gd name="T18" fmla="*/ 0 w 812"/>
                <a:gd name="T19" fmla="*/ 413 h 8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2"/>
                <a:gd name="T31" fmla="*/ 0 h 861"/>
                <a:gd name="T32" fmla="*/ 812 w 812"/>
                <a:gd name="T33" fmla="*/ 861 h 8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2" h="861">
                  <a:moveTo>
                    <a:pt x="0" y="413"/>
                  </a:moveTo>
                  <a:lnTo>
                    <a:pt x="114" y="861"/>
                  </a:lnTo>
                  <a:lnTo>
                    <a:pt x="812" y="700"/>
                  </a:lnTo>
                  <a:lnTo>
                    <a:pt x="637" y="0"/>
                  </a:lnTo>
                  <a:lnTo>
                    <a:pt x="578" y="59"/>
                  </a:lnTo>
                  <a:lnTo>
                    <a:pt x="724" y="637"/>
                  </a:lnTo>
                  <a:lnTo>
                    <a:pt x="171" y="783"/>
                  </a:lnTo>
                  <a:lnTo>
                    <a:pt x="61" y="365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96" name="Freeform 252">
              <a:extLst>
                <a:ext uri="{FF2B5EF4-FFF2-40B4-BE49-F238E27FC236}">
                  <a16:creationId xmlns:a16="http://schemas.microsoft.com/office/drawing/2014/main" xmlns="" id="{66DA535A-8F20-4E22-9570-E7862BC6D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2013"/>
              <a:ext cx="429" cy="450"/>
            </a:xfrm>
            <a:custGeom>
              <a:avLst/>
              <a:gdLst>
                <a:gd name="T0" fmla="*/ 165 w 859"/>
                <a:gd name="T1" fmla="*/ 604 h 899"/>
                <a:gd name="T2" fmla="*/ 171 w 859"/>
                <a:gd name="T3" fmla="*/ 619 h 899"/>
                <a:gd name="T4" fmla="*/ 184 w 859"/>
                <a:gd name="T5" fmla="*/ 644 h 899"/>
                <a:gd name="T6" fmla="*/ 199 w 859"/>
                <a:gd name="T7" fmla="*/ 673 h 899"/>
                <a:gd name="T8" fmla="*/ 224 w 859"/>
                <a:gd name="T9" fmla="*/ 705 h 899"/>
                <a:gd name="T10" fmla="*/ 254 w 859"/>
                <a:gd name="T11" fmla="*/ 737 h 899"/>
                <a:gd name="T12" fmla="*/ 294 w 859"/>
                <a:gd name="T13" fmla="*/ 768 h 899"/>
                <a:gd name="T14" fmla="*/ 332 w 859"/>
                <a:gd name="T15" fmla="*/ 789 h 899"/>
                <a:gd name="T16" fmla="*/ 359 w 859"/>
                <a:gd name="T17" fmla="*/ 800 h 899"/>
                <a:gd name="T18" fmla="*/ 385 w 859"/>
                <a:gd name="T19" fmla="*/ 808 h 899"/>
                <a:gd name="T20" fmla="*/ 418 w 859"/>
                <a:gd name="T21" fmla="*/ 813 h 899"/>
                <a:gd name="T22" fmla="*/ 450 w 859"/>
                <a:gd name="T23" fmla="*/ 815 h 899"/>
                <a:gd name="T24" fmla="*/ 486 w 859"/>
                <a:gd name="T25" fmla="*/ 815 h 899"/>
                <a:gd name="T26" fmla="*/ 526 w 859"/>
                <a:gd name="T27" fmla="*/ 813 h 899"/>
                <a:gd name="T28" fmla="*/ 564 w 859"/>
                <a:gd name="T29" fmla="*/ 804 h 899"/>
                <a:gd name="T30" fmla="*/ 598 w 859"/>
                <a:gd name="T31" fmla="*/ 792 h 899"/>
                <a:gd name="T32" fmla="*/ 631 w 859"/>
                <a:gd name="T33" fmla="*/ 777 h 899"/>
                <a:gd name="T34" fmla="*/ 657 w 859"/>
                <a:gd name="T35" fmla="*/ 758 h 899"/>
                <a:gd name="T36" fmla="*/ 699 w 859"/>
                <a:gd name="T37" fmla="*/ 728 h 899"/>
                <a:gd name="T38" fmla="*/ 733 w 859"/>
                <a:gd name="T39" fmla="*/ 680 h 899"/>
                <a:gd name="T40" fmla="*/ 752 w 859"/>
                <a:gd name="T41" fmla="*/ 648 h 899"/>
                <a:gd name="T42" fmla="*/ 764 w 859"/>
                <a:gd name="T43" fmla="*/ 623 h 899"/>
                <a:gd name="T44" fmla="*/ 775 w 859"/>
                <a:gd name="T45" fmla="*/ 599 h 899"/>
                <a:gd name="T46" fmla="*/ 779 w 859"/>
                <a:gd name="T47" fmla="*/ 572 h 899"/>
                <a:gd name="T48" fmla="*/ 790 w 859"/>
                <a:gd name="T49" fmla="*/ 534 h 899"/>
                <a:gd name="T50" fmla="*/ 794 w 859"/>
                <a:gd name="T51" fmla="*/ 490 h 899"/>
                <a:gd name="T52" fmla="*/ 796 w 859"/>
                <a:gd name="T53" fmla="*/ 456 h 899"/>
                <a:gd name="T54" fmla="*/ 796 w 859"/>
                <a:gd name="T55" fmla="*/ 431 h 899"/>
                <a:gd name="T56" fmla="*/ 517 w 859"/>
                <a:gd name="T57" fmla="*/ 133 h 899"/>
                <a:gd name="T58" fmla="*/ 857 w 859"/>
                <a:gd name="T59" fmla="*/ 427 h 899"/>
                <a:gd name="T60" fmla="*/ 857 w 859"/>
                <a:gd name="T61" fmla="*/ 450 h 899"/>
                <a:gd name="T62" fmla="*/ 859 w 859"/>
                <a:gd name="T63" fmla="*/ 486 h 899"/>
                <a:gd name="T64" fmla="*/ 855 w 859"/>
                <a:gd name="T65" fmla="*/ 522 h 899"/>
                <a:gd name="T66" fmla="*/ 853 w 859"/>
                <a:gd name="T67" fmla="*/ 549 h 899"/>
                <a:gd name="T68" fmla="*/ 847 w 859"/>
                <a:gd name="T69" fmla="*/ 576 h 899"/>
                <a:gd name="T70" fmla="*/ 844 w 859"/>
                <a:gd name="T71" fmla="*/ 604 h 899"/>
                <a:gd name="T72" fmla="*/ 834 w 859"/>
                <a:gd name="T73" fmla="*/ 635 h 899"/>
                <a:gd name="T74" fmla="*/ 825 w 859"/>
                <a:gd name="T75" fmla="*/ 663 h 899"/>
                <a:gd name="T76" fmla="*/ 811 w 859"/>
                <a:gd name="T77" fmla="*/ 694 h 899"/>
                <a:gd name="T78" fmla="*/ 794 w 859"/>
                <a:gd name="T79" fmla="*/ 722 h 899"/>
                <a:gd name="T80" fmla="*/ 775 w 859"/>
                <a:gd name="T81" fmla="*/ 751 h 899"/>
                <a:gd name="T82" fmla="*/ 752 w 859"/>
                <a:gd name="T83" fmla="*/ 777 h 899"/>
                <a:gd name="T84" fmla="*/ 722 w 859"/>
                <a:gd name="T85" fmla="*/ 802 h 899"/>
                <a:gd name="T86" fmla="*/ 692 w 859"/>
                <a:gd name="T87" fmla="*/ 827 h 899"/>
                <a:gd name="T88" fmla="*/ 655 w 859"/>
                <a:gd name="T89" fmla="*/ 847 h 899"/>
                <a:gd name="T90" fmla="*/ 615 w 859"/>
                <a:gd name="T91" fmla="*/ 866 h 899"/>
                <a:gd name="T92" fmla="*/ 568 w 859"/>
                <a:gd name="T93" fmla="*/ 882 h 899"/>
                <a:gd name="T94" fmla="*/ 519 w 859"/>
                <a:gd name="T95" fmla="*/ 891 h 899"/>
                <a:gd name="T96" fmla="*/ 469 w 859"/>
                <a:gd name="T97" fmla="*/ 897 h 899"/>
                <a:gd name="T98" fmla="*/ 429 w 859"/>
                <a:gd name="T99" fmla="*/ 899 h 899"/>
                <a:gd name="T100" fmla="*/ 385 w 859"/>
                <a:gd name="T101" fmla="*/ 893 h 899"/>
                <a:gd name="T102" fmla="*/ 351 w 859"/>
                <a:gd name="T103" fmla="*/ 885 h 899"/>
                <a:gd name="T104" fmla="*/ 315 w 859"/>
                <a:gd name="T105" fmla="*/ 874 h 899"/>
                <a:gd name="T106" fmla="*/ 283 w 859"/>
                <a:gd name="T107" fmla="*/ 859 h 899"/>
                <a:gd name="T108" fmla="*/ 254 w 859"/>
                <a:gd name="T109" fmla="*/ 840 h 899"/>
                <a:gd name="T110" fmla="*/ 230 w 859"/>
                <a:gd name="T111" fmla="*/ 823 h 899"/>
                <a:gd name="T112" fmla="*/ 199 w 859"/>
                <a:gd name="T113" fmla="*/ 796 h 899"/>
                <a:gd name="T114" fmla="*/ 163 w 859"/>
                <a:gd name="T115" fmla="*/ 752 h 899"/>
                <a:gd name="T116" fmla="*/ 135 w 859"/>
                <a:gd name="T117" fmla="*/ 707 h 899"/>
                <a:gd name="T118" fmla="*/ 116 w 859"/>
                <a:gd name="T119" fmla="*/ 671 h 899"/>
                <a:gd name="T120" fmla="*/ 102 w 859"/>
                <a:gd name="T121" fmla="*/ 638 h 899"/>
                <a:gd name="T122" fmla="*/ 95 w 859"/>
                <a:gd name="T123" fmla="*/ 618 h 899"/>
                <a:gd name="T124" fmla="*/ 458 w 859"/>
                <a:gd name="T125" fmla="*/ 146 h 8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59"/>
                <a:gd name="T190" fmla="*/ 0 h 899"/>
                <a:gd name="T191" fmla="*/ 859 w 859"/>
                <a:gd name="T192" fmla="*/ 899 h 89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59" h="899">
                  <a:moveTo>
                    <a:pt x="458" y="146"/>
                  </a:moveTo>
                  <a:lnTo>
                    <a:pt x="87" y="237"/>
                  </a:lnTo>
                  <a:lnTo>
                    <a:pt x="165" y="604"/>
                  </a:lnTo>
                  <a:lnTo>
                    <a:pt x="165" y="606"/>
                  </a:lnTo>
                  <a:lnTo>
                    <a:pt x="169" y="616"/>
                  </a:lnTo>
                  <a:lnTo>
                    <a:pt x="171" y="619"/>
                  </a:lnTo>
                  <a:lnTo>
                    <a:pt x="173" y="627"/>
                  </a:lnTo>
                  <a:lnTo>
                    <a:pt x="178" y="635"/>
                  </a:lnTo>
                  <a:lnTo>
                    <a:pt x="184" y="644"/>
                  </a:lnTo>
                  <a:lnTo>
                    <a:pt x="188" y="652"/>
                  </a:lnTo>
                  <a:lnTo>
                    <a:pt x="192" y="661"/>
                  </a:lnTo>
                  <a:lnTo>
                    <a:pt x="199" y="673"/>
                  </a:lnTo>
                  <a:lnTo>
                    <a:pt x="207" y="682"/>
                  </a:lnTo>
                  <a:lnTo>
                    <a:pt x="214" y="694"/>
                  </a:lnTo>
                  <a:lnTo>
                    <a:pt x="224" y="705"/>
                  </a:lnTo>
                  <a:lnTo>
                    <a:pt x="233" y="714"/>
                  </a:lnTo>
                  <a:lnTo>
                    <a:pt x="245" y="728"/>
                  </a:lnTo>
                  <a:lnTo>
                    <a:pt x="254" y="737"/>
                  </a:lnTo>
                  <a:lnTo>
                    <a:pt x="268" y="749"/>
                  </a:lnTo>
                  <a:lnTo>
                    <a:pt x="279" y="756"/>
                  </a:lnTo>
                  <a:lnTo>
                    <a:pt x="294" y="768"/>
                  </a:lnTo>
                  <a:lnTo>
                    <a:pt x="308" y="777"/>
                  </a:lnTo>
                  <a:lnTo>
                    <a:pt x="325" y="785"/>
                  </a:lnTo>
                  <a:lnTo>
                    <a:pt x="332" y="789"/>
                  </a:lnTo>
                  <a:lnTo>
                    <a:pt x="342" y="792"/>
                  </a:lnTo>
                  <a:lnTo>
                    <a:pt x="351" y="796"/>
                  </a:lnTo>
                  <a:lnTo>
                    <a:pt x="359" y="800"/>
                  </a:lnTo>
                  <a:lnTo>
                    <a:pt x="368" y="802"/>
                  </a:lnTo>
                  <a:lnTo>
                    <a:pt x="378" y="806"/>
                  </a:lnTo>
                  <a:lnTo>
                    <a:pt x="385" y="808"/>
                  </a:lnTo>
                  <a:lnTo>
                    <a:pt x="397" y="811"/>
                  </a:lnTo>
                  <a:lnTo>
                    <a:pt x="406" y="813"/>
                  </a:lnTo>
                  <a:lnTo>
                    <a:pt x="418" y="813"/>
                  </a:lnTo>
                  <a:lnTo>
                    <a:pt x="429" y="815"/>
                  </a:lnTo>
                  <a:lnTo>
                    <a:pt x="441" y="817"/>
                  </a:lnTo>
                  <a:lnTo>
                    <a:pt x="450" y="815"/>
                  </a:lnTo>
                  <a:lnTo>
                    <a:pt x="463" y="815"/>
                  </a:lnTo>
                  <a:lnTo>
                    <a:pt x="473" y="815"/>
                  </a:lnTo>
                  <a:lnTo>
                    <a:pt x="486" y="815"/>
                  </a:lnTo>
                  <a:lnTo>
                    <a:pt x="498" y="813"/>
                  </a:lnTo>
                  <a:lnTo>
                    <a:pt x="511" y="813"/>
                  </a:lnTo>
                  <a:lnTo>
                    <a:pt x="526" y="813"/>
                  </a:lnTo>
                  <a:lnTo>
                    <a:pt x="539" y="811"/>
                  </a:lnTo>
                  <a:lnTo>
                    <a:pt x="551" y="806"/>
                  </a:lnTo>
                  <a:lnTo>
                    <a:pt x="564" y="804"/>
                  </a:lnTo>
                  <a:lnTo>
                    <a:pt x="576" y="798"/>
                  </a:lnTo>
                  <a:lnTo>
                    <a:pt x="589" y="796"/>
                  </a:lnTo>
                  <a:lnTo>
                    <a:pt x="598" y="792"/>
                  </a:lnTo>
                  <a:lnTo>
                    <a:pt x="608" y="787"/>
                  </a:lnTo>
                  <a:lnTo>
                    <a:pt x="619" y="783"/>
                  </a:lnTo>
                  <a:lnTo>
                    <a:pt x="631" y="777"/>
                  </a:lnTo>
                  <a:lnTo>
                    <a:pt x="640" y="770"/>
                  </a:lnTo>
                  <a:lnTo>
                    <a:pt x="650" y="766"/>
                  </a:lnTo>
                  <a:lnTo>
                    <a:pt x="657" y="758"/>
                  </a:lnTo>
                  <a:lnTo>
                    <a:pt x="667" y="754"/>
                  </a:lnTo>
                  <a:lnTo>
                    <a:pt x="682" y="741"/>
                  </a:lnTo>
                  <a:lnTo>
                    <a:pt x="699" y="728"/>
                  </a:lnTo>
                  <a:lnTo>
                    <a:pt x="711" y="711"/>
                  </a:lnTo>
                  <a:lnTo>
                    <a:pt x="724" y="695"/>
                  </a:lnTo>
                  <a:lnTo>
                    <a:pt x="733" y="680"/>
                  </a:lnTo>
                  <a:lnTo>
                    <a:pt x="745" y="665"/>
                  </a:lnTo>
                  <a:lnTo>
                    <a:pt x="749" y="656"/>
                  </a:lnTo>
                  <a:lnTo>
                    <a:pt x="752" y="648"/>
                  </a:lnTo>
                  <a:lnTo>
                    <a:pt x="756" y="638"/>
                  </a:lnTo>
                  <a:lnTo>
                    <a:pt x="762" y="631"/>
                  </a:lnTo>
                  <a:lnTo>
                    <a:pt x="764" y="623"/>
                  </a:lnTo>
                  <a:lnTo>
                    <a:pt x="768" y="616"/>
                  </a:lnTo>
                  <a:lnTo>
                    <a:pt x="769" y="606"/>
                  </a:lnTo>
                  <a:lnTo>
                    <a:pt x="775" y="599"/>
                  </a:lnTo>
                  <a:lnTo>
                    <a:pt x="775" y="589"/>
                  </a:lnTo>
                  <a:lnTo>
                    <a:pt x="777" y="581"/>
                  </a:lnTo>
                  <a:lnTo>
                    <a:pt x="779" y="572"/>
                  </a:lnTo>
                  <a:lnTo>
                    <a:pt x="783" y="564"/>
                  </a:lnTo>
                  <a:lnTo>
                    <a:pt x="785" y="547"/>
                  </a:lnTo>
                  <a:lnTo>
                    <a:pt x="790" y="534"/>
                  </a:lnTo>
                  <a:lnTo>
                    <a:pt x="790" y="519"/>
                  </a:lnTo>
                  <a:lnTo>
                    <a:pt x="792" y="505"/>
                  </a:lnTo>
                  <a:lnTo>
                    <a:pt x="794" y="490"/>
                  </a:lnTo>
                  <a:lnTo>
                    <a:pt x="796" y="479"/>
                  </a:lnTo>
                  <a:lnTo>
                    <a:pt x="796" y="465"/>
                  </a:lnTo>
                  <a:lnTo>
                    <a:pt x="796" y="456"/>
                  </a:lnTo>
                  <a:lnTo>
                    <a:pt x="796" y="448"/>
                  </a:lnTo>
                  <a:lnTo>
                    <a:pt x="796" y="443"/>
                  </a:lnTo>
                  <a:lnTo>
                    <a:pt x="796" y="431"/>
                  </a:lnTo>
                  <a:lnTo>
                    <a:pt x="796" y="427"/>
                  </a:lnTo>
                  <a:lnTo>
                    <a:pt x="716" y="85"/>
                  </a:lnTo>
                  <a:lnTo>
                    <a:pt x="517" y="133"/>
                  </a:lnTo>
                  <a:lnTo>
                    <a:pt x="503" y="64"/>
                  </a:lnTo>
                  <a:lnTo>
                    <a:pt x="758" y="0"/>
                  </a:lnTo>
                  <a:lnTo>
                    <a:pt x="857" y="427"/>
                  </a:lnTo>
                  <a:lnTo>
                    <a:pt x="857" y="431"/>
                  </a:lnTo>
                  <a:lnTo>
                    <a:pt x="857" y="443"/>
                  </a:lnTo>
                  <a:lnTo>
                    <a:pt x="857" y="450"/>
                  </a:lnTo>
                  <a:lnTo>
                    <a:pt x="857" y="462"/>
                  </a:lnTo>
                  <a:lnTo>
                    <a:pt x="857" y="473"/>
                  </a:lnTo>
                  <a:lnTo>
                    <a:pt x="859" y="486"/>
                  </a:lnTo>
                  <a:lnTo>
                    <a:pt x="857" y="500"/>
                  </a:lnTo>
                  <a:lnTo>
                    <a:pt x="857" y="515"/>
                  </a:lnTo>
                  <a:lnTo>
                    <a:pt x="855" y="522"/>
                  </a:lnTo>
                  <a:lnTo>
                    <a:pt x="855" y="532"/>
                  </a:lnTo>
                  <a:lnTo>
                    <a:pt x="853" y="540"/>
                  </a:lnTo>
                  <a:lnTo>
                    <a:pt x="853" y="549"/>
                  </a:lnTo>
                  <a:lnTo>
                    <a:pt x="851" y="559"/>
                  </a:lnTo>
                  <a:lnTo>
                    <a:pt x="851" y="568"/>
                  </a:lnTo>
                  <a:lnTo>
                    <a:pt x="847" y="576"/>
                  </a:lnTo>
                  <a:lnTo>
                    <a:pt x="847" y="585"/>
                  </a:lnTo>
                  <a:lnTo>
                    <a:pt x="845" y="595"/>
                  </a:lnTo>
                  <a:lnTo>
                    <a:pt x="844" y="604"/>
                  </a:lnTo>
                  <a:lnTo>
                    <a:pt x="840" y="616"/>
                  </a:lnTo>
                  <a:lnTo>
                    <a:pt x="838" y="625"/>
                  </a:lnTo>
                  <a:lnTo>
                    <a:pt x="834" y="635"/>
                  </a:lnTo>
                  <a:lnTo>
                    <a:pt x="830" y="644"/>
                  </a:lnTo>
                  <a:lnTo>
                    <a:pt x="826" y="652"/>
                  </a:lnTo>
                  <a:lnTo>
                    <a:pt x="825" y="663"/>
                  </a:lnTo>
                  <a:lnTo>
                    <a:pt x="819" y="673"/>
                  </a:lnTo>
                  <a:lnTo>
                    <a:pt x="815" y="682"/>
                  </a:lnTo>
                  <a:lnTo>
                    <a:pt x="811" y="694"/>
                  </a:lnTo>
                  <a:lnTo>
                    <a:pt x="806" y="703"/>
                  </a:lnTo>
                  <a:lnTo>
                    <a:pt x="800" y="713"/>
                  </a:lnTo>
                  <a:lnTo>
                    <a:pt x="794" y="722"/>
                  </a:lnTo>
                  <a:lnTo>
                    <a:pt x="788" y="730"/>
                  </a:lnTo>
                  <a:lnTo>
                    <a:pt x="783" y="741"/>
                  </a:lnTo>
                  <a:lnTo>
                    <a:pt x="775" y="751"/>
                  </a:lnTo>
                  <a:lnTo>
                    <a:pt x="768" y="758"/>
                  </a:lnTo>
                  <a:lnTo>
                    <a:pt x="760" y="768"/>
                  </a:lnTo>
                  <a:lnTo>
                    <a:pt x="752" y="777"/>
                  </a:lnTo>
                  <a:lnTo>
                    <a:pt x="741" y="785"/>
                  </a:lnTo>
                  <a:lnTo>
                    <a:pt x="733" y="794"/>
                  </a:lnTo>
                  <a:lnTo>
                    <a:pt x="722" y="802"/>
                  </a:lnTo>
                  <a:lnTo>
                    <a:pt x="712" y="811"/>
                  </a:lnTo>
                  <a:lnTo>
                    <a:pt x="701" y="819"/>
                  </a:lnTo>
                  <a:lnTo>
                    <a:pt x="692" y="827"/>
                  </a:lnTo>
                  <a:lnTo>
                    <a:pt x="678" y="834"/>
                  </a:lnTo>
                  <a:lnTo>
                    <a:pt x="669" y="840"/>
                  </a:lnTo>
                  <a:lnTo>
                    <a:pt x="655" y="847"/>
                  </a:lnTo>
                  <a:lnTo>
                    <a:pt x="642" y="853"/>
                  </a:lnTo>
                  <a:lnTo>
                    <a:pt x="629" y="859"/>
                  </a:lnTo>
                  <a:lnTo>
                    <a:pt x="615" y="866"/>
                  </a:lnTo>
                  <a:lnTo>
                    <a:pt x="600" y="870"/>
                  </a:lnTo>
                  <a:lnTo>
                    <a:pt x="585" y="876"/>
                  </a:lnTo>
                  <a:lnTo>
                    <a:pt x="568" y="882"/>
                  </a:lnTo>
                  <a:lnTo>
                    <a:pt x="553" y="887"/>
                  </a:lnTo>
                  <a:lnTo>
                    <a:pt x="536" y="889"/>
                  </a:lnTo>
                  <a:lnTo>
                    <a:pt x="519" y="891"/>
                  </a:lnTo>
                  <a:lnTo>
                    <a:pt x="501" y="895"/>
                  </a:lnTo>
                  <a:lnTo>
                    <a:pt x="486" y="897"/>
                  </a:lnTo>
                  <a:lnTo>
                    <a:pt x="469" y="897"/>
                  </a:lnTo>
                  <a:lnTo>
                    <a:pt x="456" y="897"/>
                  </a:lnTo>
                  <a:lnTo>
                    <a:pt x="442" y="897"/>
                  </a:lnTo>
                  <a:lnTo>
                    <a:pt x="429" y="899"/>
                  </a:lnTo>
                  <a:lnTo>
                    <a:pt x="414" y="897"/>
                  </a:lnTo>
                  <a:lnTo>
                    <a:pt x="401" y="895"/>
                  </a:lnTo>
                  <a:lnTo>
                    <a:pt x="385" y="893"/>
                  </a:lnTo>
                  <a:lnTo>
                    <a:pt x="374" y="891"/>
                  </a:lnTo>
                  <a:lnTo>
                    <a:pt x="361" y="889"/>
                  </a:lnTo>
                  <a:lnTo>
                    <a:pt x="351" y="885"/>
                  </a:lnTo>
                  <a:lnTo>
                    <a:pt x="338" y="882"/>
                  </a:lnTo>
                  <a:lnTo>
                    <a:pt x="328" y="880"/>
                  </a:lnTo>
                  <a:lnTo>
                    <a:pt x="315" y="874"/>
                  </a:lnTo>
                  <a:lnTo>
                    <a:pt x="304" y="868"/>
                  </a:lnTo>
                  <a:lnTo>
                    <a:pt x="292" y="863"/>
                  </a:lnTo>
                  <a:lnTo>
                    <a:pt x="283" y="859"/>
                  </a:lnTo>
                  <a:lnTo>
                    <a:pt x="273" y="853"/>
                  </a:lnTo>
                  <a:lnTo>
                    <a:pt x="264" y="847"/>
                  </a:lnTo>
                  <a:lnTo>
                    <a:pt x="254" y="840"/>
                  </a:lnTo>
                  <a:lnTo>
                    <a:pt x="249" y="836"/>
                  </a:lnTo>
                  <a:lnTo>
                    <a:pt x="239" y="828"/>
                  </a:lnTo>
                  <a:lnTo>
                    <a:pt x="230" y="823"/>
                  </a:lnTo>
                  <a:lnTo>
                    <a:pt x="220" y="815"/>
                  </a:lnTo>
                  <a:lnTo>
                    <a:pt x="214" y="809"/>
                  </a:lnTo>
                  <a:lnTo>
                    <a:pt x="199" y="796"/>
                  </a:lnTo>
                  <a:lnTo>
                    <a:pt x="188" y="783"/>
                  </a:lnTo>
                  <a:lnTo>
                    <a:pt x="174" y="766"/>
                  </a:lnTo>
                  <a:lnTo>
                    <a:pt x="163" y="752"/>
                  </a:lnTo>
                  <a:lnTo>
                    <a:pt x="152" y="735"/>
                  </a:lnTo>
                  <a:lnTo>
                    <a:pt x="144" y="722"/>
                  </a:lnTo>
                  <a:lnTo>
                    <a:pt x="135" y="707"/>
                  </a:lnTo>
                  <a:lnTo>
                    <a:pt x="127" y="694"/>
                  </a:lnTo>
                  <a:lnTo>
                    <a:pt x="119" y="680"/>
                  </a:lnTo>
                  <a:lnTo>
                    <a:pt x="116" y="671"/>
                  </a:lnTo>
                  <a:lnTo>
                    <a:pt x="110" y="657"/>
                  </a:lnTo>
                  <a:lnTo>
                    <a:pt x="104" y="648"/>
                  </a:lnTo>
                  <a:lnTo>
                    <a:pt x="102" y="638"/>
                  </a:lnTo>
                  <a:lnTo>
                    <a:pt x="100" y="631"/>
                  </a:lnTo>
                  <a:lnTo>
                    <a:pt x="95" y="619"/>
                  </a:lnTo>
                  <a:lnTo>
                    <a:pt x="95" y="618"/>
                  </a:lnTo>
                  <a:lnTo>
                    <a:pt x="0" y="190"/>
                  </a:lnTo>
                  <a:lnTo>
                    <a:pt x="452" y="72"/>
                  </a:lnTo>
                  <a:lnTo>
                    <a:pt x="458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97" name="Freeform 253">
              <a:extLst>
                <a:ext uri="{FF2B5EF4-FFF2-40B4-BE49-F238E27FC236}">
                  <a16:creationId xmlns:a16="http://schemas.microsoft.com/office/drawing/2014/main" xmlns="" id="{5CE44B06-3011-4CE6-BB2F-45D903446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2036"/>
              <a:ext cx="108" cy="62"/>
            </a:xfrm>
            <a:custGeom>
              <a:avLst/>
              <a:gdLst>
                <a:gd name="T0" fmla="*/ 217 w 217"/>
                <a:gd name="T1" fmla="*/ 73 h 124"/>
                <a:gd name="T2" fmla="*/ 12 w 217"/>
                <a:gd name="T3" fmla="*/ 124 h 124"/>
                <a:gd name="T4" fmla="*/ 0 w 217"/>
                <a:gd name="T5" fmla="*/ 56 h 124"/>
                <a:gd name="T6" fmla="*/ 217 w 217"/>
                <a:gd name="T7" fmla="*/ 0 h 124"/>
                <a:gd name="T8" fmla="*/ 217 w 217"/>
                <a:gd name="T9" fmla="*/ 73 h 124"/>
                <a:gd name="T10" fmla="*/ 217 w 217"/>
                <a:gd name="T11" fmla="*/ 73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7"/>
                <a:gd name="T19" fmla="*/ 0 h 124"/>
                <a:gd name="T20" fmla="*/ 217 w 217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7" h="124">
                  <a:moveTo>
                    <a:pt x="217" y="73"/>
                  </a:moveTo>
                  <a:lnTo>
                    <a:pt x="12" y="124"/>
                  </a:lnTo>
                  <a:lnTo>
                    <a:pt x="0" y="56"/>
                  </a:lnTo>
                  <a:lnTo>
                    <a:pt x="217" y="0"/>
                  </a:lnTo>
                  <a:lnTo>
                    <a:pt x="217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98" name="Freeform 254">
              <a:extLst>
                <a:ext uri="{FF2B5EF4-FFF2-40B4-BE49-F238E27FC236}">
                  <a16:creationId xmlns:a16="http://schemas.microsoft.com/office/drawing/2014/main" xmlns="" id="{36E7A374-ED3C-46CC-914B-ED4EF2E05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824"/>
              <a:ext cx="114" cy="329"/>
            </a:xfrm>
            <a:custGeom>
              <a:avLst/>
              <a:gdLst>
                <a:gd name="T0" fmla="*/ 0 w 228"/>
                <a:gd name="T1" fmla="*/ 656 h 658"/>
                <a:gd name="T2" fmla="*/ 2 w 228"/>
                <a:gd name="T3" fmla="*/ 36 h 658"/>
                <a:gd name="T4" fmla="*/ 137 w 228"/>
                <a:gd name="T5" fmla="*/ 23 h 658"/>
                <a:gd name="T6" fmla="*/ 218 w 228"/>
                <a:gd name="T7" fmla="*/ 0 h 658"/>
                <a:gd name="T8" fmla="*/ 228 w 228"/>
                <a:gd name="T9" fmla="*/ 452 h 658"/>
                <a:gd name="T10" fmla="*/ 224 w 228"/>
                <a:gd name="T11" fmla="*/ 658 h 658"/>
                <a:gd name="T12" fmla="*/ 0 w 228"/>
                <a:gd name="T13" fmla="*/ 656 h 658"/>
                <a:gd name="T14" fmla="*/ 0 w 228"/>
                <a:gd name="T15" fmla="*/ 656 h 6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8"/>
                <a:gd name="T25" fmla="*/ 0 h 658"/>
                <a:gd name="T26" fmla="*/ 228 w 228"/>
                <a:gd name="T27" fmla="*/ 658 h 6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8" h="658">
                  <a:moveTo>
                    <a:pt x="0" y="656"/>
                  </a:moveTo>
                  <a:lnTo>
                    <a:pt x="2" y="36"/>
                  </a:lnTo>
                  <a:lnTo>
                    <a:pt x="137" y="23"/>
                  </a:lnTo>
                  <a:lnTo>
                    <a:pt x="218" y="0"/>
                  </a:lnTo>
                  <a:lnTo>
                    <a:pt x="228" y="452"/>
                  </a:lnTo>
                  <a:lnTo>
                    <a:pt x="224" y="658"/>
                  </a:lnTo>
                  <a:lnTo>
                    <a:pt x="0" y="656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799" name="Freeform 255">
              <a:extLst>
                <a:ext uri="{FF2B5EF4-FFF2-40B4-BE49-F238E27FC236}">
                  <a16:creationId xmlns:a16="http://schemas.microsoft.com/office/drawing/2014/main" xmlns="" id="{229CFF7C-6CEC-4A7E-946E-19DB64A1E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2860"/>
              <a:ext cx="52" cy="296"/>
            </a:xfrm>
            <a:custGeom>
              <a:avLst/>
              <a:gdLst>
                <a:gd name="T0" fmla="*/ 6 w 105"/>
                <a:gd name="T1" fmla="*/ 0 h 591"/>
                <a:gd name="T2" fmla="*/ 0 w 105"/>
                <a:gd name="T3" fmla="*/ 586 h 591"/>
                <a:gd name="T4" fmla="*/ 86 w 105"/>
                <a:gd name="T5" fmla="*/ 591 h 591"/>
                <a:gd name="T6" fmla="*/ 105 w 105"/>
                <a:gd name="T7" fmla="*/ 33 h 591"/>
                <a:gd name="T8" fmla="*/ 6 w 105"/>
                <a:gd name="T9" fmla="*/ 0 h 591"/>
                <a:gd name="T10" fmla="*/ 6 w 105"/>
                <a:gd name="T11" fmla="*/ 0 h 5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"/>
                <a:gd name="T19" fmla="*/ 0 h 591"/>
                <a:gd name="T20" fmla="*/ 105 w 105"/>
                <a:gd name="T21" fmla="*/ 591 h 5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" h="591">
                  <a:moveTo>
                    <a:pt x="6" y="0"/>
                  </a:moveTo>
                  <a:lnTo>
                    <a:pt x="0" y="586"/>
                  </a:lnTo>
                  <a:lnTo>
                    <a:pt x="86" y="591"/>
                  </a:lnTo>
                  <a:lnTo>
                    <a:pt x="105" y="3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00" name="Freeform 256">
              <a:extLst>
                <a:ext uri="{FF2B5EF4-FFF2-40B4-BE49-F238E27FC236}">
                  <a16:creationId xmlns:a16="http://schemas.microsoft.com/office/drawing/2014/main" xmlns="" id="{D86E80EB-B209-4A5E-A115-D48B9A04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2880"/>
              <a:ext cx="33" cy="273"/>
            </a:xfrm>
            <a:custGeom>
              <a:avLst/>
              <a:gdLst>
                <a:gd name="T0" fmla="*/ 0 w 66"/>
                <a:gd name="T1" fmla="*/ 0 h 546"/>
                <a:gd name="T2" fmla="*/ 55 w 66"/>
                <a:gd name="T3" fmla="*/ 6 h 546"/>
                <a:gd name="T4" fmla="*/ 66 w 66"/>
                <a:gd name="T5" fmla="*/ 538 h 546"/>
                <a:gd name="T6" fmla="*/ 0 w 66"/>
                <a:gd name="T7" fmla="*/ 546 h 546"/>
                <a:gd name="T8" fmla="*/ 0 w 66"/>
                <a:gd name="T9" fmla="*/ 0 h 546"/>
                <a:gd name="T10" fmla="*/ 0 w 66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546"/>
                <a:gd name="T20" fmla="*/ 66 w 66"/>
                <a:gd name="T21" fmla="*/ 546 h 5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546">
                  <a:moveTo>
                    <a:pt x="0" y="0"/>
                  </a:moveTo>
                  <a:lnTo>
                    <a:pt x="55" y="6"/>
                  </a:lnTo>
                  <a:lnTo>
                    <a:pt x="66" y="538"/>
                  </a:lnTo>
                  <a:lnTo>
                    <a:pt x="0" y="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01" name="Freeform 257">
              <a:extLst>
                <a:ext uri="{FF2B5EF4-FFF2-40B4-BE49-F238E27FC236}">
                  <a16:creationId xmlns:a16="http://schemas.microsoft.com/office/drawing/2014/main" xmlns="" id="{A9630024-C7CC-49F3-9AD2-D14ACDD89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2615"/>
              <a:ext cx="42" cy="81"/>
            </a:xfrm>
            <a:custGeom>
              <a:avLst/>
              <a:gdLst>
                <a:gd name="T0" fmla="*/ 2 w 83"/>
                <a:gd name="T1" fmla="*/ 0 h 161"/>
                <a:gd name="T2" fmla="*/ 0 w 83"/>
                <a:gd name="T3" fmla="*/ 141 h 161"/>
                <a:gd name="T4" fmla="*/ 70 w 83"/>
                <a:gd name="T5" fmla="*/ 161 h 161"/>
                <a:gd name="T6" fmla="*/ 83 w 83"/>
                <a:gd name="T7" fmla="*/ 19 h 161"/>
                <a:gd name="T8" fmla="*/ 2 w 83"/>
                <a:gd name="T9" fmla="*/ 0 h 161"/>
                <a:gd name="T10" fmla="*/ 2 w 83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61"/>
                <a:gd name="T20" fmla="*/ 83 w 83"/>
                <a:gd name="T21" fmla="*/ 161 h 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61">
                  <a:moveTo>
                    <a:pt x="2" y="0"/>
                  </a:moveTo>
                  <a:lnTo>
                    <a:pt x="0" y="141"/>
                  </a:lnTo>
                  <a:lnTo>
                    <a:pt x="70" y="161"/>
                  </a:lnTo>
                  <a:lnTo>
                    <a:pt x="83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02" name="Freeform 258">
              <a:extLst>
                <a:ext uri="{FF2B5EF4-FFF2-40B4-BE49-F238E27FC236}">
                  <a16:creationId xmlns:a16="http://schemas.microsoft.com/office/drawing/2014/main" xmlns="" id="{B42C689B-0B22-4FA9-8094-555036F4E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2631"/>
              <a:ext cx="33" cy="75"/>
            </a:xfrm>
            <a:custGeom>
              <a:avLst/>
              <a:gdLst>
                <a:gd name="T0" fmla="*/ 0 w 66"/>
                <a:gd name="T1" fmla="*/ 0 h 150"/>
                <a:gd name="T2" fmla="*/ 66 w 66"/>
                <a:gd name="T3" fmla="*/ 4 h 150"/>
                <a:gd name="T4" fmla="*/ 63 w 66"/>
                <a:gd name="T5" fmla="*/ 150 h 150"/>
                <a:gd name="T6" fmla="*/ 2 w 66"/>
                <a:gd name="T7" fmla="*/ 143 h 150"/>
                <a:gd name="T8" fmla="*/ 0 w 66"/>
                <a:gd name="T9" fmla="*/ 0 h 150"/>
                <a:gd name="T10" fmla="*/ 0 w 66"/>
                <a:gd name="T11" fmla="*/ 0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150"/>
                <a:gd name="T20" fmla="*/ 66 w 66"/>
                <a:gd name="T21" fmla="*/ 150 h 1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150">
                  <a:moveTo>
                    <a:pt x="0" y="0"/>
                  </a:moveTo>
                  <a:lnTo>
                    <a:pt x="66" y="4"/>
                  </a:lnTo>
                  <a:lnTo>
                    <a:pt x="63" y="150"/>
                  </a:lnTo>
                  <a:lnTo>
                    <a:pt x="2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03" name="Freeform 259">
              <a:extLst>
                <a:ext uri="{FF2B5EF4-FFF2-40B4-BE49-F238E27FC236}">
                  <a16:creationId xmlns:a16="http://schemas.microsoft.com/office/drawing/2014/main" xmlns="" id="{4C198535-6668-441B-9B20-93CB3D1EA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2509"/>
              <a:ext cx="31" cy="38"/>
            </a:xfrm>
            <a:custGeom>
              <a:avLst/>
              <a:gdLst>
                <a:gd name="T0" fmla="*/ 0 w 62"/>
                <a:gd name="T1" fmla="*/ 0 h 76"/>
                <a:gd name="T2" fmla="*/ 0 w 62"/>
                <a:gd name="T3" fmla="*/ 63 h 76"/>
                <a:gd name="T4" fmla="*/ 62 w 62"/>
                <a:gd name="T5" fmla="*/ 76 h 76"/>
                <a:gd name="T6" fmla="*/ 62 w 62"/>
                <a:gd name="T7" fmla="*/ 19 h 76"/>
                <a:gd name="T8" fmla="*/ 0 w 62"/>
                <a:gd name="T9" fmla="*/ 0 h 76"/>
                <a:gd name="T10" fmla="*/ 0 w 62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76"/>
                <a:gd name="T20" fmla="*/ 62 w 62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76">
                  <a:moveTo>
                    <a:pt x="0" y="0"/>
                  </a:moveTo>
                  <a:lnTo>
                    <a:pt x="0" y="63"/>
                  </a:lnTo>
                  <a:lnTo>
                    <a:pt x="62" y="76"/>
                  </a:lnTo>
                  <a:lnTo>
                    <a:pt x="6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04" name="Freeform 260">
              <a:extLst>
                <a:ext uri="{FF2B5EF4-FFF2-40B4-BE49-F238E27FC236}">
                  <a16:creationId xmlns:a16="http://schemas.microsoft.com/office/drawing/2014/main" xmlns="" id="{D611225E-5138-4CE9-BA5C-59E99447A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2278"/>
              <a:ext cx="27" cy="75"/>
            </a:xfrm>
            <a:custGeom>
              <a:avLst/>
              <a:gdLst>
                <a:gd name="T0" fmla="*/ 0 w 55"/>
                <a:gd name="T1" fmla="*/ 0 h 150"/>
                <a:gd name="T2" fmla="*/ 55 w 55"/>
                <a:gd name="T3" fmla="*/ 15 h 150"/>
                <a:gd name="T4" fmla="*/ 48 w 55"/>
                <a:gd name="T5" fmla="*/ 150 h 150"/>
                <a:gd name="T6" fmla="*/ 0 w 55"/>
                <a:gd name="T7" fmla="*/ 133 h 150"/>
                <a:gd name="T8" fmla="*/ 0 w 55"/>
                <a:gd name="T9" fmla="*/ 0 h 150"/>
                <a:gd name="T10" fmla="*/ 0 w 55"/>
                <a:gd name="T11" fmla="*/ 0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150"/>
                <a:gd name="T20" fmla="*/ 55 w 55"/>
                <a:gd name="T21" fmla="*/ 150 h 1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150">
                  <a:moveTo>
                    <a:pt x="0" y="0"/>
                  </a:moveTo>
                  <a:lnTo>
                    <a:pt x="55" y="15"/>
                  </a:lnTo>
                  <a:lnTo>
                    <a:pt x="48" y="150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05" name="Freeform 261">
              <a:extLst>
                <a:ext uri="{FF2B5EF4-FFF2-40B4-BE49-F238E27FC236}">
                  <a16:creationId xmlns:a16="http://schemas.microsoft.com/office/drawing/2014/main" xmlns="" id="{FDE74071-3483-4B95-B4DA-D3BA103E5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2292"/>
              <a:ext cx="49" cy="76"/>
            </a:xfrm>
            <a:custGeom>
              <a:avLst/>
              <a:gdLst>
                <a:gd name="T0" fmla="*/ 7 w 98"/>
                <a:gd name="T1" fmla="*/ 0 h 152"/>
                <a:gd name="T2" fmla="*/ 98 w 98"/>
                <a:gd name="T3" fmla="*/ 15 h 152"/>
                <a:gd name="T4" fmla="*/ 95 w 98"/>
                <a:gd name="T5" fmla="*/ 152 h 152"/>
                <a:gd name="T6" fmla="*/ 26 w 98"/>
                <a:gd name="T7" fmla="*/ 144 h 152"/>
                <a:gd name="T8" fmla="*/ 0 w 98"/>
                <a:gd name="T9" fmla="*/ 137 h 152"/>
                <a:gd name="T10" fmla="*/ 7 w 98"/>
                <a:gd name="T11" fmla="*/ 0 h 152"/>
                <a:gd name="T12" fmla="*/ 7 w 98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52"/>
                <a:gd name="T23" fmla="*/ 98 w 98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52">
                  <a:moveTo>
                    <a:pt x="7" y="0"/>
                  </a:moveTo>
                  <a:lnTo>
                    <a:pt x="98" y="15"/>
                  </a:lnTo>
                  <a:lnTo>
                    <a:pt x="95" y="152"/>
                  </a:lnTo>
                  <a:lnTo>
                    <a:pt x="26" y="144"/>
                  </a:lnTo>
                  <a:lnTo>
                    <a:pt x="0" y="13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06" name="Freeform 262">
              <a:extLst>
                <a:ext uri="{FF2B5EF4-FFF2-40B4-BE49-F238E27FC236}">
                  <a16:creationId xmlns:a16="http://schemas.microsoft.com/office/drawing/2014/main" xmlns="" id="{2DE2F614-919C-4F20-8EB7-E10482A50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" y="1442"/>
              <a:ext cx="49" cy="88"/>
            </a:xfrm>
            <a:custGeom>
              <a:avLst/>
              <a:gdLst>
                <a:gd name="T0" fmla="*/ 45 w 97"/>
                <a:gd name="T1" fmla="*/ 0 h 174"/>
                <a:gd name="T2" fmla="*/ 42 w 97"/>
                <a:gd name="T3" fmla="*/ 74 h 174"/>
                <a:gd name="T4" fmla="*/ 22 w 97"/>
                <a:gd name="T5" fmla="*/ 83 h 174"/>
                <a:gd name="T6" fmla="*/ 7 w 97"/>
                <a:gd name="T7" fmla="*/ 102 h 174"/>
                <a:gd name="T8" fmla="*/ 0 w 97"/>
                <a:gd name="T9" fmla="*/ 121 h 174"/>
                <a:gd name="T10" fmla="*/ 3 w 97"/>
                <a:gd name="T11" fmla="*/ 140 h 174"/>
                <a:gd name="T12" fmla="*/ 11 w 97"/>
                <a:gd name="T13" fmla="*/ 157 h 174"/>
                <a:gd name="T14" fmla="*/ 26 w 97"/>
                <a:gd name="T15" fmla="*/ 169 h 174"/>
                <a:gd name="T16" fmla="*/ 49 w 97"/>
                <a:gd name="T17" fmla="*/ 174 h 174"/>
                <a:gd name="T18" fmla="*/ 68 w 97"/>
                <a:gd name="T19" fmla="*/ 173 h 174"/>
                <a:gd name="T20" fmla="*/ 83 w 97"/>
                <a:gd name="T21" fmla="*/ 155 h 174"/>
                <a:gd name="T22" fmla="*/ 97 w 97"/>
                <a:gd name="T23" fmla="*/ 135 h 174"/>
                <a:gd name="T24" fmla="*/ 93 w 97"/>
                <a:gd name="T25" fmla="*/ 110 h 174"/>
                <a:gd name="T26" fmla="*/ 80 w 97"/>
                <a:gd name="T27" fmla="*/ 89 h 174"/>
                <a:gd name="T28" fmla="*/ 64 w 97"/>
                <a:gd name="T29" fmla="*/ 83 h 174"/>
                <a:gd name="T30" fmla="*/ 57 w 97"/>
                <a:gd name="T31" fmla="*/ 79 h 174"/>
                <a:gd name="T32" fmla="*/ 51 w 97"/>
                <a:gd name="T33" fmla="*/ 0 h 174"/>
                <a:gd name="T34" fmla="*/ 45 w 97"/>
                <a:gd name="T35" fmla="*/ 0 h 174"/>
                <a:gd name="T36" fmla="*/ 45 w 97"/>
                <a:gd name="T37" fmla="*/ 0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"/>
                <a:gd name="T58" fmla="*/ 0 h 174"/>
                <a:gd name="T59" fmla="*/ 97 w 97"/>
                <a:gd name="T60" fmla="*/ 174 h 1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" h="174">
                  <a:moveTo>
                    <a:pt x="45" y="0"/>
                  </a:moveTo>
                  <a:lnTo>
                    <a:pt x="42" y="74"/>
                  </a:lnTo>
                  <a:lnTo>
                    <a:pt x="22" y="83"/>
                  </a:lnTo>
                  <a:lnTo>
                    <a:pt x="7" y="102"/>
                  </a:lnTo>
                  <a:lnTo>
                    <a:pt x="0" y="121"/>
                  </a:lnTo>
                  <a:lnTo>
                    <a:pt x="3" y="140"/>
                  </a:lnTo>
                  <a:lnTo>
                    <a:pt x="11" y="157"/>
                  </a:lnTo>
                  <a:lnTo>
                    <a:pt x="26" y="169"/>
                  </a:lnTo>
                  <a:lnTo>
                    <a:pt x="49" y="174"/>
                  </a:lnTo>
                  <a:lnTo>
                    <a:pt x="68" y="173"/>
                  </a:lnTo>
                  <a:lnTo>
                    <a:pt x="83" y="155"/>
                  </a:lnTo>
                  <a:lnTo>
                    <a:pt x="97" y="135"/>
                  </a:lnTo>
                  <a:lnTo>
                    <a:pt x="93" y="110"/>
                  </a:lnTo>
                  <a:lnTo>
                    <a:pt x="80" y="89"/>
                  </a:lnTo>
                  <a:lnTo>
                    <a:pt x="64" y="83"/>
                  </a:lnTo>
                  <a:lnTo>
                    <a:pt x="57" y="79"/>
                  </a:lnTo>
                  <a:lnTo>
                    <a:pt x="5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5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07" name="Freeform 263">
              <a:extLst>
                <a:ext uri="{FF2B5EF4-FFF2-40B4-BE49-F238E27FC236}">
                  <a16:creationId xmlns:a16="http://schemas.microsoft.com/office/drawing/2014/main" xmlns="" id="{DE5CA214-FEF8-40F6-9252-A5CCBCB13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1456"/>
              <a:ext cx="73" cy="70"/>
            </a:xfrm>
            <a:custGeom>
              <a:avLst/>
              <a:gdLst>
                <a:gd name="T0" fmla="*/ 142 w 146"/>
                <a:gd name="T1" fmla="*/ 0 h 141"/>
                <a:gd name="T2" fmla="*/ 79 w 146"/>
                <a:gd name="T3" fmla="*/ 48 h 141"/>
                <a:gd name="T4" fmla="*/ 70 w 146"/>
                <a:gd name="T5" fmla="*/ 44 h 141"/>
                <a:gd name="T6" fmla="*/ 49 w 146"/>
                <a:gd name="T7" fmla="*/ 42 h 141"/>
                <a:gd name="T8" fmla="*/ 28 w 146"/>
                <a:gd name="T9" fmla="*/ 44 h 141"/>
                <a:gd name="T10" fmla="*/ 9 w 146"/>
                <a:gd name="T11" fmla="*/ 57 h 141"/>
                <a:gd name="T12" fmla="*/ 1 w 146"/>
                <a:gd name="T13" fmla="*/ 78 h 141"/>
                <a:gd name="T14" fmla="*/ 0 w 146"/>
                <a:gd name="T15" fmla="*/ 99 h 141"/>
                <a:gd name="T16" fmla="*/ 5 w 146"/>
                <a:gd name="T17" fmla="*/ 118 h 141"/>
                <a:gd name="T18" fmla="*/ 22 w 146"/>
                <a:gd name="T19" fmla="*/ 131 h 141"/>
                <a:gd name="T20" fmla="*/ 43 w 146"/>
                <a:gd name="T21" fmla="*/ 141 h 141"/>
                <a:gd name="T22" fmla="*/ 64 w 146"/>
                <a:gd name="T23" fmla="*/ 133 h 141"/>
                <a:gd name="T24" fmla="*/ 79 w 146"/>
                <a:gd name="T25" fmla="*/ 124 h 141"/>
                <a:gd name="T26" fmla="*/ 89 w 146"/>
                <a:gd name="T27" fmla="*/ 105 h 141"/>
                <a:gd name="T28" fmla="*/ 91 w 146"/>
                <a:gd name="T29" fmla="*/ 78 h 141"/>
                <a:gd name="T30" fmla="*/ 89 w 146"/>
                <a:gd name="T31" fmla="*/ 63 h 141"/>
                <a:gd name="T32" fmla="*/ 146 w 146"/>
                <a:gd name="T33" fmla="*/ 6 h 141"/>
                <a:gd name="T34" fmla="*/ 142 w 146"/>
                <a:gd name="T35" fmla="*/ 0 h 141"/>
                <a:gd name="T36" fmla="*/ 142 w 146"/>
                <a:gd name="T37" fmla="*/ 0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41"/>
                <a:gd name="T59" fmla="*/ 146 w 146"/>
                <a:gd name="T60" fmla="*/ 141 h 1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41">
                  <a:moveTo>
                    <a:pt x="142" y="0"/>
                  </a:moveTo>
                  <a:lnTo>
                    <a:pt x="79" y="48"/>
                  </a:lnTo>
                  <a:lnTo>
                    <a:pt x="70" y="44"/>
                  </a:lnTo>
                  <a:lnTo>
                    <a:pt x="49" y="42"/>
                  </a:lnTo>
                  <a:lnTo>
                    <a:pt x="28" y="44"/>
                  </a:lnTo>
                  <a:lnTo>
                    <a:pt x="9" y="57"/>
                  </a:lnTo>
                  <a:lnTo>
                    <a:pt x="1" y="78"/>
                  </a:lnTo>
                  <a:lnTo>
                    <a:pt x="0" y="99"/>
                  </a:lnTo>
                  <a:lnTo>
                    <a:pt x="5" y="118"/>
                  </a:lnTo>
                  <a:lnTo>
                    <a:pt x="22" y="131"/>
                  </a:lnTo>
                  <a:lnTo>
                    <a:pt x="43" y="141"/>
                  </a:lnTo>
                  <a:lnTo>
                    <a:pt x="64" y="133"/>
                  </a:lnTo>
                  <a:lnTo>
                    <a:pt x="79" y="124"/>
                  </a:lnTo>
                  <a:lnTo>
                    <a:pt x="89" y="105"/>
                  </a:lnTo>
                  <a:lnTo>
                    <a:pt x="91" y="78"/>
                  </a:lnTo>
                  <a:lnTo>
                    <a:pt x="89" y="63"/>
                  </a:lnTo>
                  <a:lnTo>
                    <a:pt x="146" y="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08" name="Freeform 264">
              <a:extLst>
                <a:ext uri="{FF2B5EF4-FFF2-40B4-BE49-F238E27FC236}">
                  <a16:creationId xmlns:a16="http://schemas.microsoft.com/office/drawing/2014/main" xmlns="" id="{C6319B16-5FA6-43B7-82DF-96C019875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1520"/>
              <a:ext cx="13" cy="13"/>
            </a:xfrm>
            <a:custGeom>
              <a:avLst/>
              <a:gdLst>
                <a:gd name="T0" fmla="*/ 14 w 27"/>
                <a:gd name="T1" fmla="*/ 25 h 25"/>
                <a:gd name="T2" fmla="*/ 21 w 27"/>
                <a:gd name="T3" fmla="*/ 19 h 25"/>
                <a:gd name="T4" fmla="*/ 27 w 27"/>
                <a:gd name="T5" fmla="*/ 12 h 25"/>
                <a:gd name="T6" fmla="*/ 21 w 27"/>
                <a:gd name="T7" fmla="*/ 4 h 25"/>
                <a:gd name="T8" fmla="*/ 14 w 27"/>
                <a:gd name="T9" fmla="*/ 0 h 25"/>
                <a:gd name="T10" fmla="*/ 4 w 27"/>
                <a:gd name="T11" fmla="*/ 4 h 25"/>
                <a:gd name="T12" fmla="*/ 0 w 27"/>
                <a:gd name="T13" fmla="*/ 12 h 25"/>
                <a:gd name="T14" fmla="*/ 4 w 27"/>
                <a:gd name="T15" fmla="*/ 19 h 25"/>
                <a:gd name="T16" fmla="*/ 14 w 27"/>
                <a:gd name="T17" fmla="*/ 25 h 25"/>
                <a:gd name="T18" fmla="*/ 14 w 27"/>
                <a:gd name="T19" fmla="*/ 25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5"/>
                <a:gd name="T32" fmla="*/ 27 w 27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5">
                  <a:moveTo>
                    <a:pt x="14" y="25"/>
                  </a:moveTo>
                  <a:lnTo>
                    <a:pt x="21" y="19"/>
                  </a:lnTo>
                  <a:lnTo>
                    <a:pt x="27" y="12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4" y="19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5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09" name="Freeform 265">
              <a:extLst>
                <a:ext uri="{FF2B5EF4-FFF2-40B4-BE49-F238E27FC236}">
                  <a16:creationId xmlns:a16="http://schemas.microsoft.com/office/drawing/2014/main" xmlns="" id="{8CE3091C-64AA-42EB-BC99-571113838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" y="1520"/>
              <a:ext cx="11" cy="12"/>
            </a:xfrm>
            <a:custGeom>
              <a:avLst/>
              <a:gdLst>
                <a:gd name="T0" fmla="*/ 10 w 21"/>
                <a:gd name="T1" fmla="*/ 23 h 23"/>
                <a:gd name="T2" fmla="*/ 17 w 21"/>
                <a:gd name="T3" fmla="*/ 18 h 23"/>
                <a:gd name="T4" fmla="*/ 21 w 21"/>
                <a:gd name="T5" fmla="*/ 12 h 23"/>
                <a:gd name="T6" fmla="*/ 17 w 21"/>
                <a:gd name="T7" fmla="*/ 4 h 23"/>
                <a:gd name="T8" fmla="*/ 10 w 21"/>
                <a:gd name="T9" fmla="*/ 0 h 23"/>
                <a:gd name="T10" fmla="*/ 2 w 21"/>
                <a:gd name="T11" fmla="*/ 4 h 23"/>
                <a:gd name="T12" fmla="*/ 0 w 21"/>
                <a:gd name="T13" fmla="*/ 12 h 23"/>
                <a:gd name="T14" fmla="*/ 2 w 21"/>
                <a:gd name="T15" fmla="*/ 18 h 23"/>
                <a:gd name="T16" fmla="*/ 10 w 21"/>
                <a:gd name="T17" fmla="*/ 23 h 23"/>
                <a:gd name="T18" fmla="*/ 10 w 21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3"/>
                <a:gd name="T32" fmla="*/ 21 w 21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3">
                  <a:moveTo>
                    <a:pt x="10" y="23"/>
                  </a:moveTo>
                  <a:lnTo>
                    <a:pt x="17" y="18"/>
                  </a:lnTo>
                  <a:lnTo>
                    <a:pt x="21" y="12"/>
                  </a:lnTo>
                  <a:lnTo>
                    <a:pt x="17" y="4"/>
                  </a:lnTo>
                  <a:lnTo>
                    <a:pt x="10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FF5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10" name="Freeform 266">
              <a:extLst>
                <a:ext uri="{FF2B5EF4-FFF2-40B4-BE49-F238E27FC236}">
                  <a16:creationId xmlns:a16="http://schemas.microsoft.com/office/drawing/2014/main" xmlns="" id="{C5E6A3A4-9376-41F0-ABDC-73F12EAB1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1519"/>
              <a:ext cx="11" cy="13"/>
            </a:xfrm>
            <a:custGeom>
              <a:avLst/>
              <a:gdLst>
                <a:gd name="T0" fmla="*/ 12 w 21"/>
                <a:gd name="T1" fmla="*/ 24 h 24"/>
                <a:gd name="T2" fmla="*/ 17 w 21"/>
                <a:gd name="T3" fmla="*/ 19 h 24"/>
                <a:gd name="T4" fmla="*/ 21 w 21"/>
                <a:gd name="T5" fmla="*/ 13 h 24"/>
                <a:gd name="T6" fmla="*/ 17 w 21"/>
                <a:gd name="T7" fmla="*/ 1 h 24"/>
                <a:gd name="T8" fmla="*/ 12 w 21"/>
                <a:gd name="T9" fmla="*/ 0 h 24"/>
                <a:gd name="T10" fmla="*/ 2 w 21"/>
                <a:gd name="T11" fmla="*/ 1 h 24"/>
                <a:gd name="T12" fmla="*/ 0 w 21"/>
                <a:gd name="T13" fmla="*/ 13 h 24"/>
                <a:gd name="T14" fmla="*/ 2 w 21"/>
                <a:gd name="T15" fmla="*/ 19 h 24"/>
                <a:gd name="T16" fmla="*/ 12 w 21"/>
                <a:gd name="T17" fmla="*/ 24 h 24"/>
                <a:gd name="T18" fmla="*/ 12 w 21"/>
                <a:gd name="T19" fmla="*/ 24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4"/>
                <a:gd name="T32" fmla="*/ 21 w 21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4">
                  <a:moveTo>
                    <a:pt x="12" y="24"/>
                  </a:moveTo>
                  <a:lnTo>
                    <a:pt x="17" y="19"/>
                  </a:lnTo>
                  <a:lnTo>
                    <a:pt x="21" y="1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2" y="1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5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11" name="Freeform 267">
              <a:extLst>
                <a:ext uri="{FF2B5EF4-FFF2-40B4-BE49-F238E27FC236}">
                  <a16:creationId xmlns:a16="http://schemas.microsoft.com/office/drawing/2014/main" xmlns="" id="{25F8DF1C-E799-497C-BAAE-60196352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1920"/>
              <a:ext cx="117" cy="119"/>
            </a:xfrm>
            <a:custGeom>
              <a:avLst/>
              <a:gdLst>
                <a:gd name="T0" fmla="*/ 125 w 233"/>
                <a:gd name="T1" fmla="*/ 235 h 237"/>
                <a:gd name="T2" fmla="*/ 148 w 233"/>
                <a:gd name="T3" fmla="*/ 230 h 237"/>
                <a:gd name="T4" fmla="*/ 169 w 233"/>
                <a:gd name="T5" fmla="*/ 220 h 237"/>
                <a:gd name="T6" fmla="*/ 188 w 233"/>
                <a:gd name="T7" fmla="*/ 209 h 237"/>
                <a:gd name="T8" fmla="*/ 203 w 233"/>
                <a:gd name="T9" fmla="*/ 192 h 237"/>
                <a:gd name="T10" fmla="*/ 216 w 233"/>
                <a:gd name="T11" fmla="*/ 173 h 237"/>
                <a:gd name="T12" fmla="*/ 226 w 233"/>
                <a:gd name="T13" fmla="*/ 152 h 237"/>
                <a:gd name="T14" fmla="*/ 232 w 233"/>
                <a:gd name="T15" fmla="*/ 129 h 237"/>
                <a:gd name="T16" fmla="*/ 232 w 233"/>
                <a:gd name="T17" fmla="*/ 104 h 237"/>
                <a:gd name="T18" fmla="*/ 226 w 233"/>
                <a:gd name="T19" fmla="*/ 81 h 237"/>
                <a:gd name="T20" fmla="*/ 216 w 233"/>
                <a:gd name="T21" fmla="*/ 60 h 237"/>
                <a:gd name="T22" fmla="*/ 203 w 233"/>
                <a:gd name="T23" fmla="*/ 41 h 237"/>
                <a:gd name="T24" fmla="*/ 188 w 233"/>
                <a:gd name="T25" fmla="*/ 26 h 237"/>
                <a:gd name="T26" fmla="*/ 169 w 233"/>
                <a:gd name="T27" fmla="*/ 13 h 237"/>
                <a:gd name="T28" fmla="*/ 148 w 233"/>
                <a:gd name="T29" fmla="*/ 5 h 237"/>
                <a:gd name="T30" fmla="*/ 125 w 233"/>
                <a:gd name="T31" fmla="*/ 0 h 237"/>
                <a:gd name="T32" fmla="*/ 102 w 233"/>
                <a:gd name="T33" fmla="*/ 0 h 237"/>
                <a:gd name="T34" fmla="*/ 79 w 233"/>
                <a:gd name="T35" fmla="*/ 5 h 237"/>
                <a:gd name="T36" fmla="*/ 59 w 233"/>
                <a:gd name="T37" fmla="*/ 13 h 237"/>
                <a:gd name="T38" fmla="*/ 40 w 233"/>
                <a:gd name="T39" fmla="*/ 26 h 237"/>
                <a:gd name="T40" fmla="*/ 24 w 233"/>
                <a:gd name="T41" fmla="*/ 41 h 237"/>
                <a:gd name="T42" fmla="*/ 11 w 233"/>
                <a:gd name="T43" fmla="*/ 60 h 237"/>
                <a:gd name="T44" fmla="*/ 3 w 233"/>
                <a:gd name="T45" fmla="*/ 81 h 237"/>
                <a:gd name="T46" fmla="*/ 0 w 233"/>
                <a:gd name="T47" fmla="*/ 104 h 237"/>
                <a:gd name="T48" fmla="*/ 0 w 233"/>
                <a:gd name="T49" fmla="*/ 129 h 237"/>
                <a:gd name="T50" fmla="*/ 3 w 233"/>
                <a:gd name="T51" fmla="*/ 152 h 237"/>
                <a:gd name="T52" fmla="*/ 11 w 233"/>
                <a:gd name="T53" fmla="*/ 173 h 237"/>
                <a:gd name="T54" fmla="*/ 24 w 233"/>
                <a:gd name="T55" fmla="*/ 192 h 237"/>
                <a:gd name="T56" fmla="*/ 40 w 233"/>
                <a:gd name="T57" fmla="*/ 209 h 237"/>
                <a:gd name="T58" fmla="*/ 59 w 233"/>
                <a:gd name="T59" fmla="*/ 220 h 237"/>
                <a:gd name="T60" fmla="*/ 79 w 233"/>
                <a:gd name="T61" fmla="*/ 230 h 237"/>
                <a:gd name="T62" fmla="*/ 102 w 233"/>
                <a:gd name="T63" fmla="*/ 235 h 237"/>
                <a:gd name="T64" fmla="*/ 116 w 233"/>
                <a:gd name="T65" fmla="*/ 237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3"/>
                <a:gd name="T100" fmla="*/ 0 h 237"/>
                <a:gd name="T101" fmla="*/ 233 w 233"/>
                <a:gd name="T102" fmla="*/ 237 h 2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3" h="237">
                  <a:moveTo>
                    <a:pt x="116" y="237"/>
                  </a:moveTo>
                  <a:lnTo>
                    <a:pt x="125" y="235"/>
                  </a:lnTo>
                  <a:lnTo>
                    <a:pt x="137" y="233"/>
                  </a:lnTo>
                  <a:lnTo>
                    <a:pt x="148" y="230"/>
                  </a:lnTo>
                  <a:lnTo>
                    <a:pt x="159" y="226"/>
                  </a:lnTo>
                  <a:lnTo>
                    <a:pt x="169" y="220"/>
                  </a:lnTo>
                  <a:lnTo>
                    <a:pt x="178" y="216"/>
                  </a:lnTo>
                  <a:lnTo>
                    <a:pt x="188" y="209"/>
                  </a:lnTo>
                  <a:lnTo>
                    <a:pt x="197" y="203"/>
                  </a:lnTo>
                  <a:lnTo>
                    <a:pt x="203" y="192"/>
                  </a:lnTo>
                  <a:lnTo>
                    <a:pt x="211" y="182"/>
                  </a:lnTo>
                  <a:lnTo>
                    <a:pt x="216" y="173"/>
                  </a:lnTo>
                  <a:lnTo>
                    <a:pt x="222" y="163"/>
                  </a:lnTo>
                  <a:lnTo>
                    <a:pt x="226" y="152"/>
                  </a:lnTo>
                  <a:lnTo>
                    <a:pt x="230" y="140"/>
                  </a:lnTo>
                  <a:lnTo>
                    <a:pt x="232" y="129"/>
                  </a:lnTo>
                  <a:lnTo>
                    <a:pt x="233" y="119"/>
                  </a:lnTo>
                  <a:lnTo>
                    <a:pt x="232" y="104"/>
                  </a:lnTo>
                  <a:lnTo>
                    <a:pt x="230" y="93"/>
                  </a:lnTo>
                  <a:lnTo>
                    <a:pt x="226" y="81"/>
                  </a:lnTo>
                  <a:lnTo>
                    <a:pt x="222" y="72"/>
                  </a:lnTo>
                  <a:lnTo>
                    <a:pt x="216" y="60"/>
                  </a:lnTo>
                  <a:lnTo>
                    <a:pt x="211" y="51"/>
                  </a:lnTo>
                  <a:lnTo>
                    <a:pt x="203" y="41"/>
                  </a:lnTo>
                  <a:lnTo>
                    <a:pt x="197" y="34"/>
                  </a:lnTo>
                  <a:lnTo>
                    <a:pt x="188" y="26"/>
                  </a:lnTo>
                  <a:lnTo>
                    <a:pt x="178" y="21"/>
                  </a:lnTo>
                  <a:lnTo>
                    <a:pt x="169" y="13"/>
                  </a:lnTo>
                  <a:lnTo>
                    <a:pt x="159" y="9"/>
                  </a:lnTo>
                  <a:lnTo>
                    <a:pt x="148" y="5"/>
                  </a:lnTo>
                  <a:lnTo>
                    <a:pt x="137" y="1"/>
                  </a:lnTo>
                  <a:lnTo>
                    <a:pt x="125" y="0"/>
                  </a:lnTo>
                  <a:lnTo>
                    <a:pt x="116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79" y="5"/>
                  </a:lnTo>
                  <a:lnTo>
                    <a:pt x="68" y="9"/>
                  </a:lnTo>
                  <a:lnTo>
                    <a:pt x="59" y="13"/>
                  </a:lnTo>
                  <a:lnTo>
                    <a:pt x="49" y="21"/>
                  </a:lnTo>
                  <a:lnTo>
                    <a:pt x="40" y="26"/>
                  </a:lnTo>
                  <a:lnTo>
                    <a:pt x="32" y="34"/>
                  </a:lnTo>
                  <a:lnTo>
                    <a:pt x="24" y="41"/>
                  </a:lnTo>
                  <a:lnTo>
                    <a:pt x="19" y="51"/>
                  </a:lnTo>
                  <a:lnTo>
                    <a:pt x="11" y="60"/>
                  </a:lnTo>
                  <a:lnTo>
                    <a:pt x="7" y="72"/>
                  </a:lnTo>
                  <a:lnTo>
                    <a:pt x="3" y="81"/>
                  </a:lnTo>
                  <a:lnTo>
                    <a:pt x="2" y="93"/>
                  </a:lnTo>
                  <a:lnTo>
                    <a:pt x="0" y="104"/>
                  </a:lnTo>
                  <a:lnTo>
                    <a:pt x="0" y="119"/>
                  </a:lnTo>
                  <a:lnTo>
                    <a:pt x="0" y="129"/>
                  </a:lnTo>
                  <a:lnTo>
                    <a:pt x="2" y="140"/>
                  </a:lnTo>
                  <a:lnTo>
                    <a:pt x="3" y="152"/>
                  </a:lnTo>
                  <a:lnTo>
                    <a:pt x="7" y="163"/>
                  </a:lnTo>
                  <a:lnTo>
                    <a:pt x="11" y="173"/>
                  </a:lnTo>
                  <a:lnTo>
                    <a:pt x="19" y="182"/>
                  </a:lnTo>
                  <a:lnTo>
                    <a:pt x="24" y="192"/>
                  </a:lnTo>
                  <a:lnTo>
                    <a:pt x="32" y="203"/>
                  </a:lnTo>
                  <a:lnTo>
                    <a:pt x="40" y="209"/>
                  </a:lnTo>
                  <a:lnTo>
                    <a:pt x="49" y="216"/>
                  </a:lnTo>
                  <a:lnTo>
                    <a:pt x="59" y="220"/>
                  </a:lnTo>
                  <a:lnTo>
                    <a:pt x="68" y="226"/>
                  </a:lnTo>
                  <a:lnTo>
                    <a:pt x="79" y="230"/>
                  </a:lnTo>
                  <a:lnTo>
                    <a:pt x="91" y="233"/>
                  </a:lnTo>
                  <a:lnTo>
                    <a:pt x="102" y="235"/>
                  </a:lnTo>
                  <a:lnTo>
                    <a:pt x="116" y="237"/>
                  </a:lnTo>
                  <a:close/>
                </a:path>
              </a:pathLst>
            </a:custGeom>
            <a:solidFill>
              <a:srgbClr val="B8B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12" name="Freeform 268">
              <a:extLst>
                <a:ext uri="{FF2B5EF4-FFF2-40B4-BE49-F238E27FC236}">
                  <a16:creationId xmlns:a16="http://schemas.microsoft.com/office/drawing/2014/main" xmlns="" id="{02A9C2CA-F754-4502-9D6B-2A56C4547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1543"/>
              <a:ext cx="86" cy="87"/>
            </a:xfrm>
            <a:custGeom>
              <a:avLst/>
              <a:gdLst>
                <a:gd name="T0" fmla="*/ 83 w 171"/>
                <a:gd name="T1" fmla="*/ 175 h 175"/>
                <a:gd name="T2" fmla="*/ 91 w 171"/>
                <a:gd name="T3" fmla="*/ 175 h 175"/>
                <a:gd name="T4" fmla="*/ 101 w 171"/>
                <a:gd name="T5" fmla="*/ 173 h 175"/>
                <a:gd name="T6" fmla="*/ 106 w 171"/>
                <a:gd name="T7" fmla="*/ 169 h 175"/>
                <a:gd name="T8" fmla="*/ 116 w 171"/>
                <a:gd name="T9" fmla="*/ 167 h 175"/>
                <a:gd name="T10" fmla="*/ 129 w 171"/>
                <a:gd name="T11" fmla="*/ 160 h 175"/>
                <a:gd name="T12" fmla="*/ 144 w 171"/>
                <a:gd name="T13" fmla="*/ 150 h 175"/>
                <a:gd name="T14" fmla="*/ 156 w 171"/>
                <a:gd name="T15" fmla="*/ 135 h 175"/>
                <a:gd name="T16" fmla="*/ 163 w 171"/>
                <a:gd name="T17" fmla="*/ 122 h 175"/>
                <a:gd name="T18" fmla="*/ 165 w 171"/>
                <a:gd name="T19" fmla="*/ 112 h 175"/>
                <a:gd name="T20" fmla="*/ 169 w 171"/>
                <a:gd name="T21" fmla="*/ 105 h 175"/>
                <a:gd name="T22" fmla="*/ 169 w 171"/>
                <a:gd name="T23" fmla="*/ 97 h 175"/>
                <a:gd name="T24" fmla="*/ 171 w 171"/>
                <a:gd name="T25" fmla="*/ 89 h 175"/>
                <a:gd name="T26" fmla="*/ 169 w 171"/>
                <a:gd name="T27" fmla="*/ 78 h 175"/>
                <a:gd name="T28" fmla="*/ 169 w 171"/>
                <a:gd name="T29" fmla="*/ 70 h 175"/>
                <a:gd name="T30" fmla="*/ 165 w 171"/>
                <a:gd name="T31" fmla="*/ 61 h 175"/>
                <a:gd name="T32" fmla="*/ 163 w 171"/>
                <a:gd name="T33" fmla="*/ 53 h 175"/>
                <a:gd name="T34" fmla="*/ 156 w 171"/>
                <a:gd name="T35" fmla="*/ 36 h 175"/>
                <a:gd name="T36" fmla="*/ 144 w 171"/>
                <a:gd name="T37" fmla="*/ 25 h 175"/>
                <a:gd name="T38" fmla="*/ 129 w 171"/>
                <a:gd name="T39" fmla="*/ 13 h 175"/>
                <a:gd name="T40" fmla="*/ 116 w 171"/>
                <a:gd name="T41" fmla="*/ 6 h 175"/>
                <a:gd name="T42" fmla="*/ 106 w 171"/>
                <a:gd name="T43" fmla="*/ 0 h 175"/>
                <a:gd name="T44" fmla="*/ 101 w 171"/>
                <a:gd name="T45" fmla="*/ 0 h 175"/>
                <a:gd name="T46" fmla="*/ 91 w 171"/>
                <a:gd name="T47" fmla="*/ 0 h 175"/>
                <a:gd name="T48" fmla="*/ 83 w 171"/>
                <a:gd name="T49" fmla="*/ 0 h 175"/>
                <a:gd name="T50" fmla="*/ 74 w 171"/>
                <a:gd name="T51" fmla="*/ 0 h 175"/>
                <a:gd name="T52" fmla="*/ 64 w 171"/>
                <a:gd name="T53" fmla="*/ 0 h 175"/>
                <a:gd name="T54" fmla="*/ 57 w 171"/>
                <a:gd name="T55" fmla="*/ 0 h 175"/>
                <a:gd name="T56" fmla="*/ 49 w 171"/>
                <a:gd name="T57" fmla="*/ 6 h 175"/>
                <a:gd name="T58" fmla="*/ 36 w 171"/>
                <a:gd name="T59" fmla="*/ 13 h 175"/>
                <a:gd name="T60" fmla="*/ 23 w 171"/>
                <a:gd name="T61" fmla="*/ 25 h 175"/>
                <a:gd name="T62" fmla="*/ 13 w 171"/>
                <a:gd name="T63" fmla="*/ 36 h 175"/>
                <a:gd name="T64" fmla="*/ 5 w 171"/>
                <a:gd name="T65" fmla="*/ 53 h 175"/>
                <a:gd name="T66" fmla="*/ 2 w 171"/>
                <a:gd name="T67" fmla="*/ 61 h 175"/>
                <a:gd name="T68" fmla="*/ 0 w 171"/>
                <a:gd name="T69" fmla="*/ 70 h 175"/>
                <a:gd name="T70" fmla="*/ 0 w 171"/>
                <a:gd name="T71" fmla="*/ 78 h 175"/>
                <a:gd name="T72" fmla="*/ 0 w 171"/>
                <a:gd name="T73" fmla="*/ 89 h 175"/>
                <a:gd name="T74" fmla="*/ 0 w 171"/>
                <a:gd name="T75" fmla="*/ 97 h 175"/>
                <a:gd name="T76" fmla="*/ 0 w 171"/>
                <a:gd name="T77" fmla="*/ 105 h 175"/>
                <a:gd name="T78" fmla="*/ 2 w 171"/>
                <a:gd name="T79" fmla="*/ 112 h 175"/>
                <a:gd name="T80" fmla="*/ 5 w 171"/>
                <a:gd name="T81" fmla="*/ 122 h 175"/>
                <a:gd name="T82" fmla="*/ 13 w 171"/>
                <a:gd name="T83" fmla="*/ 135 h 175"/>
                <a:gd name="T84" fmla="*/ 23 w 171"/>
                <a:gd name="T85" fmla="*/ 150 h 175"/>
                <a:gd name="T86" fmla="*/ 36 w 171"/>
                <a:gd name="T87" fmla="*/ 160 h 175"/>
                <a:gd name="T88" fmla="*/ 49 w 171"/>
                <a:gd name="T89" fmla="*/ 167 h 175"/>
                <a:gd name="T90" fmla="*/ 57 w 171"/>
                <a:gd name="T91" fmla="*/ 169 h 175"/>
                <a:gd name="T92" fmla="*/ 64 w 171"/>
                <a:gd name="T93" fmla="*/ 173 h 175"/>
                <a:gd name="T94" fmla="*/ 74 w 171"/>
                <a:gd name="T95" fmla="*/ 175 h 175"/>
                <a:gd name="T96" fmla="*/ 83 w 171"/>
                <a:gd name="T97" fmla="*/ 175 h 175"/>
                <a:gd name="T98" fmla="*/ 83 w 171"/>
                <a:gd name="T99" fmla="*/ 175 h 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"/>
                <a:gd name="T151" fmla="*/ 0 h 175"/>
                <a:gd name="T152" fmla="*/ 171 w 171"/>
                <a:gd name="T153" fmla="*/ 175 h 1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" h="175">
                  <a:moveTo>
                    <a:pt x="83" y="175"/>
                  </a:moveTo>
                  <a:lnTo>
                    <a:pt x="91" y="175"/>
                  </a:lnTo>
                  <a:lnTo>
                    <a:pt x="101" y="173"/>
                  </a:lnTo>
                  <a:lnTo>
                    <a:pt x="106" y="169"/>
                  </a:lnTo>
                  <a:lnTo>
                    <a:pt x="116" y="167"/>
                  </a:lnTo>
                  <a:lnTo>
                    <a:pt x="129" y="160"/>
                  </a:lnTo>
                  <a:lnTo>
                    <a:pt x="144" y="150"/>
                  </a:lnTo>
                  <a:lnTo>
                    <a:pt x="156" y="135"/>
                  </a:lnTo>
                  <a:lnTo>
                    <a:pt x="163" y="122"/>
                  </a:lnTo>
                  <a:lnTo>
                    <a:pt x="165" y="112"/>
                  </a:lnTo>
                  <a:lnTo>
                    <a:pt x="169" y="105"/>
                  </a:lnTo>
                  <a:lnTo>
                    <a:pt x="169" y="97"/>
                  </a:lnTo>
                  <a:lnTo>
                    <a:pt x="171" y="89"/>
                  </a:lnTo>
                  <a:lnTo>
                    <a:pt x="169" y="78"/>
                  </a:lnTo>
                  <a:lnTo>
                    <a:pt x="169" y="70"/>
                  </a:lnTo>
                  <a:lnTo>
                    <a:pt x="165" y="61"/>
                  </a:lnTo>
                  <a:lnTo>
                    <a:pt x="163" y="53"/>
                  </a:lnTo>
                  <a:lnTo>
                    <a:pt x="156" y="36"/>
                  </a:lnTo>
                  <a:lnTo>
                    <a:pt x="144" y="25"/>
                  </a:lnTo>
                  <a:lnTo>
                    <a:pt x="129" y="13"/>
                  </a:lnTo>
                  <a:lnTo>
                    <a:pt x="116" y="6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49" y="6"/>
                  </a:lnTo>
                  <a:lnTo>
                    <a:pt x="36" y="13"/>
                  </a:lnTo>
                  <a:lnTo>
                    <a:pt x="23" y="25"/>
                  </a:lnTo>
                  <a:lnTo>
                    <a:pt x="13" y="36"/>
                  </a:lnTo>
                  <a:lnTo>
                    <a:pt x="5" y="53"/>
                  </a:lnTo>
                  <a:lnTo>
                    <a:pt x="2" y="61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9"/>
                  </a:lnTo>
                  <a:lnTo>
                    <a:pt x="0" y="97"/>
                  </a:lnTo>
                  <a:lnTo>
                    <a:pt x="0" y="105"/>
                  </a:lnTo>
                  <a:lnTo>
                    <a:pt x="2" y="112"/>
                  </a:lnTo>
                  <a:lnTo>
                    <a:pt x="5" y="122"/>
                  </a:lnTo>
                  <a:lnTo>
                    <a:pt x="13" y="135"/>
                  </a:lnTo>
                  <a:lnTo>
                    <a:pt x="23" y="150"/>
                  </a:lnTo>
                  <a:lnTo>
                    <a:pt x="36" y="160"/>
                  </a:lnTo>
                  <a:lnTo>
                    <a:pt x="49" y="167"/>
                  </a:lnTo>
                  <a:lnTo>
                    <a:pt x="57" y="169"/>
                  </a:lnTo>
                  <a:lnTo>
                    <a:pt x="64" y="173"/>
                  </a:lnTo>
                  <a:lnTo>
                    <a:pt x="74" y="175"/>
                  </a:lnTo>
                  <a:lnTo>
                    <a:pt x="83" y="175"/>
                  </a:lnTo>
                  <a:close/>
                </a:path>
              </a:pathLst>
            </a:custGeom>
            <a:solidFill>
              <a:srgbClr val="B8B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13" name="Freeform 269">
              <a:extLst>
                <a:ext uri="{FF2B5EF4-FFF2-40B4-BE49-F238E27FC236}">
                  <a16:creationId xmlns:a16="http://schemas.microsoft.com/office/drawing/2014/main" xmlns="" id="{5E5991CE-9798-4D41-9BEF-EF05081A6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189"/>
              <a:ext cx="116" cy="119"/>
            </a:xfrm>
            <a:custGeom>
              <a:avLst/>
              <a:gdLst>
                <a:gd name="T0" fmla="*/ 125 w 232"/>
                <a:gd name="T1" fmla="*/ 236 h 238"/>
                <a:gd name="T2" fmla="*/ 146 w 232"/>
                <a:gd name="T3" fmla="*/ 230 h 238"/>
                <a:gd name="T4" fmla="*/ 167 w 232"/>
                <a:gd name="T5" fmla="*/ 221 h 238"/>
                <a:gd name="T6" fmla="*/ 188 w 232"/>
                <a:gd name="T7" fmla="*/ 208 h 238"/>
                <a:gd name="T8" fmla="*/ 201 w 232"/>
                <a:gd name="T9" fmla="*/ 192 h 238"/>
                <a:gd name="T10" fmla="*/ 215 w 232"/>
                <a:gd name="T11" fmla="*/ 173 h 238"/>
                <a:gd name="T12" fmla="*/ 224 w 232"/>
                <a:gd name="T13" fmla="*/ 152 h 238"/>
                <a:gd name="T14" fmla="*/ 230 w 232"/>
                <a:gd name="T15" fmla="*/ 130 h 238"/>
                <a:gd name="T16" fmla="*/ 230 w 232"/>
                <a:gd name="T17" fmla="*/ 105 h 238"/>
                <a:gd name="T18" fmla="*/ 224 w 232"/>
                <a:gd name="T19" fmla="*/ 82 h 238"/>
                <a:gd name="T20" fmla="*/ 215 w 232"/>
                <a:gd name="T21" fmla="*/ 61 h 238"/>
                <a:gd name="T22" fmla="*/ 201 w 232"/>
                <a:gd name="T23" fmla="*/ 42 h 238"/>
                <a:gd name="T24" fmla="*/ 188 w 232"/>
                <a:gd name="T25" fmla="*/ 27 h 238"/>
                <a:gd name="T26" fmla="*/ 167 w 232"/>
                <a:gd name="T27" fmla="*/ 14 h 238"/>
                <a:gd name="T28" fmla="*/ 146 w 232"/>
                <a:gd name="T29" fmla="*/ 6 h 238"/>
                <a:gd name="T30" fmla="*/ 125 w 232"/>
                <a:gd name="T31" fmla="*/ 0 h 238"/>
                <a:gd name="T32" fmla="*/ 101 w 232"/>
                <a:gd name="T33" fmla="*/ 0 h 238"/>
                <a:gd name="T34" fmla="*/ 76 w 232"/>
                <a:gd name="T35" fmla="*/ 6 h 238"/>
                <a:gd name="T36" fmla="*/ 57 w 232"/>
                <a:gd name="T37" fmla="*/ 14 h 238"/>
                <a:gd name="T38" fmla="*/ 40 w 232"/>
                <a:gd name="T39" fmla="*/ 27 h 238"/>
                <a:gd name="T40" fmla="*/ 23 w 232"/>
                <a:gd name="T41" fmla="*/ 42 h 238"/>
                <a:gd name="T42" fmla="*/ 11 w 232"/>
                <a:gd name="T43" fmla="*/ 61 h 238"/>
                <a:gd name="T44" fmla="*/ 2 w 232"/>
                <a:gd name="T45" fmla="*/ 82 h 238"/>
                <a:gd name="T46" fmla="*/ 0 w 232"/>
                <a:gd name="T47" fmla="*/ 105 h 238"/>
                <a:gd name="T48" fmla="*/ 0 w 232"/>
                <a:gd name="T49" fmla="*/ 130 h 238"/>
                <a:gd name="T50" fmla="*/ 2 w 232"/>
                <a:gd name="T51" fmla="*/ 152 h 238"/>
                <a:gd name="T52" fmla="*/ 11 w 232"/>
                <a:gd name="T53" fmla="*/ 173 h 238"/>
                <a:gd name="T54" fmla="*/ 23 w 232"/>
                <a:gd name="T55" fmla="*/ 192 h 238"/>
                <a:gd name="T56" fmla="*/ 40 w 232"/>
                <a:gd name="T57" fmla="*/ 208 h 238"/>
                <a:gd name="T58" fmla="*/ 57 w 232"/>
                <a:gd name="T59" fmla="*/ 221 h 238"/>
                <a:gd name="T60" fmla="*/ 76 w 232"/>
                <a:gd name="T61" fmla="*/ 230 h 238"/>
                <a:gd name="T62" fmla="*/ 101 w 232"/>
                <a:gd name="T63" fmla="*/ 236 h 238"/>
                <a:gd name="T64" fmla="*/ 114 w 232"/>
                <a:gd name="T65" fmla="*/ 238 h 2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238"/>
                <a:gd name="T101" fmla="*/ 232 w 232"/>
                <a:gd name="T102" fmla="*/ 238 h 2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238">
                  <a:moveTo>
                    <a:pt x="114" y="238"/>
                  </a:moveTo>
                  <a:lnTo>
                    <a:pt x="125" y="236"/>
                  </a:lnTo>
                  <a:lnTo>
                    <a:pt x="137" y="234"/>
                  </a:lnTo>
                  <a:lnTo>
                    <a:pt x="146" y="230"/>
                  </a:lnTo>
                  <a:lnTo>
                    <a:pt x="160" y="227"/>
                  </a:lnTo>
                  <a:lnTo>
                    <a:pt x="167" y="221"/>
                  </a:lnTo>
                  <a:lnTo>
                    <a:pt x="179" y="215"/>
                  </a:lnTo>
                  <a:lnTo>
                    <a:pt x="188" y="208"/>
                  </a:lnTo>
                  <a:lnTo>
                    <a:pt x="196" y="202"/>
                  </a:lnTo>
                  <a:lnTo>
                    <a:pt x="201" y="192"/>
                  </a:lnTo>
                  <a:lnTo>
                    <a:pt x="209" y="183"/>
                  </a:lnTo>
                  <a:lnTo>
                    <a:pt x="215" y="173"/>
                  </a:lnTo>
                  <a:lnTo>
                    <a:pt x="222" y="164"/>
                  </a:lnTo>
                  <a:lnTo>
                    <a:pt x="224" y="152"/>
                  </a:lnTo>
                  <a:lnTo>
                    <a:pt x="230" y="141"/>
                  </a:lnTo>
                  <a:lnTo>
                    <a:pt x="230" y="130"/>
                  </a:lnTo>
                  <a:lnTo>
                    <a:pt x="232" y="118"/>
                  </a:lnTo>
                  <a:lnTo>
                    <a:pt x="230" y="105"/>
                  </a:lnTo>
                  <a:lnTo>
                    <a:pt x="230" y="94"/>
                  </a:lnTo>
                  <a:lnTo>
                    <a:pt x="224" y="82"/>
                  </a:lnTo>
                  <a:lnTo>
                    <a:pt x="222" y="73"/>
                  </a:lnTo>
                  <a:lnTo>
                    <a:pt x="215" y="61"/>
                  </a:lnTo>
                  <a:lnTo>
                    <a:pt x="209" y="52"/>
                  </a:lnTo>
                  <a:lnTo>
                    <a:pt x="201" y="42"/>
                  </a:lnTo>
                  <a:lnTo>
                    <a:pt x="196" y="37"/>
                  </a:lnTo>
                  <a:lnTo>
                    <a:pt x="188" y="27"/>
                  </a:lnTo>
                  <a:lnTo>
                    <a:pt x="179" y="21"/>
                  </a:lnTo>
                  <a:lnTo>
                    <a:pt x="167" y="14"/>
                  </a:lnTo>
                  <a:lnTo>
                    <a:pt x="160" y="10"/>
                  </a:lnTo>
                  <a:lnTo>
                    <a:pt x="146" y="6"/>
                  </a:lnTo>
                  <a:lnTo>
                    <a:pt x="137" y="2"/>
                  </a:lnTo>
                  <a:lnTo>
                    <a:pt x="125" y="0"/>
                  </a:lnTo>
                  <a:lnTo>
                    <a:pt x="114" y="0"/>
                  </a:lnTo>
                  <a:lnTo>
                    <a:pt x="101" y="0"/>
                  </a:lnTo>
                  <a:lnTo>
                    <a:pt x="89" y="2"/>
                  </a:lnTo>
                  <a:lnTo>
                    <a:pt x="76" y="6"/>
                  </a:lnTo>
                  <a:lnTo>
                    <a:pt x="68" y="10"/>
                  </a:lnTo>
                  <a:lnTo>
                    <a:pt x="57" y="14"/>
                  </a:lnTo>
                  <a:lnTo>
                    <a:pt x="47" y="21"/>
                  </a:lnTo>
                  <a:lnTo>
                    <a:pt x="40" y="27"/>
                  </a:lnTo>
                  <a:lnTo>
                    <a:pt x="32" y="37"/>
                  </a:lnTo>
                  <a:lnTo>
                    <a:pt x="23" y="42"/>
                  </a:lnTo>
                  <a:lnTo>
                    <a:pt x="17" y="52"/>
                  </a:lnTo>
                  <a:lnTo>
                    <a:pt x="11" y="61"/>
                  </a:lnTo>
                  <a:lnTo>
                    <a:pt x="8" y="73"/>
                  </a:lnTo>
                  <a:lnTo>
                    <a:pt x="2" y="82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8"/>
                  </a:lnTo>
                  <a:lnTo>
                    <a:pt x="0" y="130"/>
                  </a:lnTo>
                  <a:lnTo>
                    <a:pt x="0" y="141"/>
                  </a:lnTo>
                  <a:lnTo>
                    <a:pt x="2" y="152"/>
                  </a:lnTo>
                  <a:lnTo>
                    <a:pt x="8" y="164"/>
                  </a:lnTo>
                  <a:lnTo>
                    <a:pt x="11" y="173"/>
                  </a:lnTo>
                  <a:lnTo>
                    <a:pt x="17" y="183"/>
                  </a:lnTo>
                  <a:lnTo>
                    <a:pt x="23" y="192"/>
                  </a:lnTo>
                  <a:lnTo>
                    <a:pt x="32" y="202"/>
                  </a:lnTo>
                  <a:lnTo>
                    <a:pt x="40" y="208"/>
                  </a:lnTo>
                  <a:lnTo>
                    <a:pt x="47" y="215"/>
                  </a:lnTo>
                  <a:lnTo>
                    <a:pt x="57" y="221"/>
                  </a:lnTo>
                  <a:lnTo>
                    <a:pt x="68" y="227"/>
                  </a:lnTo>
                  <a:lnTo>
                    <a:pt x="76" y="230"/>
                  </a:lnTo>
                  <a:lnTo>
                    <a:pt x="89" y="234"/>
                  </a:lnTo>
                  <a:lnTo>
                    <a:pt x="101" y="236"/>
                  </a:lnTo>
                  <a:lnTo>
                    <a:pt x="114" y="238"/>
                  </a:lnTo>
                  <a:close/>
                </a:path>
              </a:pathLst>
            </a:custGeom>
            <a:solidFill>
              <a:srgbClr val="B8B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14" name="Freeform 270">
              <a:extLst>
                <a:ext uri="{FF2B5EF4-FFF2-40B4-BE49-F238E27FC236}">
                  <a16:creationId xmlns:a16="http://schemas.microsoft.com/office/drawing/2014/main" xmlns="" id="{44248E7B-BCCC-45E9-A1C6-320A18EB1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1937"/>
              <a:ext cx="70" cy="73"/>
            </a:xfrm>
            <a:custGeom>
              <a:avLst/>
              <a:gdLst>
                <a:gd name="T0" fmla="*/ 70 w 141"/>
                <a:gd name="T1" fmla="*/ 144 h 144"/>
                <a:gd name="T2" fmla="*/ 84 w 141"/>
                <a:gd name="T3" fmla="*/ 140 h 144"/>
                <a:gd name="T4" fmla="*/ 97 w 141"/>
                <a:gd name="T5" fmla="*/ 139 h 144"/>
                <a:gd name="T6" fmla="*/ 110 w 141"/>
                <a:gd name="T7" fmla="*/ 131 h 144"/>
                <a:gd name="T8" fmla="*/ 120 w 141"/>
                <a:gd name="T9" fmla="*/ 123 h 144"/>
                <a:gd name="T10" fmla="*/ 127 w 141"/>
                <a:gd name="T11" fmla="*/ 112 h 144"/>
                <a:gd name="T12" fmla="*/ 135 w 141"/>
                <a:gd name="T13" fmla="*/ 99 h 144"/>
                <a:gd name="T14" fmla="*/ 139 w 141"/>
                <a:gd name="T15" fmla="*/ 85 h 144"/>
                <a:gd name="T16" fmla="*/ 141 w 141"/>
                <a:gd name="T17" fmla="*/ 70 h 144"/>
                <a:gd name="T18" fmla="*/ 139 w 141"/>
                <a:gd name="T19" fmla="*/ 55 h 144"/>
                <a:gd name="T20" fmla="*/ 135 w 141"/>
                <a:gd name="T21" fmla="*/ 42 h 144"/>
                <a:gd name="T22" fmla="*/ 127 w 141"/>
                <a:gd name="T23" fmla="*/ 28 h 144"/>
                <a:gd name="T24" fmla="*/ 120 w 141"/>
                <a:gd name="T25" fmla="*/ 21 h 144"/>
                <a:gd name="T26" fmla="*/ 110 w 141"/>
                <a:gd name="T27" fmla="*/ 11 h 144"/>
                <a:gd name="T28" fmla="*/ 97 w 141"/>
                <a:gd name="T29" fmla="*/ 6 h 144"/>
                <a:gd name="T30" fmla="*/ 84 w 141"/>
                <a:gd name="T31" fmla="*/ 0 h 144"/>
                <a:gd name="T32" fmla="*/ 70 w 141"/>
                <a:gd name="T33" fmla="*/ 0 h 144"/>
                <a:gd name="T34" fmla="*/ 55 w 141"/>
                <a:gd name="T35" fmla="*/ 0 h 144"/>
                <a:gd name="T36" fmla="*/ 42 w 141"/>
                <a:gd name="T37" fmla="*/ 6 h 144"/>
                <a:gd name="T38" fmla="*/ 28 w 141"/>
                <a:gd name="T39" fmla="*/ 11 h 144"/>
                <a:gd name="T40" fmla="*/ 21 w 141"/>
                <a:gd name="T41" fmla="*/ 21 h 144"/>
                <a:gd name="T42" fmla="*/ 11 w 141"/>
                <a:gd name="T43" fmla="*/ 28 h 144"/>
                <a:gd name="T44" fmla="*/ 6 w 141"/>
                <a:gd name="T45" fmla="*/ 42 h 144"/>
                <a:gd name="T46" fmla="*/ 0 w 141"/>
                <a:gd name="T47" fmla="*/ 55 h 144"/>
                <a:gd name="T48" fmla="*/ 0 w 141"/>
                <a:gd name="T49" fmla="*/ 70 h 144"/>
                <a:gd name="T50" fmla="*/ 0 w 141"/>
                <a:gd name="T51" fmla="*/ 85 h 144"/>
                <a:gd name="T52" fmla="*/ 6 w 141"/>
                <a:gd name="T53" fmla="*/ 99 h 144"/>
                <a:gd name="T54" fmla="*/ 11 w 141"/>
                <a:gd name="T55" fmla="*/ 112 h 144"/>
                <a:gd name="T56" fmla="*/ 21 w 141"/>
                <a:gd name="T57" fmla="*/ 123 h 144"/>
                <a:gd name="T58" fmla="*/ 28 w 141"/>
                <a:gd name="T59" fmla="*/ 131 h 144"/>
                <a:gd name="T60" fmla="*/ 42 w 141"/>
                <a:gd name="T61" fmla="*/ 139 h 144"/>
                <a:gd name="T62" fmla="*/ 55 w 141"/>
                <a:gd name="T63" fmla="*/ 140 h 144"/>
                <a:gd name="T64" fmla="*/ 70 w 141"/>
                <a:gd name="T65" fmla="*/ 144 h 144"/>
                <a:gd name="T66" fmla="*/ 70 w 141"/>
                <a:gd name="T67" fmla="*/ 144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1"/>
                <a:gd name="T103" fmla="*/ 0 h 144"/>
                <a:gd name="T104" fmla="*/ 141 w 141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1" h="144">
                  <a:moveTo>
                    <a:pt x="70" y="144"/>
                  </a:moveTo>
                  <a:lnTo>
                    <a:pt x="84" y="140"/>
                  </a:lnTo>
                  <a:lnTo>
                    <a:pt x="97" y="139"/>
                  </a:lnTo>
                  <a:lnTo>
                    <a:pt x="110" y="131"/>
                  </a:lnTo>
                  <a:lnTo>
                    <a:pt x="120" y="123"/>
                  </a:lnTo>
                  <a:lnTo>
                    <a:pt x="127" y="112"/>
                  </a:lnTo>
                  <a:lnTo>
                    <a:pt x="135" y="99"/>
                  </a:lnTo>
                  <a:lnTo>
                    <a:pt x="139" y="85"/>
                  </a:lnTo>
                  <a:lnTo>
                    <a:pt x="141" y="70"/>
                  </a:lnTo>
                  <a:lnTo>
                    <a:pt x="139" y="55"/>
                  </a:lnTo>
                  <a:lnTo>
                    <a:pt x="135" y="42"/>
                  </a:lnTo>
                  <a:lnTo>
                    <a:pt x="127" y="28"/>
                  </a:lnTo>
                  <a:lnTo>
                    <a:pt x="120" y="21"/>
                  </a:lnTo>
                  <a:lnTo>
                    <a:pt x="110" y="11"/>
                  </a:lnTo>
                  <a:lnTo>
                    <a:pt x="97" y="6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55" y="0"/>
                  </a:lnTo>
                  <a:lnTo>
                    <a:pt x="42" y="6"/>
                  </a:lnTo>
                  <a:lnTo>
                    <a:pt x="28" y="11"/>
                  </a:lnTo>
                  <a:lnTo>
                    <a:pt x="21" y="21"/>
                  </a:lnTo>
                  <a:lnTo>
                    <a:pt x="11" y="28"/>
                  </a:lnTo>
                  <a:lnTo>
                    <a:pt x="6" y="42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0" y="85"/>
                  </a:lnTo>
                  <a:lnTo>
                    <a:pt x="6" y="99"/>
                  </a:lnTo>
                  <a:lnTo>
                    <a:pt x="11" y="112"/>
                  </a:lnTo>
                  <a:lnTo>
                    <a:pt x="21" y="123"/>
                  </a:lnTo>
                  <a:lnTo>
                    <a:pt x="28" y="131"/>
                  </a:lnTo>
                  <a:lnTo>
                    <a:pt x="42" y="139"/>
                  </a:lnTo>
                  <a:lnTo>
                    <a:pt x="55" y="140"/>
                  </a:lnTo>
                  <a:lnTo>
                    <a:pt x="70" y="144"/>
                  </a:lnTo>
                  <a:close/>
                </a:path>
              </a:pathLst>
            </a:custGeom>
            <a:solidFill>
              <a:srgbClr val="D9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15" name="Freeform 271">
              <a:extLst>
                <a:ext uri="{FF2B5EF4-FFF2-40B4-BE49-F238E27FC236}">
                  <a16:creationId xmlns:a16="http://schemas.microsoft.com/office/drawing/2014/main" xmlns="" id="{8CFC457E-1766-47D5-93D6-81FE4BEB8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1560"/>
              <a:ext cx="43" cy="46"/>
            </a:xfrm>
            <a:custGeom>
              <a:avLst/>
              <a:gdLst>
                <a:gd name="T0" fmla="*/ 46 w 88"/>
                <a:gd name="T1" fmla="*/ 92 h 92"/>
                <a:gd name="T2" fmla="*/ 53 w 88"/>
                <a:gd name="T3" fmla="*/ 90 h 92"/>
                <a:gd name="T4" fmla="*/ 61 w 88"/>
                <a:gd name="T5" fmla="*/ 86 h 92"/>
                <a:gd name="T6" fmla="*/ 69 w 88"/>
                <a:gd name="T7" fmla="*/ 82 h 92"/>
                <a:gd name="T8" fmla="*/ 74 w 88"/>
                <a:gd name="T9" fmla="*/ 78 h 92"/>
                <a:gd name="T10" fmla="*/ 80 w 88"/>
                <a:gd name="T11" fmla="*/ 71 h 92"/>
                <a:gd name="T12" fmla="*/ 84 w 88"/>
                <a:gd name="T13" fmla="*/ 63 h 92"/>
                <a:gd name="T14" fmla="*/ 88 w 88"/>
                <a:gd name="T15" fmla="*/ 54 h 92"/>
                <a:gd name="T16" fmla="*/ 88 w 88"/>
                <a:gd name="T17" fmla="*/ 46 h 92"/>
                <a:gd name="T18" fmla="*/ 88 w 88"/>
                <a:gd name="T19" fmla="*/ 36 h 92"/>
                <a:gd name="T20" fmla="*/ 84 w 88"/>
                <a:gd name="T21" fmla="*/ 27 h 92"/>
                <a:gd name="T22" fmla="*/ 80 w 88"/>
                <a:gd name="T23" fmla="*/ 19 h 92"/>
                <a:gd name="T24" fmla="*/ 74 w 88"/>
                <a:gd name="T25" fmla="*/ 14 h 92"/>
                <a:gd name="T26" fmla="*/ 69 w 88"/>
                <a:gd name="T27" fmla="*/ 8 h 92"/>
                <a:gd name="T28" fmla="*/ 61 w 88"/>
                <a:gd name="T29" fmla="*/ 4 h 92"/>
                <a:gd name="T30" fmla="*/ 53 w 88"/>
                <a:gd name="T31" fmla="*/ 0 h 92"/>
                <a:gd name="T32" fmla="*/ 46 w 88"/>
                <a:gd name="T33" fmla="*/ 0 h 92"/>
                <a:gd name="T34" fmla="*/ 34 w 88"/>
                <a:gd name="T35" fmla="*/ 0 h 92"/>
                <a:gd name="T36" fmla="*/ 25 w 88"/>
                <a:gd name="T37" fmla="*/ 4 h 92"/>
                <a:gd name="T38" fmla="*/ 19 w 88"/>
                <a:gd name="T39" fmla="*/ 8 h 92"/>
                <a:gd name="T40" fmla="*/ 11 w 88"/>
                <a:gd name="T41" fmla="*/ 14 h 92"/>
                <a:gd name="T42" fmla="*/ 6 w 88"/>
                <a:gd name="T43" fmla="*/ 19 h 92"/>
                <a:gd name="T44" fmla="*/ 4 w 88"/>
                <a:gd name="T45" fmla="*/ 27 h 92"/>
                <a:gd name="T46" fmla="*/ 0 w 88"/>
                <a:gd name="T47" fmla="*/ 36 h 92"/>
                <a:gd name="T48" fmla="*/ 0 w 88"/>
                <a:gd name="T49" fmla="*/ 46 h 92"/>
                <a:gd name="T50" fmla="*/ 0 w 88"/>
                <a:gd name="T51" fmla="*/ 54 h 92"/>
                <a:gd name="T52" fmla="*/ 4 w 88"/>
                <a:gd name="T53" fmla="*/ 63 h 92"/>
                <a:gd name="T54" fmla="*/ 6 w 88"/>
                <a:gd name="T55" fmla="*/ 71 h 92"/>
                <a:gd name="T56" fmla="*/ 11 w 88"/>
                <a:gd name="T57" fmla="*/ 78 h 92"/>
                <a:gd name="T58" fmla="*/ 19 w 88"/>
                <a:gd name="T59" fmla="*/ 82 h 92"/>
                <a:gd name="T60" fmla="*/ 25 w 88"/>
                <a:gd name="T61" fmla="*/ 86 h 92"/>
                <a:gd name="T62" fmla="*/ 34 w 88"/>
                <a:gd name="T63" fmla="*/ 90 h 92"/>
                <a:gd name="T64" fmla="*/ 46 w 88"/>
                <a:gd name="T65" fmla="*/ 92 h 92"/>
                <a:gd name="T66" fmla="*/ 46 w 88"/>
                <a:gd name="T67" fmla="*/ 92 h 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8"/>
                <a:gd name="T103" fmla="*/ 0 h 92"/>
                <a:gd name="T104" fmla="*/ 88 w 88"/>
                <a:gd name="T105" fmla="*/ 92 h 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8" h="92">
                  <a:moveTo>
                    <a:pt x="46" y="92"/>
                  </a:moveTo>
                  <a:lnTo>
                    <a:pt x="53" y="90"/>
                  </a:lnTo>
                  <a:lnTo>
                    <a:pt x="61" y="86"/>
                  </a:lnTo>
                  <a:lnTo>
                    <a:pt x="69" y="82"/>
                  </a:lnTo>
                  <a:lnTo>
                    <a:pt x="74" y="78"/>
                  </a:lnTo>
                  <a:lnTo>
                    <a:pt x="80" y="71"/>
                  </a:lnTo>
                  <a:lnTo>
                    <a:pt x="84" y="63"/>
                  </a:lnTo>
                  <a:lnTo>
                    <a:pt x="88" y="54"/>
                  </a:lnTo>
                  <a:lnTo>
                    <a:pt x="88" y="46"/>
                  </a:lnTo>
                  <a:lnTo>
                    <a:pt x="88" y="36"/>
                  </a:lnTo>
                  <a:lnTo>
                    <a:pt x="84" y="27"/>
                  </a:lnTo>
                  <a:lnTo>
                    <a:pt x="80" y="19"/>
                  </a:lnTo>
                  <a:lnTo>
                    <a:pt x="74" y="14"/>
                  </a:lnTo>
                  <a:lnTo>
                    <a:pt x="69" y="8"/>
                  </a:lnTo>
                  <a:lnTo>
                    <a:pt x="61" y="4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5" y="4"/>
                  </a:lnTo>
                  <a:lnTo>
                    <a:pt x="19" y="8"/>
                  </a:lnTo>
                  <a:lnTo>
                    <a:pt x="11" y="14"/>
                  </a:lnTo>
                  <a:lnTo>
                    <a:pt x="6" y="19"/>
                  </a:lnTo>
                  <a:lnTo>
                    <a:pt x="4" y="27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4" y="63"/>
                  </a:lnTo>
                  <a:lnTo>
                    <a:pt x="6" y="71"/>
                  </a:lnTo>
                  <a:lnTo>
                    <a:pt x="11" y="78"/>
                  </a:lnTo>
                  <a:lnTo>
                    <a:pt x="19" y="82"/>
                  </a:lnTo>
                  <a:lnTo>
                    <a:pt x="25" y="86"/>
                  </a:lnTo>
                  <a:lnTo>
                    <a:pt x="34" y="90"/>
                  </a:lnTo>
                  <a:lnTo>
                    <a:pt x="46" y="92"/>
                  </a:lnTo>
                  <a:close/>
                </a:path>
              </a:pathLst>
            </a:custGeom>
            <a:solidFill>
              <a:srgbClr val="D9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16" name="Freeform 272">
              <a:extLst>
                <a:ext uri="{FF2B5EF4-FFF2-40B4-BE49-F238E27FC236}">
                  <a16:creationId xmlns:a16="http://schemas.microsoft.com/office/drawing/2014/main" xmlns="" id="{7D9E284C-3F38-4E1D-9D88-7A204E5AF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206"/>
              <a:ext cx="75" cy="76"/>
            </a:xfrm>
            <a:custGeom>
              <a:avLst/>
              <a:gdLst>
                <a:gd name="T0" fmla="*/ 76 w 151"/>
                <a:gd name="T1" fmla="*/ 152 h 152"/>
                <a:gd name="T2" fmla="*/ 90 w 151"/>
                <a:gd name="T3" fmla="*/ 148 h 152"/>
                <a:gd name="T4" fmla="*/ 103 w 151"/>
                <a:gd name="T5" fmla="*/ 144 h 152"/>
                <a:gd name="T6" fmla="*/ 116 w 151"/>
                <a:gd name="T7" fmla="*/ 136 h 152"/>
                <a:gd name="T8" fmla="*/ 128 w 151"/>
                <a:gd name="T9" fmla="*/ 129 h 152"/>
                <a:gd name="T10" fmla="*/ 135 w 151"/>
                <a:gd name="T11" fmla="*/ 116 h 152"/>
                <a:gd name="T12" fmla="*/ 143 w 151"/>
                <a:gd name="T13" fmla="*/ 104 h 152"/>
                <a:gd name="T14" fmla="*/ 147 w 151"/>
                <a:gd name="T15" fmla="*/ 89 h 152"/>
                <a:gd name="T16" fmla="*/ 151 w 151"/>
                <a:gd name="T17" fmla="*/ 76 h 152"/>
                <a:gd name="T18" fmla="*/ 147 w 151"/>
                <a:gd name="T19" fmla="*/ 59 h 152"/>
                <a:gd name="T20" fmla="*/ 143 w 151"/>
                <a:gd name="T21" fmla="*/ 45 h 152"/>
                <a:gd name="T22" fmla="*/ 135 w 151"/>
                <a:gd name="T23" fmla="*/ 32 h 152"/>
                <a:gd name="T24" fmla="*/ 128 w 151"/>
                <a:gd name="T25" fmla="*/ 21 h 152"/>
                <a:gd name="T26" fmla="*/ 116 w 151"/>
                <a:gd name="T27" fmla="*/ 11 h 152"/>
                <a:gd name="T28" fmla="*/ 103 w 151"/>
                <a:gd name="T29" fmla="*/ 3 h 152"/>
                <a:gd name="T30" fmla="*/ 90 w 151"/>
                <a:gd name="T31" fmla="*/ 0 h 152"/>
                <a:gd name="T32" fmla="*/ 76 w 151"/>
                <a:gd name="T33" fmla="*/ 0 h 152"/>
                <a:gd name="T34" fmla="*/ 61 w 151"/>
                <a:gd name="T35" fmla="*/ 0 h 152"/>
                <a:gd name="T36" fmla="*/ 48 w 151"/>
                <a:gd name="T37" fmla="*/ 3 h 152"/>
                <a:gd name="T38" fmla="*/ 35 w 151"/>
                <a:gd name="T39" fmla="*/ 11 h 152"/>
                <a:gd name="T40" fmla="*/ 23 w 151"/>
                <a:gd name="T41" fmla="*/ 21 h 152"/>
                <a:gd name="T42" fmla="*/ 14 w 151"/>
                <a:gd name="T43" fmla="*/ 32 h 152"/>
                <a:gd name="T44" fmla="*/ 6 w 151"/>
                <a:gd name="T45" fmla="*/ 45 h 152"/>
                <a:gd name="T46" fmla="*/ 0 w 151"/>
                <a:gd name="T47" fmla="*/ 59 h 152"/>
                <a:gd name="T48" fmla="*/ 0 w 151"/>
                <a:gd name="T49" fmla="*/ 76 h 152"/>
                <a:gd name="T50" fmla="*/ 0 w 151"/>
                <a:gd name="T51" fmla="*/ 89 h 152"/>
                <a:gd name="T52" fmla="*/ 6 w 151"/>
                <a:gd name="T53" fmla="*/ 104 h 152"/>
                <a:gd name="T54" fmla="*/ 14 w 151"/>
                <a:gd name="T55" fmla="*/ 116 h 152"/>
                <a:gd name="T56" fmla="*/ 23 w 151"/>
                <a:gd name="T57" fmla="*/ 129 h 152"/>
                <a:gd name="T58" fmla="*/ 35 w 151"/>
                <a:gd name="T59" fmla="*/ 136 h 152"/>
                <a:gd name="T60" fmla="*/ 48 w 151"/>
                <a:gd name="T61" fmla="*/ 144 h 152"/>
                <a:gd name="T62" fmla="*/ 61 w 151"/>
                <a:gd name="T63" fmla="*/ 148 h 152"/>
                <a:gd name="T64" fmla="*/ 76 w 151"/>
                <a:gd name="T65" fmla="*/ 152 h 152"/>
                <a:gd name="T66" fmla="*/ 76 w 151"/>
                <a:gd name="T67" fmla="*/ 152 h 1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"/>
                <a:gd name="T103" fmla="*/ 0 h 152"/>
                <a:gd name="T104" fmla="*/ 151 w 151"/>
                <a:gd name="T105" fmla="*/ 152 h 1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" h="152">
                  <a:moveTo>
                    <a:pt x="76" y="152"/>
                  </a:moveTo>
                  <a:lnTo>
                    <a:pt x="90" y="148"/>
                  </a:lnTo>
                  <a:lnTo>
                    <a:pt x="103" y="144"/>
                  </a:lnTo>
                  <a:lnTo>
                    <a:pt x="116" y="136"/>
                  </a:lnTo>
                  <a:lnTo>
                    <a:pt x="128" y="129"/>
                  </a:lnTo>
                  <a:lnTo>
                    <a:pt x="135" y="116"/>
                  </a:lnTo>
                  <a:lnTo>
                    <a:pt x="143" y="104"/>
                  </a:lnTo>
                  <a:lnTo>
                    <a:pt x="147" y="89"/>
                  </a:lnTo>
                  <a:lnTo>
                    <a:pt x="151" y="76"/>
                  </a:lnTo>
                  <a:lnTo>
                    <a:pt x="147" y="59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8" y="21"/>
                  </a:lnTo>
                  <a:lnTo>
                    <a:pt x="116" y="11"/>
                  </a:lnTo>
                  <a:lnTo>
                    <a:pt x="103" y="3"/>
                  </a:lnTo>
                  <a:lnTo>
                    <a:pt x="90" y="0"/>
                  </a:lnTo>
                  <a:lnTo>
                    <a:pt x="76" y="0"/>
                  </a:lnTo>
                  <a:lnTo>
                    <a:pt x="61" y="0"/>
                  </a:lnTo>
                  <a:lnTo>
                    <a:pt x="48" y="3"/>
                  </a:lnTo>
                  <a:lnTo>
                    <a:pt x="35" y="11"/>
                  </a:lnTo>
                  <a:lnTo>
                    <a:pt x="23" y="21"/>
                  </a:lnTo>
                  <a:lnTo>
                    <a:pt x="14" y="32"/>
                  </a:lnTo>
                  <a:lnTo>
                    <a:pt x="6" y="45"/>
                  </a:lnTo>
                  <a:lnTo>
                    <a:pt x="0" y="59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6" y="104"/>
                  </a:lnTo>
                  <a:lnTo>
                    <a:pt x="14" y="116"/>
                  </a:lnTo>
                  <a:lnTo>
                    <a:pt x="23" y="129"/>
                  </a:lnTo>
                  <a:lnTo>
                    <a:pt x="35" y="136"/>
                  </a:lnTo>
                  <a:lnTo>
                    <a:pt x="48" y="144"/>
                  </a:lnTo>
                  <a:lnTo>
                    <a:pt x="61" y="148"/>
                  </a:lnTo>
                  <a:lnTo>
                    <a:pt x="76" y="152"/>
                  </a:lnTo>
                  <a:close/>
                </a:path>
              </a:pathLst>
            </a:custGeom>
            <a:solidFill>
              <a:srgbClr val="D9D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17" name="Freeform 273">
              <a:extLst>
                <a:ext uri="{FF2B5EF4-FFF2-40B4-BE49-F238E27FC236}">
                  <a16:creationId xmlns:a16="http://schemas.microsoft.com/office/drawing/2014/main" xmlns="" id="{3E86A388-836A-4AA0-AB4B-9F3DA459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2244"/>
              <a:ext cx="55" cy="18"/>
            </a:xfrm>
            <a:custGeom>
              <a:avLst/>
              <a:gdLst>
                <a:gd name="T0" fmla="*/ 0 w 111"/>
                <a:gd name="T1" fmla="*/ 0 h 36"/>
                <a:gd name="T2" fmla="*/ 0 w 111"/>
                <a:gd name="T3" fmla="*/ 36 h 36"/>
                <a:gd name="T4" fmla="*/ 111 w 111"/>
                <a:gd name="T5" fmla="*/ 34 h 36"/>
                <a:gd name="T6" fmla="*/ 111 w 111"/>
                <a:gd name="T7" fmla="*/ 2 h 36"/>
                <a:gd name="T8" fmla="*/ 0 w 111"/>
                <a:gd name="T9" fmla="*/ 0 h 36"/>
                <a:gd name="T10" fmla="*/ 0 w 111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36"/>
                <a:gd name="T20" fmla="*/ 111 w 111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36">
                  <a:moveTo>
                    <a:pt x="0" y="0"/>
                  </a:moveTo>
                  <a:lnTo>
                    <a:pt x="0" y="36"/>
                  </a:lnTo>
                  <a:lnTo>
                    <a:pt x="111" y="34"/>
                  </a:lnTo>
                  <a:lnTo>
                    <a:pt x="1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18" name="Freeform 274">
              <a:extLst>
                <a:ext uri="{FF2B5EF4-FFF2-40B4-BE49-F238E27FC236}">
                  <a16:creationId xmlns:a16="http://schemas.microsoft.com/office/drawing/2014/main" xmlns="" id="{DAED42CC-8591-4EA6-8368-109250B8D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" y="2005"/>
              <a:ext cx="34" cy="8"/>
            </a:xfrm>
            <a:custGeom>
              <a:avLst/>
              <a:gdLst>
                <a:gd name="T0" fmla="*/ 0 w 66"/>
                <a:gd name="T1" fmla="*/ 4 h 17"/>
                <a:gd name="T2" fmla="*/ 64 w 66"/>
                <a:gd name="T3" fmla="*/ 0 h 17"/>
                <a:gd name="T4" fmla="*/ 66 w 66"/>
                <a:gd name="T5" fmla="*/ 17 h 17"/>
                <a:gd name="T6" fmla="*/ 0 w 66"/>
                <a:gd name="T7" fmla="*/ 17 h 17"/>
                <a:gd name="T8" fmla="*/ 0 w 66"/>
                <a:gd name="T9" fmla="*/ 4 h 17"/>
                <a:gd name="T10" fmla="*/ 0 w 66"/>
                <a:gd name="T11" fmla="*/ 4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17"/>
                <a:gd name="T20" fmla="*/ 66 w 6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17">
                  <a:moveTo>
                    <a:pt x="0" y="4"/>
                  </a:moveTo>
                  <a:lnTo>
                    <a:pt x="64" y="0"/>
                  </a:lnTo>
                  <a:lnTo>
                    <a:pt x="66" y="17"/>
                  </a:lnTo>
                  <a:lnTo>
                    <a:pt x="0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19" name="Freeform 275">
              <a:extLst>
                <a:ext uri="{FF2B5EF4-FFF2-40B4-BE49-F238E27FC236}">
                  <a16:creationId xmlns:a16="http://schemas.microsoft.com/office/drawing/2014/main" xmlns="" id="{EF3CE3BF-28A1-40AD-B1C5-55BA0D0D5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4" y="1878"/>
              <a:ext cx="9" cy="25"/>
            </a:xfrm>
            <a:custGeom>
              <a:avLst/>
              <a:gdLst>
                <a:gd name="T0" fmla="*/ 3 w 19"/>
                <a:gd name="T1" fmla="*/ 0 h 49"/>
                <a:gd name="T2" fmla="*/ 17 w 19"/>
                <a:gd name="T3" fmla="*/ 0 h 49"/>
                <a:gd name="T4" fmla="*/ 19 w 19"/>
                <a:gd name="T5" fmla="*/ 49 h 49"/>
                <a:gd name="T6" fmla="*/ 0 w 19"/>
                <a:gd name="T7" fmla="*/ 46 h 49"/>
                <a:gd name="T8" fmla="*/ 3 w 19"/>
                <a:gd name="T9" fmla="*/ 0 h 49"/>
                <a:gd name="T10" fmla="*/ 3 w 19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49"/>
                <a:gd name="T20" fmla="*/ 19 w 19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49">
                  <a:moveTo>
                    <a:pt x="3" y="0"/>
                  </a:moveTo>
                  <a:lnTo>
                    <a:pt x="17" y="0"/>
                  </a:lnTo>
                  <a:lnTo>
                    <a:pt x="19" y="49"/>
                  </a:lnTo>
                  <a:lnTo>
                    <a:pt x="0" y="4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20" name="Freeform 276">
              <a:extLst>
                <a:ext uri="{FF2B5EF4-FFF2-40B4-BE49-F238E27FC236}">
                  <a16:creationId xmlns:a16="http://schemas.microsoft.com/office/drawing/2014/main" xmlns="" id="{E544FD49-81F5-48CA-9547-190643F81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1875"/>
              <a:ext cx="8" cy="26"/>
            </a:xfrm>
            <a:custGeom>
              <a:avLst/>
              <a:gdLst>
                <a:gd name="T0" fmla="*/ 0 w 15"/>
                <a:gd name="T1" fmla="*/ 0 h 54"/>
                <a:gd name="T2" fmla="*/ 15 w 15"/>
                <a:gd name="T3" fmla="*/ 0 h 54"/>
                <a:gd name="T4" fmla="*/ 15 w 15"/>
                <a:gd name="T5" fmla="*/ 54 h 54"/>
                <a:gd name="T6" fmla="*/ 0 w 15"/>
                <a:gd name="T7" fmla="*/ 54 h 54"/>
                <a:gd name="T8" fmla="*/ 0 w 15"/>
                <a:gd name="T9" fmla="*/ 0 h 54"/>
                <a:gd name="T10" fmla="*/ 0 w 15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54"/>
                <a:gd name="T20" fmla="*/ 15 w 15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54">
                  <a:moveTo>
                    <a:pt x="0" y="0"/>
                  </a:moveTo>
                  <a:lnTo>
                    <a:pt x="15" y="0"/>
                  </a:lnTo>
                  <a:lnTo>
                    <a:pt x="15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21" name="Freeform 277">
              <a:extLst>
                <a:ext uri="{FF2B5EF4-FFF2-40B4-BE49-F238E27FC236}">
                  <a16:creationId xmlns:a16="http://schemas.microsoft.com/office/drawing/2014/main" xmlns="" id="{FCDF9423-32C0-480C-A2D9-04A820624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" y="1866"/>
              <a:ext cx="8" cy="24"/>
            </a:xfrm>
            <a:custGeom>
              <a:avLst/>
              <a:gdLst>
                <a:gd name="T0" fmla="*/ 0 w 15"/>
                <a:gd name="T1" fmla="*/ 4 h 48"/>
                <a:gd name="T2" fmla="*/ 0 w 15"/>
                <a:gd name="T3" fmla="*/ 48 h 48"/>
                <a:gd name="T4" fmla="*/ 15 w 15"/>
                <a:gd name="T5" fmla="*/ 46 h 48"/>
                <a:gd name="T6" fmla="*/ 15 w 15"/>
                <a:gd name="T7" fmla="*/ 0 h 48"/>
                <a:gd name="T8" fmla="*/ 0 w 15"/>
                <a:gd name="T9" fmla="*/ 4 h 48"/>
                <a:gd name="T10" fmla="*/ 0 w 15"/>
                <a:gd name="T11" fmla="*/ 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8"/>
                <a:gd name="T20" fmla="*/ 15 w 15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8">
                  <a:moveTo>
                    <a:pt x="0" y="4"/>
                  </a:moveTo>
                  <a:lnTo>
                    <a:pt x="0" y="48"/>
                  </a:lnTo>
                  <a:lnTo>
                    <a:pt x="15" y="46"/>
                  </a:ln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22" name="Freeform 278">
              <a:extLst>
                <a:ext uri="{FF2B5EF4-FFF2-40B4-BE49-F238E27FC236}">
                  <a16:creationId xmlns:a16="http://schemas.microsoft.com/office/drawing/2014/main" xmlns="" id="{8F1A9A38-9FEF-4841-AA4A-4DA32570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2464"/>
              <a:ext cx="5" cy="22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0 h 43"/>
                <a:gd name="T4" fmla="*/ 11 w 11"/>
                <a:gd name="T5" fmla="*/ 43 h 43"/>
                <a:gd name="T6" fmla="*/ 0 w 11"/>
                <a:gd name="T7" fmla="*/ 43 h 43"/>
                <a:gd name="T8" fmla="*/ 0 w 11"/>
                <a:gd name="T9" fmla="*/ 0 h 43"/>
                <a:gd name="T10" fmla="*/ 0 w 11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3"/>
                <a:gd name="T20" fmla="*/ 11 w 11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3">
                  <a:moveTo>
                    <a:pt x="0" y="0"/>
                  </a:moveTo>
                  <a:lnTo>
                    <a:pt x="11" y="0"/>
                  </a:lnTo>
                  <a:lnTo>
                    <a:pt x="11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23" name="Freeform 279">
              <a:extLst>
                <a:ext uri="{FF2B5EF4-FFF2-40B4-BE49-F238E27FC236}">
                  <a16:creationId xmlns:a16="http://schemas.microsoft.com/office/drawing/2014/main" xmlns="" id="{FF45EC37-F5B9-4966-A849-82E7AF8D5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2469"/>
              <a:ext cx="6" cy="24"/>
            </a:xfrm>
            <a:custGeom>
              <a:avLst/>
              <a:gdLst>
                <a:gd name="T0" fmla="*/ 0 w 12"/>
                <a:gd name="T1" fmla="*/ 0 h 50"/>
                <a:gd name="T2" fmla="*/ 12 w 12"/>
                <a:gd name="T3" fmla="*/ 0 h 50"/>
                <a:gd name="T4" fmla="*/ 12 w 12"/>
                <a:gd name="T5" fmla="*/ 50 h 50"/>
                <a:gd name="T6" fmla="*/ 0 w 12"/>
                <a:gd name="T7" fmla="*/ 50 h 50"/>
                <a:gd name="T8" fmla="*/ 0 w 12"/>
                <a:gd name="T9" fmla="*/ 0 h 50"/>
                <a:gd name="T10" fmla="*/ 0 w 12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50"/>
                <a:gd name="T20" fmla="*/ 12 w 12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50">
                  <a:moveTo>
                    <a:pt x="0" y="0"/>
                  </a:moveTo>
                  <a:lnTo>
                    <a:pt x="12" y="0"/>
                  </a:lnTo>
                  <a:lnTo>
                    <a:pt x="12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24" name="Freeform 280">
              <a:extLst>
                <a:ext uri="{FF2B5EF4-FFF2-40B4-BE49-F238E27FC236}">
                  <a16:creationId xmlns:a16="http://schemas.microsoft.com/office/drawing/2014/main" xmlns="" id="{01C97CB5-4C47-490A-9233-89F88E9BB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2291"/>
              <a:ext cx="156" cy="88"/>
            </a:xfrm>
            <a:custGeom>
              <a:avLst/>
              <a:gdLst>
                <a:gd name="T0" fmla="*/ 0 w 312"/>
                <a:gd name="T1" fmla="*/ 40 h 177"/>
                <a:gd name="T2" fmla="*/ 85 w 312"/>
                <a:gd name="T3" fmla="*/ 34 h 177"/>
                <a:gd name="T4" fmla="*/ 209 w 312"/>
                <a:gd name="T5" fmla="*/ 21 h 177"/>
                <a:gd name="T6" fmla="*/ 312 w 312"/>
                <a:gd name="T7" fmla="*/ 0 h 177"/>
                <a:gd name="T8" fmla="*/ 312 w 312"/>
                <a:gd name="T9" fmla="*/ 125 h 177"/>
                <a:gd name="T10" fmla="*/ 200 w 312"/>
                <a:gd name="T11" fmla="*/ 158 h 177"/>
                <a:gd name="T12" fmla="*/ 47 w 312"/>
                <a:gd name="T13" fmla="*/ 177 h 177"/>
                <a:gd name="T14" fmla="*/ 6 w 312"/>
                <a:gd name="T15" fmla="*/ 177 h 177"/>
                <a:gd name="T16" fmla="*/ 0 w 312"/>
                <a:gd name="T17" fmla="*/ 40 h 177"/>
                <a:gd name="T18" fmla="*/ 0 w 312"/>
                <a:gd name="T19" fmla="*/ 4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2"/>
                <a:gd name="T31" fmla="*/ 0 h 177"/>
                <a:gd name="T32" fmla="*/ 312 w 312"/>
                <a:gd name="T33" fmla="*/ 177 h 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2" h="177">
                  <a:moveTo>
                    <a:pt x="0" y="40"/>
                  </a:moveTo>
                  <a:lnTo>
                    <a:pt x="85" y="34"/>
                  </a:lnTo>
                  <a:lnTo>
                    <a:pt x="209" y="21"/>
                  </a:lnTo>
                  <a:lnTo>
                    <a:pt x="312" y="0"/>
                  </a:lnTo>
                  <a:lnTo>
                    <a:pt x="312" y="125"/>
                  </a:lnTo>
                  <a:lnTo>
                    <a:pt x="200" y="158"/>
                  </a:lnTo>
                  <a:lnTo>
                    <a:pt x="47" y="177"/>
                  </a:lnTo>
                  <a:lnTo>
                    <a:pt x="6" y="17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25" name="Freeform 281">
              <a:extLst>
                <a:ext uri="{FF2B5EF4-FFF2-40B4-BE49-F238E27FC236}">
                  <a16:creationId xmlns:a16="http://schemas.microsoft.com/office/drawing/2014/main" xmlns="" id="{61FD93AB-2DFA-47CF-A8D6-7A7989AEA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2451"/>
              <a:ext cx="97" cy="77"/>
            </a:xfrm>
            <a:custGeom>
              <a:avLst/>
              <a:gdLst>
                <a:gd name="T0" fmla="*/ 0 w 194"/>
                <a:gd name="T1" fmla="*/ 30 h 152"/>
                <a:gd name="T2" fmla="*/ 0 w 194"/>
                <a:gd name="T3" fmla="*/ 152 h 152"/>
                <a:gd name="T4" fmla="*/ 77 w 194"/>
                <a:gd name="T5" fmla="*/ 146 h 152"/>
                <a:gd name="T6" fmla="*/ 185 w 194"/>
                <a:gd name="T7" fmla="*/ 133 h 152"/>
                <a:gd name="T8" fmla="*/ 194 w 194"/>
                <a:gd name="T9" fmla="*/ 0 h 152"/>
                <a:gd name="T10" fmla="*/ 0 w 194"/>
                <a:gd name="T11" fmla="*/ 30 h 152"/>
                <a:gd name="T12" fmla="*/ 0 w 194"/>
                <a:gd name="T13" fmla="*/ 3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152"/>
                <a:gd name="T23" fmla="*/ 194 w 194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152">
                  <a:moveTo>
                    <a:pt x="0" y="30"/>
                  </a:moveTo>
                  <a:lnTo>
                    <a:pt x="0" y="152"/>
                  </a:lnTo>
                  <a:lnTo>
                    <a:pt x="77" y="146"/>
                  </a:lnTo>
                  <a:lnTo>
                    <a:pt x="185" y="133"/>
                  </a:lnTo>
                  <a:lnTo>
                    <a:pt x="194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26" name="Freeform 282">
              <a:extLst>
                <a:ext uri="{FF2B5EF4-FFF2-40B4-BE49-F238E27FC236}">
                  <a16:creationId xmlns:a16="http://schemas.microsoft.com/office/drawing/2014/main" xmlns="" id="{DAF5E04D-6C84-44EB-A1C5-ED13185CE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2624"/>
              <a:ext cx="152" cy="78"/>
            </a:xfrm>
            <a:custGeom>
              <a:avLst/>
              <a:gdLst>
                <a:gd name="T0" fmla="*/ 5 w 304"/>
                <a:gd name="T1" fmla="*/ 32 h 156"/>
                <a:gd name="T2" fmla="*/ 97 w 304"/>
                <a:gd name="T3" fmla="*/ 26 h 156"/>
                <a:gd name="T4" fmla="*/ 243 w 304"/>
                <a:gd name="T5" fmla="*/ 9 h 156"/>
                <a:gd name="T6" fmla="*/ 304 w 304"/>
                <a:gd name="T7" fmla="*/ 0 h 156"/>
                <a:gd name="T8" fmla="*/ 300 w 304"/>
                <a:gd name="T9" fmla="*/ 106 h 156"/>
                <a:gd name="T10" fmla="*/ 194 w 304"/>
                <a:gd name="T11" fmla="*/ 135 h 156"/>
                <a:gd name="T12" fmla="*/ 72 w 304"/>
                <a:gd name="T13" fmla="*/ 156 h 156"/>
                <a:gd name="T14" fmla="*/ 0 w 304"/>
                <a:gd name="T15" fmla="*/ 156 h 156"/>
                <a:gd name="T16" fmla="*/ 5 w 304"/>
                <a:gd name="T17" fmla="*/ 32 h 156"/>
                <a:gd name="T18" fmla="*/ 5 w 304"/>
                <a:gd name="T19" fmla="*/ 32 h 1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4"/>
                <a:gd name="T31" fmla="*/ 0 h 156"/>
                <a:gd name="T32" fmla="*/ 304 w 304"/>
                <a:gd name="T33" fmla="*/ 156 h 1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4" h="156">
                  <a:moveTo>
                    <a:pt x="5" y="32"/>
                  </a:moveTo>
                  <a:lnTo>
                    <a:pt x="97" y="26"/>
                  </a:lnTo>
                  <a:lnTo>
                    <a:pt x="243" y="9"/>
                  </a:lnTo>
                  <a:lnTo>
                    <a:pt x="304" y="0"/>
                  </a:lnTo>
                  <a:lnTo>
                    <a:pt x="300" y="106"/>
                  </a:lnTo>
                  <a:lnTo>
                    <a:pt x="194" y="135"/>
                  </a:lnTo>
                  <a:lnTo>
                    <a:pt x="72" y="156"/>
                  </a:lnTo>
                  <a:lnTo>
                    <a:pt x="0" y="156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27" name="Freeform 283">
              <a:extLst>
                <a:ext uri="{FF2B5EF4-FFF2-40B4-BE49-F238E27FC236}">
                  <a16:creationId xmlns:a16="http://schemas.microsoft.com/office/drawing/2014/main" xmlns="" id="{AE007E7F-DEB2-4016-BB0D-827FF67B1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2860"/>
              <a:ext cx="55" cy="286"/>
            </a:xfrm>
            <a:custGeom>
              <a:avLst/>
              <a:gdLst>
                <a:gd name="T0" fmla="*/ 21 w 110"/>
                <a:gd name="T1" fmla="*/ 14 h 572"/>
                <a:gd name="T2" fmla="*/ 49 w 110"/>
                <a:gd name="T3" fmla="*/ 12 h 572"/>
                <a:gd name="T4" fmla="*/ 106 w 110"/>
                <a:gd name="T5" fmla="*/ 0 h 572"/>
                <a:gd name="T6" fmla="*/ 110 w 110"/>
                <a:gd name="T7" fmla="*/ 568 h 572"/>
                <a:gd name="T8" fmla="*/ 0 w 110"/>
                <a:gd name="T9" fmla="*/ 572 h 572"/>
                <a:gd name="T10" fmla="*/ 21 w 110"/>
                <a:gd name="T11" fmla="*/ 14 h 572"/>
                <a:gd name="T12" fmla="*/ 21 w 110"/>
                <a:gd name="T13" fmla="*/ 14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572"/>
                <a:gd name="T23" fmla="*/ 110 w 110"/>
                <a:gd name="T24" fmla="*/ 572 h 5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572">
                  <a:moveTo>
                    <a:pt x="21" y="14"/>
                  </a:moveTo>
                  <a:lnTo>
                    <a:pt x="49" y="12"/>
                  </a:lnTo>
                  <a:lnTo>
                    <a:pt x="106" y="0"/>
                  </a:lnTo>
                  <a:lnTo>
                    <a:pt x="110" y="568"/>
                  </a:lnTo>
                  <a:lnTo>
                    <a:pt x="0" y="572"/>
                  </a:lnTo>
                  <a:lnTo>
                    <a:pt x="21" y="14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28" name="Freeform 284">
              <a:extLst>
                <a:ext uri="{FF2B5EF4-FFF2-40B4-BE49-F238E27FC236}">
                  <a16:creationId xmlns:a16="http://schemas.microsoft.com/office/drawing/2014/main" xmlns="" id="{E118B873-BA19-4F51-8533-C26BDB344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1219"/>
              <a:ext cx="2015" cy="1968"/>
            </a:xfrm>
            <a:custGeom>
              <a:avLst/>
              <a:gdLst>
                <a:gd name="T0" fmla="*/ 139 w 4030"/>
                <a:gd name="T1" fmla="*/ 0 h 3936"/>
                <a:gd name="T2" fmla="*/ 456 w 4030"/>
                <a:gd name="T3" fmla="*/ 6 h 3936"/>
                <a:gd name="T4" fmla="*/ 916 w 4030"/>
                <a:gd name="T5" fmla="*/ 13 h 3936"/>
                <a:gd name="T6" fmla="*/ 1447 w 4030"/>
                <a:gd name="T7" fmla="*/ 21 h 3936"/>
                <a:gd name="T8" fmla="*/ 1977 w 4030"/>
                <a:gd name="T9" fmla="*/ 25 h 3936"/>
                <a:gd name="T10" fmla="*/ 2464 w 4030"/>
                <a:gd name="T11" fmla="*/ 27 h 3936"/>
                <a:gd name="T12" fmla="*/ 2943 w 4030"/>
                <a:gd name="T13" fmla="*/ 29 h 3936"/>
                <a:gd name="T14" fmla="*/ 3386 w 4030"/>
                <a:gd name="T15" fmla="*/ 34 h 3936"/>
                <a:gd name="T16" fmla="*/ 3743 w 4030"/>
                <a:gd name="T17" fmla="*/ 40 h 3936"/>
                <a:gd name="T18" fmla="*/ 3971 w 4030"/>
                <a:gd name="T19" fmla="*/ 42 h 3936"/>
                <a:gd name="T20" fmla="*/ 4028 w 4030"/>
                <a:gd name="T21" fmla="*/ 84 h 3936"/>
                <a:gd name="T22" fmla="*/ 4022 w 4030"/>
                <a:gd name="T23" fmla="*/ 452 h 3936"/>
                <a:gd name="T24" fmla="*/ 4015 w 4030"/>
                <a:gd name="T25" fmla="*/ 1078 h 3936"/>
                <a:gd name="T26" fmla="*/ 4007 w 4030"/>
                <a:gd name="T27" fmla="*/ 1796 h 3936"/>
                <a:gd name="T28" fmla="*/ 4001 w 4030"/>
                <a:gd name="T29" fmla="*/ 2450 h 3936"/>
                <a:gd name="T30" fmla="*/ 4000 w 4030"/>
                <a:gd name="T31" fmla="*/ 2877 h 3936"/>
                <a:gd name="T32" fmla="*/ 4000 w 4030"/>
                <a:gd name="T33" fmla="*/ 3166 h 3936"/>
                <a:gd name="T34" fmla="*/ 3996 w 4030"/>
                <a:gd name="T35" fmla="*/ 3442 h 3936"/>
                <a:gd name="T36" fmla="*/ 3994 w 4030"/>
                <a:gd name="T37" fmla="*/ 3678 h 3936"/>
                <a:gd name="T38" fmla="*/ 3992 w 4030"/>
                <a:gd name="T39" fmla="*/ 3849 h 3936"/>
                <a:gd name="T40" fmla="*/ 0 w 4030"/>
                <a:gd name="T41" fmla="*/ 3917 h 3936"/>
                <a:gd name="T42" fmla="*/ 173 w 4030"/>
                <a:gd name="T43" fmla="*/ 3826 h 3936"/>
                <a:gd name="T44" fmla="*/ 506 w 4030"/>
                <a:gd name="T45" fmla="*/ 3828 h 3936"/>
                <a:gd name="T46" fmla="*/ 983 w 4030"/>
                <a:gd name="T47" fmla="*/ 3833 h 3936"/>
                <a:gd name="T48" fmla="*/ 1509 w 4030"/>
                <a:gd name="T49" fmla="*/ 3839 h 3936"/>
                <a:gd name="T50" fmla="*/ 1992 w 4030"/>
                <a:gd name="T51" fmla="*/ 3841 h 3936"/>
                <a:gd name="T52" fmla="*/ 2374 w 4030"/>
                <a:gd name="T53" fmla="*/ 3843 h 3936"/>
                <a:gd name="T54" fmla="*/ 2792 w 4030"/>
                <a:gd name="T55" fmla="*/ 3847 h 3936"/>
                <a:gd name="T56" fmla="*/ 3216 w 4030"/>
                <a:gd name="T57" fmla="*/ 3854 h 3936"/>
                <a:gd name="T58" fmla="*/ 3583 w 4030"/>
                <a:gd name="T59" fmla="*/ 3862 h 3936"/>
                <a:gd name="T60" fmla="*/ 3836 w 4030"/>
                <a:gd name="T61" fmla="*/ 3868 h 3936"/>
                <a:gd name="T62" fmla="*/ 3912 w 4030"/>
                <a:gd name="T63" fmla="*/ 3849 h 3936"/>
                <a:gd name="T64" fmla="*/ 3922 w 4030"/>
                <a:gd name="T65" fmla="*/ 3556 h 3936"/>
                <a:gd name="T66" fmla="*/ 3935 w 4030"/>
                <a:gd name="T67" fmla="*/ 3039 h 3936"/>
                <a:gd name="T68" fmla="*/ 3948 w 4030"/>
                <a:gd name="T69" fmla="*/ 2454 h 3936"/>
                <a:gd name="T70" fmla="*/ 3958 w 4030"/>
                <a:gd name="T71" fmla="*/ 1948 h 3936"/>
                <a:gd name="T72" fmla="*/ 3958 w 4030"/>
                <a:gd name="T73" fmla="*/ 1674 h 3936"/>
                <a:gd name="T74" fmla="*/ 3948 w 4030"/>
                <a:gd name="T75" fmla="*/ 1458 h 3936"/>
                <a:gd name="T76" fmla="*/ 3944 w 4030"/>
                <a:gd name="T77" fmla="*/ 1100 h 3936"/>
                <a:gd name="T78" fmla="*/ 3944 w 4030"/>
                <a:gd name="T79" fmla="*/ 696 h 3936"/>
                <a:gd name="T80" fmla="*/ 3944 w 4030"/>
                <a:gd name="T81" fmla="*/ 344 h 3936"/>
                <a:gd name="T82" fmla="*/ 3944 w 4030"/>
                <a:gd name="T83" fmla="*/ 146 h 3936"/>
                <a:gd name="T84" fmla="*/ 3817 w 4030"/>
                <a:gd name="T85" fmla="*/ 125 h 3936"/>
                <a:gd name="T86" fmla="*/ 3486 w 4030"/>
                <a:gd name="T87" fmla="*/ 118 h 3936"/>
                <a:gd name="T88" fmla="*/ 3030 w 4030"/>
                <a:gd name="T89" fmla="*/ 106 h 3936"/>
                <a:gd name="T90" fmla="*/ 2530 w 4030"/>
                <a:gd name="T91" fmla="*/ 97 h 3936"/>
                <a:gd name="T92" fmla="*/ 2064 w 4030"/>
                <a:gd name="T93" fmla="*/ 89 h 3936"/>
                <a:gd name="T94" fmla="*/ 1658 w 4030"/>
                <a:gd name="T95" fmla="*/ 89 h 3936"/>
                <a:gd name="T96" fmla="*/ 1209 w 4030"/>
                <a:gd name="T97" fmla="*/ 84 h 3936"/>
                <a:gd name="T98" fmla="*/ 768 w 4030"/>
                <a:gd name="T99" fmla="*/ 78 h 3936"/>
                <a:gd name="T100" fmla="*/ 395 w 4030"/>
                <a:gd name="T101" fmla="*/ 70 h 3936"/>
                <a:gd name="T102" fmla="*/ 162 w 4030"/>
                <a:gd name="T103" fmla="*/ 68 h 3936"/>
                <a:gd name="T104" fmla="*/ 110 w 4030"/>
                <a:gd name="T105" fmla="*/ 112 h 3936"/>
                <a:gd name="T106" fmla="*/ 108 w 4030"/>
                <a:gd name="T107" fmla="*/ 241 h 3936"/>
                <a:gd name="T108" fmla="*/ 106 w 4030"/>
                <a:gd name="T109" fmla="*/ 430 h 3936"/>
                <a:gd name="T110" fmla="*/ 105 w 4030"/>
                <a:gd name="T111" fmla="*/ 659 h 3936"/>
                <a:gd name="T112" fmla="*/ 106 w 4030"/>
                <a:gd name="T113" fmla="*/ 912 h 3936"/>
                <a:gd name="T114" fmla="*/ 108 w 4030"/>
                <a:gd name="T115" fmla="*/ 1165 h 3936"/>
                <a:gd name="T116" fmla="*/ 110 w 4030"/>
                <a:gd name="T117" fmla="*/ 1404 h 3936"/>
                <a:gd name="T118" fmla="*/ 114 w 4030"/>
                <a:gd name="T119" fmla="*/ 1612 h 3936"/>
                <a:gd name="T120" fmla="*/ 116 w 4030"/>
                <a:gd name="T121" fmla="*/ 1769 h 3936"/>
                <a:gd name="T122" fmla="*/ 118 w 4030"/>
                <a:gd name="T123" fmla="*/ 1878 h 39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30"/>
                <a:gd name="T187" fmla="*/ 0 h 3936"/>
                <a:gd name="T188" fmla="*/ 4030 w 4030"/>
                <a:gd name="T189" fmla="*/ 3936 h 39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30" h="3936">
                  <a:moveTo>
                    <a:pt x="46" y="1891"/>
                  </a:moveTo>
                  <a:lnTo>
                    <a:pt x="46" y="861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105" y="0"/>
                  </a:lnTo>
                  <a:lnTo>
                    <a:pt x="122" y="0"/>
                  </a:lnTo>
                  <a:lnTo>
                    <a:pt x="139" y="0"/>
                  </a:lnTo>
                  <a:lnTo>
                    <a:pt x="160" y="2"/>
                  </a:lnTo>
                  <a:lnTo>
                    <a:pt x="179" y="2"/>
                  </a:lnTo>
                  <a:lnTo>
                    <a:pt x="202" y="2"/>
                  </a:lnTo>
                  <a:lnTo>
                    <a:pt x="224" y="2"/>
                  </a:lnTo>
                  <a:lnTo>
                    <a:pt x="251" y="4"/>
                  </a:lnTo>
                  <a:lnTo>
                    <a:pt x="276" y="4"/>
                  </a:lnTo>
                  <a:lnTo>
                    <a:pt x="304" y="4"/>
                  </a:lnTo>
                  <a:lnTo>
                    <a:pt x="331" y="4"/>
                  </a:lnTo>
                  <a:lnTo>
                    <a:pt x="361" y="6"/>
                  </a:lnTo>
                  <a:lnTo>
                    <a:pt x="392" y="6"/>
                  </a:lnTo>
                  <a:lnTo>
                    <a:pt x="424" y="6"/>
                  </a:lnTo>
                  <a:lnTo>
                    <a:pt x="456" y="6"/>
                  </a:lnTo>
                  <a:lnTo>
                    <a:pt x="492" y="8"/>
                  </a:lnTo>
                  <a:lnTo>
                    <a:pt x="525" y="8"/>
                  </a:lnTo>
                  <a:lnTo>
                    <a:pt x="561" y="8"/>
                  </a:lnTo>
                  <a:lnTo>
                    <a:pt x="597" y="8"/>
                  </a:lnTo>
                  <a:lnTo>
                    <a:pt x="635" y="10"/>
                  </a:lnTo>
                  <a:lnTo>
                    <a:pt x="673" y="10"/>
                  </a:lnTo>
                  <a:lnTo>
                    <a:pt x="711" y="11"/>
                  </a:lnTo>
                  <a:lnTo>
                    <a:pt x="751" y="13"/>
                  </a:lnTo>
                  <a:lnTo>
                    <a:pt x="793" y="13"/>
                  </a:lnTo>
                  <a:lnTo>
                    <a:pt x="833" y="13"/>
                  </a:lnTo>
                  <a:lnTo>
                    <a:pt x="874" y="13"/>
                  </a:lnTo>
                  <a:lnTo>
                    <a:pt x="916" y="13"/>
                  </a:lnTo>
                  <a:lnTo>
                    <a:pt x="958" y="15"/>
                  </a:lnTo>
                  <a:lnTo>
                    <a:pt x="1000" y="15"/>
                  </a:lnTo>
                  <a:lnTo>
                    <a:pt x="1044" y="17"/>
                  </a:lnTo>
                  <a:lnTo>
                    <a:pt x="1089" y="17"/>
                  </a:lnTo>
                  <a:lnTo>
                    <a:pt x="1133" y="19"/>
                  </a:lnTo>
                  <a:lnTo>
                    <a:pt x="1177" y="19"/>
                  </a:lnTo>
                  <a:lnTo>
                    <a:pt x="1222" y="19"/>
                  </a:lnTo>
                  <a:lnTo>
                    <a:pt x="1266" y="19"/>
                  </a:lnTo>
                  <a:lnTo>
                    <a:pt x="1312" y="21"/>
                  </a:lnTo>
                  <a:lnTo>
                    <a:pt x="1355" y="21"/>
                  </a:lnTo>
                  <a:lnTo>
                    <a:pt x="1403" y="21"/>
                  </a:lnTo>
                  <a:lnTo>
                    <a:pt x="1447" y="21"/>
                  </a:lnTo>
                  <a:lnTo>
                    <a:pt x="1494" y="23"/>
                  </a:lnTo>
                  <a:lnTo>
                    <a:pt x="1538" y="23"/>
                  </a:lnTo>
                  <a:lnTo>
                    <a:pt x="1583" y="23"/>
                  </a:lnTo>
                  <a:lnTo>
                    <a:pt x="1627" y="23"/>
                  </a:lnTo>
                  <a:lnTo>
                    <a:pt x="1673" y="23"/>
                  </a:lnTo>
                  <a:lnTo>
                    <a:pt x="1715" y="23"/>
                  </a:lnTo>
                  <a:lnTo>
                    <a:pt x="1760" y="23"/>
                  </a:lnTo>
                  <a:lnTo>
                    <a:pt x="1806" y="23"/>
                  </a:lnTo>
                  <a:lnTo>
                    <a:pt x="1850" y="25"/>
                  </a:lnTo>
                  <a:lnTo>
                    <a:pt x="1891" y="25"/>
                  </a:lnTo>
                  <a:lnTo>
                    <a:pt x="1935" y="25"/>
                  </a:lnTo>
                  <a:lnTo>
                    <a:pt x="1977" y="25"/>
                  </a:lnTo>
                  <a:lnTo>
                    <a:pt x="2021" y="27"/>
                  </a:lnTo>
                  <a:lnTo>
                    <a:pt x="2061" y="27"/>
                  </a:lnTo>
                  <a:lnTo>
                    <a:pt x="2102" y="27"/>
                  </a:lnTo>
                  <a:lnTo>
                    <a:pt x="2142" y="27"/>
                  </a:lnTo>
                  <a:lnTo>
                    <a:pt x="2184" y="27"/>
                  </a:lnTo>
                  <a:lnTo>
                    <a:pt x="2222" y="27"/>
                  </a:lnTo>
                  <a:lnTo>
                    <a:pt x="2262" y="27"/>
                  </a:lnTo>
                  <a:lnTo>
                    <a:pt x="2302" y="27"/>
                  </a:lnTo>
                  <a:lnTo>
                    <a:pt x="2342" y="27"/>
                  </a:lnTo>
                  <a:lnTo>
                    <a:pt x="2382" y="27"/>
                  </a:lnTo>
                  <a:lnTo>
                    <a:pt x="2424" y="27"/>
                  </a:lnTo>
                  <a:lnTo>
                    <a:pt x="2464" y="27"/>
                  </a:lnTo>
                  <a:lnTo>
                    <a:pt x="2504" y="27"/>
                  </a:lnTo>
                  <a:lnTo>
                    <a:pt x="2543" y="27"/>
                  </a:lnTo>
                  <a:lnTo>
                    <a:pt x="2583" y="27"/>
                  </a:lnTo>
                  <a:lnTo>
                    <a:pt x="2625" y="27"/>
                  </a:lnTo>
                  <a:lnTo>
                    <a:pt x="2665" y="27"/>
                  </a:lnTo>
                  <a:lnTo>
                    <a:pt x="2705" y="27"/>
                  </a:lnTo>
                  <a:lnTo>
                    <a:pt x="2745" y="27"/>
                  </a:lnTo>
                  <a:lnTo>
                    <a:pt x="2785" y="27"/>
                  </a:lnTo>
                  <a:lnTo>
                    <a:pt x="2827" y="29"/>
                  </a:lnTo>
                  <a:lnTo>
                    <a:pt x="2865" y="29"/>
                  </a:lnTo>
                  <a:lnTo>
                    <a:pt x="2903" y="29"/>
                  </a:lnTo>
                  <a:lnTo>
                    <a:pt x="2943" y="29"/>
                  </a:lnTo>
                  <a:lnTo>
                    <a:pt x="2983" y="30"/>
                  </a:lnTo>
                  <a:lnTo>
                    <a:pt x="3021" y="30"/>
                  </a:lnTo>
                  <a:lnTo>
                    <a:pt x="3059" y="30"/>
                  </a:lnTo>
                  <a:lnTo>
                    <a:pt x="3097" y="30"/>
                  </a:lnTo>
                  <a:lnTo>
                    <a:pt x="3135" y="32"/>
                  </a:lnTo>
                  <a:lnTo>
                    <a:pt x="3171" y="32"/>
                  </a:lnTo>
                  <a:lnTo>
                    <a:pt x="3209" y="32"/>
                  </a:lnTo>
                  <a:lnTo>
                    <a:pt x="3243" y="32"/>
                  </a:lnTo>
                  <a:lnTo>
                    <a:pt x="3281" y="34"/>
                  </a:lnTo>
                  <a:lnTo>
                    <a:pt x="3315" y="34"/>
                  </a:lnTo>
                  <a:lnTo>
                    <a:pt x="3351" y="34"/>
                  </a:lnTo>
                  <a:lnTo>
                    <a:pt x="3386" y="34"/>
                  </a:lnTo>
                  <a:lnTo>
                    <a:pt x="3422" y="36"/>
                  </a:lnTo>
                  <a:lnTo>
                    <a:pt x="3452" y="36"/>
                  </a:lnTo>
                  <a:lnTo>
                    <a:pt x="3486" y="36"/>
                  </a:lnTo>
                  <a:lnTo>
                    <a:pt x="3517" y="36"/>
                  </a:lnTo>
                  <a:lnTo>
                    <a:pt x="3549" y="36"/>
                  </a:lnTo>
                  <a:lnTo>
                    <a:pt x="3578" y="36"/>
                  </a:lnTo>
                  <a:lnTo>
                    <a:pt x="3608" y="38"/>
                  </a:lnTo>
                  <a:lnTo>
                    <a:pt x="3636" y="38"/>
                  </a:lnTo>
                  <a:lnTo>
                    <a:pt x="3667" y="40"/>
                  </a:lnTo>
                  <a:lnTo>
                    <a:pt x="3692" y="40"/>
                  </a:lnTo>
                  <a:lnTo>
                    <a:pt x="3718" y="40"/>
                  </a:lnTo>
                  <a:lnTo>
                    <a:pt x="3743" y="40"/>
                  </a:lnTo>
                  <a:lnTo>
                    <a:pt x="3770" y="40"/>
                  </a:lnTo>
                  <a:lnTo>
                    <a:pt x="3792" y="40"/>
                  </a:lnTo>
                  <a:lnTo>
                    <a:pt x="3815" y="42"/>
                  </a:lnTo>
                  <a:lnTo>
                    <a:pt x="3836" y="42"/>
                  </a:lnTo>
                  <a:lnTo>
                    <a:pt x="3859" y="42"/>
                  </a:lnTo>
                  <a:lnTo>
                    <a:pt x="3876" y="42"/>
                  </a:lnTo>
                  <a:lnTo>
                    <a:pt x="3897" y="42"/>
                  </a:lnTo>
                  <a:lnTo>
                    <a:pt x="3912" y="42"/>
                  </a:lnTo>
                  <a:lnTo>
                    <a:pt x="3931" y="42"/>
                  </a:lnTo>
                  <a:lnTo>
                    <a:pt x="3944" y="42"/>
                  </a:lnTo>
                  <a:lnTo>
                    <a:pt x="3960" y="42"/>
                  </a:lnTo>
                  <a:lnTo>
                    <a:pt x="3971" y="42"/>
                  </a:lnTo>
                  <a:lnTo>
                    <a:pt x="3984" y="44"/>
                  </a:lnTo>
                  <a:lnTo>
                    <a:pt x="3994" y="44"/>
                  </a:lnTo>
                  <a:lnTo>
                    <a:pt x="4003" y="44"/>
                  </a:lnTo>
                  <a:lnTo>
                    <a:pt x="4011" y="44"/>
                  </a:lnTo>
                  <a:lnTo>
                    <a:pt x="4019" y="44"/>
                  </a:lnTo>
                  <a:lnTo>
                    <a:pt x="4026" y="44"/>
                  </a:lnTo>
                  <a:lnTo>
                    <a:pt x="4030" y="46"/>
                  </a:lnTo>
                  <a:lnTo>
                    <a:pt x="4028" y="46"/>
                  </a:lnTo>
                  <a:lnTo>
                    <a:pt x="4028" y="51"/>
                  </a:lnTo>
                  <a:lnTo>
                    <a:pt x="4028" y="59"/>
                  </a:lnTo>
                  <a:lnTo>
                    <a:pt x="4028" y="70"/>
                  </a:lnTo>
                  <a:lnTo>
                    <a:pt x="4028" y="84"/>
                  </a:lnTo>
                  <a:lnTo>
                    <a:pt x="4028" y="101"/>
                  </a:lnTo>
                  <a:lnTo>
                    <a:pt x="4028" y="120"/>
                  </a:lnTo>
                  <a:lnTo>
                    <a:pt x="4028" y="144"/>
                  </a:lnTo>
                  <a:lnTo>
                    <a:pt x="4026" y="167"/>
                  </a:lnTo>
                  <a:lnTo>
                    <a:pt x="4026" y="196"/>
                  </a:lnTo>
                  <a:lnTo>
                    <a:pt x="4026" y="226"/>
                  </a:lnTo>
                  <a:lnTo>
                    <a:pt x="4026" y="258"/>
                  </a:lnTo>
                  <a:lnTo>
                    <a:pt x="4024" y="293"/>
                  </a:lnTo>
                  <a:lnTo>
                    <a:pt x="4024" y="331"/>
                  </a:lnTo>
                  <a:lnTo>
                    <a:pt x="4024" y="369"/>
                  </a:lnTo>
                  <a:lnTo>
                    <a:pt x="4024" y="411"/>
                  </a:lnTo>
                  <a:lnTo>
                    <a:pt x="4022" y="452"/>
                  </a:lnTo>
                  <a:lnTo>
                    <a:pt x="4022" y="496"/>
                  </a:lnTo>
                  <a:lnTo>
                    <a:pt x="4020" y="542"/>
                  </a:lnTo>
                  <a:lnTo>
                    <a:pt x="4020" y="591"/>
                  </a:lnTo>
                  <a:lnTo>
                    <a:pt x="4020" y="640"/>
                  </a:lnTo>
                  <a:lnTo>
                    <a:pt x="4020" y="690"/>
                  </a:lnTo>
                  <a:lnTo>
                    <a:pt x="4020" y="743"/>
                  </a:lnTo>
                  <a:lnTo>
                    <a:pt x="4020" y="796"/>
                  </a:lnTo>
                  <a:lnTo>
                    <a:pt x="4019" y="851"/>
                  </a:lnTo>
                  <a:lnTo>
                    <a:pt x="4019" y="907"/>
                  </a:lnTo>
                  <a:lnTo>
                    <a:pt x="4017" y="962"/>
                  </a:lnTo>
                  <a:lnTo>
                    <a:pt x="4017" y="1019"/>
                  </a:lnTo>
                  <a:lnTo>
                    <a:pt x="4015" y="1078"/>
                  </a:lnTo>
                  <a:lnTo>
                    <a:pt x="4015" y="1137"/>
                  </a:lnTo>
                  <a:lnTo>
                    <a:pt x="4015" y="1195"/>
                  </a:lnTo>
                  <a:lnTo>
                    <a:pt x="4015" y="1256"/>
                  </a:lnTo>
                  <a:lnTo>
                    <a:pt x="4015" y="1315"/>
                  </a:lnTo>
                  <a:lnTo>
                    <a:pt x="4013" y="1374"/>
                  </a:lnTo>
                  <a:lnTo>
                    <a:pt x="4011" y="1435"/>
                  </a:lnTo>
                  <a:lnTo>
                    <a:pt x="4011" y="1496"/>
                  </a:lnTo>
                  <a:lnTo>
                    <a:pt x="4009" y="1557"/>
                  </a:lnTo>
                  <a:lnTo>
                    <a:pt x="4009" y="1617"/>
                  </a:lnTo>
                  <a:lnTo>
                    <a:pt x="4009" y="1676"/>
                  </a:lnTo>
                  <a:lnTo>
                    <a:pt x="4009" y="1737"/>
                  </a:lnTo>
                  <a:lnTo>
                    <a:pt x="4007" y="1796"/>
                  </a:lnTo>
                  <a:lnTo>
                    <a:pt x="4007" y="1857"/>
                  </a:lnTo>
                  <a:lnTo>
                    <a:pt x="4007" y="1914"/>
                  </a:lnTo>
                  <a:lnTo>
                    <a:pt x="4007" y="1973"/>
                  </a:lnTo>
                  <a:lnTo>
                    <a:pt x="4005" y="2030"/>
                  </a:lnTo>
                  <a:lnTo>
                    <a:pt x="4005" y="2087"/>
                  </a:lnTo>
                  <a:lnTo>
                    <a:pt x="4005" y="2142"/>
                  </a:lnTo>
                  <a:lnTo>
                    <a:pt x="4005" y="2199"/>
                  </a:lnTo>
                  <a:lnTo>
                    <a:pt x="4003" y="2250"/>
                  </a:lnTo>
                  <a:lnTo>
                    <a:pt x="4003" y="2303"/>
                  </a:lnTo>
                  <a:lnTo>
                    <a:pt x="4003" y="2353"/>
                  </a:lnTo>
                  <a:lnTo>
                    <a:pt x="4003" y="2402"/>
                  </a:lnTo>
                  <a:lnTo>
                    <a:pt x="4001" y="2450"/>
                  </a:lnTo>
                  <a:lnTo>
                    <a:pt x="4001" y="2495"/>
                  </a:lnTo>
                  <a:lnTo>
                    <a:pt x="4001" y="2541"/>
                  </a:lnTo>
                  <a:lnTo>
                    <a:pt x="4001" y="2585"/>
                  </a:lnTo>
                  <a:lnTo>
                    <a:pt x="4001" y="2625"/>
                  </a:lnTo>
                  <a:lnTo>
                    <a:pt x="4001" y="2665"/>
                  </a:lnTo>
                  <a:lnTo>
                    <a:pt x="4001" y="2701"/>
                  </a:lnTo>
                  <a:lnTo>
                    <a:pt x="4001" y="2737"/>
                  </a:lnTo>
                  <a:lnTo>
                    <a:pt x="4001" y="2769"/>
                  </a:lnTo>
                  <a:lnTo>
                    <a:pt x="4001" y="2799"/>
                  </a:lnTo>
                  <a:lnTo>
                    <a:pt x="4001" y="2828"/>
                  </a:lnTo>
                  <a:lnTo>
                    <a:pt x="4001" y="2855"/>
                  </a:lnTo>
                  <a:lnTo>
                    <a:pt x="4000" y="2877"/>
                  </a:lnTo>
                  <a:lnTo>
                    <a:pt x="4000" y="2904"/>
                  </a:lnTo>
                  <a:lnTo>
                    <a:pt x="4000" y="2925"/>
                  </a:lnTo>
                  <a:lnTo>
                    <a:pt x="4000" y="2952"/>
                  </a:lnTo>
                  <a:lnTo>
                    <a:pt x="4000" y="2974"/>
                  </a:lnTo>
                  <a:lnTo>
                    <a:pt x="4000" y="2999"/>
                  </a:lnTo>
                  <a:lnTo>
                    <a:pt x="4000" y="3024"/>
                  </a:lnTo>
                  <a:lnTo>
                    <a:pt x="4000" y="3048"/>
                  </a:lnTo>
                  <a:lnTo>
                    <a:pt x="4000" y="3071"/>
                  </a:lnTo>
                  <a:lnTo>
                    <a:pt x="4000" y="3096"/>
                  </a:lnTo>
                  <a:lnTo>
                    <a:pt x="4000" y="3119"/>
                  </a:lnTo>
                  <a:lnTo>
                    <a:pt x="4000" y="3143"/>
                  </a:lnTo>
                  <a:lnTo>
                    <a:pt x="4000" y="3166"/>
                  </a:lnTo>
                  <a:lnTo>
                    <a:pt x="4000" y="3191"/>
                  </a:lnTo>
                  <a:lnTo>
                    <a:pt x="4000" y="3214"/>
                  </a:lnTo>
                  <a:lnTo>
                    <a:pt x="4000" y="3240"/>
                  </a:lnTo>
                  <a:lnTo>
                    <a:pt x="3998" y="3261"/>
                  </a:lnTo>
                  <a:lnTo>
                    <a:pt x="3998" y="3286"/>
                  </a:lnTo>
                  <a:lnTo>
                    <a:pt x="3998" y="3309"/>
                  </a:lnTo>
                  <a:lnTo>
                    <a:pt x="3998" y="3332"/>
                  </a:lnTo>
                  <a:lnTo>
                    <a:pt x="3998" y="3354"/>
                  </a:lnTo>
                  <a:lnTo>
                    <a:pt x="3998" y="3377"/>
                  </a:lnTo>
                  <a:lnTo>
                    <a:pt x="3998" y="3400"/>
                  </a:lnTo>
                  <a:lnTo>
                    <a:pt x="3998" y="3421"/>
                  </a:lnTo>
                  <a:lnTo>
                    <a:pt x="3996" y="3442"/>
                  </a:lnTo>
                  <a:lnTo>
                    <a:pt x="3996" y="3463"/>
                  </a:lnTo>
                  <a:lnTo>
                    <a:pt x="3996" y="3484"/>
                  </a:lnTo>
                  <a:lnTo>
                    <a:pt x="3996" y="3506"/>
                  </a:lnTo>
                  <a:lnTo>
                    <a:pt x="3996" y="3525"/>
                  </a:lnTo>
                  <a:lnTo>
                    <a:pt x="3996" y="3546"/>
                  </a:lnTo>
                  <a:lnTo>
                    <a:pt x="3996" y="3567"/>
                  </a:lnTo>
                  <a:lnTo>
                    <a:pt x="3996" y="3588"/>
                  </a:lnTo>
                  <a:lnTo>
                    <a:pt x="3994" y="3605"/>
                  </a:lnTo>
                  <a:lnTo>
                    <a:pt x="3994" y="3624"/>
                  </a:lnTo>
                  <a:lnTo>
                    <a:pt x="3994" y="3641"/>
                  </a:lnTo>
                  <a:lnTo>
                    <a:pt x="3994" y="3660"/>
                  </a:lnTo>
                  <a:lnTo>
                    <a:pt x="3994" y="3678"/>
                  </a:lnTo>
                  <a:lnTo>
                    <a:pt x="3994" y="3695"/>
                  </a:lnTo>
                  <a:lnTo>
                    <a:pt x="3994" y="3712"/>
                  </a:lnTo>
                  <a:lnTo>
                    <a:pt x="3994" y="3729"/>
                  </a:lnTo>
                  <a:lnTo>
                    <a:pt x="3992" y="3742"/>
                  </a:lnTo>
                  <a:lnTo>
                    <a:pt x="3992" y="3757"/>
                  </a:lnTo>
                  <a:lnTo>
                    <a:pt x="3992" y="3771"/>
                  </a:lnTo>
                  <a:lnTo>
                    <a:pt x="3992" y="3786"/>
                  </a:lnTo>
                  <a:lnTo>
                    <a:pt x="3992" y="3799"/>
                  </a:lnTo>
                  <a:lnTo>
                    <a:pt x="3992" y="3812"/>
                  </a:lnTo>
                  <a:lnTo>
                    <a:pt x="3992" y="3826"/>
                  </a:lnTo>
                  <a:lnTo>
                    <a:pt x="3992" y="3839"/>
                  </a:lnTo>
                  <a:lnTo>
                    <a:pt x="3992" y="3849"/>
                  </a:lnTo>
                  <a:lnTo>
                    <a:pt x="3992" y="3860"/>
                  </a:lnTo>
                  <a:lnTo>
                    <a:pt x="3992" y="3868"/>
                  </a:lnTo>
                  <a:lnTo>
                    <a:pt x="3992" y="3877"/>
                  </a:lnTo>
                  <a:lnTo>
                    <a:pt x="3992" y="3885"/>
                  </a:lnTo>
                  <a:lnTo>
                    <a:pt x="3992" y="3894"/>
                  </a:lnTo>
                  <a:lnTo>
                    <a:pt x="3992" y="3902"/>
                  </a:lnTo>
                  <a:lnTo>
                    <a:pt x="3992" y="3909"/>
                  </a:lnTo>
                  <a:lnTo>
                    <a:pt x="3992" y="3919"/>
                  </a:lnTo>
                  <a:lnTo>
                    <a:pt x="3992" y="3928"/>
                  </a:lnTo>
                  <a:lnTo>
                    <a:pt x="3992" y="3932"/>
                  </a:lnTo>
                  <a:lnTo>
                    <a:pt x="3992" y="3936"/>
                  </a:lnTo>
                  <a:lnTo>
                    <a:pt x="0" y="3917"/>
                  </a:lnTo>
                  <a:lnTo>
                    <a:pt x="4" y="2617"/>
                  </a:lnTo>
                  <a:lnTo>
                    <a:pt x="63" y="2691"/>
                  </a:lnTo>
                  <a:lnTo>
                    <a:pt x="74" y="3826"/>
                  </a:lnTo>
                  <a:lnTo>
                    <a:pt x="76" y="3826"/>
                  </a:lnTo>
                  <a:lnTo>
                    <a:pt x="82" y="3826"/>
                  </a:lnTo>
                  <a:lnTo>
                    <a:pt x="89" y="3826"/>
                  </a:lnTo>
                  <a:lnTo>
                    <a:pt x="97" y="3826"/>
                  </a:lnTo>
                  <a:lnTo>
                    <a:pt x="110" y="3826"/>
                  </a:lnTo>
                  <a:lnTo>
                    <a:pt x="122" y="3826"/>
                  </a:lnTo>
                  <a:lnTo>
                    <a:pt x="139" y="3826"/>
                  </a:lnTo>
                  <a:lnTo>
                    <a:pt x="152" y="3826"/>
                  </a:lnTo>
                  <a:lnTo>
                    <a:pt x="173" y="3826"/>
                  </a:lnTo>
                  <a:lnTo>
                    <a:pt x="192" y="3826"/>
                  </a:lnTo>
                  <a:lnTo>
                    <a:pt x="215" y="3826"/>
                  </a:lnTo>
                  <a:lnTo>
                    <a:pt x="236" y="3826"/>
                  </a:lnTo>
                  <a:lnTo>
                    <a:pt x="262" y="3826"/>
                  </a:lnTo>
                  <a:lnTo>
                    <a:pt x="287" y="3826"/>
                  </a:lnTo>
                  <a:lnTo>
                    <a:pt x="316" y="3826"/>
                  </a:lnTo>
                  <a:lnTo>
                    <a:pt x="342" y="3826"/>
                  </a:lnTo>
                  <a:lnTo>
                    <a:pt x="375" y="3826"/>
                  </a:lnTo>
                  <a:lnTo>
                    <a:pt x="403" y="3826"/>
                  </a:lnTo>
                  <a:lnTo>
                    <a:pt x="437" y="3828"/>
                  </a:lnTo>
                  <a:lnTo>
                    <a:pt x="470" y="3828"/>
                  </a:lnTo>
                  <a:lnTo>
                    <a:pt x="506" y="3828"/>
                  </a:lnTo>
                  <a:lnTo>
                    <a:pt x="542" y="3828"/>
                  </a:lnTo>
                  <a:lnTo>
                    <a:pt x="578" y="3830"/>
                  </a:lnTo>
                  <a:lnTo>
                    <a:pt x="614" y="3830"/>
                  </a:lnTo>
                  <a:lnTo>
                    <a:pt x="652" y="3830"/>
                  </a:lnTo>
                  <a:lnTo>
                    <a:pt x="692" y="3830"/>
                  </a:lnTo>
                  <a:lnTo>
                    <a:pt x="732" y="3831"/>
                  </a:lnTo>
                  <a:lnTo>
                    <a:pt x="772" y="3831"/>
                  </a:lnTo>
                  <a:lnTo>
                    <a:pt x="814" y="3833"/>
                  </a:lnTo>
                  <a:lnTo>
                    <a:pt x="855" y="3833"/>
                  </a:lnTo>
                  <a:lnTo>
                    <a:pt x="899" y="3833"/>
                  </a:lnTo>
                  <a:lnTo>
                    <a:pt x="939" y="3833"/>
                  </a:lnTo>
                  <a:lnTo>
                    <a:pt x="983" y="3833"/>
                  </a:lnTo>
                  <a:lnTo>
                    <a:pt x="1027" y="3833"/>
                  </a:lnTo>
                  <a:lnTo>
                    <a:pt x="1070" y="3833"/>
                  </a:lnTo>
                  <a:lnTo>
                    <a:pt x="1114" y="3833"/>
                  </a:lnTo>
                  <a:lnTo>
                    <a:pt x="1158" y="3835"/>
                  </a:lnTo>
                  <a:lnTo>
                    <a:pt x="1201" y="3835"/>
                  </a:lnTo>
                  <a:lnTo>
                    <a:pt x="1247" y="3837"/>
                  </a:lnTo>
                  <a:lnTo>
                    <a:pt x="1291" y="3837"/>
                  </a:lnTo>
                  <a:lnTo>
                    <a:pt x="1334" y="3837"/>
                  </a:lnTo>
                  <a:lnTo>
                    <a:pt x="1378" y="3837"/>
                  </a:lnTo>
                  <a:lnTo>
                    <a:pt x="1424" y="3837"/>
                  </a:lnTo>
                  <a:lnTo>
                    <a:pt x="1466" y="3837"/>
                  </a:lnTo>
                  <a:lnTo>
                    <a:pt x="1509" y="3839"/>
                  </a:lnTo>
                  <a:lnTo>
                    <a:pt x="1553" y="3839"/>
                  </a:lnTo>
                  <a:lnTo>
                    <a:pt x="1597" y="3839"/>
                  </a:lnTo>
                  <a:lnTo>
                    <a:pt x="1639" y="3839"/>
                  </a:lnTo>
                  <a:lnTo>
                    <a:pt x="1680" y="3839"/>
                  </a:lnTo>
                  <a:lnTo>
                    <a:pt x="1720" y="3839"/>
                  </a:lnTo>
                  <a:lnTo>
                    <a:pt x="1762" y="3839"/>
                  </a:lnTo>
                  <a:lnTo>
                    <a:pt x="1802" y="3839"/>
                  </a:lnTo>
                  <a:lnTo>
                    <a:pt x="1842" y="3839"/>
                  </a:lnTo>
                  <a:lnTo>
                    <a:pt x="1882" y="3839"/>
                  </a:lnTo>
                  <a:lnTo>
                    <a:pt x="1920" y="3841"/>
                  </a:lnTo>
                  <a:lnTo>
                    <a:pt x="1956" y="3841"/>
                  </a:lnTo>
                  <a:lnTo>
                    <a:pt x="1992" y="3841"/>
                  </a:lnTo>
                  <a:lnTo>
                    <a:pt x="2028" y="3841"/>
                  </a:lnTo>
                  <a:lnTo>
                    <a:pt x="2063" y="3841"/>
                  </a:lnTo>
                  <a:lnTo>
                    <a:pt x="2097" y="3841"/>
                  </a:lnTo>
                  <a:lnTo>
                    <a:pt x="2129" y="3841"/>
                  </a:lnTo>
                  <a:lnTo>
                    <a:pt x="2159" y="3841"/>
                  </a:lnTo>
                  <a:lnTo>
                    <a:pt x="2190" y="3843"/>
                  </a:lnTo>
                  <a:lnTo>
                    <a:pt x="2218" y="3843"/>
                  </a:lnTo>
                  <a:lnTo>
                    <a:pt x="2249" y="3843"/>
                  </a:lnTo>
                  <a:lnTo>
                    <a:pt x="2279" y="3843"/>
                  </a:lnTo>
                  <a:lnTo>
                    <a:pt x="2312" y="3843"/>
                  </a:lnTo>
                  <a:lnTo>
                    <a:pt x="2342" y="3843"/>
                  </a:lnTo>
                  <a:lnTo>
                    <a:pt x="2374" y="3843"/>
                  </a:lnTo>
                  <a:lnTo>
                    <a:pt x="2407" y="3843"/>
                  </a:lnTo>
                  <a:lnTo>
                    <a:pt x="2441" y="3843"/>
                  </a:lnTo>
                  <a:lnTo>
                    <a:pt x="2473" y="3843"/>
                  </a:lnTo>
                  <a:lnTo>
                    <a:pt x="2507" y="3843"/>
                  </a:lnTo>
                  <a:lnTo>
                    <a:pt x="2542" y="3843"/>
                  </a:lnTo>
                  <a:lnTo>
                    <a:pt x="2578" y="3845"/>
                  </a:lnTo>
                  <a:lnTo>
                    <a:pt x="2612" y="3845"/>
                  </a:lnTo>
                  <a:lnTo>
                    <a:pt x="2648" y="3847"/>
                  </a:lnTo>
                  <a:lnTo>
                    <a:pt x="2684" y="3847"/>
                  </a:lnTo>
                  <a:lnTo>
                    <a:pt x="2720" y="3847"/>
                  </a:lnTo>
                  <a:lnTo>
                    <a:pt x="2756" y="3847"/>
                  </a:lnTo>
                  <a:lnTo>
                    <a:pt x="2792" y="3847"/>
                  </a:lnTo>
                  <a:lnTo>
                    <a:pt x="2827" y="3847"/>
                  </a:lnTo>
                  <a:lnTo>
                    <a:pt x="2863" y="3849"/>
                  </a:lnTo>
                  <a:lnTo>
                    <a:pt x="2899" y="3849"/>
                  </a:lnTo>
                  <a:lnTo>
                    <a:pt x="2935" y="3850"/>
                  </a:lnTo>
                  <a:lnTo>
                    <a:pt x="2971" y="3850"/>
                  </a:lnTo>
                  <a:lnTo>
                    <a:pt x="3007" y="3852"/>
                  </a:lnTo>
                  <a:lnTo>
                    <a:pt x="3042" y="3852"/>
                  </a:lnTo>
                  <a:lnTo>
                    <a:pt x="3076" y="3852"/>
                  </a:lnTo>
                  <a:lnTo>
                    <a:pt x="3112" y="3852"/>
                  </a:lnTo>
                  <a:lnTo>
                    <a:pt x="3146" y="3854"/>
                  </a:lnTo>
                  <a:lnTo>
                    <a:pt x="3180" y="3854"/>
                  </a:lnTo>
                  <a:lnTo>
                    <a:pt x="3216" y="3854"/>
                  </a:lnTo>
                  <a:lnTo>
                    <a:pt x="3251" y="3856"/>
                  </a:lnTo>
                  <a:lnTo>
                    <a:pt x="3285" y="3858"/>
                  </a:lnTo>
                  <a:lnTo>
                    <a:pt x="3315" y="3858"/>
                  </a:lnTo>
                  <a:lnTo>
                    <a:pt x="3348" y="3858"/>
                  </a:lnTo>
                  <a:lnTo>
                    <a:pt x="3380" y="3858"/>
                  </a:lnTo>
                  <a:lnTo>
                    <a:pt x="3410" y="3860"/>
                  </a:lnTo>
                  <a:lnTo>
                    <a:pt x="3441" y="3860"/>
                  </a:lnTo>
                  <a:lnTo>
                    <a:pt x="3471" y="3862"/>
                  </a:lnTo>
                  <a:lnTo>
                    <a:pt x="3502" y="3862"/>
                  </a:lnTo>
                  <a:lnTo>
                    <a:pt x="3530" y="3862"/>
                  </a:lnTo>
                  <a:lnTo>
                    <a:pt x="3557" y="3862"/>
                  </a:lnTo>
                  <a:lnTo>
                    <a:pt x="3583" y="3862"/>
                  </a:lnTo>
                  <a:lnTo>
                    <a:pt x="3610" y="3862"/>
                  </a:lnTo>
                  <a:lnTo>
                    <a:pt x="3636" y="3864"/>
                  </a:lnTo>
                  <a:lnTo>
                    <a:pt x="3661" y="3864"/>
                  </a:lnTo>
                  <a:lnTo>
                    <a:pt x="3686" y="3866"/>
                  </a:lnTo>
                  <a:lnTo>
                    <a:pt x="3709" y="3866"/>
                  </a:lnTo>
                  <a:lnTo>
                    <a:pt x="3730" y="3868"/>
                  </a:lnTo>
                  <a:lnTo>
                    <a:pt x="3751" y="3868"/>
                  </a:lnTo>
                  <a:lnTo>
                    <a:pt x="3770" y="3868"/>
                  </a:lnTo>
                  <a:lnTo>
                    <a:pt x="3787" y="3868"/>
                  </a:lnTo>
                  <a:lnTo>
                    <a:pt x="3806" y="3868"/>
                  </a:lnTo>
                  <a:lnTo>
                    <a:pt x="3821" y="3868"/>
                  </a:lnTo>
                  <a:lnTo>
                    <a:pt x="3836" y="3868"/>
                  </a:lnTo>
                  <a:lnTo>
                    <a:pt x="3849" y="3868"/>
                  </a:lnTo>
                  <a:lnTo>
                    <a:pt x="3863" y="3869"/>
                  </a:lnTo>
                  <a:lnTo>
                    <a:pt x="3872" y="3869"/>
                  </a:lnTo>
                  <a:lnTo>
                    <a:pt x="3884" y="3869"/>
                  </a:lnTo>
                  <a:lnTo>
                    <a:pt x="3889" y="3869"/>
                  </a:lnTo>
                  <a:lnTo>
                    <a:pt x="3899" y="3871"/>
                  </a:lnTo>
                  <a:lnTo>
                    <a:pt x="3908" y="3871"/>
                  </a:lnTo>
                  <a:lnTo>
                    <a:pt x="3912" y="3873"/>
                  </a:lnTo>
                  <a:lnTo>
                    <a:pt x="3912" y="3869"/>
                  </a:lnTo>
                  <a:lnTo>
                    <a:pt x="3912" y="3866"/>
                  </a:lnTo>
                  <a:lnTo>
                    <a:pt x="3912" y="3858"/>
                  </a:lnTo>
                  <a:lnTo>
                    <a:pt x="3912" y="3849"/>
                  </a:lnTo>
                  <a:lnTo>
                    <a:pt x="3912" y="3835"/>
                  </a:lnTo>
                  <a:lnTo>
                    <a:pt x="3912" y="3822"/>
                  </a:lnTo>
                  <a:lnTo>
                    <a:pt x="3912" y="3805"/>
                  </a:lnTo>
                  <a:lnTo>
                    <a:pt x="3914" y="3786"/>
                  </a:lnTo>
                  <a:lnTo>
                    <a:pt x="3914" y="3763"/>
                  </a:lnTo>
                  <a:lnTo>
                    <a:pt x="3914" y="3740"/>
                  </a:lnTo>
                  <a:lnTo>
                    <a:pt x="3916" y="3714"/>
                  </a:lnTo>
                  <a:lnTo>
                    <a:pt x="3918" y="3687"/>
                  </a:lnTo>
                  <a:lnTo>
                    <a:pt x="3918" y="3655"/>
                  </a:lnTo>
                  <a:lnTo>
                    <a:pt x="3918" y="3624"/>
                  </a:lnTo>
                  <a:lnTo>
                    <a:pt x="3920" y="3590"/>
                  </a:lnTo>
                  <a:lnTo>
                    <a:pt x="3922" y="3556"/>
                  </a:lnTo>
                  <a:lnTo>
                    <a:pt x="3922" y="3520"/>
                  </a:lnTo>
                  <a:lnTo>
                    <a:pt x="3922" y="3480"/>
                  </a:lnTo>
                  <a:lnTo>
                    <a:pt x="3924" y="3440"/>
                  </a:lnTo>
                  <a:lnTo>
                    <a:pt x="3924" y="3400"/>
                  </a:lnTo>
                  <a:lnTo>
                    <a:pt x="3924" y="3358"/>
                  </a:lnTo>
                  <a:lnTo>
                    <a:pt x="3925" y="3316"/>
                  </a:lnTo>
                  <a:lnTo>
                    <a:pt x="3927" y="3271"/>
                  </a:lnTo>
                  <a:lnTo>
                    <a:pt x="3929" y="3227"/>
                  </a:lnTo>
                  <a:lnTo>
                    <a:pt x="3929" y="3180"/>
                  </a:lnTo>
                  <a:lnTo>
                    <a:pt x="3931" y="3134"/>
                  </a:lnTo>
                  <a:lnTo>
                    <a:pt x="3931" y="3086"/>
                  </a:lnTo>
                  <a:lnTo>
                    <a:pt x="3935" y="3039"/>
                  </a:lnTo>
                  <a:lnTo>
                    <a:pt x="3935" y="2990"/>
                  </a:lnTo>
                  <a:lnTo>
                    <a:pt x="3937" y="2942"/>
                  </a:lnTo>
                  <a:lnTo>
                    <a:pt x="3937" y="2893"/>
                  </a:lnTo>
                  <a:lnTo>
                    <a:pt x="3941" y="2845"/>
                  </a:lnTo>
                  <a:lnTo>
                    <a:pt x="3941" y="2794"/>
                  </a:lnTo>
                  <a:lnTo>
                    <a:pt x="3943" y="2744"/>
                  </a:lnTo>
                  <a:lnTo>
                    <a:pt x="3943" y="2695"/>
                  </a:lnTo>
                  <a:lnTo>
                    <a:pt x="3944" y="2646"/>
                  </a:lnTo>
                  <a:lnTo>
                    <a:pt x="3944" y="2596"/>
                  </a:lnTo>
                  <a:lnTo>
                    <a:pt x="3944" y="2549"/>
                  </a:lnTo>
                  <a:lnTo>
                    <a:pt x="3946" y="2499"/>
                  </a:lnTo>
                  <a:lnTo>
                    <a:pt x="3948" y="2454"/>
                  </a:lnTo>
                  <a:lnTo>
                    <a:pt x="3948" y="2404"/>
                  </a:lnTo>
                  <a:lnTo>
                    <a:pt x="3950" y="2359"/>
                  </a:lnTo>
                  <a:lnTo>
                    <a:pt x="3950" y="2313"/>
                  </a:lnTo>
                  <a:lnTo>
                    <a:pt x="3952" y="2269"/>
                  </a:lnTo>
                  <a:lnTo>
                    <a:pt x="3952" y="2224"/>
                  </a:lnTo>
                  <a:lnTo>
                    <a:pt x="3952" y="2180"/>
                  </a:lnTo>
                  <a:lnTo>
                    <a:pt x="3954" y="2138"/>
                  </a:lnTo>
                  <a:lnTo>
                    <a:pt x="3956" y="2098"/>
                  </a:lnTo>
                  <a:lnTo>
                    <a:pt x="3956" y="2058"/>
                  </a:lnTo>
                  <a:lnTo>
                    <a:pt x="3956" y="2018"/>
                  </a:lnTo>
                  <a:lnTo>
                    <a:pt x="3956" y="1982"/>
                  </a:lnTo>
                  <a:lnTo>
                    <a:pt x="3958" y="1948"/>
                  </a:lnTo>
                  <a:lnTo>
                    <a:pt x="3958" y="1912"/>
                  </a:lnTo>
                  <a:lnTo>
                    <a:pt x="3958" y="1880"/>
                  </a:lnTo>
                  <a:lnTo>
                    <a:pt x="3958" y="1849"/>
                  </a:lnTo>
                  <a:lnTo>
                    <a:pt x="3960" y="1823"/>
                  </a:lnTo>
                  <a:lnTo>
                    <a:pt x="3958" y="1794"/>
                  </a:lnTo>
                  <a:lnTo>
                    <a:pt x="3958" y="1771"/>
                  </a:lnTo>
                  <a:lnTo>
                    <a:pt x="3958" y="1748"/>
                  </a:lnTo>
                  <a:lnTo>
                    <a:pt x="3958" y="1729"/>
                  </a:lnTo>
                  <a:lnTo>
                    <a:pt x="3958" y="1710"/>
                  </a:lnTo>
                  <a:lnTo>
                    <a:pt x="3958" y="1697"/>
                  </a:lnTo>
                  <a:lnTo>
                    <a:pt x="3958" y="1682"/>
                  </a:lnTo>
                  <a:lnTo>
                    <a:pt x="3958" y="1674"/>
                  </a:lnTo>
                  <a:lnTo>
                    <a:pt x="3956" y="1661"/>
                  </a:lnTo>
                  <a:lnTo>
                    <a:pt x="3954" y="1650"/>
                  </a:lnTo>
                  <a:lnTo>
                    <a:pt x="3952" y="1636"/>
                  </a:lnTo>
                  <a:lnTo>
                    <a:pt x="3952" y="1623"/>
                  </a:lnTo>
                  <a:lnTo>
                    <a:pt x="3952" y="1606"/>
                  </a:lnTo>
                  <a:lnTo>
                    <a:pt x="3952" y="1589"/>
                  </a:lnTo>
                  <a:lnTo>
                    <a:pt x="3952" y="1570"/>
                  </a:lnTo>
                  <a:lnTo>
                    <a:pt x="3952" y="1549"/>
                  </a:lnTo>
                  <a:lnTo>
                    <a:pt x="3950" y="1528"/>
                  </a:lnTo>
                  <a:lnTo>
                    <a:pt x="3950" y="1505"/>
                  </a:lnTo>
                  <a:lnTo>
                    <a:pt x="3948" y="1481"/>
                  </a:lnTo>
                  <a:lnTo>
                    <a:pt x="3948" y="1458"/>
                  </a:lnTo>
                  <a:lnTo>
                    <a:pt x="3946" y="1431"/>
                  </a:lnTo>
                  <a:lnTo>
                    <a:pt x="3946" y="1403"/>
                  </a:lnTo>
                  <a:lnTo>
                    <a:pt x="3946" y="1376"/>
                  </a:lnTo>
                  <a:lnTo>
                    <a:pt x="3946" y="1349"/>
                  </a:lnTo>
                  <a:lnTo>
                    <a:pt x="3944" y="1319"/>
                  </a:lnTo>
                  <a:lnTo>
                    <a:pt x="3944" y="1290"/>
                  </a:lnTo>
                  <a:lnTo>
                    <a:pt x="3944" y="1258"/>
                  </a:lnTo>
                  <a:lnTo>
                    <a:pt x="3944" y="1228"/>
                  </a:lnTo>
                  <a:lnTo>
                    <a:pt x="3944" y="1195"/>
                  </a:lnTo>
                  <a:lnTo>
                    <a:pt x="3944" y="1165"/>
                  </a:lnTo>
                  <a:lnTo>
                    <a:pt x="3944" y="1131"/>
                  </a:lnTo>
                  <a:lnTo>
                    <a:pt x="3944" y="1100"/>
                  </a:lnTo>
                  <a:lnTo>
                    <a:pt x="3944" y="1066"/>
                  </a:lnTo>
                  <a:lnTo>
                    <a:pt x="3944" y="1032"/>
                  </a:lnTo>
                  <a:lnTo>
                    <a:pt x="3944" y="998"/>
                  </a:lnTo>
                  <a:lnTo>
                    <a:pt x="3944" y="964"/>
                  </a:lnTo>
                  <a:lnTo>
                    <a:pt x="3944" y="929"/>
                  </a:lnTo>
                  <a:lnTo>
                    <a:pt x="3944" y="897"/>
                  </a:lnTo>
                  <a:lnTo>
                    <a:pt x="3944" y="863"/>
                  </a:lnTo>
                  <a:lnTo>
                    <a:pt x="3944" y="831"/>
                  </a:lnTo>
                  <a:lnTo>
                    <a:pt x="3944" y="794"/>
                  </a:lnTo>
                  <a:lnTo>
                    <a:pt x="3944" y="760"/>
                  </a:lnTo>
                  <a:lnTo>
                    <a:pt x="3944" y="726"/>
                  </a:lnTo>
                  <a:lnTo>
                    <a:pt x="3944" y="696"/>
                  </a:lnTo>
                  <a:lnTo>
                    <a:pt x="3944" y="661"/>
                  </a:lnTo>
                  <a:lnTo>
                    <a:pt x="3944" y="629"/>
                  </a:lnTo>
                  <a:lnTo>
                    <a:pt x="3944" y="599"/>
                  </a:lnTo>
                  <a:lnTo>
                    <a:pt x="3944" y="566"/>
                  </a:lnTo>
                  <a:lnTo>
                    <a:pt x="3944" y="536"/>
                  </a:lnTo>
                  <a:lnTo>
                    <a:pt x="3944" y="506"/>
                  </a:lnTo>
                  <a:lnTo>
                    <a:pt x="3944" y="475"/>
                  </a:lnTo>
                  <a:lnTo>
                    <a:pt x="3944" y="449"/>
                  </a:lnTo>
                  <a:lnTo>
                    <a:pt x="3944" y="420"/>
                  </a:lnTo>
                  <a:lnTo>
                    <a:pt x="3944" y="393"/>
                  </a:lnTo>
                  <a:lnTo>
                    <a:pt x="3944" y="367"/>
                  </a:lnTo>
                  <a:lnTo>
                    <a:pt x="3944" y="344"/>
                  </a:lnTo>
                  <a:lnTo>
                    <a:pt x="3944" y="319"/>
                  </a:lnTo>
                  <a:lnTo>
                    <a:pt x="3944" y="296"/>
                  </a:lnTo>
                  <a:lnTo>
                    <a:pt x="3944" y="274"/>
                  </a:lnTo>
                  <a:lnTo>
                    <a:pt x="3944" y="257"/>
                  </a:lnTo>
                  <a:lnTo>
                    <a:pt x="3944" y="236"/>
                  </a:lnTo>
                  <a:lnTo>
                    <a:pt x="3944" y="219"/>
                  </a:lnTo>
                  <a:lnTo>
                    <a:pt x="3944" y="201"/>
                  </a:lnTo>
                  <a:lnTo>
                    <a:pt x="3944" y="188"/>
                  </a:lnTo>
                  <a:lnTo>
                    <a:pt x="3944" y="175"/>
                  </a:lnTo>
                  <a:lnTo>
                    <a:pt x="3944" y="163"/>
                  </a:lnTo>
                  <a:lnTo>
                    <a:pt x="3944" y="154"/>
                  </a:lnTo>
                  <a:lnTo>
                    <a:pt x="3944" y="146"/>
                  </a:lnTo>
                  <a:lnTo>
                    <a:pt x="3944" y="135"/>
                  </a:lnTo>
                  <a:lnTo>
                    <a:pt x="3946" y="131"/>
                  </a:lnTo>
                  <a:lnTo>
                    <a:pt x="3943" y="131"/>
                  </a:lnTo>
                  <a:lnTo>
                    <a:pt x="3931" y="131"/>
                  </a:lnTo>
                  <a:lnTo>
                    <a:pt x="3920" y="129"/>
                  </a:lnTo>
                  <a:lnTo>
                    <a:pt x="3910" y="129"/>
                  </a:lnTo>
                  <a:lnTo>
                    <a:pt x="3899" y="129"/>
                  </a:lnTo>
                  <a:lnTo>
                    <a:pt x="3887" y="129"/>
                  </a:lnTo>
                  <a:lnTo>
                    <a:pt x="3870" y="127"/>
                  </a:lnTo>
                  <a:lnTo>
                    <a:pt x="3855" y="127"/>
                  </a:lnTo>
                  <a:lnTo>
                    <a:pt x="3834" y="125"/>
                  </a:lnTo>
                  <a:lnTo>
                    <a:pt x="3817" y="125"/>
                  </a:lnTo>
                  <a:lnTo>
                    <a:pt x="3794" y="124"/>
                  </a:lnTo>
                  <a:lnTo>
                    <a:pt x="3773" y="124"/>
                  </a:lnTo>
                  <a:lnTo>
                    <a:pt x="3751" y="124"/>
                  </a:lnTo>
                  <a:lnTo>
                    <a:pt x="3726" y="124"/>
                  </a:lnTo>
                  <a:lnTo>
                    <a:pt x="3699" y="124"/>
                  </a:lnTo>
                  <a:lnTo>
                    <a:pt x="3673" y="122"/>
                  </a:lnTo>
                  <a:lnTo>
                    <a:pt x="3642" y="120"/>
                  </a:lnTo>
                  <a:lnTo>
                    <a:pt x="3614" y="120"/>
                  </a:lnTo>
                  <a:lnTo>
                    <a:pt x="3583" y="118"/>
                  </a:lnTo>
                  <a:lnTo>
                    <a:pt x="3551" y="118"/>
                  </a:lnTo>
                  <a:lnTo>
                    <a:pt x="3519" y="118"/>
                  </a:lnTo>
                  <a:lnTo>
                    <a:pt x="3486" y="118"/>
                  </a:lnTo>
                  <a:lnTo>
                    <a:pt x="3450" y="116"/>
                  </a:lnTo>
                  <a:lnTo>
                    <a:pt x="3414" y="114"/>
                  </a:lnTo>
                  <a:lnTo>
                    <a:pt x="3378" y="114"/>
                  </a:lnTo>
                  <a:lnTo>
                    <a:pt x="3342" y="114"/>
                  </a:lnTo>
                  <a:lnTo>
                    <a:pt x="3306" y="112"/>
                  </a:lnTo>
                  <a:lnTo>
                    <a:pt x="3268" y="110"/>
                  </a:lnTo>
                  <a:lnTo>
                    <a:pt x="3230" y="110"/>
                  </a:lnTo>
                  <a:lnTo>
                    <a:pt x="3192" y="110"/>
                  </a:lnTo>
                  <a:lnTo>
                    <a:pt x="3152" y="110"/>
                  </a:lnTo>
                  <a:lnTo>
                    <a:pt x="3112" y="108"/>
                  </a:lnTo>
                  <a:lnTo>
                    <a:pt x="3070" y="106"/>
                  </a:lnTo>
                  <a:lnTo>
                    <a:pt x="3030" y="106"/>
                  </a:lnTo>
                  <a:lnTo>
                    <a:pt x="2988" y="105"/>
                  </a:lnTo>
                  <a:lnTo>
                    <a:pt x="2946" y="105"/>
                  </a:lnTo>
                  <a:lnTo>
                    <a:pt x="2905" y="103"/>
                  </a:lnTo>
                  <a:lnTo>
                    <a:pt x="2865" y="103"/>
                  </a:lnTo>
                  <a:lnTo>
                    <a:pt x="2821" y="101"/>
                  </a:lnTo>
                  <a:lnTo>
                    <a:pt x="2779" y="99"/>
                  </a:lnTo>
                  <a:lnTo>
                    <a:pt x="2737" y="99"/>
                  </a:lnTo>
                  <a:lnTo>
                    <a:pt x="2696" y="99"/>
                  </a:lnTo>
                  <a:lnTo>
                    <a:pt x="2654" y="97"/>
                  </a:lnTo>
                  <a:lnTo>
                    <a:pt x="2612" y="97"/>
                  </a:lnTo>
                  <a:lnTo>
                    <a:pt x="2570" y="97"/>
                  </a:lnTo>
                  <a:lnTo>
                    <a:pt x="2530" y="97"/>
                  </a:lnTo>
                  <a:lnTo>
                    <a:pt x="2488" y="95"/>
                  </a:lnTo>
                  <a:lnTo>
                    <a:pt x="2447" y="93"/>
                  </a:lnTo>
                  <a:lnTo>
                    <a:pt x="2407" y="91"/>
                  </a:lnTo>
                  <a:lnTo>
                    <a:pt x="2367" y="91"/>
                  </a:lnTo>
                  <a:lnTo>
                    <a:pt x="2327" y="89"/>
                  </a:lnTo>
                  <a:lnTo>
                    <a:pt x="2287" y="89"/>
                  </a:lnTo>
                  <a:lnTo>
                    <a:pt x="2249" y="89"/>
                  </a:lnTo>
                  <a:lnTo>
                    <a:pt x="2211" y="89"/>
                  </a:lnTo>
                  <a:lnTo>
                    <a:pt x="2173" y="89"/>
                  </a:lnTo>
                  <a:lnTo>
                    <a:pt x="2135" y="89"/>
                  </a:lnTo>
                  <a:lnTo>
                    <a:pt x="2099" y="89"/>
                  </a:lnTo>
                  <a:lnTo>
                    <a:pt x="2064" y="89"/>
                  </a:lnTo>
                  <a:lnTo>
                    <a:pt x="2028" y="89"/>
                  </a:lnTo>
                  <a:lnTo>
                    <a:pt x="1996" y="89"/>
                  </a:lnTo>
                  <a:lnTo>
                    <a:pt x="1964" y="89"/>
                  </a:lnTo>
                  <a:lnTo>
                    <a:pt x="1931" y="89"/>
                  </a:lnTo>
                  <a:lnTo>
                    <a:pt x="1897" y="89"/>
                  </a:lnTo>
                  <a:lnTo>
                    <a:pt x="1865" y="89"/>
                  </a:lnTo>
                  <a:lnTo>
                    <a:pt x="1833" y="89"/>
                  </a:lnTo>
                  <a:lnTo>
                    <a:pt x="1798" y="89"/>
                  </a:lnTo>
                  <a:lnTo>
                    <a:pt x="1764" y="89"/>
                  </a:lnTo>
                  <a:lnTo>
                    <a:pt x="1728" y="89"/>
                  </a:lnTo>
                  <a:lnTo>
                    <a:pt x="1692" y="89"/>
                  </a:lnTo>
                  <a:lnTo>
                    <a:pt x="1658" y="89"/>
                  </a:lnTo>
                  <a:lnTo>
                    <a:pt x="1620" y="87"/>
                  </a:lnTo>
                  <a:lnTo>
                    <a:pt x="1583" y="87"/>
                  </a:lnTo>
                  <a:lnTo>
                    <a:pt x="1547" y="87"/>
                  </a:lnTo>
                  <a:lnTo>
                    <a:pt x="1511" y="87"/>
                  </a:lnTo>
                  <a:lnTo>
                    <a:pt x="1471" y="86"/>
                  </a:lnTo>
                  <a:lnTo>
                    <a:pt x="1435" y="86"/>
                  </a:lnTo>
                  <a:lnTo>
                    <a:pt x="1397" y="86"/>
                  </a:lnTo>
                  <a:lnTo>
                    <a:pt x="1361" y="86"/>
                  </a:lnTo>
                  <a:lnTo>
                    <a:pt x="1321" y="84"/>
                  </a:lnTo>
                  <a:lnTo>
                    <a:pt x="1285" y="84"/>
                  </a:lnTo>
                  <a:lnTo>
                    <a:pt x="1245" y="84"/>
                  </a:lnTo>
                  <a:lnTo>
                    <a:pt x="1209" y="84"/>
                  </a:lnTo>
                  <a:lnTo>
                    <a:pt x="1169" y="82"/>
                  </a:lnTo>
                  <a:lnTo>
                    <a:pt x="1131" y="82"/>
                  </a:lnTo>
                  <a:lnTo>
                    <a:pt x="1093" y="82"/>
                  </a:lnTo>
                  <a:lnTo>
                    <a:pt x="1057" y="82"/>
                  </a:lnTo>
                  <a:lnTo>
                    <a:pt x="1019" y="80"/>
                  </a:lnTo>
                  <a:lnTo>
                    <a:pt x="981" y="80"/>
                  </a:lnTo>
                  <a:lnTo>
                    <a:pt x="945" y="80"/>
                  </a:lnTo>
                  <a:lnTo>
                    <a:pt x="909" y="80"/>
                  </a:lnTo>
                  <a:lnTo>
                    <a:pt x="873" y="78"/>
                  </a:lnTo>
                  <a:lnTo>
                    <a:pt x="836" y="78"/>
                  </a:lnTo>
                  <a:lnTo>
                    <a:pt x="802" y="78"/>
                  </a:lnTo>
                  <a:lnTo>
                    <a:pt x="768" y="78"/>
                  </a:lnTo>
                  <a:lnTo>
                    <a:pt x="732" y="76"/>
                  </a:lnTo>
                  <a:lnTo>
                    <a:pt x="698" y="76"/>
                  </a:lnTo>
                  <a:lnTo>
                    <a:pt x="663" y="76"/>
                  </a:lnTo>
                  <a:lnTo>
                    <a:pt x="631" y="76"/>
                  </a:lnTo>
                  <a:lnTo>
                    <a:pt x="599" y="74"/>
                  </a:lnTo>
                  <a:lnTo>
                    <a:pt x="568" y="74"/>
                  </a:lnTo>
                  <a:lnTo>
                    <a:pt x="536" y="74"/>
                  </a:lnTo>
                  <a:lnTo>
                    <a:pt x="508" y="74"/>
                  </a:lnTo>
                  <a:lnTo>
                    <a:pt x="477" y="72"/>
                  </a:lnTo>
                  <a:lnTo>
                    <a:pt x="451" y="72"/>
                  </a:lnTo>
                  <a:lnTo>
                    <a:pt x="422" y="70"/>
                  </a:lnTo>
                  <a:lnTo>
                    <a:pt x="395" y="70"/>
                  </a:lnTo>
                  <a:lnTo>
                    <a:pt x="369" y="70"/>
                  </a:lnTo>
                  <a:lnTo>
                    <a:pt x="346" y="70"/>
                  </a:lnTo>
                  <a:lnTo>
                    <a:pt x="321" y="70"/>
                  </a:lnTo>
                  <a:lnTo>
                    <a:pt x="300" y="70"/>
                  </a:lnTo>
                  <a:lnTo>
                    <a:pt x="278" y="68"/>
                  </a:lnTo>
                  <a:lnTo>
                    <a:pt x="257" y="68"/>
                  </a:lnTo>
                  <a:lnTo>
                    <a:pt x="238" y="68"/>
                  </a:lnTo>
                  <a:lnTo>
                    <a:pt x="221" y="68"/>
                  </a:lnTo>
                  <a:lnTo>
                    <a:pt x="202" y="68"/>
                  </a:lnTo>
                  <a:lnTo>
                    <a:pt x="188" y="68"/>
                  </a:lnTo>
                  <a:lnTo>
                    <a:pt x="173" y="68"/>
                  </a:lnTo>
                  <a:lnTo>
                    <a:pt x="162" y="68"/>
                  </a:lnTo>
                  <a:lnTo>
                    <a:pt x="148" y="68"/>
                  </a:lnTo>
                  <a:lnTo>
                    <a:pt x="139" y="68"/>
                  </a:lnTo>
                  <a:lnTo>
                    <a:pt x="131" y="68"/>
                  </a:lnTo>
                  <a:lnTo>
                    <a:pt x="125" y="68"/>
                  </a:lnTo>
                  <a:lnTo>
                    <a:pt x="114" y="68"/>
                  </a:lnTo>
                  <a:lnTo>
                    <a:pt x="112" y="68"/>
                  </a:lnTo>
                  <a:lnTo>
                    <a:pt x="110" y="68"/>
                  </a:lnTo>
                  <a:lnTo>
                    <a:pt x="110" y="72"/>
                  </a:lnTo>
                  <a:lnTo>
                    <a:pt x="110" y="76"/>
                  </a:lnTo>
                  <a:lnTo>
                    <a:pt x="110" y="87"/>
                  </a:lnTo>
                  <a:lnTo>
                    <a:pt x="110" y="97"/>
                  </a:lnTo>
                  <a:lnTo>
                    <a:pt x="110" y="112"/>
                  </a:lnTo>
                  <a:lnTo>
                    <a:pt x="110" y="120"/>
                  </a:lnTo>
                  <a:lnTo>
                    <a:pt x="110" y="129"/>
                  </a:lnTo>
                  <a:lnTo>
                    <a:pt x="110" y="139"/>
                  </a:lnTo>
                  <a:lnTo>
                    <a:pt x="110" y="148"/>
                  </a:lnTo>
                  <a:lnTo>
                    <a:pt x="108" y="158"/>
                  </a:lnTo>
                  <a:lnTo>
                    <a:pt x="108" y="167"/>
                  </a:lnTo>
                  <a:lnTo>
                    <a:pt x="108" y="179"/>
                  </a:lnTo>
                  <a:lnTo>
                    <a:pt x="108" y="190"/>
                  </a:lnTo>
                  <a:lnTo>
                    <a:pt x="108" y="201"/>
                  </a:lnTo>
                  <a:lnTo>
                    <a:pt x="108" y="215"/>
                  </a:lnTo>
                  <a:lnTo>
                    <a:pt x="108" y="228"/>
                  </a:lnTo>
                  <a:lnTo>
                    <a:pt x="108" y="241"/>
                  </a:lnTo>
                  <a:lnTo>
                    <a:pt x="108" y="255"/>
                  </a:lnTo>
                  <a:lnTo>
                    <a:pt x="108" y="268"/>
                  </a:lnTo>
                  <a:lnTo>
                    <a:pt x="108" y="281"/>
                  </a:lnTo>
                  <a:lnTo>
                    <a:pt x="108" y="298"/>
                  </a:lnTo>
                  <a:lnTo>
                    <a:pt x="108" y="312"/>
                  </a:lnTo>
                  <a:lnTo>
                    <a:pt x="108" y="327"/>
                  </a:lnTo>
                  <a:lnTo>
                    <a:pt x="108" y="344"/>
                  </a:lnTo>
                  <a:lnTo>
                    <a:pt x="108" y="363"/>
                  </a:lnTo>
                  <a:lnTo>
                    <a:pt x="106" y="376"/>
                  </a:lnTo>
                  <a:lnTo>
                    <a:pt x="106" y="393"/>
                  </a:lnTo>
                  <a:lnTo>
                    <a:pt x="106" y="411"/>
                  </a:lnTo>
                  <a:lnTo>
                    <a:pt x="106" y="430"/>
                  </a:lnTo>
                  <a:lnTo>
                    <a:pt x="105" y="447"/>
                  </a:lnTo>
                  <a:lnTo>
                    <a:pt x="105" y="464"/>
                  </a:lnTo>
                  <a:lnTo>
                    <a:pt x="105" y="481"/>
                  </a:lnTo>
                  <a:lnTo>
                    <a:pt x="105" y="502"/>
                  </a:lnTo>
                  <a:lnTo>
                    <a:pt x="105" y="519"/>
                  </a:lnTo>
                  <a:lnTo>
                    <a:pt x="105" y="538"/>
                  </a:lnTo>
                  <a:lnTo>
                    <a:pt x="105" y="557"/>
                  </a:lnTo>
                  <a:lnTo>
                    <a:pt x="105" y="578"/>
                  </a:lnTo>
                  <a:lnTo>
                    <a:pt x="105" y="597"/>
                  </a:lnTo>
                  <a:lnTo>
                    <a:pt x="105" y="618"/>
                  </a:lnTo>
                  <a:lnTo>
                    <a:pt x="105" y="637"/>
                  </a:lnTo>
                  <a:lnTo>
                    <a:pt x="105" y="659"/>
                  </a:lnTo>
                  <a:lnTo>
                    <a:pt x="105" y="678"/>
                  </a:lnTo>
                  <a:lnTo>
                    <a:pt x="105" y="699"/>
                  </a:lnTo>
                  <a:lnTo>
                    <a:pt x="105" y="718"/>
                  </a:lnTo>
                  <a:lnTo>
                    <a:pt x="105" y="741"/>
                  </a:lnTo>
                  <a:lnTo>
                    <a:pt x="105" y="762"/>
                  </a:lnTo>
                  <a:lnTo>
                    <a:pt x="105" y="783"/>
                  </a:lnTo>
                  <a:lnTo>
                    <a:pt x="105" y="804"/>
                  </a:lnTo>
                  <a:lnTo>
                    <a:pt x="105" y="827"/>
                  </a:lnTo>
                  <a:lnTo>
                    <a:pt x="105" y="848"/>
                  </a:lnTo>
                  <a:lnTo>
                    <a:pt x="105" y="869"/>
                  </a:lnTo>
                  <a:lnTo>
                    <a:pt x="105" y="889"/>
                  </a:lnTo>
                  <a:lnTo>
                    <a:pt x="106" y="912"/>
                  </a:lnTo>
                  <a:lnTo>
                    <a:pt x="106" y="933"/>
                  </a:lnTo>
                  <a:lnTo>
                    <a:pt x="106" y="954"/>
                  </a:lnTo>
                  <a:lnTo>
                    <a:pt x="106" y="977"/>
                  </a:lnTo>
                  <a:lnTo>
                    <a:pt x="108" y="998"/>
                  </a:lnTo>
                  <a:lnTo>
                    <a:pt x="108" y="1019"/>
                  </a:lnTo>
                  <a:lnTo>
                    <a:pt x="108" y="1040"/>
                  </a:lnTo>
                  <a:lnTo>
                    <a:pt x="108" y="1061"/>
                  </a:lnTo>
                  <a:lnTo>
                    <a:pt x="108" y="1081"/>
                  </a:lnTo>
                  <a:lnTo>
                    <a:pt x="108" y="1102"/>
                  </a:lnTo>
                  <a:lnTo>
                    <a:pt x="108" y="1123"/>
                  </a:lnTo>
                  <a:lnTo>
                    <a:pt x="108" y="1144"/>
                  </a:lnTo>
                  <a:lnTo>
                    <a:pt x="108" y="1165"/>
                  </a:lnTo>
                  <a:lnTo>
                    <a:pt x="108" y="1186"/>
                  </a:lnTo>
                  <a:lnTo>
                    <a:pt x="108" y="1207"/>
                  </a:lnTo>
                  <a:lnTo>
                    <a:pt x="108" y="1228"/>
                  </a:lnTo>
                  <a:lnTo>
                    <a:pt x="110" y="1249"/>
                  </a:lnTo>
                  <a:lnTo>
                    <a:pt x="110" y="1268"/>
                  </a:lnTo>
                  <a:lnTo>
                    <a:pt x="110" y="1289"/>
                  </a:lnTo>
                  <a:lnTo>
                    <a:pt x="110" y="1308"/>
                  </a:lnTo>
                  <a:lnTo>
                    <a:pt x="110" y="1328"/>
                  </a:lnTo>
                  <a:lnTo>
                    <a:pt x="110" y="1347"/>
                  </a:lnTo>
                  <a:lnTo>
                    <a:pt x="110" y="1366"/>
                  </a:lnTo>
                  <a:lnTo>
                    <a:pt x="110" y="1385"/>
                  </a:lnTo>
                  <a:lnTo>
                    <a:pt x="110" y="1404"/>
                  </a:lnTo>
                  <a:lnTo>
                    <a:pt x="110" y="1424"/>
                  </a:lnTo>
                  <a:lnTo>
                    <a:pt x="110" y="1441"/>
                  </a:lnTo>
                  <a:lnTo>
                    <a:pt x="110" y="1460"/>
                  </a:lnTo>
                  <a:lnTo>
                    <a:pt x="110" y="1479"/>
                  </a:lnTo>
                  <a:lnTo>
                    <a:pt x="110" y="1494"/>
                  </a:lnTo>
                  <a:lnTo>
                    <a:pt x="110" y="1513"/>
                  </a:lnTo>
                  <a:lnTo>
                    <a:pt x="110" y="1528"/>
                  </a:lnTo>
                  <a:lnTo>
                    <a:pt x="112" y="1547"/>
                  </a:lnTo>
                  <a:lnTo>
                    <a:pt x="112" y="1564"/>
                  </a:lnTo>
                  <a:lnTo>
                    <a:pt x="112" y="1579"/>
                  </a:lnTo>
                  <a:lnTo>
                    <a:pt x="112" y="1596"/>
                  </a:lnTo>
                  <a:lnTo>
                    <a:pt x="114" y="1612"/>
                  </a:lnTo>
                  <a:lnTo>
                    <a:pt x="114" y="1627"/>
                  </a:lnTo>
                  <a:lnTo>
                    <a:pt x="114" y="1640"/>
                  </a:lnTo>
                  <a:lnTo>
                    <a:pt x="114" y="1653"/>
                  </a:lnTo>
                  <a:lnTo>
                    <a:pt x="114" y="1669"/>
                  </a:lnTo>
                  <a:lnTo>
                    <a:pt x="114" y="1682"/>
                  </a:lnTo>
                  <a:lnTo>
                    <a:pt x="114" y="1697"/>
                  </a:lnTo>
                  <a:lnTo>
                    <a:pt x="114" y="1710"/>
                  </a:lnTo>
                  <a:lnTo>
                    <a:pt x="116" y="1724"/>
                  </a:lnTo>
                  <a:lnTo>
                    <a:pt x="116" y="1733"/>
                  </a:lnTo>
                  <a:lnTo>
                    <a:pt x="116" y="1745"/>
                  </a:lnTo>
                  <a:lnTo>
                    <a:pt x="116" y="1758"/>
                  </a:lnTo>
                  <a:lnTo>
                    <a:pt x="116" y="1769"/>
                  </a:lnTo>
                  <a:lnTo>
                    <a:pt x="116" y="1779"/>
                  </a:lnTo>
                  <a:lnTo>
                    <a:pt x="116" y="1790"/>
                  </a:lnTo>
                  <a:lnTo>
                    <a:pt x="116" y="1800"/>
                  </a:lnTo>
                  <a:lnTo>
                    <a:pt x="118" y="1809"/>
                  </a:lnTo>
                  <a:lnTo>
                    <a:pt x="118" y="1817"/>
                  </a:lnTo>
                  <a:lnTo>
                    <a:pt x="118" y="1826"/>
                  </a:lnTo>
                  <a:lnTo>
                    <a:pt x="118" y="1834"/>
                  </a:lnTo>
                  <a:lnTo>
                    <a:pt x="118" y="1842"/>
                  </a:lnTo>
                  <a:lnTo>
                    <a:pt x="118" y="1853"/>
                  </a:lnTo>
                  <a:lnTo>
                    <a:pt x="118" y="1864"/>
                  </a:lnTo>
                  <a:lnTo>
                    <a:pt x="118" y="1872"/>
                  </a:lnTo>
                  <a:lnTo>
                    <a:pt x="118" y="1878"/>
                  </a:lnTo>
                  <a:lnTo>
                    <a:pt x="118" y="1882"/>
                  </a:lnTo>
                  <a:lnTo>
                    <a:pt x="118" y="1885"/>
                  </a:lnTo>
                  <a:lnTo>
                    <a:pt x="46" y="18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29" name="Freeform 285">
              <a:extLst>
                <a:ext uri="{FF2B5EF4-FFF2-40B4-BE49-F238E27FC236}">
                  <a16:creationId xmlns:a16="http://schemas.microsoft.com/office/drawing/2014/main" xmlns="" id="{E152DF45-80B2-47E7-A129-F67C1793B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184"/>
              <a:ext cx="616" cy="289"/>
            </a:xfrm>
            <a:custGeom>
              <a:avLst/>
              <a:gdLst>
                <a:gd name="T0" fmla="*/ 4 w 1232"/>
                <a:gd name="T1" fmla="*/ 437 h 580"/>
                <a:gd name="T2" fmla="*/ 25 w 1232"/>
                <a:gd name="T3" fmla="*/ 458 h 580"/>
                <a:gd name="T4" fmla="*/ 53 w 1232"/>
                <a:gd name="T5" fmla="*/ 475 h 580"/>
                <a:gd name="T6" fmla="*/ 82 w 1232"/>
                <a:gd name="T7" fmla="*/ 492 h 580"/>
                <a:gd name="T8" fmla="*/ 108 w 1232"/>
                <a:gd name="T9" fmla="*/ 502 h 580"/>
                <a:gd name="T10" fmla="*/ 131 w 1232"/>
                <a:gd name="T11" fmla="*/ 511 h 580"/>
                <a:gd name="T12" fmla="*/ 162 w 1232"/>
                <a:gd name="T13" fmla="*/ 521 h 580"/>
                <a:gd name="T14" fmla="*/ 196 w 1232"/>
                <a:gd name="T15" fmla="*/ 528 h 580"/>
                <a:gd name="T16" fmla="*/ 236 w 1232"/>
                <a:gd name="T17" fmla="*/ 540 h 580"/>
                <a:gd name="T18" fmla="*/ 278 w 1232"/>
                <a:gd name="T19" fmla="*/ 547 h 580"/>
                <a:gd name="T20" fmla="*/ 325 w 1232"/>
                <a:gd name="T21" fmla="*/ 557 h 580"/>
                <a:gd name="T22" fmla="*/ 376 w 1232"/>
                <a:gd name="T23" fmla="*/ 563 h 580"/>
                <a:gd name="T24" fmla="*/ 435 w 1232"/>
                <a:gd name="T25" fmla="*/ 570 h 580"/>
                <a:gd name="T26" fmla="*/ 498 w 1232"/>
                <a:gd name="T27" fmla="*/ 572 h 580"/>
                <a:gd name="T28" fmla="*/ 565 w 1232"/>
                <a:gd name="T29" fmla="*/ 578 h 580"/>
                <a:gd name="T30" fmla="*/ 639 w 1232"/>
                <a:gd name="T31" fmla="*/ 578 h 580"/>
                <a:gd name="T32" fmla="*/ 707 w 1232"/>
                <a:gd name="T33" fmla="*/ 578 h 580"/>
                <a:gd name="T34" fmla="*/ 772 w 1232"/>
                <a:gd name="T35" fmla="*/ 578 h 580"/>
                <a:gd name="T36" fmla="*/ 831 w 1232"/>
                <a:gd name="T37" fmla="*/ 574 h 580"/>
                <a:gd name="T38" fmla="*/ 884 w 1232"/>
                <a:gd name="T39" fmla="*/ 568 h 580"/>
                <a:gd name="T40" fmla="*/ 935 w 1232"/>
                <a:gd name="T41" fmla="*/ 564 h 580"/>
                <a:gd name="T42" fmla="*/ 979 w 1232"/>
                <a:gd name="T43" fmla="*/ 557 h 580"/>
                <a:gd name="T44" fmla="*/ 1019 w 1232"/>
                <a:gd name="T45" fmla="*/ 551 h 580"/>
                <a:gd name="T46" fmla="*/ 1053 w 1232"/>
                <a:gd name="T47" fmla="*/ 544 h 580"/>
                <a:gd name="T48" fmla="*/ 1084 w 1232"/>
                <a:gd name="T49" fmla="*/ 536 h 580"/>
                <a:gd name="T50" fmla="*/ 1112 w 1232"/>
                <a:gd name="T51" fmla="*/ 528 h 580"/>
                <a:gd name="T52" fmla="*/ 1150 w 1232"/>
                <a:gd name="T53" fmla="*/ 515 h 580"/>
                <a:gd name="T54" fmla="*/ 1182 w 1232"/>
                <a:gd name="T55" fmla="*/ 500 h 580"/>
                <a:gd name="T56" fmla="*/ 1207 w 1232"/>
                <a:gd name="T57" fmla="*/ 487 h 580"/>
                <a:gd name="T58" fmla="*/ 1228 w 1232"/>
                <a:gd name="T59" fmla="*/ 471 h 580"/>
                <a:gd name="T60" fmla="*/ 1142 w 1232"/>
                <a:gd name="T61" fmla="*/ 0 h 580"/>
                <a:gd name="T62" fmla="*/ 1131 w 1232"/>
                <a:gd name="T63" fmla="*/ 409 h 580"/>
                <a:gd name="T64" fmla="*/ 1112 w 1232"/>
                <a:gd name="T65" fmla="*/ 412 h 580"/>
                <a:gd name="T66" fmla="*/ 1084 w 1232"/>
                <a:gd name="T67" fmla="*/ 420 h 580"/>
                <a:gd name="T68" fmla="*/ 1047 w 1232"/>
                <a:gd name="T69" fmla="*/ 430 h 580"/>
                <a:gd name="T70" fmla="*/ 1004 w 1232"/>
                <a:gd name="T71" fmla="*/ 445 h 580"/>
                <a:gd name="T72" fmla="*/ 977 w 1232"/>
                <a:gd name="T73" fmla="*/ 449 h 580"/>
                <a:gd name="T74" fmla="*/ 947 w 1232"/>
                <a:gd name="T75" fmla="*/ 454 h 580"/>
                <a:gd name="T76" fmla="*/ 916 w 1232"/>
                <a:gd name="T77" fmla="*/ 458 h 580"/>
                <a:gd name="T78" fmla="*/ 884 w 1232"/>
                <a:gd name="T79" fmla="*/ 466 h 580"/>
                <a:gd name="T80" fmla="*/ 848 w 1232"/>
                <a:gd name="T81" fmla="*/ 471 h 580"/>
                <a:gd name="T82" fmla="*/ 812 w 1232"/>
                <a:gd name="T83" fmla="*/ 475 h 580"/>
                <a:gd name="T84" fmla="*/ 774 w 1232"/>
                <a:gd name="T85" fmla="*/ 479 h 580"/>
                <a:gd name="T86" fmla="*/ 734 w 1232"/>
                <a:gd name="T87" fmla="*/ 487 h 580"/>
                <a:gd name="T88" fmla="*/ 688 w 1232"/>
                <a:gd name="T89" fmla="*/ 487 h 580"/>
                <a:gd name="T90" fmla="*/ 646 w 1232"/>
                <a:gd name="T91" fmla="*/ 490 h 580"/>
                <a:gd name="T92" fmla="*/ 597 w 1232"/>
                <a:gd name="T93" fmla="*/ 492 h 580"/>
                <a:gd name="T94" fmla="*/ 553 w 1232"/>
                <a:gd name="T95" fmla="*/ 492 h 580"/>
                <a:gd name="T96" fmla="*/ 508 w 1232"/>
                <a:gd name="T97" fmla="*/ 490 h 580"/>
                <a:gd name="T98" fmla="*/ 464 w 1232"/>
                <a:gd name="T99" fmla="*/ 487 h 580"/>
                <a:gd name="T100" fmla="*/ 426 w 1232"/>
                <a:gd name="T101" fmla="*/ 481 h 580"/>
                <a:gd name="T102" fmla="*/ 388 w 1232"/>
                <a:gd name="T103" fmla="*/ 479 h 580"/>
                <a:gd name="T104" fmla="*/ 352 w 1232"/>
                <a:gd name="T105" fmla="*/ 471 h 580"/>
                <a:gd name="T106" fmla="*/ 317 w 1232"/>
                <a:gd name="T107" fmla="*/ 466 h 580"/>
                <a:gd name="T108" fmla="*/ 285 w 1232"/>
                <a:gd name="T109" fmla="*/ 456 h 580"/>
                <a:gd name="T110" fmla="*/ 257 w 1232"/>
                <a:gd name="T111" fmla="*/ 450 h 580"/>
                <a:gd name="T112" fmla="*/ 228 w 1232"/>
                <a:gd name="T113" fmla="*/ 441 h 580"/>
                <a:gd name="T114" fmla="*/ 203 w 1232"/>
                <a:gd name="T115" fmla="*/ 431 h 580"/>
                <a:gd name="T116" fmla="*/ 173 w 1232"/>
                <a:gd name="T117" fmla="*/ 420 h 580"/>
                <a:gd name="T118" fmla="*/ 137 w 1232"/>
                <a:gd name="T119" fmla="*/ 405 h 580"/>
                <a:gd name="T120" fmla="*/ 108 w 1232"/>
                <a:gd name="T121" fmla="*/ 393 h 580"/>
                <a:gd name="T122" fmla="*/ 89 w 1232"/>
                <a:gd name="T123" fmla="*/ 382 h 580"/>
                <a:gd name="T124" fmla="*/ 82 w 1232"/>
                <a:gd name="T125" fmla="*/ 99 h 5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32"/>
                <a:gd name="T190" fmla="*/ 0 h 580"/>
                <a:gd name="T191" fmla="*/ 1232 w 1232"/>
                <a:gd name="T192" fmla="*/ 580 h 5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32" h="580">
                  <a:moveTo>
                    <a:pt x="0" y="19"/>
                  </a:moveTo>
                  <a:lnTo>
                    <a:pt x="0" y="433"/>
                  </a:lnTo>
                  <a:lnTo>
                    <a:pt x="4" y="437"/>
                  </a:lnTo>
                  <a:lnTo>
                    <a:pt x="10" y="445"/>
                  </a:lnTo>
                  <a:lnTo>
                    <a:pt x="21" y="454"/>
                  </a:lnTo>
                  <a:lnTo>
                    <a:pt x="25" y="458"/>
                  </a:lnTo>
                  <a:lnTo>
                    <a:pt x="34" y="464"/>
                  </a:lnTo>
                  <a:lnTo>
                    <a:pt x="42" y="469"/>
                  </a:lnTo>
                  <a:lnTo>
                    <a:pt x="53" y="475"/>
                  </a:lnTo>
                  <a:lnTo>
                    <a:pt x="63" y="481"/>
                  </a:lnTo>
                  <a:lnTo>
                    <a:pt x="76" y="488"/>
                  </a:lnTo>
                  <a:lnTo>
                    <a:pt x="82" y="492"/>
                  </a:lnTo>
                  <a:lnTo>
                    <a:pt x="89" y="494"/>
                  </a:lnTo>
                  <a:lnTo>
                    <a:pt x="99" y="498"/>
                  </a:lnTo>
                  <a:lnTo>
                    <a:pt x="108" y="502"/>
                  </a:lnTo>
                  <a:lnTo>
                    <a:pt x="116" y="506"/>
                  </a:lnTo>
                  <a:lnTo>
                    <a:pt x="124" y="507"/>
                  </a:lnTo>
                  <a:lnTo>
                    <a:pt x="131" y="511"/>
                  </a:lnTo>
                  <a:lnTo>
                    <a:pt x="143" y="515"/>
                  </a:lnTo>
                  <a:lnTo>
                    <a:pt x="152" y="517"/>
                  </a:lnTo>
                  <a:lnTo>
                    <a:pt x="162" y="521"/>
                  </a:lnTo>
                  <a:lnTo>
                    <a:pt x="173" y="523"/>
                  </a:lnTo>
                  <a:lnTo>
                    <a:pt x="186" y="528"/>
                  </a:lnTo>
                  <a:lnTo>
                    <a:pt x="196" y="528"/>
                  </a:lnTo>
                  <a:lnTo>
                    <a:pt x="207" y="534"/>
                  </a:lnTo>
                  <a:lnTo>
                    <a:pt x="222" y="536"/>
                  </a:lnTo>
                  <a:lnTo>
                    <a:pt x="236" y="540"/>
                  </a:lnTo>
                  <a:lnTo>
                    <a:pt x="249" y="542"/>
                  </a:lnTo>
                  <a:lnTo>
                    <a:pt x="262" y="545"/>
                  </a:lnTo>
                  <a:lnTo>
                    <a:pt x="278" y="547"/>
                  </a:lnTo>
                  <a:lnTo>
                    <a:pt x="293" y="551"/>
                  </a:lnTo>
                  <a:lnTo>
                    <a:pt x="308" y="553"/>
                  </a:lnTo>
                  <a:lnTo>
                    <a:pt x="325" y="557"/>
                  </a:lnTo>
                  <a:lnTo>
                    <a:pt x="340" y="557"/>
                  </a:lnTo>
                  <a:lnTo>
                    <a:pt x="359" y="561"/>
                  </a:lnTo>
                  <a:lnTo>
                    <a:pt x="376" y="563"/>
                  </a:lnTo>
                  <a:lnTo>
                    <a:pt x="395" y="564"/>
                  </a:lnTo>
                  <a:lnTo>
                    <a:pt x="414" y="566"/>
                  </a:lnTo>
                  <a:lnTo>
                    <a:pt x="435" y="570"/>
                  </a:lnTo>
                  <a:lnTo>
                    <a:pt x="454" y="570"/>
                  </a:lnTo>
                  <a:lnTo>
                    <a:pt x="475" y="572"/>
                  </a:lnTo>
                  <a:lnTo>
                    <a:pt x="498" y="572"/>
                  </a:lnTo>
                  <a:lnTo>
                    <a:pt x="521" y="576"/>
                  </a:lnTo>
                  <a:lnTo>
                    <a:pt x="542" y="576"/>
                  </a:lnTo>
                  <a:lnTo>
                    <a:pt x="565" y="578"/>
                  </a:lnTo>
                  <a:lnTo>
                    <a:pt x="589" y="578"/>
                  </a:lnTo>
                  <a:lnTo>
                    <a:pt x="616" y="580"/>
                  </a:lnTo>
                  <a:lnTo>
                    <a:pt x="639" y="578"/>
                  </a:lnTo>
                  <a:lnTo>
                    <a:pt x="663" y="578"/>
                  </a:lnTo>
                  <a:lnTo>
                    <a:pt x="686" y="578"/>
                  </a:lnTo>
                  <a:lnTo>
                    <a:pt x="707" y="578"/>
                  </a:lnTo>
                  <a:lnTo>
                    <a:pt x="730" y="578"/>
                  </a:lnTo>
                  <a:lnTo>
                    <a:pt x="751" y="578"/>
                  </a:lnTo>
                  <a:lnTo>
                    <a:pt x="772" y="578"/>
                  </a:lnTo>
                  <a:lnTo>
                    <a:pt x="793" y="578"/>
                  </a:lnTo>
                  <a:lnTo>
                    <a:pt x="812" y="574"/>
                  </a:lnTo>
                  <a:lnTo>
                    <a:pt x="831" y="574"/>
                  </a:lnTo>
                  <a:lnTo>
                    <a:pt x="848" y="570"/>
                  </a:lnTo>
                  <a:lnTo>
                    <a:pt x="869" y="570"/>
                  </a:lnTo>
                  <a:lnTo>
                    <a:pt x="884" y="568"/>
                  </a:lnTo>
                  <a:lnTo>
                    <a:pt x="903" y="568"/>
                  </a:lnTo>
                  <a:lnTo>
                    <a:pt x="918" y="564"/>
                  </a:lnTo>
                  <a:lnTo>
                    <a:pt x="935" y="564"/>
                  </a:lnTo>
                  <a:lnTo>
                    <a:pt x="950" y="563"/>
                  </a:lnTo>
                  <a:lnTo>
                    <a:pt x="966" y="561"/>
                  </a:lnTo>
                  <a:lnTo>
                    <a:pt x="979" y="557"/>
                  </a:lnTo>
                  <a:lnTo>
                    <a:pt x="992" y="557"/>
                  </a:lnTo>
                  <a:lnTo>
                    <a:pt x="1006" y="553"/>
                  </a:lnTo>
                  <a:lnTo>
                    <a:pt x="1019" y="551"/>
                  </a:lnTo>
                  <a:lnTo>
                    <a:pt x="1030" y="549"/>
                  </a:lnTo>
                  <a:lnTo>
                    <a:pt x="1042" y="547"/>
                  </a:lnTo>
                  <a:lnTo>
                    <a:pt x="1053" y="544"/>
                  </a:lnTo>
                  <a:lnTo>
                    <a:pt x="1063" y="542"/>
                  </a:lnTo>
                  <a:lnTo>
                    <a:pt x="1074" y="538"/>
                  </a:lnTo>
                  <a:lnTo>
                    <a:pt x="1084" y="536"/>
                  </a:lnTo>
                  <a:lnTo>
                    <a:pt x="1093" y="534"/>
                  </a:lnTo>
                  <a:lnTo>
                    <a:pt x="1103" y="532"/>
                  </a:lnTo>
                  <a:lnTo>
                    <a:pt x="1112" y="528"/>
                  </a:lnTo>
                  <a:lnTo>
                    <a:pt x="1122" y="528"/>
                  </a:lnTo>
                  <a:lnTo>
                    <a:pt x="1135" y="521"/>
                  </a:lnTo>
                  <a:lnTo>
                    <a:pt x="1150" y="515"/>
                  </a:lnTo>
                  <a:lnTo>
                    <a:pt x="1161" y="509"/>
                  </a:lnTo>
                  <a:lnTo>
                    <a:pt x="1173" y="506"/>
                  </a:lnTo>
                  <a:lnTo>
                    <a:pt x="1182" y="500"/>
                  </a:lnTo>
                  <a:lnTo>
                    <a:pt x="1192" y="496"/>
                  </a:lnTo>
                  <a:lnTo>
                    <a:pt x="1200" y="492"/>
                  </a:lnTo>
                  <a:lnTo>
                    <a:pt x="1207" y="487"/>
                  </a:lnTo>
                  <a:lnTo>
                    <a:pt x="1215" y="479"/>
                  </a:lnTo>
                  <a:lnTo>
                    <a:pt x="1222" y="473"/>
                  </a:lnTo>
                  <a:lnTo>
                    <a:pt x="1228" y="471"/>
                  </a:lnTo>
                  <a:lnTo>
                    <a:pt x="1232" y="10"/>
                  </a:lnTo>
                  <a:lnTo>
                    <a:pt x="1142" y="0"/>
                  </a:lnTo>
                  <a:lnTo>
                    <a:pt x="1139" y="405"/>
                  </a:lnTo>
                  <a:lnTo>
                    <a:pt x="1137" y="405"/>
                  </a:lnTo>
                  <a:lnTo>
                    <a:pt x="1131" y="409"/>
                  </a:lnTo>
                  <a:lnTo>
                    <a:pt x="1125" y="409"/>
                  </a:lnTo>
                  <a:lnTo>
                    <a:pt x="1118" y="411"/>
                  </a:lnTo>
                  <a:lnTo>
                    <a:pt x="1112" y="412"/>
                  </a:lnTo>
                  <a:lnTo>
                    <a:pt x="1104" y="416"/>
                  </a:lnTo>
                  <a:lnTo>
                    <a:pt x="1093" y="416"/>
                  </a:lnTo>
                  <a:lnTo>
                    <a:pt x="1084" y="420"/>
                  </a:lnTo>
                  <a:lnTo>
                    <a:pt x="1072" y="424"/>
                  </a:lnTo>
                  <a:lnTo>
                    <a:pt x="1061" y="428"/>
                  </a:lnTo>
                  <a:lnTo>
                    <a:pt x="1047" y="430"/>
                  </a:lnTo>
                  <a:lnTo>
                    <a:pt x="1034" y="435"/>
                  </a:lnTo>
                  <a:lnTo>
                    <a:pt x="1019" y="439"/>
                  </a:lnTo>
                  <a:lnTo>
                    <a:pt x="1004" y="445"/>
                  </a:lnTo>
                  <a:lnTo>
                    <a:pt x="994" y="445"/>
                  </a:lnTo>
                  <a:lnTo>
                    <a:pt x="987" y="447"/>
                  </a:lnTo>
                  <a:lnTo>
                    <a:pt x="977" y="449"/>
                  </a:lnTo>
                  <a:lnTo>
                    <a:pt x="968" y="452"/>
                  </a:lnTo>
                  <a:lnTo>
                    <a:pt x="958" y="452"/>
                  </a:lnTo>
                  <a:lnTo>
                    <a:pt x="947" y="454"/>
                  </a:lnTo>
                  <a:lnTo>
                    <a:pt x="937" y="456"/>
                  </a:lnTo>
                  <a:lnTo>
                    <a:pt x="928" y="458"/>
                  </a:lnTo>
                  <a:lnTo>
                    <a:pt x="916" y="458"/>
                  </a:lnTo>
                  <a:lnTo>
                    <a:pt x="905" y="462"/>
                  </a:lnTo>
                  <a:lnTo>
                    <a:pt x="895" y="464"/>
                  </a:lnTo>
                  <a:lnTo>
                    <a:pt x="884" y="466"/>
                  </a:lnTo>
                  <a:lnTo>
                    <a:pt x="873" y="466"/>
                  </a:lnTo>
                  <a:lnTo>
                    <a:pt x="861" y="469"/>
                  </a:lnTo>
                  <a:lnTo>
                    <a:pt x="848" y="471"/>
                  </a:lnTo>
                  <a:lnTo>
                    <a:pt x="838" y="473"/>
                  </a:lnTo>
                  <a:lnTo>
                    <a:pt x="825" y="473"/>
                  </a:lnTo>
                  <a:lnTo>
                    <a:pt x="812" y="475"/>
                  </a:lnTo>
                  <a:lnTo>
                    <a:pt x="798" y="477"/>
                  </a:lnTo>
                  <a:lnTo>
                    <a:pt x="787" y="479"/>
                  </a:lnTo>
                  <a:lnTo>
                    <a:pt x="774" y="479"/>
                  </a:lnTo>
                  <a:lnTo>
                    <a:pt x="760" y="481"/>
                  </a:lnTo>
                  <a:lnTo>
                    <a:pt x="747" y="483"/>
                  </a:lnTo>
                  <a:lnTo>
                    <a:pt x="734" y="487"/>
                  </a:lnTo>
                  <a:lnTo>
                    <a:pt x="719" y="487"/>
                  </a:lnTo>
                  <a:lnTo>
                    <a:pt x="703" y="487"/>
                  </a:lnTo>
                  <a:lnTo>
                    <a:pt x="688" y="487"/>
                  </a:lnTo>
                  <a:lnTo>
                    <a:pt x="675" y="488"/>
                  </a:lnTo>
                  <a:lnTo>
                    <a:pt x="660" y="488"/>
                  </a:lnTo>
                  <a:lnTo>
                    <a:pt x="646" y="490"/>
                  </a:lnTo>
                  <a:lnTo>
                    <a:pt x="631" y="492"/>
                  </a:lnTo>
                  <a:lnTo>
                    <a:pt x="616" y="494"/>
                  </a:lnTo>
                  <a:lnTo>
                    <a:pt x="597" y="492"/>
                  </a:lnTo>
                  <a:lnTo>
                    <a:pt x="584" y="492"/>
                  </a:lnTo>
                  <a:lnTo>
                    <a:pt x="566" y="492"/>
                  </a:lnTo>
                  <a:lnTo>
                    <a:pt x="553" y="492"/>
                  </a:lnTo>
                  <a:lnTo>
                    <a:pt x="536" y="490"/>
                  </a:lnTo>
                  <a:lnTo>
                    <a:pt x="521" y="490"/>
                  </a:lnTo>
                  <a:lnTo>
                    <a:pt x="508" y="490"/>
                  </a:lnTo>
                  <a:lnTo>
                    <a:pt x="494" y="490"/>
                  </a:lnTo>
                  <a:lnTo>
                    <a:pt x="479" y="487"/>
                  </a:lnTo>
                  <a:lnTo>
                    <a:pt x="464" y="487"/>
                  </a:lnTo>
                  <a:lnTo>
                    <a:pt x="451" y="485"/>
                  </a:lnTo>
                  <a:lnTo>
                    <a:pt x="439" y="485"/>
                  </a:lnTo>
                  <a:lnTo>
                    <a:pt x="426" y="481"/>
                  </a:lnTo>
                  <a:lnTo>
                    <a:pt x="413" y="481"/>
                  </a:lnTo>
                  <a:lnTo>
                    <a:pt x="401" y="479"/>
                  </a:lnTo>
                  <a:lnTo>
                    <a:pt x="388" y="479"/>
                  </a:lnTo>
                  <a:lnTo>
                    <a:pt x="375" y="475"/>
                  </a:lnTo>
                  <a:lnTo>
                    <a:pt x="363" y="473"/>
                  </a:lnTo>
                  <a:lnTo>
                    <a:pt x="352" y="471"/>
                  </a:lnTo>
                  <a:lnTo>
                    <a:pt x="340" y="469"/>
                  </a:lnTo>
                  <a:lnTo>
                    <a:pt x="327" y="466"/>
                  </a:lnTo>
                  <a:lnTo>
                    <a:pt x="317" y="466"/>
                  </a:lnTo>
                  <a:lnTo>
                    <a:pt x="304" y="462"/>
                  </a:lnTo>
                  <a:lnTo>
                    <a:pt x="297" y="460"/>
                  </a:lnTo>
                  <a:lnTo>
                    <a:pt x="285" y="456"/>
                  </a:lnTo>
                  <a:lnTo>
                    <a:pt x="276" y="454"/>
                  </a:lnTo>
                  <a:lnTo>
                    <a:pt x="264" y="452"/>
                  </a:lnTo>
                  <a:lnTo>
                    <a:pt x="257" y="450"/>
                  </a:lnTo>
                  <a:lnTo>
                    <a:pt x="247" y="445"/>
                  </a:lnTo>
                  <a:lnTo>
                    <a:pt x="238" y="445"/>
                  </a:lnTo>
                  <a:lnTo>
                    <a:pt x="228" y="441"/>
                  </a:lnTo>
                  <a:lnTo>
                    <a:pt x="222" y="439"/>
                  </a:lnTo>
                  <a:lnTo>
                    <a:pt x="213" y="435"/>
                  </a:lnTo>
                  <a:lnTo>
                    <a:pt x="203" y="431"/>
                  </a:lnTo>
                  <a:lnTo>
                    <a:pt x="194" y="430"/>
                  </a:lnTo>
                  <a:lnTo>
                    <a:pt x="188" y="428"/>
                  </a:lnTo>
                  <a:lnTo>
                    <a:pt x="173" y="420"/>
                  </a:lnTo>
                  <a:lnTo>
                    <a:pt x="160" y="416"/>
                  </a:lnTo>
                  <a:lnTo>
                    <a:pt x="146" y="411"/>
                  </a:lnTo>
                  <a:lnTo>
                    <a:pt x="137" y="405"/>
                  </a:lnTo>
                  <a:lnTo>
                    <a:pt x="125" y="401"/>
                  </a:lnTo>
                  <a:lnTo>
                    <a:pt x="118" y="397"/>
                  </a:lnTo>
                  <a:lnTo>
                    <a:pt x="108" y="393"/>
                  </a:lnTo>
                  <a:lnTo>
                    <a:pt x="101" y="390"/>
                  </a:lnTo>
                  <a:lnTo>
                    <a:pt x="95" y="384"/>
                  </a:lnTo>
                  <a:lnTo>
                    <a:pt x="89" y="382"/>
                  </a:lnTo>
                  <a:lnTo>
                    <a:pt x="84" y="378"/>
                  </a:lnTo>
                  <a:lnTo>
                    <a:pt x="82" y="378"/>
                  </a:lnTo>
                  <a:lnTo>
                    <a:pt x="82" y="9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30" name="Freeform 286">
              <a:extLst>
                <a:ext uri="{FF2B5EF4-FFF2-40B4-BE49-F238E27FC236}">
                  <a16:creationId xmlns:a16="http://schemas.microsoft.com/office/drawing/2014/main" xmlns="" id="{36F461CD-42C6-43DA-A9FB-B8F87BEDE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1735"/>
              <a:ext cx="246" cy="232"/>
            </a:xfrm>
            <a:custGeom>
              <a:avLst/>
              <a:gdLst>
                <a:gd name="T0" fmla="*/ 122 w 492"/>
                <a:gd name="T1" fmla="*/ 167 h 464"/>
                <a:gd name="T2" fmla="*/ 395 w 492"/>
                <a:gd name="T3" fmla="*/ 0 h 464"/>
                <a:gd name="T4" fmla="*/ 492 w 492"/>
                <a:gd name="T5" fmla="*/ 422 h 464"/>
                <a:gd name="T6" fmla="*/ 361 w 492"/>
                <a:gd name="T7" fmla="*/ 464 h 464"/>
                <a:gd name="T8" fmla="*/ 169 w 492"/>
                <a:gd name="T9" fmla="*/ 336 h 464"/>
                <a:gd name="T10" fmla="*/ 0 w 492"/>
                <a:gd name="T11" fmla="*/ 243 h 464"/>
                <a:gd name="T12" fmla="*/ 122 w 492"/>
                <a:gd name="T13" fmla="*/ 167 h 464"/>
                <a:gd name="T14" fmla="*/ 122 w 492"/>
                <a:gd name="T15" fmla="*/ 167 h 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2"/>
                <a:gd name="T25" fmla="*/ 0 h 464"/>
                <a:gd name="T26" fmla="*/ 492 w 492"/>
                <a:gd name="T27" fmla="*/ 464 h 4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2" h="464">
                  <a:moveTo>
                    <a:pt x="122" y="167"/>
                  </a:moveTo>
                  <a:lnTo>
                    <a:pt x="395" y="0"/>
                  </a:lnTo>
                  <a:lnTo>
                    <a:pt x="492" y="422"/>
                  </a:lnTo>
                  <a:lnTo>
                    <a:pt x="361" y="464"/>
                  </a:lnTo>
                  <a:lnTo>
                    <a:pt x="169" y="336"/>
                  </a:lnTo>
                  <a:lnTo>
                    <a:pt x="0" y="243"/>
                  </a:lnTo>
                  <a:lnTo>
                    <a:pt x="122" y="167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31" name="Freeform 287">
              <a:extLst>
                <a:ext uri="{FF2B5EF4-FFF2-40B4-BE49-F238E27FC236}">
                  <a16:creationId xmlns:a16="http://schemas.microsoft.com/office/drawing/2014/main" xmlns="" id="{9364578B-0505-4054-866B-4C94D0B94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1876"/>
              <a:ext cx="148" cy="136"/>
            </a:xfrm>
            <a:custGeom>
              <a:avLst/>
              <a:gdLst>
                <a:gd name="T0" fmla="*/ 0 w 297"/>
                <a:gd name="T1" fmla="*/ 0 h 272"/>
                <a:gd name="T2" fmla="*/ 61 w 297"/>
                <a:gd name="T3" fmla="*/ 272 h 272"/>
                <a:gd name="T4" fmla="*/ 297 w 297"/>
                <a:gd name="T5" fmla="*/ 209 h 272"/>
                <a:gd name="T6" fmla="*/ 147 w 297"/>
                <a:gd name="T7" fmla="*/ 90 h 272"/>
                <a:gd name="T8" fmla="*/ 0 w 297"/>
                <a:gd name="T9" fmla="*/ 0 h 272"/>
                <a:gd name="T10" fmla="*/ 0 w 297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272"/>
                <a:gd name="T20" fmla="*/ 297 w 297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272">
                  <a:moveTo>
                    <a:pt x="0" y="0"/>
                  </a:moveTo>
                  <a:lnTo>
                    <a:pt x="61" y="272"/>
                  </a:lnTo>
                  <a:lnTo>
                    <a:pt x="297" y="209"/>
                  </a:lnTo>
                  <a:lnTo>
                    <a:pt x="147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32" name="Freeform 288">
              <a:extLst>
                <a:ext uri="{FF2B5EF4-FFF2-40B4-BE49-F238E27FC236}">
                  <a16:creationId xmlns:a16="http://schemas.microsoft.com/office/drawing/2014/main" xmlns="" id="{B69115ED-7F77-45AF-B6D0-AC0846E02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1919"/>
              <a:ext cx="55" cy="64"/>
            </a:xfrm>
            <a:custGeom>
              <a:avLst/>
              <a:gdLst>
                <a:gd name="T0" fmla="*/ 0 w 110"/>
                <a:gd name="T1" fmla="*/ 0 h 127"/>
                <a:gd name="T2" fmla="*/ 33 w 110"/>
                <a:gd name="T3" fmla="*/ 127 h 127"/>
                <a:gd name="T4" fmla="*/ 110 w 110"/>
                <a:gd name="T5" fmla="*/ 100 h 127"/>
                <a:gd name="T6" fmla="*/ 0 w 110"/>
                <a:gd name="T7" fmla="*/ 0 h 127"/>
                <a:gd name="T8" fmla="*/ 0 w 110"/>
                <a:gd name="T9" fmla="*/ 0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127"/>
                <a:gd name="T17" fmla="*/ 110 w 110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127">
                  <a:moveTo>
                    <a:pt x="0" y="0"/>
                  </a:moveTo>
                  <a:lnTo>
                    <a:pt x="33" y="127"/>
                  </a:lnTo>
                  <a:lnTo>
                    <a:pt x="11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33" name="Freeform 289">
              <a:extLst>
                <a:ext uri="{FF2B5EF4-FFF2-40B4-BE49-F238E27FC236}">
                  <a16:creationId xmlns:a16="http://schemas.microsoft.com/office/drawing/2014/main" xmlns="" id="{DE4B9293-65AF-4D6C-B218-B2E41B336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1776"/>
              <a:ext cx="146" cy="159"/>
            </a:xfrm>
            <a:custGeom>
              <a:avLst/>
              <a:gdLst>
                <a:gd name="T0" fmla="*/ 19 w 293"/>
                <a:gd name="T1" fmla="*/ 137 h 317"/>
                <a:gd name="T2" fmla="*/ 228 w 293"/>
                <a:gd name="T3" fmla="*/ 0 h 317"/>
                <a:gd name="T4" fmla="*/ 293 w 293"/>
                <a:gd name="T5" fmla="*/ 317 h 317"/>
                <a:gd name="T6" fmla="*/ 114 w 293"/>
                <a:gd name="T7" fmla="*/ 205 h 317"/>
                <a:gd name="T8" fmla="*/ 0 w 293"/>
                <a:gd name="T9" fmla="*/ 148 h 317"/>
                <a:gd name="T10" fmla="*/ 19 w 293"/>
                <a:gd name="T11" fmla="*/ 137 h 317"/>
                <a:gd name="T12" fmla="*/ 19 w 293"/>
                <a:gd name="T13" fmla="*/ 137 h 3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3"/>
                <a:gd name="T22" fmla="*/ 0 h 317"/>
                <a:gd name="T23" fmla="*/ 293 w 293"/>
                <a:gd name="T24" fmla="*/ 317 h 3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3" h="317">
                  <a:moveTo>
                    <a:pt x="19" y="137"/>
                  </a:moveTo>
                  <a:lnTo>
                    <a:pt x="228" y="0"/>
                  </a:lnTo>
                  <a:lnTo>
                    <a:pt x="293" y="317"/>
                  </a:lnTo>
                  <a:lnTo>
                    <a:pt x="114" y="205"/>
                  </a:lnTo>
                  <a:lnTo>
                    <a:pt x="0" y="148"/>
                  </a:lnTo>
                  <a:lnTo>
                    <a:pt x="19" y="137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34" name="Freeform 290">
              <a:extLst>
                <a:ext uri="{FF2B5EF4-FFF2-40B4-BE49-F238E27FC236}">
                  <a16:creationId xmlns:a16="http://schemas.microsoft.com/office/drawing/2014/main" xmlns="" id="{F272B952-7918-4FA6-9469-74D3B4FC7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186"/>
              <a:ext cx="269" cy="79"/>
            </a:xfrm>
            <a:custGeom>
              <a:avLst/>
              <a:gdLst>
                <a:gd name="T0" fmla="*/ 0 w 538"/>
                <a:gd name="T1" fmla="*/ 47 h 157"/>
                <a:gd name="T2" fmla="*/ 137 w 538"/>
                <a:gd name="T3" fmla="*/ 0 h 157"/>
                <a:gd name="T4" fmla="*/ 536 w 538"/>
                <a:gd name="T5" fmla="*/ 26 h 157"/>
                <a:gd name="T6" fmla="*/ 538 w 538"/>
                <a:gd name="T7" fmla="*/ 157 h 157"/>
                <a:gd name="T8" fmla="*/ 287 w 538"/>
                <a:gd name="T9" fmla="*/ 144 h 157"/>
                <a:gd name="T10" fmla="*/ 47 w 538"/>
                <a:gd name="T11" fmla="*/ 83 h 157"/>
                <a:gd name="T12" fmla="*/ 0 w 538"/>
                <a:gd name="T13" fmla="*/ 47 h 157"/>
                <a:gd name="T14" fmla="*/ 0 w 538"/>
                <a:gd name="T15" fmla="*/ 47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8"/>
                <a:gd name="T25" fmla="*/ 0 h 157"/>
                <a:gd name="T26" fmla="*/ 538 w 538"/>
                <a:gd name="T27" fmla="*/ 157 h 1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8" h="157">
                  <a:moveTo>
                    <a:pt x="0" y="47"/>
                  </a:moveTo>
                  <a:lnTo>
                    <a:pt x="137" y="0"/>
                  </a:lnTo>
                  <a:lnTo>
                    <a:pt x="536" y="26"/>
                  </a:lnTo>
                  <a:lnTo>
                    <a:pt x="538" y="157"/>
                  </a:lnTo>
                  <a:lnTo>
                    <a:pt x="287" y="144"/>
                  </a:lnTo>
                  <a:lnTo>
                    <a:pt x="47" y="8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35" name="Freeform 291">
              <a:extLst>
                <a:ext uri="{FF2B5EF4-FFF2-40B4-BE49-F238E27FC236}">
                  <a16:creationId xmlns:a16="http://schemas.microsoft.com/office/drawing/2014/main" xmlns="" id="{3CB76BDA-C0EF-42DC-AAD6-5E223A599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2188"/>
              <a:ext cx="236" cy="77"/>
            </a:xfrm>
            <a:custGeom>
              <a:avLst/>
              <a:gdLst>
                <a:gd name="T0" fmla="*/ 0 w 474"/>
                <a:gd name="T1" fmla="*/ 15 h 153"/>
                <a:gd name="T2" fmla="*/ 54 w 474"/>
                <a:gd name="T3" fmla="*/ 153 h 153"/>
                <a:gd name="T4" fmla="*/ 246 w 474"/>
                <a:gd name="T5" fmla="*/ 127 h 153"/>
                <a:gd name="T6" fmla="*/ 426 w 474"/>
                <a:gd name="T7" fmla="*/ 79 h 153"/>
                <a:gd name="T8" fmla="*/ 474 w 474"/>
                <a:gd name="T9" fmla="*/ 47 h 153"/>
                <a:gd name="T10" fmla="*/ 346 w 474"/>
                <a:gd name="T11" fmla="*/ 0 h 153"/>
                <a:gd name="T12" fmla="*/ 0 w 474"/>
                <a:gd name="T13" fmla="*/ 15 h 153"/>
                <a:gd name="T14" fmla="*/ 0 w 474"/>
                <a:gd name="T15" fmla="*/ 15 h 1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4"/>
                <a:gd name="T25" fmla="*/ 0 h 153"/>
                <a:gd name="T26" fmla="*/ 474 w 474"/>
                <a:gd name="T27" fmla="*/ 153 h 1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4" h="153">
                  <a:moveTo>
                    <a:pt x="0" y="15"/>
                  </a:moveTo>
                  <a:lnTo>
                    <a:pt x="54" y="153"/>
                  </a:lnTo>
                  <a:lnTo>
                    <a:pt x="246" y="127"/>
                  </a:lnTo>
                  <a:lnTo>
                    <a:pt x="426" y="79"/>
                  </a:lnTo>
                  <a:lnTo>
                    <a:pt x="474" y="47"/>
                  </a:lnTo>
                  <a:lnTo>
                    <a:pt x="34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36" name="Freeform 292">
              <a:extLst>
                <a:ext uri="{FF2B5EF4-FFF2-40B4-BE49-F238E27FC236}">
                  <a16:creationId xmlns:a16="http://schemas.microsoft.com/office/drawing/2014/main" xmlns="" id="{9A85A188-65AF-4314-8556-71CFE9FE0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2189"/>
              <a:ext cx="151" cy="81"/>
            </a:xfrm>
            <a:custGeom>
              <a:avLst/>
              <a:gdLst>
                <a:gd name="T0" fmla="*/ 0 w 303"/>
                <a:gd name="T1" fmla="*/ 111 h 162"/>
                <a:gd name="T2" fmla="*/ 94 w 303"/>
                <a:gd name="T3" fmla="*/ 0 h 162"/>
                <a:gd name="T4" fmla="*/ 303 w 303"/>
                <a:gd name="T5" fmla="*/ 18 h 162"/>
                <a:gd name="T6" fmla="*/ 303 w 303"/>
                <a:gd name="T7" fmla="*/ 162 h 162"/>
                <a:gd name="T8" fmla="*/ 0 w 303"/>
                <a:gd name="T9" fmla="*/ 111 h 162"/>
                <a:gd name="T10" fmla="*/ 0 w 303"/>
                <a:gd name="T11" fmla="*/ 111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162"/>
                <a:gd name="T20" fmla="*/ 303 w 303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162">
                  <a:moveTo>
                    <a:pt x="0" y="111"/>
                  </a:moveTo>
                  <a:lnTo>
                    <a:pt x="94" y="0"/>
                  </a:lnTo>
                  <a:lnTo>
                    <a:pt x="303" y="18"/>
                  </a:lnTo>
                  <a:lnTo>
                    <a:pt x="303" y="16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37" name="Freeform 293">
              <a:extLst>
                <a:ext uri="{FF2B5EF4-FFF2-40B4-BE49-F238E27FC236}">
                  <a16:creationId xmlns:a16="http://schemas.microsoft.com/office/drawing/2014/main" xmlns="" id="{70A6D8B1-2508-44A2-8904-217E2BD66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2188"/>
              <a:ext cx="149" cy="73"/>
            </a:xfrm>
            <a:custGeom>
              <a:avLst/>
              <a:gdLst>
                <a:gd name="T0" fmla="*/ 0 w 299"/>
                <a:gd name="T1" fmla="*/ 5 h 146"/>
                <a:gd name="T2" fmla="*/ 78 w 299"/>
                <a:gd name="T3" fmla="*/ 146 h 146"/>
                <a:gd name="T4" fmla="*/ 299 w 299"/>
                <a:gd name="T5" fmla="*/ 123 h 146"/>
                <a:gd name="T6" fmla="*/ 147 w 299"/>
                <a:gd name="T7" fmla="*/ 0 h 146"/>
                <a:gd name="T8" fmla="*/ 0 w 299"/>
                <a:gd name="T9" fmla="*/ 5 h 146"/>
                <a:gd name="T10" fmla="*/ 0 w 299"/>
                <a:gd name="T11" fmla="*/ 5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9"/>
                <a:gd name="T19" fmla="*/ 0 h 146"/>
                <a:gd name="T20" fmla="*/ 299 w 299"/>
                <a:gd name="T21" fmla="*/ 146 h 1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9" h="146">
                  <a:moveTo>
                    <a:pt x="0" y="5"/>
                  </a:moveTo>
                  <a:lnTo>
                    <a:pt x="78" y="146"/>
                  </a:lnTo>
                  <a:lnTo>
                    <a:pt x="299" y="123"/>
                  </a:lnTo>
                  <a:lnTo>
                    <a:pt x="14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38" name="Freeform 294">
              <a:extLst>
                <a:ext uri="{FF2B5EF4-FFF2-40B4-BE49-F238E27FC236}">
                  <a16:creationId xmlns:a16="http://schemas.microsoft.com/office/drawing/2014/main" xmlns="" id="{24F13B79-379A-41D1-A714-B21BC5628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113"/>
              <a:ext cx="614" cy="172"/>
            </a:xfrm>
            <a:custGeom>
              <a:avLst/>
              <a:gdLst>
                <a:gd name="T0" fmla="*/ 140 w 1228"/>
                <a:gd name="T1" fmla="*/ 6 h 344"/>
                <a:gd name="T2" fmla="*/ 66 w 1228"/>
                <a:gd name="T3" fmla="*/ 35 h 344"/>
                <a:gd name="T4" fmla="*/ 13 w 1228"/>
                <a:gd name="T5" fmla="*/ 90 h 344"/>
                <a:gd name="T6" fmla="*/ 0 w 1228"/>
                <a:gd name="T7" fmla="*/ 145 h 344"/>
                <a:gd name="T8" fmla="*/ 15 w 1228"/>
                <a:gd name="T9" fmla="*/ 208 h 344"/>
                <a:gd name="T10" fmla="*/ 66 w 1228"/>
                <a:gd name="T11" fmla="*/ 251 h 344"/>
                <a:gd name="T12" fmla="*/ 108 w 1228"/>
                <a:gd name="T13" fmla="*/ 272 h 344"/>
                <a:gd name="T14" fmla="*/ 158 w 1228"/>
                <a:gd name="T15" fmla="*/ 287 h 344"/>
                <a:gd name="T16" fmla="*/ 215 w 1228"/>
                <a:gd name="T17" fmla="*/ 304 h 344"/>
                <a:gd name="T18" fmla="*/ 274 w 1228"/>
                <a:gd name="T19" fmla="*/ 314 h 344"/>
                <a:gd name="T20" fmla="*/ 336 w 1228"/>
                <a:gd name="T21" fmla="*/ 323 h 344"/>
                <a:gd name="T22" fmla="*/ 399 w 1228"/>
                <a:gd name="T23" fmla="*/ 329 h 344"/>
                <a:gd name="T24" fmla="*/ 464 w 1228"/>
                <a:gd name="T25" fmla="*/ 335 h 344"/>
                <a:gd name="T26" fmla="*/ 526 w 1228"/>
                <a:gd name="T27" fmla="*/ 341 h 344"/>
                <a:gd name="T28" fmla="*/ 585 w 1228"/>
                <a:gd name="T29" fmla="*/ 342 h 344"/>
                <a:gd name="T30" fmla="*/ 644 w 1228"/>
                <a:gd name="T31" fmla="*/ 342 h 344"/>
                <a:gd name="T32" fmla="*/ 705 w 1228"/>
                <a:gd name="T33" fmla="*/ 342 h 344"/>
                <a:gd name="T34" fmla="*/ 768 w 1228"/>
                <a:gd name="T35" fmla="*/ 337 h 344"/>
                <a:gd name="T36" fmla="*/ 834 w 1228"/>
                <a:gd name="T37" fmla="*/ 333 h 344"/>
                <a:gd name="T38" fmla="*/ 899 w 1228"/>
                <a:gd name="T39" fmla="*/ 323 h 344"/>
                <a:gd name="T40" fmla="*/ 962 w 1228"/>
                <a:gd name="T41" fmla="*/ 312 h 344"/>
                <a:gd name="T42" fmla="*/ 1023 w 1228"/>
                <a:gd name="T43" fmla="*/ 299 h 344"/>
                <a:gd name="T44" fmla="*/ 1076 w 1228"/>
                <a:gd name="T45" fmla="*/ 280 h 344"/>
                <a:gd name="T46" fmla="*/ 1123 w 1228"/>
                <a:gd name="T47" fmla="*/ 261 h 344"/>
                <a:gd name="T48" fmla="*/ 1167 w 1228"/>
                <a:gd name="T49" fmla="*/ 242 h 344"/>
                <a:gd name="T50" fmla="*/ 1218 w 1228"/>
                <a:gd name="T51" fmla="*/ 189 h 344"/>
                <a:gd name="T52" fmla="*/ 1224 w 1228"/>
                <a:gd name="T53" fmla="*/ 128 h 344"/>
                <a:gd name="T54" fmla="*/ 1197 w 1228"/>
                <a:gd name="T55" fmla="*/ 78 h 344"/>
                <a:gd name="T56" fmla="*/ 1156 w 1228"/>
                <a:gd name="T57" fmla="*/ 42 h 344"/>
                <a:gd name="T58" fmla="*/ 1108 w 1228"/>
                <a:gd name="T59" fmla="*/ 19 h 344"/>
                <a:gd name="T60" fmla="*/ 1061 w 1228"/>
                <a:gd name="T61" fmla="*/ 6 h 344"/>
                <a:gd name="T62" fmla="*/ 1017 w 1228"/>
                <a:gd name="T63" fmla="*/ 0 h 344"/>
                <a:gd name="T64" fmla="*/ 1032 w 1228"/>
                <a:gd name="T65" fmla="*/ 86 h 344"/>
                <a:gd name="T66" fmla="*/ 1081 w 1228"/>
                <a:gd name="T67" fmla="*/ 95 h 344"/>
                <a:gd name="T68" fmla="*/ 1127 w 1228"/>
                <a:gd name="T69" fmla="*/ 124 h 344"/>
                <a:gd name="T70" fmla="*/ 1121 w 1228"/>
                <a:gd name="T71" fmla="*/ 164 h 344"/>
                <a:gd name="T72" fmla="*/ 1080 w 1228"/>
                <a:gd name="T73" fmla="*/ 190 h 344"/>
                <a:gd name="T74" fmla="*/ 1013 w 1228"/>
                <a:gd name="T75" fmla="*/ 215 h 344"/>
                <a:gd name="T76" fmla="*/ 962 w 1228"/>
                <a:gd name="T77" fmla="*/ 228 h 344"/>
                <a:gd name="T78" fmla="*/ 912 w 1228"/>
                <a:gd name="T79" fmla="*/ 236 h 344"/>
                <a:gd name="T80" fmla="*/ 857 w 1228"/>
                <a:gd name="T81" fmla="*/ 246 h 344"/>
                <a:gd name="T82" fmla="*/ 798 w 1228"/>
                <a:gd name="T83" fmla="*/ 253 h 344"/>
                <a:gd name="T84" fmla="*/ 735 w 1228"/>
                <a:gd name="T85" fmla="*/ 259 h 344"/>
                <a:gd name="T86" fmla="*/ 667 w 1228"/>
                <a:gd name="T87" fmla="*/ 263 h 344"/>
                <a:gd name="T88" fmla="*/ 595 w 1228"/>
                <a:gd name="T89" fmla="*/ 265 h 344"/>
                <a:gd name="T90" fmla="*/ 524 w 1228"/>
                <a:gd name="T91" fmla="*/ 265 h 344"/>
                <a:gd name="T92" fmla="*/ 458 w 1228"/>
                <a:gd name="T93" fmla="*/ 261 h 344"/>
                <a:gd name="T94" fmla="*/ 395 w 1228"/>
                <a:gd name="T95" fmla="*/ 257 h 344"/>
                <a:gd name="T96" fmla="*/ 336 w 1228"/>
                <a:gd name="T97" fmla="*/ 251 h 344"/>
                <a:gd name="T98" fmla="*/ 281 w 1228"/>
                <a:gd name="T99" fmla="*/ 246 h 344"/>
                <a:gd name="T100" fmla="*/ 236 w 1228"/>
                <a:gd name="T101" fmla="*/ 242 h 344"/>
                <a:gd name="T102" fmla="*/ 190 w 1228"/>
                <a:gd name="T103" fmla="*/ 228 h 344"/>
                <a:gd name="T104" fmla="*/ 140 w 1228"/>
                <a:gd name="T105" fmla="*/ 215 h 344"/>
                <a:gd name="T106" fmla="*/ 91 w 1228"/>
                <a:gd name="T107" fmla="*/ 189 h 344"/>
                <a:gd name="T108" fmla="*/ 72 w 1228"/>
                <a:gd name="T109" fmla="*/ 133 h 344"/>
                <a:gd name="T110" fmla="*/ 108 w 1228"/>
                <a:gd name="T111" fmla="*/ 99 h 344"/>
                <a:gd name="T112" fmla="*/ 159 w 1228"/>
                <a:gd name="T113" fmla="*/ 90 h 344"/>
                <a:gd name="T114" fmla="*/ 169 w 1228"/>
                <a:gd name="T115" fmla="*/ 4 h 3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28"/>
                <a:gd name="T175" fmla="*/ 0 h 344"/>
                <a:gd name="T176" fmla="*/ 1228 w 1228"/>
                <a:gd name="T177" fmla="*/ 344 h 3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28" h="344">
                  <a:moveTo>
                    <a:pt x="169" y="4"/>
                  </a:moveTo>
                  <a:lnTo>
                    <a:pt x="165" y="4"/>
                  </a:lnTo>
                  <a:lnTo>
                    <a:pt x="159" y="4"/>
                  </a:lnTo>
                  <a:lnTo>
                    <a:pt x="150" y="4"/>
                  </a:lnTo>
                  <a:lnTo>
                    <a:pt x="140" y="6"/>
                  </a:lnTo>
                  <a:lnTo>
                    <a:pt x="127" y="10"/>
                  </a:lnTo>
                  <a:lnTo>
                    <a:pt x="114" y="14"/>
                  </a:lnTo>
                  <a:lnTo>
                    <a:pt x="99" y="19"/>
                  </a:lnTo>
                  <a:lnTo>
                    <a:pt x="83" y="27"/>
                  </a:lnTo>
                  <a:lnTo>
                    <a:pt x="66" y="35"/>
                  </a:lnTo>
                  <a:lnTo>
                    <a:pt x="51" y="46"/>
                  </a:lnTo>
                  <a:lnTo>
                    <a:pt x="38" y="59"/>
                  </a:lnTo>
                  <a:lnTo>
                    <a:pt x="25" y="75"/>
                  </a:lnTo>
                  <a:lnTo>
                    <a:pt x="19" y="82"/>
                  </a:lnTo>
                  <a:lnTo>
                    <a:pt x="13" y="90"/>
                  </a:lnTo>
                  <a:lnTo>
                    <a:pt x="9" y="99"/>
                  </a:lnTo>
                  <a:lnTo>
                    <a:pt x="6" y="111"/>
                  </a:lnTo>
                  <a:lnTo>
                    <a:pt x="2" y="120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0" y="160"/>
                  </a:lnTo>
                  <a:lnTo>
                    <a:pt x="0" y="173"/>
                  </a:lnTo>
                  <a:lnTo>
                    <a:pt x="2" y="187"/>
                  </a:lnTo>
                  <a:lnTo>
                    <a:pt x="7" y="196"/>
                  </a:lnTo>
                  <a:lnTo>
                    <a:pt x="15" y="208"/>
                  </a:lnTo>
                  <a:lnTo>
                    <a:pt x="23" y="219"/>
                  </a:lnTo>
                  <a:lnTo>
                    <a:pt x="34" y="228"/>
                  </a:lnTo>
                  <a:lnTo>
                    <a:pt x="45" y="238"/>
                  </a:lnTo>
                  <a:lnTo>
                    <a:pt x="61" y="249"/>
                  </a:lnTo>
                  <a:lnTo>
                    <a:pt x="66" y="251"/>
                  </a:lnTo>
                  <a:lnTo>
                    <a:pt x="74" y="257"/>
                  </a:lnTo>
                  <a:lnTo>
                    <a:pt x="83" y="261"/>
                  </a:lnTo>
                  <a:lnTo>
                    <a:pt x="93" y="265"/>
                  </a:lnTo>
                  <a:lnTo>
                    <a:pt x="101" y="268"/>
                  </a:lnTo>
                  <a:lnTo>
                    <a:pt x="108" y="272"/>
                  </a:lnTo>
                  <a:lnTo>
                    <a:pt x="118" y="276"/>
                  </a:lnTo>
                  <a:lnTo>
                    <a:pt x="127" y="280"/>
                  </a:lnTo>
                  <a:lnTo>
                    <a:pt x="137" y="282"/>
                  </a:lnTo>
                  <a:lnTo>
                    <a:pt x="148" y="285"/>
                  </a:lnTo>
                  <a:lnTo>
                    <a:pt x="158" y="287"/>
                  </a:lnTo>
                  <a:lnTo>
                    <a:pt x="169" y="291"/>
                  </a:lnTo>
                  <a:lnTo>
                    <a:pt x="179" y="293"/>
                  </a:lnTo>
                  <a:lnTo>
                    <a:pt x="190" y="299"/>
                  </a:lnTo>
                  <a:lnTo>
                    <a:pt x="201" y="299"/>
                  </a:lnTo>
                  <a:lnTo>
                    <a:pt x="215" y="304"/>
                  </a:lnTo>
                  <a:lnTo>
                    <a:pt x="224" y="306"/>
                  </a:lnTo>
                  <a:lnTo>
                    <a:pt x="237" y="306"/>
                  </a:lnTo>
                  <a:lnTo>
                    <a:pt x="247" y="308"/>
                  </a:lnTo>
                  <a:lnTo>
                    <a:pt x="260" y="312"/>
                  </a:lnTo>
                  <a:lnTo>
                    <a:pt x="274" y="314"/>
                  </a:lnTo>
                  <a:lnTo>
                    <a:pt x="285" y="316"/>
                  </a:lnTo>
                  <a:lnTo>
                    <a:pt x="296" y="318"/>
                  </a:lnTo>
                  <a:lnTo>
                    <a:pt x="310" y="320"/>
                  </a:lnTo>
                  <a:lnTo>
                    <a:pt x="323" y="320"/>
                  </a:lnTo>
                  <a:lnTo>
                    <a:pt x="336" y="323"/>
                  </a:lnTo>
                  <a:lnTo>
                    <a:pt x="348" y="323"/>
                  </a:lnTo>
                  <a:lnTo>
                    <a:pt x="361" y="327"/>
                  </a:lnTo>
                  <a:lnTo>
                    <a:pt x="372" y="327"/>
                  </a:lnTo>
                  <a:lnTo>
                    <a:pt x="386" y="329"/>
                  </a:lnTo>
                  <a:lnTo>
                    <a:pt x="399" y="329"/>
                  </a:lnTo>
                  <a:lnTo>
                    <a:pt x="412" y="333"/>
                  </a:lnTo>
                  <a:lnTo>
                    <a:pt x="426" y="333"/>
                  </a:lnTo>
                  <a:lnTo>
                    <a:pt x="439" y="333"/>
                  </a:lnTo>
                  <a:lnTo>
                    <a:pt x="450" y="333"/>
                  </a:lnTo>
                  <a:lnTo>
                    <a:pt x="464" y="335"/>
                  </a:lnTo>
                  <a:lnTo>
                    <a:pt x="475" y="335"/>
                  </a:lnTo>
                  <a:lnTo>
                    <a:pt x="488" y="337"/>
                  </a:lnTo>
                  <a:lnTo>
                    <a:pt x="502" y="339"/>
                  </a:lnTo>
                  <a:lnTo>
                    <a:pt x="515" y="341"/>
                  </a:lnTo>
                  <a:lnTo>
                    <a:pt x="526" y="341"/>
                  </a:lnTo>
                  <a:lnTo>
                    <a:pt x="538" y="341"/>
                  </a:lnTo>
                  <a:lnTo>
                    <a:pt x="551" y="341"/>
                  </a:lnTo>
                  <a:lnTo>
                    <a:pt x="562" y="341"/>
                  </a:lnTo>
                  <a:lnTo>
                    <a:pt x="574" y="341"/>
                  </a:lnTo>
                  <a:lnTo>
                    <a:pt x="585" y="342"/>
                  </a:lnTo>
                  <a:lnTo>
                    <a:pt x="599" y="342"/>
                  </a:lnTo>
                  <a:lnTo>
                    <a:pt x="612" y="344"/>
                  </a:lnTo>
                  <a:lnTo>
                    <a:pt x="621" y="342"/>
                  </a:lnTo>
                  <a:lnTo>
                    <a:pt x="635" y="342"/>
                  </a:lnTo>
                  <a:lnTo>
                    <a:pt x="644" y="342"/>
                  </a:lnTo>
                  <a:lnTo>
                    <a:pt x="656" y="342"/>
                  </a:lnTo>
                  <a:lnTo>
                    <a:pt x="669" y="342"/>
                  </a:lnTo>
                  <a:lnTo>
                    <a:pt x="680" y="342"/>
                  </a:lnTo>
                  <a:lnTo>
                    <a:pt x="692" y="342"/>
                  </a:lnTo>
                  <a:lnTo>
                    <a:pt x="705" y="342"/>
                  </a:lnTo>
                  <a:lnTo>
                    <a:pt x="718" y="341"/>
                  </a:lnTo>
                  <a:lnTo>
                    <a:pt x="732" y="341"/>
                  </a:lnTo>
                  <a:lnTo>
                    <a:pt x="743" y="339"/>
                  </a:lnTo>
                  <a:lnTo>
                    <a:pt x="756" y="339"/>
                  </a:lnTo>
                  <a:lnTo>
                    <a:pt x="768" y="337"/>
                  </a:lnTo>
                  <a:lnTo>
                    <a:pt x="781" y="337"/>
                  </a:lnTo>
                  <a:lnTo>
                    <a:pt x="794" y="335"/>
                  </a:lnTo>
                  <a:lnTo>
                    <a:pt x="808" y="335"/>
                  </a:lnTo>
                  <a:lnTo>
                    <a:pt x="821" y="333"/>
                  </a:lnTo>
                  <a:lnTo>
                    <a:pt x="834" y="333"/>
                  </a:lnTo>
                  <a:lnTo>
                    <a:pt x="846" y="329"/>
                  </a:lnTo>
                  <a:lnTo>
                    <a:pt x="859" y="329"/>
                  </a:lnTo>
                  <a:lnTo>
                    <a:pt x="870" y="327"/>
                  </a:lnTo>
                  <a:lnTo>
                    <a:pt x="886" y="325"/>
                  </a:lnTo>
                  <a:lnTo>
                    <a:pt x="899" y="323"/>
                  </a:lnTo>
                  <a:lnTo>
                    <a:pt x="912" y="322"/>
                  </a:lnTo>
                  <a:lnTo>
                    <a:pt x="924" y="320"/>
                  </a:lnTo>
                  <a:lnTo>
                    <a:pt x="937" y="316"/>
                  </a:lnTo>
                  <a:lnTo>
                    <a:pt x="948" y="314"/>
                  </a:lnTo>
                  <a:lnTo>
                    <a:pt x="962" y="312"/>
                  </a:lnTo>
                  <a:lnTo>
                    <a:pt x="975" y="308"/>
                  </a:lnTo>
                  <a:lnTo>
                    <a:pt x="986" y="306"/>
                  </a:lnTo>
                  <a:lnTo>
                    <a:pt x="998" y="304"/>
                  </a:lnTo>
                  <a:lnTo>
                    <a:pt x="1011" y="303"/>
                  </a:lnTo>
                  <a:lnTo>
                    <a:pt x="1023" y="299"/>
                  </a:lnTo>
                  <a:lnTo>
                    <a:pt x="1032" y="295"/>
                  </a:lnTo>
                  <a:lnTo>
                    <a:pt x="1043" y="291"/>
                  </a:lnTo>
                  <a:lnTo>
                    <a:pt x="1055" y="287"/>
                  </a:lnTo>
                  <a:lnTo>
                    <a:pt x="1064" y="284"/>
                  </a:lnTo>
                  <a:lnTo>
                    <a:pt x="1076" y="280"/>
                  </a:lnTo>
                  <a:lnTo>
                    <a:pt x="1085" y="278"/>
                  </a:lnTo>
                  <a:lnTo>
                    <a:pt x="1097" y="274"/>
                  </a:lnTo>
                  <a:lnTo>
                    <a:pt x="1106" y="270"/>
                  </a:lnTo>
                  <a:lnTo>
                    <a:pt x="1114" y="265"/>
                  </a:lnTo>
                  <a:lnTo>
                    <a:pt x="1123" y="261"/>
                  </a:lnTo>
                  <a:lnTo>
                    <a:pt x="1135" y="257"/>
                  </a:lnTo>
                  <a:lnTo>
                    <a:pt x="1142" y="253"/>
                  </a:lnTo>
                  <a:lnTo>
                    <a:pt x="1150" y="249"/>
                  </a:lnTo>
                  <a:lnTo>
                    <a:pt x="1157" y="244"/>
                  </a:lnTo>
                  <a:lnTo>
                    <a:pt x="1167" y="242"/>
                  </a:lnTo>
                  <a:lnTo>
                    <a:pt x="1178" y="230"/>
                  </a:lnTo>
                  <a:lnTo>
                    <a:pt x="1192" y="221"/>
                  </a:lnTo>
                  <a:lnTo>
                    <a:pt x="1201" y="209"/>
                  </a:lnTo>
                  <a:lnTo>
                    <a:pt x="1211" y="200"/>
                  </a:lnTo>
                  <a:lnTo>
                    <a:pt x="1218" y="189"/>
                  </a:lnTo>
                  <a:lnTo>
                    <a:pt x="1224" y="177"/>
                  </a:lnTo>
                  <a:lnTo>
                    <a:pt x="1226" y="166"/>
                  </a:lnTo>
                  <a:lnTo>
                    <a:pt x="1228" y="152"/>
                  </a:lnTo>
                  <a:lnTo>
                    <a:pt x="1224" y="139"/>
                  </a:lnTo>
                  <a:lnTo>
                    <a:pt x="1224" y="128"/>
                  </a:lnTo>
                  <a:lnTo>
                    <a:pt x="1218" y="116"/>
                  </a:lnTo>
                  <a:lnTo>
                    <a:pt x="1216" y="107"/>
                  </a:lnTo>
                  <a:lnTo>
                    <a:pt x="1211" y="97"/>
                  </a:lnTo>
                  <a:lnTo>
                    <a:pt x="1205" y="88"/>
                  </a:lnTo>
                  <a:lnTo>
                    <a:pt x="1197" y="78"/>
                  </a:lnTo>
                  <a:lnTo>
                    <a:pt x="1190" y="71"/>
                  </a:lnTo>
                  <a:lnTo>
                    <a:pt x="1182" y="61"/>
                  </a:lnTo>
                  <a:lnTo>
                    <a:pt x="1173" y="56"/>
                  </a:lnTo>
                  <a:lnTo>
                    <a:pt x="1163" y="48"/>
                  </a:lnTo>
                  <a:lnTo>
                    <a:pt x="1156" y="42"/>
                  </a:lnTo>
                  <a:lnTo>
                    <a:pt x="1146" y="37"/>
                  </a:lnTo>
                  <a:lnTo>
                    <a:pt x="1137" y="33"/>
                  </a:lnTo>
                  <a:lnTo>
                    <a:pt x="1127" y="27"/>
                  </a:lnTo>
                  <a:lnTo>
                    <a:pt x="1119" y="25"/>
                  </a:lnTo>
                  <a:lnTo>
                    <a:pt x="1108" y="19"/>
                  </a:lnTo>
                  <a:lnTo>
                    <a:pt x="1099" y="16"/>
                  </a:lnTo>
                  <a:lnTo>
                    <a:pt x="1087" y="14"/>
                  </a:lnTo>
                  <a:lnTo>
                    <a:pt x="1080" y="12"/>
                  </a:lnTo>
                  <a:lnTo>
                    <a:pt x="1070" y="8"/>
                  </a:lnTo>
                  <a:lnTo>
                    <a:pt x="1061" y="6"/>
                  </a:lnTo>
                  <a:lnTo>
                    <a:pt x="1051" y="4"/>
                  </a:lnTo>
                  <a:lnTo>
                    <a:pt x="1045" y="4"/>
                  </a:lnTo>
                  <a:lnTo>
                    <a:pt x="1030" y="0"/>
                  </a:lnTo>
                  <a:lnTo>
                    <a:pt x="1023" y="0"/>
                  </a:lnTo>
                  <a:lnTo>
                    <a:pt x="1017" y="0"/>
                  </a:lnTo>
                  <a:lnTo>
                    <a:pt x="1015" y="0"/>
                  </a:lnTo>
                  <a:lnTo>
                    <a:pt x="1015" y="86"/>
                  </a:lnTo>
                  <a:lnTo>
                    <a:pt x="1019" y="86"/>
                  </a:lnTo>
                  <a:lnTo>
                    <a:pt x="1024" y="86"/>
                  </a:lnTo>
                  <a:lnTo>
                    <a:pt x="1032" y="86"/>
                  </a:lnTo>
                  <a:lnTo>
                    <a:pt x="1040" y="86"/>
                  </a:lnTo>
                  <a:lnTo>
                    <a:pt x="1051" y="88"/>
                  </a:lnTo>
                  <a:lnTo>
                    <a:pt x="1061" y="90"/>
                  </a:lnTo>
                  <a:lnTo>
                    <a:pt x="1072" y="94"/>
                  </a:lnTo>
                  <a:lnTo>
                    <a:pt x="1081" y="95"/>
                  </a:lnTo>
                  <a:lnTo>
                    <a:pt x="1093" y="99"/>
                  </a:lnTo>
                  <a:lnTo>
                    <a:pt x="1102" y="103"/>
                  </a:lnTo>
                  <a:lnTo>
                    <a:pt x="1114" y="111"/>
                  </a:lnTo>
                  <a:lnTo>
                    <a:pt x="1121" y="114"/>
                  </a:lnTo>
                  <a:lnTo>
                    <a:pt x="1127" y="124"/>
                  </a:lnTo>
                  <a:lnTo>
                    <a:pt x="1131" y="132"/>
                  </a:lnTo>
                  <a:lnTo>
                    <a:pt x="1135" y="141"/>
                  </a:lnTo>
                  <a:lnTo>
                    <a:pt x="1133" y="151"/>
                  </a:lnTo>
                  <a:lnTo>
                    <a:pt x="1127" y="160"/>
                  </a:lnTo>
                  <a:lnTo>
                    <a:pt x="1121" y="164"/>
                  </a:lnTo>
                  <a:lnTo>
                    <a:pt x="1114" y="170"/>
                  </a:lnTo>
                  <a:lnTo>
                    <a:pt x="1108" y="173"/>
                  </a:lnTo>
                  <a:lnTo>
                    <a:pt x="1100" y="181"/>
                  </a:lnTo>
                  <a:lnTo>
                    <a:pt x="1089" y="185"/>
                  </a:lnTo>
                  <a:lnTo>
                    <a:pt x="1080" y="190"/>
                  </a:lnTo>
                  <a:lnTo>
                    <a:pt x="1068" y="194"/>
                  </a:lnTo>
                  <a:lnTo>
                    <a:pt x="1057" y="202"/>
                  </a:lnTo>
                  <a:lnTo>
                    <a:pt x="1043" y="206"/>
                  </a:lnTo>
                  <a:lnTo>
                    <a:pt x="1030" y="209"/>
                  </a:lnTo>
                  <a:lnTo>
                    <a:pt x="1013" y="215"/>
                  </a:lnTo>
                  <a:lnTo>
                    <a:pt x="998" y="221"/>
                  </a:lnTo>
                  <a:lnTo>
                    <a:pt x="988" y="223"/>
                  </a:lnTo>
                  <a:lnTo>
                    <a:pt x="981" y="223"/>
                  </a:lnTo>
                  <a:lnTo>
                    <a:pt x="971" y="225"/>
                  </a:lnTo>
                  <a:lnTo>
                    <a:pt x="962" y="228"/>
                  </a:lnTo>
                  <a:lnTo>
                    <a:pt x="952" y="228"/>
                  </a:lnTo>
                  <a:lnTo>
                    <a:pt x="943" y="232"/>
                  </a:lnTo>
                  <a:lnTo>
                    <a:pt x="933" y="234"/>
                  </a:lnTo>
                  <a:lnTo>
                    <a:pt x="924" y="236"/>
                  </a:lnTo>
                  <a:lnTo>
                    <a:pt x="912" y="236"/>
                  </a:lnTo>
                  <a:lnTo>
                    <a:pt x="901" y="240"/>
                  </a:lnTo>
                  <a:lnTo>
                    <a:pt x="891" y="240"/>
                  </a:lnTo>
                  <a:lnTo>
                    <a:pt x="880" y="244"/>
                  </a:lnTo>
                  <a:lnTo>
                    <a:pt x="869" y="244"/>
                  </a:lnTo>
                  <a:lnTo>
                    <a:pt x="857" y="246"/>
                  </a:lnTo>
                  <a:lnTo>
                    <a:pt x="846" y="247"/>
                  </a:lnTo>
                  <a:lnTo>
                    <a:pt x="836" y="251"/>
                  </a:lnTo>
                  <a:lnTo>
                    <a:pt x="823" y="251"/>
                  </a:lnTo>
                  <a:lnTo>
                    <a:pt x="810" y="251"/>
                  </a:lnTo>
                  <a:lnTo>
                    <a:pt x="798" y="253"/>
                  </a:lnTo>
                  <a:lnTo>
                    <a:pt x="787" y="255"/>
                  </a:lnTo>
                  <a:lnTo>
                    <a:pt x="773" y="255"/>
                  </a:lnTo>
                  <a:lnTo>
                    <a:pt x="760" y="257"/>
                  </a:lnTo>
                  <a:lnTo>
                    <a:pt x="747" y="257"/>
                  </a:lnTo>
                  <a:lnTo>
                    <a:pt x="735" y="259"/>
                  </a:lnTo>
                  <a:lnTo>
                    <a:pt x="722" y="259"/>
                  </a:lnTo>
                  <a:lnTo>
                    <a:pt x="709" y="261"/>
                  </a:lnTo>
                  <a:lnTo>
                    <a:pt x="696" y="261"/>
                  </a:lnTo>
                  <a:lnTo>
                    <a:pt x="682" y="263"/>
                  </a:lnTo>
                  <a:lnTo>
                    <a:pt x="667" y="263"/>
                  </a:lnTo>
                  <a:lnTo>
                    <a:pt x="654" y="265"/>
                  </a:lnTo>
                  <a:lnTo>
                    <a:pt x="640" y="265"/>
                  </a:lnTo>
                  <a:lnTo>
                    <a:pt x="627" y="265"/>
                  </a:lnTo>
                  <a:lnTo>
                    <a:pt x="610" y="265"/>
                  </a:lnTo>
                  <a:lnTo>
                    <a:pt x="595" y="265"/>
                  </a:lnTo>
                  <a:lnTo>
                    <a:pt x="580" y="265"/>
                  </a:lnTo>
                  <a:lnTo>
                    <a:pt x="566" y="265"/>
                  </a:lnTo>
                  <a:lnTo>
                    <a:pt x="551" y="265"/>
                  </a:lnTo>
                  <a:lnTo>
                    <a:pt x="538" y="265"/>
                  </a:lnTo>
                  <a:lnTo>
                    <a:pt x="524" y="265"/>
                  </a:lnTo>
                  <a:lnTo>
                    <a:pt x="511" y="265"/>
                  </a:lnTo>
                  <a:lnTo>
                    <a:pt x="498" y="263"/>
                  </a:lnTo>
                  <a:lnTo>
                    <a:pt x="485" y="263"/>
                  </a:lnTo>
                  <a:lnTo>
                    <a:pt x="471" y="261"/>
                  </a:lnTo>
                  <a:lnTo>
                    <a:pt x="458" y="261"/>
                  </a:lnTo>
                  <a:lnTo>
                    <a:pt x="445" y="259"/>
                  </a:lnTo>
                  <a:lnTo>
                    <a:pt x="433" y="259"/>
                  </a:lnTo>
                  <a:lnTo>
                    <a:pt x="420" y="259"/>
                  </a:lnTo>
                  <a:lnTo>
                    <a:pt x="409" y="259"/>
                  </a:lnTo>
                  <a:lnTo>
                    <a:pt x="395" y="257"/>
                  </a:lnTo>
                  <a:lnTo>
                    <a:pt x="384" y="257"/>
                  </a:lnTo>
                  <a:lnTo>
                    <a:pt x="371" y="255"/>
                  </a:lnTo>
                  <a:lnTo>
                    <a:pt x="359" y="255"/>
                  </a:lnTo>
                  <a:lnTo>
                    <a:pt x="348" y="253"/>
                  </a:lnTo>
                  <a:lnTo>
                    <a:pt x="336" y="251"/>
                  </a:lnTo>
                  <a:lnTo>
                    <a:pt x="325" y="251"/>
                  </a:lnTo>
                  <a:lnTo>
                    <a:pt x="315" y="251"/>
                  </a:lnTo>
                  <a:lnTo>
                    <a:pt x="302" y="249"/>
                  </a:lnTo>
                  <a:lnTo>
                    <a:pt x="293" y="247"/>
                  </a:lnTo>
                  <a:lnTo>
                    <a:pt x="281" y="246"/>
                  </a:lnTo>
                  <a:lnTo>
                    <a:pt x="274" y="246"/>
                  </a:lnTo>
                  <a:lnTo>
                    <a:pt x="262" y="244"/>
                  </a:lnTo>
                  <a:lnTo>
                    <a:pt x="253" y="244"/>
                  </a:lnTo>
                  <a:lnTo>
                    <a:pt x="245" y="242"/>
                  </a:lnTo>
                  <a:lnTo>
                    <a:pt x="236" y="242"/>
                  </a:lnTo>
                  <a:lnTo>
                    <a:pt x="224" y="238"/>
                  </a:lnTo>
                  <a:lnTo>
                    <a:pt x="217" y="236"/>
                  </a:lnTo>
                  <a:lnTo>
                    <a:pt x="207" y="234"/>
                  </a:lnTo>
                  <a:lnTo>
                    <a:pt x="199" y="232"/>
                  </a:lnTo>
                  <a:lnTo>
                    <a:pt x="190" y="228"/>
                  </a:lnTo>
                  <a:lnTo>
                    <a:pt x="182" y="228"/>
                  </a:lnTo>
                  <a:lnTo>
                    <a:pt x="175" y="227"/>
                  </a:lnTo>
                  <a:lnTo>
                    <a:pt x="169" y="225"/>
                  </a:lnTo>
                  <a:lnTo>
                    <a:pt x="154" y="221"/>
                  </a:lnTo>
                  <a:lnTo>
                    <a:pt x="140" y="215"/>
                  </a:lnTo>
                  <a:lnTo>
                    <a:pt x="127" y="211"/>
                  </a:lnTo>
                  <a:lnTo>
                    <a:pt x="120" y="208"/>
                  </a:lnTo>
                  <a:lnTo>
                    <a:pt x="106" y="202"/>
                  </a:lnTo>
                  <a:lnTo>
                    <a:pt x="101" y="194"/>
                  </a:lnTo>
                  <a:lnTo>
                    <a:pt x="91" y="189"/>
                  </a:lnTo>
                  <a:lnTo>
                    <a:pt x="85" y="185"/>
                  </a:lnTo>
                  <a:lnTo>
                    <a:pt x="76" y="171"/>
                  </a:lnTo>
                  <a:lnTo>
                    <a:pt x="72" y="160"/>
                  </a:lnTo>
                  <a:lnTo>
                    <a:pt x="72" y="145"/>
                  </a:lnTo>
                  <a:lnTo>
                    <a:pt x="72" y="133"/>
                  </a:lnTo>
                  <a:lnTo>
                    <a:pt x="76" y="124"/>
                  </a:lnTo>
                  <a:lnTo>
                    <a:pt x="83" y="116"/>
                  </a:lnTo>
                  <a:lnTo>
                    <a:pt x="89" y="109"/>
                  </a:lnTo>
                  <a:lnTo>
                    <a:pt x="101" y="103"/>
                  </a:lnTo>
                  <a:lnTo>
                    <a:pt x="108" y="99"/>
                  </a:lnTo>
                  <a:lnTo>
                    <a:pt x="121" y="97"/>
                  </a:lnTo>
                  <a:lnTo>
                    <a:pt x="129" y="92"/>
                  </a:lnTo>
                  <a:lnTo>
                    <a:pt x="140" y="90"/>
                  </a:lnTo>
                  <a:lnTo>
                    <a:pt x="148" y="90"/>
                  </a:lnTo>
                  <a:lnTo>
                    <a:pt x="159" y="90"/>
                  </a:lnTo>
                  <a:lnTo>
                    <a:pt x="167" y="90"/>
                  </a:lnTo>
                  <a:lnTo>
                    <a:pt x="173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6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39" name="Freeform 295">
              <a:extLst>
                <a:ext uri="{FF2B5EF4-FFF2-40B4-BE49-F238E27FC236}">
                  <a16:creationId xmlns:a16="http://schemas.microsoft.com/office/drawing/2014/main" xmlns="" id="{AEA7FBE2-9C34-448F-967C-25A6A3BED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1740"/>
              <a:ext cx="454" cy="472"/>
            </a:xfrm>
            <a:custGeom>
              <a:avLst/>
              <a:gdLst>
                <a:gd name="T0" fmla="*/ 822 w 907"/>
                <a:gd name="T1" fmla="*/ 421 h 945"/>
                <a:gd name="T2" fmla="*/ 814 w 907"/>
                <a:gd name="T3" fmla="*/ 383 h 945"/>
                <a:gd name="T4" fmla="*/ 799 w 907"/>
                <a:gd name="T5" fmla="*/ 335 h 945"/>
                <a:gd name="T6" fmla="*/ 772 w 907"/>
                <a:gd name="T7" fmla="*/ 278 h 945"/>
                <a:gd name="T8" fmla="*/ 730 w 907"/>
                <a:gd name="T9" fmla="*/ 215 h 945"/>
                <a:gd name="T10" fmla="*/ 679 w 907"/>
                <a:gd name="T11" fmla="*/ 166 h 945"/>
                <a:gd name="T12" fmla="*/ 643 w 907"/>
                <a:gd name="T13" fmla="*/ 141 h 945"/>
                <a:gd name="T14" fmla="*/ 599 w 907"/>
                <a:gd name="T15" fmla="*/ 120 h 945"/>
                <a:gd name="T16" fmla="*/ 554 w 907"/>
                <a:gd name="T17" fmla="*/ 103 h 945"/>
                <a:gd name="T18" fmla="*/ 499 w 907"/>
                <a:gd name="T19" fmla="*/ 92 h 945"/>
                <a:gd name="T20" fmla="*/ 440 w 907"/>
                <a:gd name="T21" fmla="*/ 90 h 945"/>
                <a:gd name="T22" fmla="*/ 381 w 907"/>
                <a:gd name="T23" fmla="*/ 90 h 945"/>
                <a:gd name="T24" fmla="*/ 327 w 907"/>
                <a:gd name="T25" fmla="*/ 103 h 945"/>
                <a:gd name="T26" fmla="*/ 282 w 907"/>
                <a:gd name="T27" fmla="*/ 120 h 945"/>
                <a:gd name="T28" fmla="*/ 244 w 907"/>
                <a:gd name="T29" fmla="*/ 143 h 945"/>
                <a:gd name="T30" fmla="*/ 208 w 907"/>
                <a:gd name="T31" fmla="*/ 172 h 945"/>
                <a:gd name="T32" fmla="*/ 175 w 907"/>
                <a:gd name="T33" fmla="*/ 202 h 945"/>
                <a:gd name="T34" fmla="*/ 153 w 907"/>
                <a:gd name="T35" fmla="*/ 236 h 945"/>
                <a:gd name="T36" fmla="*/ 132 w 907"/>
                <a:gd name="T37" fmla="*/ 270 h 945"/>
                <a:gd name="T38" fmla="*/ 113 w 907"/>
                <a:gd name="T39" fmla="*/ 305 h 945"/>
                <a:gd name="T40" fmla="*/ 96 w 907"/>
                <a:gd name="T41" fmla="*/ 346 h 945"/>
                <a:gd name="T42" fmla="*/ 78 w 907"/>
                <a:gd name="T43" fmla="*/ 403 h 945"/>
                <a:gd name="T44" fmla="*/ 71 w 907"/>
                <a:gd name="T45" fmla="*/ 447 h 945"/>
                <a:gd name="T46" fmla="*/ 307 w 907"/>
                <a:gd name="T47" fmla="*/ 941 h 945"/>
                <a:gd name="T48" fmla="*/ 0 w 907"/>
                <a:gd name="T49" fmla="*/ 430 h 945"/>
                <a:gd name="T50" fmla="*/ 4 w 907"/>
                <a:gd name="T51" fmla="*/ 394 h 945"/>
                <a:gd name="T52" fmla="*/ 14 w 907"/>
                <a:gd name="T53" fmla="*/ 348 h 945"/>
                <a:gd name="T54" fmla="*/ 23 w 907"/>
                <a:gd name="T55" fmla="*/ 314 h 945"/>
                <a:gd name="T56" fmla="*/ 39 w 907"/>
                <a:gd name="T57" fmla="*/ 276 h 945"/>
                <a:gd name="T58" fmla="*/ 58 w 907"/>
                <a:gd name="T59" fmla="*/ 236 h 945"/>
                <a:gd name="T60" fmla="*/ 80 w 907"/>
                <a:gd name="T61" fmla="*/ 194 h 945"/>
                <a:gd name="T62" fmla="*/ 107 w 907"/>
                <a:gd name="T63" fmla="*/ 154 h 945"/>
                <a:gd name="T64" fmla="*/ 143 w 907"/>
                <a:gd name="T65" fmla="*/ 116 h 945"/>
                <a:gd name="T66" fmla="*/ 183 w 907"/>
                <a:gd name="T67" fmla="*/ 82 h 945"/>
                <a:gd name="T68" fmla="*/ 231 w 907"/>
                <a:gd name="T69" fmla="*/ 52 h 945"/>
                <a:gd name="T70" fmla="*/ 286 w 907"/>
                <a:gd name="T71" fmla="*/ 27 h 945"/>
                <a:gd name="T72" fmla="*/ 348 w 907"/>
                <a:gd name="T73" fmla="*/ 10 h 945"/>
                <a:gd name="T74" fmla="*/ 421 w 907"/>
                <a:gd name="T75" fmla="*/ 0 h 945"/>
                <a:gd name="T76" fmla="*/ 499 w 907"/>
                <a:gd name="T77" fmla="*/ 2 h 945"/>
                <a:gd name="T78" fmla="*/ 571 w 907"/>
                <a:gd name="T79" fmla="*/ 12 h 945"/>
                <a:gd name="T80" fmla="*/ 632 w 907"/>
                <a:gd name="T81" fmla="*/ 29 h 945"/>
                <a:gd name="T82" fmla="*/ 685 w 907"/>
                <a:gd name="T83" fmla="*/ 54 h 945"/>
                <a:gd name="T84" fmla="*/ 730 w 907"/>
                <a:gd name="T85" fmla="*/ 82 h 945"/>
                <a:gd name="T86" fmla="*/ 770 w 907"/>
                <a:gd name="T87" fmla="*/ 118 h 945"/>
                <a:gd name="T88" fmla="*/ 805 w 907"/>
                <a:gd name="T89" fmla="*/ 154 h 945"/>
                <a:gd name="T90" fmla="*/ 831 w 907"/>
                <a:gd name="T91" fmla="*/ 194 h 945"/>
                <a:gd name="T92" fmla="*/ 854 w 907"/>
                <a:gd name="T93" fmla="*/ 236 h 945"/>
                <a:gd name="T94" fmla="*/ 869 w 907"/>
                <a:gd name="T95" fmla="*/ 274 h 945"/>
                <a:gd name="T96" fmla="*/ 883 w 907"/>
                <a:gd name="T97" fmla="*/ 312 h 945"/>
                <a:gd name="T98" fmla="*/ 892 w 907"/>
                <a:gd name="T99" fmla="*/ 346 h 945"/>
                <a:gd name="T100" fmla="*/ 902 w 907"/>
                <a:gd name="T101" fmla="*/ 388 h 945"/>
                <a:gd name="T102" fmla="*/ 905 w 907"/>
                <a:gd name="T103" fmla="*/ 424 h 945"/>
                <a:gd name="T104" fmla="*/ 365 w 907"/>
                <a:gd name="T105" fmla="*/ 945 h 9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7"/>
                <a:gd name="T160" fmla="*/ 0 h 945"/>
                <a:gd name="T161" fmla="*/ 907 w 907"/>
                <a:gd name="T162" fmla="*/ 945 h 9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7" h="945">
                  <a:moveTo>
                    <a:pt x="377" y="860"/>
                  </a:moveTo>
                  <a:lnTo>
                    <a:pt x="818" y="858"/>
                  </a:lnTo>
                  <a:lnTo>
                    <a:pt x="824" y="424"/>
                  </a:lnTo>
                  <a:lnTo>
                    <a:pt x="822" y="421"/>
                  </a:lnTo>
                  <a:lnTo>
                    <a:pt x="822" y="411"/>
                  </a:lnTo>
                  <a:lnTo>
                    <a:pt x="818" y="402"/>
                  </a:lnTo>
                  <a:lnTo>
                    <a:pt x="816" y="394"/>
                  </a:lnTo>
                  <a:lnTo>
                    <a:pt x="814" y="383"/>
                  </a:lnTo>
                  <a:lnTo>
                    <a:pt x="812" y="375"/>
                  </a:lnTo>
                  <a:lnTo>
                    <a:pt x="808" y="362"/>
                  </a:lnTo>
                  <a:lnTo>
                    <a:pt x="803" y="348"/>
                  </a:lnTo>
                  <a:lnTo>
                    <a:pt x="799" y="335"/>
                  </a:lnTo>
                  <a:lnTo>
                    <a:pt x="793" y="322"/>
                  </a:lnTo>
                  <a:lnTo>
                    <a:pt x="786" y="306"/>
                  </a:lnTo>
                  <a:lnTo>
                    <a:pt x="780" y="291"/>
                  </a:lnTo>
                  <a:lnTo>
                    <a:pt x="772" y="278"/>
                  </a:lnTo>
                  <a:lnTo>
                    <a:pt x="765" y="265"/>
                  </a:lnTo>
                  <a:lnTo>
                    <a:pt x="753" y="248"/>
                  </a:lnTo>
                  <a:lnTo>
                    <a:pt x="744" y="232"/>
                  </a:lnTo>
                  <a:lnTo>
                    <a:pt x="730" y="215"/>
                  </a:lnTo>
                  <a:lnTo>
                    <a:pt x="717" y="202"/>
                  </a:lnTo>
                  <a:lnTo>
                    <a:pt x="702" y="187"/>
                  </a:lnTo>
                  <a:lnTo>
                    <a:pt x="689" y="173"/>
                  </a:lnTo>
                  <a:lnTo>
                    <a:pt x="679" y="166"/>
                  </a:lnTo>
                  <a:lnTo>
                    <a:pt x="670" y="158"/>
                  </a:lnTo>
                  <a:lnTo>
                    <a:pt x="662" y="153"/>
                  </a:lnTo>
                  <a:lnTo>
                    <a:pt x="654" y="149"/>
                  </a:lnTo>
                  <a:lnTo>
                    <a:pt x="643" y="141"/>
                  </a:lnTo>
                  <a:lnTo>
                    <a:pt x="633" y="135"/>
                  </a:lnTo>
                  <a:lnTo>
                    <a:pt x="622" y="130"/>
                  </a:lnTo>
                  <a:lnTo>
                    <a:pt x="613" y="124"/>
                  </a:lnTo>
                  <a:lnTo>
                    <a:pt x="599" y="120"/>
                  </a:lnTo>
                  <a:lnTo>
                    <a:pt x="590" y="116"/>
                  </a:lnTo>
                  <a:lnTo>
                    <a:pt x="578" y="111"/>
                  </a:lnTo>
                  <a:lnTo>
                    <a:pt x="567" y="109"/>
                  </a:lnTo>
                  <a:lnTo>
                    <a:pt x="554" y="103"/>
                  </a:lnTo>
                  <a:lnTo>
                    <a:pt x="540" y="99"/>
                  </a:lnTo>
                  <a:lnTo>
                    <a:pt x="527" y="96"/>
                  </a:lnTo>
                  <a:lnTo>
                    <a:pt x="514" y="96"/>
                  </a:lnTo>
                  <a:lnTo>
                    <a:pt x="499" y="92"/>
                  </a:lnTo>
                  <a:lnTo>
                    <a:pt x="485" y="90"/>
                  </a:lnTo>
                  <a:lnTo>
                    <a:pt x="470" y="90"/>
                  </a:lnTo>
                  <a:lnTo>
                    <a:pt x="455" y="90"/>
                  </a:lnTo>
                  <a:lnTo>
                    <a:pt x="440" y="90"/>
                  </a:lnTo>
                  <a:lnTo>
                    <a:pt x="424" y="90"/>
                  </a:lnTo>
                  <a:lnTo>
                    <a:pt x="407" y="90"/>
                  </a:lnTo>
                  <a:lnTo>
                    <a:pt x="394" y="90"/>
                  </a:lnTo>
                  <a:lnTo>
                    <a:pt x="381" y="90"/>
                  </a:lnTo>
                  <a:lnTo>
                    <a:pt x="367" y="94"/>
                  </a:lnTo>
                  <a:lnTo>
                    <a:pt x="354" y="96"/>
                  </a:lnTo>
                  <a:lnTo>
                    <a:pt x="343" y="99"/>
                  </a:lnTo>
                  <a:lnTo>
                    <a:pt x="327" y="103"/>
                  </a:lnTo>
                  <a:lnTo>
                    <a:pt x="316" y="105"/>
                  </a:lnTo>
                  <a:lnTo>
                    <a:pt x="305" y="111"/>
                  </a:lnTo>
                  <a:lnTo>
                    <a:pt x="293" y="116"/>
                  </a:lnTo>
                  <a:lnTo>
                    <a:pt x="282" y="120"/>
                  </a:lnTo>
                  <a:lnTo>
                    <a:pt x="272" y="124"/>
                  </a:lnTo>
                  <a:lnTo>
                    <a:pt x="263" y="132"/>
                  </a:lnTo>
                  <a:lnTo>
                    <a:pt x="253" y="139"/>
                  </a:lnTo>
                  <a:lnTo>
                    <a:pt x="244" y="143"/>
                  </a:lnTo>
                  <a:lnTo>
                    <a:pt x="232" y="151"/>
                  </a:lnTo>
                  <a:lnTo>
                    <a:pt x="223" y="156"/>
                  </a:lnTo>
                  <a:lnTo>
                    <a:pt x="217" y="164"/>
                  </a:lnTo>
                  <a:lnTo>
                    <a:pt x="208" y="172"/>
                  </a:lnTo>
                  <a:lnTo>
                    <a:pt x="198" y="179"/>
                  </a:lnTo>
                  <a:lnTo>
                    <a:pt x="191" y="187"/>
                  </a:lnTo>
                  <a:lnTo>
                    <a:pt x="185" y="194"/>
                  </a:lnTo>
                  <a:lnTo>
                    <a:pt x="175" y="202"/>
                  </a:lnTo>
                  <a:lnTo>
                    <a:pt x="170" y="211"/>
                  </a:lnTo>
                  <a:lnTo>
                    <a:pt x="162" y="219"/>
                  </a:lnTo>
                  <a:lnTo>
                    <a:pt x="158" y="229"/>
                  </a:lnTo>
                  <a:lnTo>
                    <a:pt x="153" y="236"/>
                  </a:lnTo>
                  <a:lnTo>
                    <a:pt x="147" y="246"/>
                  </a:lnTo>
                  <a:lnTo>
                    <a:pt x="141" y="255"/>
                  </a:lnTo>
                  <a:lnTo>
                    <a:pt x="137" y="265"/>
                  </a:lnTo>
                  <a:lnTo>
                    <a:pt x="132" y="270"/>
                  </a:lnTo>
                  <a:lnTo>
                    <a:pt x="126" y="280"/>
                  </a:lnTo>
                  <a:lnTo>
                    <a:pt x="120" y="287"/>
                  </a:lnTo>
                  <a:lnTo>
                    <a:pt x="118" y="297"/>
                  </a:lnTo>
                  <a:lnTo>
                    <a:pt x="113" y="305"/>
                  </a:lnTo>
                  <a:lnTo>
                    <a:pt x="109" y="312"/>
                  </a:lnTo>
                  <a:lnTo>
                    <a:pt x="105" y="322"/>
                  </a:lnTo>
                  <a:lnTo>
                    <a:pt x="103" y="331"/>
                  </a:lnTo>
                  <a:lnTo>
                    <a:pt x="96" y="346"/>
                  </a:lnTo>
                  <a:lnTo>
                    <a:pt x="90" y="362"/>
                  </a:lnTo>
                  <a:lnTo>
                    <a:pt x="84" y="377"/>
                  </a:lnTo>
                  <a:lnTo>
                    <a:pt x="82" y="392"/>
                  </a:lnTo>
                  <a:lnTo>
                    <a:pt x="78" y="403"/>
                  </a:lnTo>
                  <a:lnTo>
                    <a:pt x="77" y="417"/>
                  </a:lnTo>
                  <a:lnTo>
                    <a:pt x="73" y="424"/>
                  </a:lnTo>
                  <a:lnTo>
                    <a:pt x="71" y="436"/>
                  </a:lnTo>
                  <a:lnTo>
                    <a:pt x="71" y="447"/>
                  </a:lnTo>
                  <a:lnTo>
                    <a:pt x="71" y="453"/>
                  </a:lnTo>
                  <a:lnTo>
                    <a:pt x="71" y="858"/>
                  </a:lnTo>
                  <a:lnTo>
                    <a:pt x="307" y="860"/>
                  </a:lnTo>
                  <a:lnTo>
                    <a:pt x="307" y="941"/>
                  </a:lnTo>
                  <a:lnTo>
                    <a:pt x="0" y="945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0" y="430"/>
                  </a:lnTo>
                  <a:lnTo>
                    <a:pt x="0" y="424"/>
                  </a:lnTo>
                  <a:lnTo>
                    <a:pt x="0" y="417"/>
                  </a:lnTo>
                  <a:lnTo>
                    <a:pt x="0" y="405"/>
                  </a:lnTo>
                  <a:lnTo>
                    <a:pt x="4" y="394"/>
                  </a:lnTo>
                  <a:lnTo>
                    <a:pt x="6" y="381"/>
                  </a:lnTo>
                  <a:lnTo>
                    <a:pt x="10" y="367"/>
                  </a:lnTo>
                  <a:lnTo>
                    <a:pt x="10" y="358"/>
                  </a:lnTo>
                  <a:lnTo>
                    <a:pt x="14" y="348"/>
                  </a:lnTo>
                  <a:lnTo>
                    <a:pt x="16" y="341"/>
                  </a:lnTo>
                  <a:lnTo>
                    <a:pt x="18" y="333"/>
                  </a:lnTo>
                  <a:lnTo>
                    <a:pt x="21" y="324"/>
                  </a:lnTo>
                  <a:lnTo>
                    <a:pt x="23" y="314"/>
                  </a:lnTo>
                  <a:lnTo>
                    <a:pt x="27" y="306"/>
                  </a:lnTo>
                  <a:lnTo>
                    <a:pt x="31" y="297"/>
                  </a:lnTo>
                  <a:lnTo>
                    <a:pt x="35" y="286"/>
                  </a:lnTo>
                  <a:lnTo>
                    <a:pt x="39" y="276"/>
                  </a:lnTo>
                  <a:lnTo>
                    <a:pt x="44" y="265"/>
                  </a:lnTo>
                  <a:lnTo>
                    <a:pt x="48" y="257"/>
                  </a:lnTo>
                  <a:lnTo>
                    <a:pt x="52" y="246"/>
                  </a:lnTo>
                  <a:lnTo>
                    <a:pt x="58" y="236"/>
                  </a:lnTo>
                  <a:lnTo>
                    <a:pt x="63" y="227"/>
                  </a:lnTo>
                  <a:lnTo>
                    <a:pt x="71" y="217"/>
                  </a:lnTo>
                  <a:lnTo>
                    <a:pt x="75" y="206"/>
                  </a:lnTo>
                  <a:lnTo>
                    <a:pt x="80" y="194"/>
                  </a:lnTo>
                  <a:lnTo>
                    <a:pt x="86" y="185"/>
                  </a:lnTo>
                  <a:lnTo>
                    <a:pt x="94" y="175"/>
                  </a:lnTo>
                  <a:lnTo>
                    <a:pt x="99" y="166"/>
                  </a:lnTo>
                  <a:lnTo>
                    <a:pt x="107" y="154"/>
                  </a:lnTo>
                  <a:lnTo>
                    <a:pt x="116" y="145"/>
                  </a:lnTo>
                  <a:lnTo>
                    <a:pt x="126" y="137"/>
                  </a:lnTo>
                  <a:lnTo>
                    <a:pt x="134" y="126"/>
                  </a:lnTo>
                  <a:lnTo>
                    <a:pt x="143" y="116"/>
                  </a:lnTo>
                  <a:lnTo>
                    <a:pt x="153" y="109"/>
                  </a:lnTo>
                  <a:lnTo>
                    <a:pt x="162" y="99"/>
                  </a:lnTo>
                  <a:lnTo>
                    <a:pt x="172" y="90"/>
                  </a:lnTo>
                  <a:lnTo>
                    <a:pt x="183" y="82"/>
                  </a:lnTo>
                  <a:lnTo>
                    <a:pt x="194" y="75"/>
                  </a:lnTo>
                  <a:lnTo>
                    <a:pt x="208" y="69"/>
                  </a:lnTo>
                  <a:lnTo>
                    <a:pt x="217" y="59"/>
                  </a:lnTo>
                  <a:lnTo>
                    <a:pt x="231" y="52"/>
                  </a:lnTo>
                  <a:lnTo>
                    <a:pt x="244" y="44"/>
                  </a:lnTo>
                  <a:lnTo>
                    <a:pt x="259" y="40"/>
                  </a:lnTo>
                  <a:lnTo>
                    <a:pt x="272" y="33"/>
                  </a:lnTo>
                  <a:lnTo>
                    <a:pt x="286" y="27"/>
                  </a:lnTo>
                  <a:lnTo>
                    <a:pt x="301" y="23"/>
                  </a:lnTo>
                  <a:lnTo>
                    <a:pt x="318" y="20"/>
                  </a:lnTo>
                  <a:lnTo>
                    <a:pt x="333" y="14"/>
                  </a:lnTo>
                  <a:lnTo>
                    <a:pt x="348" y="10"/>
                  </a:lnTo>
                  <a:lnTo>
                    <a:pt x="367" y="6"/>
                  </a:lnTo>
                  <a:lnTo>
                    <a:pt x="384" y="6"/>
                  </a:lnTo>
                  <a:lnTo>
                    <a:pt x="403" y="2"/>
                  </a:lnTo>
                  <a:lnTo>
                    <a:pt x="421" y="0"/>
                  </a:lnTo>
                  <a:lnTo>
                    <a:pt x="440" y="0"/>
                  </a:lnTo>
                  <a:lnTo>
                    <a:pt x="461" y="2"/>
                  </a:lnTo>
                  <a:lnTo>
                    <a:pt x="480" y="2"/>
                  </a:lnTo>
                  <a:lnTo>
                    <a:pt x="499" y="2"/>
                  </a:lnTo>
                  <a:lnTo>
                    <a:pt x="516" y="4"/>
                  </a:lnTo>
                  <a:lnTo>
                    <a:pt x="537" y="6"/>
                  </a:lnTo>
                  <a:lnTo>
                    <a:pt x="552" y="8"/>
                  </a:lnTo>
                  <a:lnTo>
                    <a:pt x="571" y="12"/>
                  </a:lnTo>
                  <a:lnTo>
                    <a:pt x="586" y="16"/>
                  </a:lnTo>
                  <a:lnTo>
                    <a:pt x="603" y="20"/>
                  </a:lnTo>
                  <a:lnTo>
                    <a:pt x="616" y="25"/>
                  </a:lnTo>
                  <a:lnTo>
                    <a:pt x="632" y="29"/>
                  </a:lnTo>
                  <a:lnTo>
                    <a:pt x="645" y="33"/>
                  </a:lnTo>
                  <a:lnTo>
                    <a:pt x="660" y="40"/>
                  </a:lnTo>
                  <a:lnTo>
                    <a:pt x="672" y="46"/>
                  </a:lnTo>
                  <a:lnTo>
                    <a:pt x="685" y="54"/>
                  </a:lnTo>
                  <a:lnTo>
                    <a:pt x="696" y="61"/>
                  </a:lnTo>
                  <a:lnTo>
                    <a:pt x="710" y="69"/>
                  </a:lnTo>
                  <a:lnTo>
                    <a:pt x="721" y="77"/>
                  </a:lnTo>
                  <a:lnTo>
                    <a:pt x="730" y="82"/>
                  </a:lnTo>
                  <a:lnTo>
                    <a:pt x="742" y="92"/>
                  </a:lnTo>
                  <a:lnTo>
                    <a:pt x="751" y="101"/>
                  </a:lnTo>
                  <a:lnTo>
                    <a:pt x="761" y="111"/>
                  </a:lnTo>
                  <a:lnTo>
                    <a:pt x="770" y="118"/>
                  </a:lnTo>
                  <a:lnTo>
                    <a:pt x="780" y="128"/>
                  </a:lnTo>
                  <a:lnTo>
                    <a:pt x="789" y="137"/>
                  </a:lnTo>
                  <a:lnTo>
                    <a:pt x="797" y="145"/>
                  </a:lnTo>
                  <a:lnTo>
                    <a:pt x="805" y="154"/>
                  </a:lnTo>
                  <a:lnTo>
                    <a:pt x="812" y="166"/>
                  </a:lnTo>
                  <a:lnTo>
                    <a:pt x="820" y="175"/>
                  </a:lnTo>
                  <a:lnTo>
                    <a:pt x="825" y="185"/>
                  </a:lnTo>
                  <a:lnTo>
                    <a:pt x="831" y="194"/>
                  </a:lnTo>
                  <a:lnTo>
                    <a:pt x="837" y="206"/>
                  </a:lnTo>
                  <a:lnTo>
                    <a:pt x="845" y="215"/>
                  </a:lnTo>
                  <a:lnTo>
                    <a:pt x="848" y="225"/>
                  </a:lnTo>
                  <a:lnTo>
                    <a:pt x="854" y="236"/>
                  </a:lnTo>
                  <a:lnTo>
                    <a:pt x="858" y="244"/>
                  </a:lnTo>
                  <a:lnTo>
                    <a:pt x="862" y="255"/>
                  </a:lnTo>
                  <a:lnTo>
                    <a:pt x="865" y="265"/>
                  </a:lnTo>
                  <a:lnTo>
                    <a:pt x="869" y="274"/>
                  </a:lnTo>
                  <a:lnTo>
                    <a:pt x="873" y="284"/>
                  </a:lnTo>
                  <a:lnTo>
                    <a:pt x="877" y="293"/>
                  </a:lnTo>
                  <a:lnTo>
                    <a:pt x="879" y="303"/>
                  </a:lnTo>
                  <a:lnTo>
                    <a:pt x="883" y="312"/>
                  </a:lnTo>
                  <a:lnTo>
                    <a:pt x="884" y="320"/>
                  </a:lnTo>
                  <a:lnTo>
                    <a:pt x="888" y="329"/>
                  </a:lnTo>
                  <a:lnTo>
                    <a:pt x="890" y="337"/>
                  </a:lnTo>
                  <a:lnTo>
                    <a:pt x="892" y="346"/>
                  </a:lnTo>
                  <a:lnTo>
                    <a:pt x="894" y="354"/>
                  </a:lnTo>
                  <a:lnTo>
                    <a:pt x="898" y="362"/>
                  </a:lnTo>
                  <a:lnTo>
                    <a:pt x="898" y="375"/>
                  </a:lnTo>
                  <a:lnTo>
                    <a:pt x="902" y="388"/>
                  </a:lnTo>
                  <a:lnTo>
                    <a:pt x="903" y="400"/>
                  </a:lnTo>
                  <a:lnTo>
                    <a:pt x="905" y="411"/>
                  </a:lnTo>
                  <a:lnTo>
                    <a:pt x="905" y="419"/>
                  </a:lnTo>
                  <a:lnTo>
                    <a:pt x="905" y="424"/>
                  </a:lnTo>
                  <a:lnTo>
                    <a:pt x="905" y="426"/>
                  </a:lnTo>
                  <a:lnTo>
                    <a:pt x="907" y="430"/>
                  </a:lnTo>
                  <a:lnTo>
                    <a:pt x="902" y="939"/>
                  </a:lnTo>
                  <a:lnTo>
                    <a:pt x="365" y="945"/>
                  </a:lnTo>
                  <a:lnTo>
                    <a:pt x="377" y="8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40" name="Freeform 296">
              <a:extLst>
                <a:ext uri="{FF2B5EF4-FFF2-40B4-BE49-F238E27FC236}">
                  <a16:creationId xmlns:a16="http://schemas.microsoft.com/office/drawing/2014/main" xmlns="" id="{AB109EDE-63EC-4F92-B37E-93A86D748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2169"/>
              <a:ext cx="133" cy="43"/>
            </a:xfrm>
            <a:custGeom>
              <a:avLst/>
              <a:gdLst>
                <a:gd name="T0" fmla="*/ 19 w 266"/>
                <a:gd name="T1" fmla="*/ 0 h 85"/>
                <a:gd name="T2" fmla="*/ 266 w 266"/>
                <a:gd name="T3" fmla="*/ 0 h 85"/>
                <a:gd name="T4" fmla="*/ 260 w 266"/>
                <a:gd name="T5" fmla="*/ 81 h 85"/>
                <a:gd name="T6" fmla="*/ 0 w 266"/>
                <a:gd name="T7" fmla="*/ 85 h 85"/>
                <a:gd name="T8" fmla="*/ 19 w 266"/>
                <a:gd name="T9" fmla="*/ 0 h 85"/>
                <a:gd name="T10" fmla="*/ 19 w 266"/>
                <a:gd name="T11" fmla="*/ 0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85"/>
                <a:gd name="T20" fmla="*/ 266 w 266"/>
                <a:gd name="T21" fmla="*/ 85 h 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85">
                  <a:moveTo>
                    <a:pt x="19" y="0"/>
                  </a:moveTo>
                  <a:lnTo>
                    <a:pt x="266" y="0"/>
                  </a:lnTo>
                  <a:lnTo>
                    <a:pt x="260" y="81"/>
                  </a:lnTo>
                  <a:lnTo>
                    <a:pt x="0" y="8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41" name="Freeform 297">
              <a:extLst>
                <a:ext uri="{FF2B5EF4-FFF2-40B4-BE49-F238E27FC236}">
                  <a16:creationId xmlns:a16="http://schemas.microsoft.com/office/drawing/2014/main" xmlns="" id="{3ACAE60B-7EC9-4113-8551-52F3B1E67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" y="1666"/>
              <a:ext cx="134" cy="98"/>
            </a:xfrm>
            <a:custGeom>
              <a:avLst/>
              <a:gdLst>
                <a:gd name="T0" fmla="*/ 0 w 268"/>
                <a:gd name="T1" fmla="*/ 145 h 196"/>
                <a:gd name="T2" fmla="*/ 268 w 268"/>
                <a:gd name="T3" fmla="*/ 0 h 196"/>
                <a:gd name="T4" fmla="*/ 46 w 268"/>
                <a:gd name="T5" fmla="*/ 196 h 196"/>
                <a:gd name="T6" fmla="*/ 0 w 268"/>
                <a:gd name="T7" fmla="*/ 145 h 196"/>
                <a:gd name="T8" fmla="*/ 0 w 268"/>
                <a:gd name="T9" fmla="*/ 145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8"/>
                <a:gd name="T16" fmla="*/ 0 h 196"/>
                <a:gd name="T17" fmla="*/ 268 w 268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8" h="196">
                  <a:moveTo>
                    <a:pt x="0" y="145"/>
                  </a:moveTo>
                  <a:lnTo>
                    <a:pt x="268" y="0"/>
                  </a:lnTo>
                  <a:lnTo>
                    <a:pt x="46" y="196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42" name="Freeform 298">
              <a:extLst>
                <a:ext uri="{FF2B5EF4-FFF2-40B4-BE49-F238E27FC236}">
                  <a16:creationId xmlns:a16="http://schemas.microsoft.com/office/drawing/2014/main" xmlns="" id="{D378CC52-A54D-413E-B5B5-5E1D6ACF5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1334"/>
              <a:ext cx="565" cy="13"/>
            </a:xfrm>
            <a:custGeom>
              <a:avLst/>
              <a:gdLst>
                <a:gd name="T0" fmla="*/ 0 w 1129"/>
                <a:gd name="T1" fmla="*/ 4 h 27"/>
                <a:gd name="T2" fmla="*/ 2 w 1129"/>
                <a:gd name="T3" fmla="*/ 23 h 27"/>
                <a:gd name="T4" fmla="*/ 274 w 1129"/>
                <a:gd name="T5" fmla="*/ 27 h 27"/>
                <a:gd name="T6" fmla="*/ 989 w 1129"/>
                <a:gd name="T7" fmla="*/ 27 h 27"/>
                <a:gd name="T8" fmla="*/ 1125 w 1129"/>
                <a:gd name="T9" fmla="*/ 27 h 27"/>
                <a:gd name="T10" fmla="*/ 1129 w 1129"/>
                <a:gd name="T11" fmla="*/ 9 h 27"/>
                <a:gd name="T12" fmla="*/ 793 w 1129"/>
                <a:gd name="T13" fmla="*/ 9 h 27"/>
                <a:gd name="T14" fmla="*/ 108 w 1129"/>
                <a:gd name="T15" fmla="*/ 0 h 27"/>
                <a:gd name="T16" fmla="*/ 0 w 1129"/>
                <a:gd name="T17" fmla="*/ 4 h 27"/>
                <a:gd name="T18" fmla="*/ 0 w 1129"/>
                <a:gd name="T19" fmla="*/ 4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9"/>
                <a:gd name="T31" fmla="*/ 0 h 27"/>
                <a:gd name="T32" fmla="*/ 1129 w 1129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9" h="27">
                  <a:moveTo>
                    <a:pt x="0" y="4"/>
                  </a:moveTo>
                  <a:lnTo>
                    <a:pt x="2" y="23"/>
                  </a:lnTo>
                  <a:lnTo>
                    <a:pt x="274" y="27"/>
                  </a:lnTo>
                  <a:lnTo>
                    <a:pt x="989" y="27"/>
                  </a:lnTo>
                  <a:lnTo>
                    <a:pt x="1125" y="27"/>
                  </a:lnTo>
                  <a:lnTo>
                    <a:pt x="1129" y="9"/>
                  </a:lnTo>
                  <a:lnTo>
                    <a:pt x="793" y="9"/>
                  </a:lnTo>
                  <a:lnTo>
                    <a:pt x="10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43" name="Freeform 299">
              <a:extLst>
                <a:ext uri="{FF2B5EF4-FFF2-40B4-BE49-F238E27FC236}">
                  <a16:creationId xmlns:a16="http://schemas.microsoft.com/office/drawing/2014/main" xmlns="" id="{84938287-ADA6-4D42-942D-C1DDD68CB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1439"/>
              <a:ext cx="223" cy="13"/>
            </a:xfrm>
            <a:custGeom>
              <a:avLst/>
              <a:gdLst>
                <a:gd name="T0" fmla="*/ 0 w 445"/>
                <a:gd name="T1" fmla="*/ 0 h 25"/>
                <a:gd name="T2" fmla="*/ 0 w 445"/>
                <a:gd name="T3" fmla="*/ 25 h 25"/>
                <a:gd name="T4" fmla="*/ 445 w 445"/>
                <a:gd name="T5" fmla="*/ 23 h 25"/>
                <a:gd name="T6" fmla="*/ 445 w 445"/>
                <a:gd name="T7" fmla="*/ 9 h 25"/>
                <a:gd name="T8" fmla="*/ 0 w 445"/>
                <a:gd name="T9" fmla="*/ 0 h 25"/>
                <a:gd name="T10" fmla="*/ 0 w 445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5"/>
                <a:gd name="T19" fmla="*/ 0 h 25"/>
                <a:gd name="T20" fmla="*/ 445 w 445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5" h="25">
                  <a:moveTo>
                    <a:pt x="0" y="0"/>
                  </a:moveTo>
                  <a:lnTo>
                    <a:pt x="0" y="25"/>
                  </a:lnTo>
                  <a:lnTo>
                    <a:pt x="445" y="23"/>
                  </a:lnTo>
                  <a:lnTo>
                    <a:pt x="44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844" name="Freeform 300">
              <a:extLst>
                <a:ext uri="{FF2B5EF4-FFF2-40B4-BE49-F238E27FC236}">
                  <a16:creationId xmlns:a16="http://schemas.microsoft.com/office/drawing/2014/main" xmlns="" id="{9971921A-DBDC-452A-B862-CE5E5B659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1814"/>
              <a:ext cx="53" cy="58"/>
            </a:xfrm>
            <a:custGeom>
              <a:avLst/>
              <a:gdLst>
                <a:gd name="T0" fmla="*/ 0 w 104"/>
                <a:gd name="T1" fmla="*/ 45 h 116"/>
                <a:gd name="T2" fmla="*/ 78 w 104"/>
                <a:gd name="T3" fmla="*/ 0 h 116"/>
                <a:gd name="T4" fmla="*/ 104 w 104"/>
                <a:gd name="T5" fmla="*/ 116 h 116"/>
                <a:gd name="T6" fmla="*/ 0 w 104"/>
                <a:gd name="T7" fmla="*/ 45 h 116"/>
                <a:gd name="T8" fmla="*/ 0 w 104"/>
                <a:gd name="T9" fmla="*/ 45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16"/>
                <a:gd name="T17" fmla="*/ 104 w 104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16">
                  <a:moveTo>
                    <a:pt x="0" y="45"/>
                  </a:moveTo>
                  <a:lnTo>
                    <a:pt x="78" y="0"/>
                  </a:lnTo>
                  <a:lnTo>
                    <a:pt x="104" y="11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9E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sp>
        <p:nvSpPr>
          <p:cNvPr id="301" name="Slide Number Placeholder 3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22</a:t>
            </a:fld>
            <a:endParaRPr lang="en-ID"/>
          </a:p>
        </p:txBody>
      </p:sp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>
            <a:extLst>
              <a:ext uri="{FF2B5EF4-FFF2-40B4-BE49-F238E27FC236}">
                <a16:creationId xmlns:a16="http://schemas.microsoft.com/office/drawing/2014/main" xmlns="" id="{CF7D1F33-2C89-41D9-BE4B-60509AFD1BBB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733800"/>
            <a:ext cx="5105400" cy="2819400"/>
            <a:chOff x="1392" y="2352"/>
            <a:chExt cx="3216" cy="1776"/>
          </a:xfrm>
        </p:grpSpPr>
        <p:sp>
          <p:nvSpPr>
            <p:cNvPr id="32793" name="Rectangle 3">
              <a:extLst>
                <a:ext uri="{FF2B5EF4-FFF2-40B4-BE49-F238E27FC236}">
                  <a16:creationId xmlns:a16="http://schemas.microsoft.com/office/drawing/2014/main" xmlns="" id="{EB040CF0-A57C-4104-A9B4-86B37C6A7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381"/>
              <a:ext cx="3216" cy="1747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2794" name="Rectangle 4">
              <a:extLst>
                <a:ext uri="{FF2B5EF4-FFF2-40B4-BE49-F238E27FC236}">
                  <a16:creationId xmlns:a16="http://schemas.microsoft.com/office/drawing/2014/main" xmlns="" id="{F39171E7-9E61-4456-B8F9-53223301A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2400"/>
              <a:ext cx="768" cy="172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2795" name="Rectangle 5">
              <a:extLst>
                <a:ext uri="{FF2B5EF4-FFF2-40B4-BE49-F238E27FC236}">
                  <a16:creationId xmlns:a16="http://schemas.microsoft.com/office/drawing/2014/main" xmlns="" id="{4CA66651-362C-4A0F-BCD9-4ED5F7F2FF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88" y="2352"/>
              <a:ext cx="91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Sewa Mesin</a:t>
              </a:r>
            </a:p>
          </p:txBody>
        </p:sp>
        <p:sp>
          <p:nvSpPr>
            <p:cNvPr id="32796" name="Rectangle 6">
              <a:extLst>
                <a:ext uri="{FF2B5EF4-FFF2-40B4-BE49-F238E27FC236}">
                  <a16:creationId xmlns:a16="http://schemas.microsoft.com/office/drawing/2014/main" xmlns="" id="{76A5F27B-4A3E-4160-9477-0801EBCF7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00"/>
              <a:ext cx="768" cy="172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2797" name="Rectangle 7">
              <a:extLst>
                <a:ext uri="{FF2B5EF4-FFF2-40B4-BE49-F238E27FC236}">
                  <a16:creationId xmlns:a16="http://schemas.microsoft.com/office/drawing/2014/main" xmlns="" id="{3CB9D177-E9FE-4094-ABD1-BDDD79CF1B6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0" y="2352"/>
              <a:ext cx="91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Jumlah Unit</a:t>
              </a:r>
            </a:p>
          </p:txBody>
        </p:sp>
        <p:sp>
          <p:nvSpPr>
            <p:cNvPr id="32798" name="Text Box 8">
              <a:extLst>
                <a:ext uri="{FF2B5EF4-FFF2-40B4-BE49-F238E27FC236}">
                  <a16:creationId xmlns:a16="http://schemas.microsoft.com/office/drawing/2014/main" xmlns="" id="{CFC94B63-A918-4CC4-9F5E-5C1CFF4EB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880"/>
              <a:ext cx="3120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2000"/>
                <a:t>	</a:t>
              </a:r>
              <a:r>
                <a:rPr lang="en-US" altLang="en-US" sz="2400"/>
                <a:t>$60,000	0	N/A</a:t>
              </a:r>
            </a:p>
            <a:p>
              <a:pPr algn="l"/>
              <a:r>
                <a:rPr lang="en-US" altLang="en-US" sz="2400"/>
                <a:t>	60,000	60,000	$1.00</a:t>
              </a:r>
            </a:p>
            <a:p>
              <a:pPr algn="l"/>
              <a:r>
                <a:rPr lang="en-US" altLang="en-US" sz="2400"/>
                <a:t>	60,000	120,000	0.50</a:t>
              </a:r>
            </a:p>
            <a:p>
              <a:pPr algn="l"/>
              <a:r>
                <a:rPr lang="en-US" altLang="en-US" sz="2400"/>
                <a:t>	60,000	180,000	0.33</a:t>
              </a:r>
            </a:p>
            <a:p>
              <a:pPr algn="l"/>
              <a:r>
                <a:rPr lang="en-US" altLang="en-US" sz="2400"/>
                <a:t>	60,000	240,000	0.25</a:t>
              </a:r>
            </a:p>
          </p:txBody>
        </p:sp>
        <p:sp>
          <p:nvSpPr>
            <p:cNvPr id="32799" name="Rectangle 9">
              <a:extLst>
                <a:ext uri="{FF2B5EF4-FFF2-40B4-BE49-F238E27FC236}">
                  <a16:creationId xmlns:a16="http://schemas.microsoft.com/office/drawing/2014/main" xmlns="" id="{D9D93AF8-E414-48B8-A03E-66C13802A5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650" y="2352"/>
              <a:ext cx="91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Kos per Unit</a:t>
              </a:r>
            </a:p>
          </p:txBody>
        </p:sp>
        <p:sp>
          <p:nvSpPr>
            <p:cNvPr id="32800" name="Line 10">
              <a:extLst>
                <a:ext uri="{FF2B5EF4-FFF2-40B4-BE49-F238E27FC236}">
                  <a16:creationId xmlns:a16="http://schemas.microsoft.com/office/drawing/2014/main" xmlns="" id="{5B9833F8-E86D-4643-8098-D6D75CB60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826"/>
              <a:ext cx="30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sp>
        <p:nvSpPr>
          <p:cNvPr id="234507" name="Text Box 11">
            <a:extLst>
              <a:ext uri="{FF2B5EF4-FFF2-40B4-BE49-F238E27FC236}">
                <a16:creationId xmlns:a16="http://schemas.microsoft.com/office/drawing/2014/main" xmlns="" id="{DA0F6822-DE99-495D-9CE7-0E5272FE2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219200"/>
            <a:ext cx="3581400" cy="70485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Fixed Costs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xmlns="" id="{1FC5BA0E-03E3-47A2-94A4-CC65B4456F59}"/>
              </a:ext>
            </a:extLst>
          </p:cNvPr>
          <p:cNvGrpSpPr>
            <a:grpSpLocks/>
          </p:cNvGrpSpPr>
          <p:nvPr/>
        </p:nvGrpSpPr>
        <p:grpSpPr bwMode="auto">
          <a:xfrm>
            <a:off x="2057401" y="457200"/>
            <a:ext cx="3832225" cy="3035300"/>
            <a:chOff x="336" y="288"/>
            <a:chExt cx="2414" cy="1912"/>
          </a:xfrm>
        </p:grpSpPr>
        <p:sp>
          <p:nvSpPr>
            <p:cNvPr id="234509" name="Rectangle 13">
              <a:extLst>
                <a:ext uri="{FF2B5EF4-FFF2-40B4-BE49-F238E27FC236}">
                  <a16:creationId xmlns:a16="http://schemas.microsoft.com/office/drawing/2014/main" xmlns="" id="{7D3241CC-A83B-411E-9783-C39F1E237CF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6" y="288"/>
              <a:ext cx="2398" cy="270"/>
            </a:xfrm>
            <a:prstGeom prst="rect">
              <a:avLst/>
            </a:prstGeom>
            <a:solidFill>
              <a:srgbClr val="006B6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Grafik Total Fixed Cost </a:t>
              </a:r>
            </a:p>
          </p:txBody>
        </p:sp>
        <p:sp>
          <p:nvSpPr>
            <p:cNvPr id="32776" name="Rectangle 14">
              <a:extLst>
                <a:ext uri="{FF2B5EF4-FFF2-40B4-BE49-F238E27FC236}">
                  <a16:creationId xmlns:a16="http://schemas.microsoft.com/office/drawing/2014/main" xmlns="" id="{EFD9B3EE-996A-4D55-863B-0B04E51A41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-88" y="987"/>
              <a:ext cx="128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006600"/>
                  </a:solidFill>
                </a:rPr>
                <a:t>Total Costs</a:t>
              </a:r>
            </a:p>
          </p:txBody>
        </p:sp>
        <p:sp>
          <p:nvSpPr>
            <p:cNvPr id="32777" name="AutoShape 15">
              <a:extLst>
                <a:ext uri="{FF2B5EF4-FFF2-40B4-BE49-F238E27FC236}">
                  <a16:creationId xmlns:a16="http://schemas.microsoft.com/office/drawing/2014/main" xmlns="" id="{EBC122EA-B2E5-40B4-8EA6-1F1FCACCFA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52" y="567"/>
              <a:ext cx="847" cy="1256"/>
            </a:xfrm>
            <a:prstGeom prst="roundRect">
              <a:avLst>
                <a:gd name="adj" fmla="val 1248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110000"/>
                </a:lnSpc>
              </a:pPr>
              <a:r>
                <a:rPr lang="en-US" altLang="en-US" sz="1800">
                  <a:solidFill>
                    <a:srgbClr val="000000"/>
                  </a:solidFill>
                </a:rPr>
                <a:t>$120,000</a:t>
              </a:r>
            </a:p>
            <a:p>
              <a:pPr algn="r">
                <a:lnSpc>
                  <a:spcPct val="110000"/>
                </a:lnSpc>
              </a:pPr>
              <a:r>
                <a:rPr lang="en-US" altLang="en-US" sz="1800">
                  <a:solidFill>
                    <a:srgbClr val="000000"/>
                  </a:solidFill>
                </a:rPr>
                <a:t>$100,000</a:t>
              </a:r>
            </a:p>
            <a:p>
              <a:pPr algn="r">
                <a:lnSpc>
                  <a:spcPct val="110000"/>
                </a:lnSpc>
              </a:pPr>
              <a:r>
                <a:rPr lang="en-US" altLang="en-US" sz="1800">
                  <a:solidFill>
                    <a:srgbClr val="000000"/>
                  </a:solidFill>
                </a:rPr>
                <a:t>$80,000</a:t>
              </a:r>
            </a:p>
            <a:p>
              <a:pPr algn="r">
                <a:lnSpc>
                  <a:spcPct val="110000"/>
                </a:lnSpc>
              </a:pPr>
              <a:r>
                <a:rPr lang="en-US" altLang="en-US" sz="1800">
                  <a:solidFill>
                    <a:srgbClr val="000000"/>
                  </a:solidFill>
                </a:rPr>
                <a:t>$60,000</a:t>
              </a:r>
            </a:p>
            <a:p>
              <a:pPr algn="r">
                <a:lnSpc>
                  <a:spcPct val="110000"/>
                </a:lnSpc>
              </a:pPr>
              <a:r>
                <a:rPr lang="en-US" altLang="en-US" sz="1800">
                  <a:solidFill>
                    <a:srgbClr val="000000"/>
                  </a:solidFill>
                </a:rPr>
                <a:t>$40,000</a:t>
              </a:r>
            </a:p>
            <a:p>
              <a:pPr algn="r">
                <a:lnSpc>
                  <a:spcPct val="110000"/>
                </a:lnSpc>
              </a:pPr>
              <a:r>
                <a:rPr lang="en-US" altLang="en-US" sz="1800">
                  <a:solidFill>
                    <a:srgbClr val="000000"/>
                  </a:solidFill>
                </a:rPr>
                <a:t>  $20,000</a:t>
              </a:r>
            </a:p>
          </p:txBody>
        </p:sp>
        <p:sp>
          <p:nvSpPr>
            <p:cNvPr id="32778" name="Rectangle 16">
              <a:extLst>
                <a:ext uri="{FF2B5EF4-FFF2-40B4-BE49-F238E27FC236}">
                  <a16:creationId xmlns:a16="http://schemas.microsoft.com/office/drawing/2014/main" xmlns="" id="{42AAF762-94E5-4C5D-8486-0DB8C416156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64" y="1824"/>
              <a:ext cx="143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800">
                  <a:solidFill>
                    <a:srgbClr val="000000"/>
                  </a:solidFill>
                </a:rPr>
                <a:t>	60	120	180	240</a:t>
              </a:r>
            </a:p>
          </p:txBody>
        </p:sp>
        <p:sp>
          <p:nvSpPr>
            <p:cNvPr id="32779" name="Rectangle 17">
              <a:extLst>
                <a:ext uri="{FF2B5EF4-FFF2-40B4-BE49-F238E27FC236}">
                  <a16:creationId xmlns:a16="http://schemas.microsoft.com/office/drawing/2014/main" xmlns="" id="{9C3C234F-8DC2-4C20-9795-4F8AFA370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679"/>
              <a:ext cx="1128" cy="1144"/>
            </a:xfrm>
            <a:prstGeom prst="rect">
              <a:avLst/>
            </a:prstGeom>
            <a:solidFill>
              <a:srgbClr val="FFFF66"/>
            </a:solidFill>
            <a:ln w="25400">
              <a:solidFill>
                <a:srgbClr val="037C0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2780" name="Line 18">
              <a:extLst>
                <a:ext uri="{FF2B5EF4-FFF2-40B4-BE49-F238E27FC236}">
                  <a16:creationId xmlns:a16="http://schemas.microsoft.com/office/drawing/2014/main" xmlns="" id="{A75F6608-94E9-4C2C-B4E4-40A3CE423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1671"/>
              <a:ext cx="31" cy="0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2781" name="Line 19">
              <a:extLst>
                <a:ext uri="{FF2B5EF4-FFF2-40B4-BE49-F238E27FC236}">
                  <a16:creationId xmlns:a16="http://schemas.microsoft.com/office/drawing/2014/main" xmlns="" id="{871B78C0-D16A-4E02-9395-836220AD8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1479"/>
              <a:ext cx="31" cy="0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2782" name="Line 20">
              <a:extLst>
                <a:ext uri="{FF2B5EF4-FFF2-40B4-BE49-F238E27FC236}">
                  <a16:creationId xmlns:a16="http://schemas.microsoft.com/office/drawing/2014/main" xmlns="" id="{D12C4B36-704F-4935-9AE2-1449ADED0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1287"/>
              <a:ext cx="31" cy="0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2783" name="Line 21">
              <a:extLst>
                <a:ext uri="{FF2B5EF4-FFF2-40B4-BE49-F238E27FC236}">
                  <a16:creationId xmlns:a16="http://schemas.microsoft.com/office/drawing/2014/main" xmlns="" id="{D416AEEE-9227-4B18-BC6D-9432C20BA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1095"/>
              <a:ext cx="31" cy="0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2784" name="Line 22">
              <a:extLst>
                <a:ext uri="{FF2B5EF4-FFF2-40B4-BE49-F238E27FC236}">
                  <a16:creationId xmlns:a16="http://schemas.microsoft.com/office/drawing/2014/main" xmlns="" id="{03045D88-2B7F-494A-9D1D-6E210FCE30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903"/>
              <a:ext cx="31" cy="0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2785" name="Line 23">
              <a:extLst>
                <a:ext uri="{FF2B5EF4-FFF2-40B4-BE49-F238E27FC236}">
                  <a16:creationId xmlns:a16="http://schemas.microsoft.com/office/drawing/2014/main" xmlns="" id="{2DCF5006-5047-48EF-ABDD-F551C977FF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1752"/>
              <a:ext cx="0" cy="95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2786" name="Line 24">
              <a:extLst>
                <a:ext uri="{FF2B5EF4-FFF2-40B4-BE49-F238E27FC236}">
                  <a16:creationId xmlns:a16="http://schemas.microsoft.com/office/drawing/2014/main" xmlns="" id="{42C4C4FF-385E-4B17-BCFA-5229614E1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1752"/>
              <a:ext cx="0" cy="95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2787" name="Line 25">
              <a:extLst>
                <a:ext uri="{FF2B5EF4-FFF2-40B4-BE49-F238E27FC236}">
                  <a16:creationId xmlns:a16="http://schemas.microsoft.com/office/drawing/2014/main" xmlns="" id="{BD5E4580-CDEC-46CC-B63F-3C683EFDC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1752"/>
              <a:ext cx="0" cy="95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2788" name="Line 26">
              <a:extLst>
                <a:ext uri="{FF2B5EF4-FFF2-40B4-BE49-F238E27FC236}">
                  <a16:creationId xmlns:a16="http://schemas.microsoft.com/office/drawing/2014/main" xmlns="" id="{773FCE13-7075-4B30-A8D6-D9055DF700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1752"/>
              <a:ext cx="0" cy="95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2789" name="Rectangle 27">
              <a:extLst>
                <a:ext uri="{FF2B5EF4-FFF2-40B4-BE49-F238E27FC236}">
                  <a16:creationId xmlns:a16="http://schemas.microsoft.com/office/drawing/2014/main" xmlns="" id="{3CB1B93C-3148-485E-B2B8-6E449F378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177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2790" name="Rectangle 28">
              <a:extLst>
                <a:ext uri="{FF2B5EF4-FFF2-40B4-BE49-F238E27FC236}">
                  <a16:creationId xmlns:a16="http://schemas.microsoft.com/office/drawing/2014/main" xmlns="" id="{EFB6144D-6874-4356-8E9F-CAB7FD6E2B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20" y="1971"/>
              <a:ext cx="16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006600"/>
                  </a:solidFill>
                </a:rPr>
                <a:t>Units Diproduksi (000)</a:t>
              </a:r>
            </a:p>
          </p:txBody>
        </p:sp>
        <p:sp>
          <p:nvSpPr>
            <p:cNvPr id="32791" name="Line 29">
              <a:extLst>
                <a:ext uri="{FF2B5EF4-FFF2-40B4-BE49-F238E27FC236}">
                  <a16:creationId xmlns:a16="http://schemas.microsoft.com/office/drawing/2014/main" xmlns="" id="{E41E916A-2BF0-4AB7-B46C-47264BC20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7" y="1287"/>
              <a:ext cx="1104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2792" name="Text Box 30">
              <a:extLst>
                <a:ext uri="{FF2B5EF4-FFF2-40B4-BE49-F238E27FC236}">
                  <a16:creationId xmlns:a16="http://schemas.microsoft.com/office/drawing/2014/main" xmlns="" id="{F2918425-888E-4EE1-940A-A09C3E07D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065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i="1"/>
                <a:t>F = $60,000</a:t>
              </a:r>
            </a:p>
          </p:txBody>
        </p:sp>
      </p:grpSp>
      <p:sp>
        <p:nvSpPr>
          <p:cNvPr id="234527" name="Line 31">
            <a:extLst>
              <a:ext uri="{FF2B5EF4-FFF2-40B4-BE49-F238E27FC236}">
                <a16:creationId xmlns:a16="http://schemas.microsoft.com/office/drawing/2014/main" xmlns="" id="{F693562F-105D-4116-9011-0C2D4697D8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3200400"/>
            <a:ext cx="1752600" cy="1828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234528" name="Line 32">
            <a:extLst>
              <a:ext uri="{FF2B5EF4-FFF2-40B4-BE49-F238E27FC236}">
                <a16:creationId xmlns:a16="http://schemas.microsoft.com/office/drawing/2014/main" xmlns="" id="{D8762B92-8FE5-48B1-A483-7BD177320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057400"/>
            <a:ext cx="0" cy="304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ID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23</a:t>
            </a:fld>
            <a:endParaRPr lang="en-ID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4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>
            <a:extLst>
              <a:ext uri="{FF2B5EF4-FFF2-40B4-BE49-F238E27FC236}">
                <a16:creationId xmlns:a16="http://schemas.microsoft.com/office/drawing/2014/main" xmlns="" id="{958EDE4E-0625-455A-B50D-4D8E0FBCFF1A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733800"/>
            <a:ext cx="5105400" cy="2819400"/>
            <a:chOff x="1392" y="2352"/>
            <a:chExt cx="3216" cy="1776"/>
          </a:xfrm>
        </p:grpSpPr>
        <p:sp>
          <p:nvSpPr>
            <p:cNvPr id="33822" name="Rectangle 3">
              <a:extLst>
                <a:ext uri="{FF2B5EF4-FFF2-40B4-BE49-F238E27FC236}">
                  <a16:creationId xmlns:a16="http://schemas.microsoft.com/office/drawing/2014/main" xmlns="" id="{62DB1895-3707-4893-9EB7-45E960217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381"/>
              <a:ext cx="3216" cy="1747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3823" name="Rectangle 4">
              <a:extLst>
                <a:ext uri="{FF2B5EF4-FFF2-40B4-BE49-F238E27FC236}">
                  <a16:creationId xmlns:a16="http://schemas.microsoft.com/office/drawing/2014/main" xmlns="" id="{C78162EF-E88C-4358-AF15-10B96F6AD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2400"/>
              <a:ext cx="768" cy="172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3824" name="Rectangle 5">
              <a:extLst>
                <a:ext uri="{FF2B5EF4-FFF2-40B4-BE49-F238E27FC236}">
                  <a16:creationId xmlns:a16="http://schemas.microsoft.com/office/drawing/2014/main" xmlns="" id="{1D047E35-2C72-4DDF-B045-27B5C960541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88" y="2352"/>
              <a:ext cx="91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Sewa Mesin</a:t>
              </a:r>
            </a:p>
          </p:txBody>
        </p:sp>
        <p:sp>
          <p:nvSpPr>
            <p:cNvPr id="33825" name="Rectangle 6">
              <a:extLst>
                <a:ext uri="{FF2B5EF4-FFF2-40B4-BE49-F238E27FC236}">
                  <a16:creationId xmlns:a16="http://schemas.microsoft.com/office/drawing/2014/main" xmlns="" id="{F6B26AA8-0E0F-49DA-A479-3926EABB0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00"/>
              <a:ext cx="768" cy="172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3826" name="Rectangle 7">
              <a:extLst>
                <a:ext uri="{FF2B5EF4-FFF2-40B4-BE49-F238E27FC236}">
                  <a16:creationId xmlns:a16="http://schemas.microsoft.com/office/drawing/2014/main" xmlns="" id="{EC81BF39-9A22-4F80-98FD-6FBFE62CF2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0" y="2352"/>
              <a:ext cx="91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Jumlah Unit</a:t>
              </a:r>
            </a:p>
          </p:txBody>
        </p:sp>
        <p:sp>
          <p:nvSpPr>
            <p:cNvPr id="33827" name="Text Box 8">
              <a:extLst>
                <a:ext uri="{FF2B5EF4-FFF2-40B4-BE49-F238E27FC236}">
                  <a16:creationId xmlns:a16="http://schemas.microsoft.com/office/drawing/2014/main" xmlns="" id="{7C6706CC-7BCE-4F83-AA1E-49B5E57DB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880"/>
              <a:ext cx="3120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2000"/>
                <a:t>	</a:t>
              </a:r>
              <a:r>
                <a:rPr lang="en-US" altLang="en-US" sz="2400"/>
                <a:t>$60,000	0	N/A</a:t>
              </a:r>
            </a:p>
            <a:p>
              <a:pPr algn="l"/>
              <a:r>
                <a:rPr lang="en-US" altLang="en-US" sz="2400"/>
                <a:t>	60,000	60,000	$1.00</a:t>
              </a:r>
            </a:p>
            <a:p>
              <a:pPr algn="l"/>
              <a:r>
                <a:rPr lang="en-US" altLang="en-US" sz="2400"/>
                <a:t>	60,000	120,000	0.50</a:t>
              </a:r>
            </a:p>
            <a:p>
              <a:pPr algn="l"/>
              <a:r>
                <a:rPr lang="en-US" altLang="en-US" sz="2400"/>
                <a:t>	60,000	180,000	0.33</a:t>
              </a:r>
            </a:p>
            <a:p>
              <a:pPr algn="l"/>
              <a:r>
                <a:rPr lang="en-US" altLang="en-US" sz="2400"/>
                <a:t>	60,000	240,000	0.25</a:t>
              </a:r>
            </a:p>
          </p:txBody>
        </p:sp>
        <p:sp>
          <p:nvSpPr>
            <p:cNvPr id="33828" name="Rectangle 9">
              <a:extLst>
                <a:ext uri="{FF2B5EF4-FFF2-40B4-BE49-F238E27FC236}">
                  <a16:creationId xmlns:a16="http://schemas.microsoft.com/office/drawing/2014/main" xmlns="" id="{4D65EC5F-F778-445C-8E1E-9FB1F9AE572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650" y="2352"/>
              <a:ext cx="91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Kos per unit</a:t>
              </a:r>
            </a:p>
          </p:txBody>
        </p:sp>
        <p:sp>
          <p:nvSpPr>
            <p:cNvPr id="33829" name="Line 10">
              <a:extLst>
                <a:ext uri="{FF2B5EF4-FFF2-40B4-BE49-F238E27FC236}">
                  <a16:creationId xmlns:a16="http://schemas.microsoft.com/office/drawing/2014/main" xmlns="" id="{3267A1BD-AAC4-417A-BA26-A365CC134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826"/>
              <a:ext cx="30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sp>
        <p:nvSpPr>
          <p:cNvPr id="235531" name="Text Box 11">
            <a:extLst>
              <a:ext uri="{FF2B5EF4-FFF2-40B4-BE49-F238E27FC236}">
                <a16:creationId xmlns:a16="http://schemas.microsoft.com/office/drawing/2014/main" xmlns="" id="{23D326DA-07C9-4F22-A740-C4C491780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219200"/>
            <a:ext cx="3581400" cy="70485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Fixed Costs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xmlns="" id="{D1B54B6E-4D2D-473C-98A6-C655C39EF369}"/>
              </a:ext>
            </a:extLst>
          </p:cNvPr>
          <p:cNvGrpSpPr>
            <a:grpSpLocks/>
          </p:cNvGrpSpPr>
          <p:nvPr/>
        </p:nvGrpSpPr>
        <p:grpSpPr bwMode="auto">
          <a:xfrm>
            <a:off x="2057401" y="457200"/>
            <a:ext cx="3806825" cy="3035300"/>
            <a:chOff x="336" y="288"/>
            <a:chExt cx="2398" cy="1912"/>
          </a:xfrm>
        </p:grpSpPr>
        <p:sp>
          <p:nvSpPr>
            <p:cNvPr id="235533" name="Rectangle 13">
              <a:extLst>
                <a:ext uri="{FF2B5EF4-FFF2-40B4-BE49-F238E27FC236}">
                  <a16:creationId xmlns:a16="http://schemas.microsoft.com/office/drawing/2014/main" xmlns="" id="{542DE9F5-BF28-4752-ACC0-F0649C8C24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6" y="288"/>
              <a:ext cx="2398" cy="270"/>
            </a:xfrm>
            <a:prstGeom prst="rect">
              <a:avLst/>
            </a:prstGeom>
            <a:solidFill>
              <a:srgbClr val="006B6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Grafik Unit Fixed Cost</a:t>
              </a:r>
            </a:p>
          </p:txBody>
        </p:sp>
        <p:sp>
          <p:nvSpPr>
            <p:cNvPr id="33801" name="Rectangle 14">
              <a:extLst>
                <a:ext uri="{FF2B5EF4-FFF2-40B4-BE49-F238E27FC236}">
                  <a16:creationId xmlns:a16="http://schemas.microsoft.com/office/drawing/2014/main" xmlns="" id="{C03C16D3-E0C8-4831-9555-4FD132FDE0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-35" y="987"/>
              <a:ext cx="128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006600"/>
                  </a:solidFill>
                </a:rPr>
                <a:t>Cost per Unit</a:t>
              </a:r>
            </a:p>
          </p:txBody>
        </p:sp>
        <p:sp>
          <p:nvSpPr>
            <p:cNvPr id="33802" name="AutoShape 15">
              <a:extLst>
                <a:ext uri="{FF2B5EF4-FFF2-40B4-BE49-F238E27FC236}">
                  <a16:creationId xmlns:a16="http://schemas.microsoft.com/office/drawing/2014/main" xmlns="" id="{84497F62-C225-48E5-9242-EB88C00CC8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6" y="576"/>
              <a:ext cx="847" cy="1188"/>
            </a:xfrm>
            <a:prstGeom prst="roundRect">
              <a:avLst>
                <a:gd name="adj" fmla="val 1248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110000"/>
                </a:lnSpc>
                <a:spcBef>
                  <a:spcPct val="60000"/>
                </a:spcBef>
              </a:pPr>
              <a:r>
                <a:rPr lang="en-US" altLang="en-US" sz="1800">
                  <a:solidFill>
                    <a:srgbClr val="000000"/>
                  </a:solidFill>
                </a:rPr>
                <a:t>$1.00</a:t>
              </a:r>
            </a:p>
            <a:p>
              <a:pPr algn="r">
                <a:lnSpc>
                  <a:spcPct val="110000"/>
                </a:lnSpc>
                <a:spcBef>
                  <a:spcPct val="60000"/>
                </a:spcBef>
              </a:pPr>
              <a:r>
                <a:rPr lang="en-US" altLang="en-US" sz="1800">
                  <a:solidFill>
                    <a:srgbClr val="000000"/>
                  </a:solidFill>
                </a:rPr>
                <a:t>$0.50</a:t>
              </a:r>
            </a:p>
            <a:p>
              <a:pPr algn="r">
                <a:lnSpc>
                  <a:spcPct val="110000"/>
                </a:lnSpc>
                <a:spcBef>
                  <a:spcPct val="60000"/>
                </a:spcBef>
              </a:pPr>
              <a:r>
                <a:rPr lang="en-US" altLang="en-US" sz="1800">
                  <a:solidFill>
                    <a:srgbClr val="000000"/>
                  </a:solidFill>
                </a:rPr>
                <a:t>$0.33</a:t>
              </a:r>
            </a:p>
            <a:p>
              <a:pPr algn="r">
                <a:lnSpc>
                  <a:spcPct val="110000"/>
                </a:lnSpc>
                <a:spcBef>
                  <a:spcPct val="60000"/>
                </a:spcBef>
              </a:pPr>
              <a:r>
                <a:rPr lang="en-US" altLang="en-US" sz="1800">
                  <a:solidFill>
                    <a:srgbClr val="000000"/>
                  </a:solidFill>
                </a:rPr>
                <a:t>$0.25</a:t>
              </a:r>
            </a:p>
          </p:txBody>
        </p:sp>
        <p:sp>
          <p:nvSpPr>
            <p:cNvPr id="33803" name="Rectangle 16">
              <a:extLst>
                <a:ext uri="{FF2B5EF4-FFF2-40B4-BE49-F238E27FC236}">
                  <a16:creationId xmlns:a16="http://schemas.microsoft.com/office/drawing/2014/main" xmlns="" id="{2DF4C3FE-CE21-4D29-B075-67DE58FD184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56" y="1824"/>
              <a:ext cx="143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tabLst>
                  <a:tab pos="457200" algn="ctr"/>
                  <a:tab pos="80010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7200" algn="ctr"/>
                  <a:tab pos="80010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7200" algn="ctr"/>
                  <a:tab pos="80010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7200" algn="ctr"/>
                  <a:tab pos="80010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7200" algn="ctr"/>
                  <a:tab pos="80010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  <a:tab pos="80010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  <a:tab pos="80010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  <a:tab pos="80010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  <a:tab pos="80010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800">
                  <a:solidFill>
                    <a:srgbClr val="000000"/>
                  </a:solidFill>
                </a:rPr>
                <a:t>	60	120	180	240</a:t>
              </a:r>
            </a:p>
          </p:txBody>
        </p:sp>
        <p:sp>
          <p:nvSpPr>
            <p:cNvPr id="33804" name="Rectangle 17">
              <a:extLst>
                <a:ext uri="{FF2B5EF4-FFF2-40B4-BE49-F238E27FC236}">
                  <a16:creationId xmlns:a16="http://schemas.microsoft.com/office/drawing/2014/main" xmlns="" id="{2C330970-B4F0-4141-A84D-6E5181FD5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" y="679"/>
              <a:ext cx="1128" cy="1144"/>
            </a:xfrm>
            <a:prstGeom prst="rect">
              <a:avLst/>
            </a:prstGeom>
            <a:solidFill>
              <a:srgbClr val="FFFF66"/>
            </a:solidFill>
            <a:ln w="25400">
              <a:solidFill>
                <a:srgbClr val="037C0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3805" name="Line 18">
              <a:extLst>
                <a:ext uri="{FF2B5EF4-FFF2-40B4-BE49-F238E27FC236}">
                  <a16:creationId xmlns:a16="http://schemas.microsoft.com/office/drawing/2014/main" xmlns="" id="{695E30BC-1AB2-439C-BCAA-A13EB575F2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2" y="1632"/>
              <a:ext cx="31" cy="0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3806" name="Line 19">
              <a:extLst>
                <a:ext uri="{FF2B5EF4-FFF2-40B4-BE49-F238E27FC236}">
                  <a16:creationId xmlns:a16="http://schemas.microsoft.com/office/drawing/2014/main" xmlns="" id="{D3924F84-8F4B-43F8-8847-DF7E8162F2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2" y="1344"/>
              <a:ext cx="31" cy="0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3807" name="Line 20">
              <a:extLst>
                <a:ext uri="{FF2B5EF4-FFF2-40B4-BE49-F238E27FC236}">
                  <a16:creationId xmlns:a16="http://schemas.microsoft.com/office/drawing/2014/main" xmlns="" id="{0A774640-15E1-4FF7-817E-E16EE52B3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2" y="1056"/>
              <a:ext cx="31" cy="0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3808" name="Line 21">
              <a:extLst>
                <a:ext uri="{FF2B5EF4-FFF2-40B4-BE49-F238E27FC236}">
                  <a16:creationId xmlns:a16="http://schemas.microsoft.com/office/drawing/2014/main" xmlns="" id="{CA041225-A96F-4CF5-A15A-F00F00C9D4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6" y="1752"/>
              <a:ext cx="0" cy="95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3809" name="Line 22">
              <a:extLst>
                <a:ext uri="{FF2B5EF4-FFF2-40B4-BE49-F238E27FC236}">
                  <a16:creationId xmlns:a16="http://schemas.microsoft.com/office/drawing/2014/main" xmlns="" id="{AF4A786A-73AF-4F99-A72C-E1A0B788D0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6" y="1752"/>
              <a:ext cx="0" cy="95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3810" name="Line 23">
              <a:extLst>
                <a:ext uri="{FF2B5EF4-FFF2-40B4-BE49-F238E27FC236}">
                  <a16:creationId xmlns:a16="http://schemas.microsoft.com/office/drawing/2014/main" xmlns="" id="{47426EC5-4A5D-4AE6-881C-DFF10583DD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1752"/>
              <a:ext cx="0" cy="95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3811" name="Line 24">
              <a:extLst>
                <a:ext uri="{FF2B5EF4-FFF2-40B4-BE49-F238E27FC236}">
                  <a16:creationId xmlns:a16="http://schemas.microsoft.com/office/drawing/2014/main" xmlns="" id="{65077D70-5533-4ED5-B79A-EA0E0588D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6" y="1752"/>
              <a:ext cx="0" cy="95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3812" name="Rectangle 25">
              <a:extLst>
                <a:ext uri="{FF2B5EF4-FFF2-40B4-BE49-F238E27FC236}">
                  <a16:creationId xmlns:a16="http://schemas.microsoft.com/office/drawing/2014/main" xmlns="" id="{973C93D4-21FE-4FE3-B664-960467BCE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177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3813" name="Rectangle 26">
              <a:extLst>
                <a:ext uri="{FF2B5EF4-FFF2-40B4-BE49-F238E27FC236}">
                  <a16:creationId xmlns:a16="http://schemas.microsoft.com/office/drawing/2014/main" xmlns="" id="{7D439E2B-F95A-40CF-ADE2-63D472AD1D1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62" y="1971"/>
              <a:ext cx="16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006600"/>
                  </a:solidFill>
                </a:rPr>
                <a:t>Unit Diproduksi (000)</a:t>
              </a:r>
            </a:p>
          </p:txBody>
        </p:sp>
        <p:sp>
          <p:nvSpPr>
            <p:cNvPr id="33814" name="Oval 27">
              <a:extLst>
                <a:ext uri="{FF2B5EF4-FFF2-40B4-BE49-F238E27FC236}">
                  <a16:creationId xmlns:a16="http://schemas.microsoft.com/office/drawing/2014/main" xmlns="" id="{B05136CA-4B0D-47D7-A986-6E604709F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" y="1008"/>
              <a:ext cx="40" cy="40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3815" name="Oval 28">
              <a:extLst>
                <a:ext uri="{FF2B5EF4-FFF2-40B4-BE49-F238E27FC236}">
                  <a16:creationId xmlns:a16="http://schemas.microsoft.com/office/drawing/2014/main" xmlns="" id="{70C84C8D-5D77-4659-87AB-B8B1FDDB0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1344"/>
              <a:ext cx="40" cy="40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3816" name="Oval 29">
              <a:extLst>
                <a:ext uri="{FF2B5EF4-FFF2-40B4-BE49-F238E27FC236}">
                  <a16:creationId xmlns:a16="http://schemas.microsoft.com/office/drawing/2014/main" xmlns="" id="{3F526F36-DE19-4CCF-8BCF-476AFE967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" y="1632"/>
              <a:ext cx="40" cy="40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3817" name="Oval 30">
              <a:extLst>
                <a:ext uri="{FF2B5EF4-FFF2-40B4-BE49-F238E27FC236}">
                  <a16:creationId xmlns:a16="http://schemas.microsoft.com/office/drawing/2014/main" xmlns="" id="{9221DFAC-7D10-43B0-A0A6-6F8A8E979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768"/>
              <a:ext cx="40" cy="40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3818" name="Line 31">
              <a:extLst>
                <a:ext uri="{FF2B5EF4-FFF2-40B4-BE49-F238E27FC236}">
                  <a16:creationId xmlns:a16="http://schemas.microsoft.com/office/drawing/2014/main" xmlns="" id="{CC86A626-59AC-42DD-9250-22A9036F1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4" y="768"/>
              <a:ext cx="31" cy="0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3819" name="Line 32">
              <a:extLst>
                <a:ext uri="{FF2B5EF4-FFF2-40B4-BE49-F238E27FC236}">
                  <a16:creationId xmlns:a16="http://schemas.microsoft.com/office/drawing/2014/main" xmlns="" id="{9F27B641-FE86-4D26-99A2-93AD42F22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4" y="816"/>
              <a:ext cx="144" cy="19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sp>
          <p:nvSpPr>
            <p:cNvPr id="33820" name="Line 33">
              <a:extLst>
                <a:ext uri="{FF2B5EF4-FFF2-40B4-BE49-F238E27FC236}">
                  <a16:creationId xmlns:a16="http://schemas.microsoft.com/office/drawing/2014/main" xmlns="" id="{9E6E66AF-4BDE-4E33-8D08-D9A56BF91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6" y="1056"/>
              <a:ext cx="24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ID"/>
            </a:p>
          </p:txBody>
        </p:sp>
        <p:sp>
          <p:nvSpPr>
            <p:cNvPr id="33821" name="Line 34">
              <a:extLst>
                <a:ext uri="{FF2B5EF4-FFF2-40B4-BE49-F238E27FC236}">
                  <a16:creationId xmlns:a16="http://schemas.microsoft.com/office/drawing/2014/main" xmlns="" id="{F4C51F93-8393-4341-A328-6299EEE26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1392"/>
              <a:ext cx="144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ID"/>
            </a:p>
          </p:txBody>
        </p:sp>
      </p:grpSp>
      <p:grpSp>
        <p:nvGrpSpPr>
          <p:cNvPr id="4" name="Group 35">
            <a:extLst>
              <a:ext uri="{FF2B5EF4-FFF2-40B4-BE49-F238E27FC236}">
                <a16:creationId xmlns:a16="http://schemas.microsoft.com/office/drawing/2014/main" xmlns="" id="{B726A734-0442-4C6F-8FDB-B6B1FCA6FE19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438400"/>
            <a:ext cx="3200400" cy="3733800"/>
            <a:chOff x="3072" y="1488"/>
            <a:chExt cx="2016" cy="2352"/>
          </a:xfrm>
        </p:grpSpPr>
        <p:sp>
          <p:nvSpPr>
            <p:cNvPr id="33798" name="Line 36">
              <a:extLst>
                <a:ext uri="{FF2B5EF4-FFF2-40B4-BE49-F238E27FC236}">
                  <a16:creationId xmlns:a16="http://schemas.microsoft.com/office/drawing/2014/main" xmlns="" id="{65902F71-1678-4E70-B599-85B2DED9A4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64" y="1728"/>
              <a:ext cx="1824" cy="211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3799" name="Oval 37">
              <a:extLst>
                <a:ext uri="{FF2B5EF4-FFF2-40B4-BE49-F238E27FC236}">
                  <a16:creationId xmlns:a16="http://schemas.microsoft.com/office/drawing/2014/main" xmlns="" id="{3C1206AD-249E-496D-B7A9-3E3BDABD5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488"/>
              <a:ext cx="192" cy="28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24</a:t>
            </a:fld>
            <a:endParaRPr lang="en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>
            <a:extLst>
              <a:ext uri="{FF2B5EF4-FFF2-40B4-BE49-F238E27FC236}">
                <a16:creationId xmlns:a16="http://schemas.microsoft.com/office/drawing/2014/main" xmlns="" id="{F6D2CF98-1A8B-41D8-9D45-76DF8E4AE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971800"/>
            <a:ext cx="2895600" cy="13081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Variable Cost</a:t>
            </a:r>
          </a:p>
        </p:txBody>
      </p:sp>
      <p:grpSp>
        <p:nvGrpSpPr>
          <p:cNvPr id="34819" name="Group 3">
            <a:extLst>
              <a:ext uri="{FF2B5EF4-FFF2-40B4-BE49-F238E27FC236}">
                <a16:creationId xmlns:a16="http://schemas.microsoft.com/office/drawing/2014/main" xmlns="" id="{31992E77-4B76-4879-82AC-190520D9393A}"/>
              </a:ext>
            </a:extLst>
          </p:cNvPr>
          <p:cNvGrpSpPr>
            <a:grpSpLocks/>
          </p:cNvGrpSpPr>
          <p:nvPr/>
        </p:nvGrpSpPr>
        <p:grpSpPr bwMode="auto">
          <a:xfrm>
            <a:off x="3048001" y="3048001"/>
            <a:ext cx="1311275" cy="3413125"/>
            <a:chOff x="672" y="1504"/>
            <a:chExt cx="826" cy="2150"/>
          </a:xfrm>
        </p:grpSpPr>
        <p:sp>
          <p:nvSpPr>
            <p:cNvPr id="34821" name="Freeform 4">
              <a:extLst>
                <a:ext uri="{FF2B5EF4-FFF2-40B4-BE49-F238E27FC236}">
                  <a16:creationId xmlns:a16="http://schemas.microsoft.com/office/drawing/2014/main" xmlns="" id="{71A5F3B6-D161-487C-9FD3-859748421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1775"/>
              <a:ext cx="728" cy="1275"/>
            </a:xfrm>
            <a:custGeom>
              <a:avLst/>
              <a:gdLst>
                <a:gd name="T0" fmla="*/ 1072 w 1456"/>
                <a:gd name="T1" fmla="*/ 126 h 2551"/>
                <a:gd name="T2" fmla="*/ 1217 w 1456"/>
                <a:gd name="T3" fmla="*/ 160 h 2551"/>
                <a:gd name="T4" fmla="*/ 1285 w 1456"/>
                <a:gd name="T5" fmla="*/ 260 h 2551"/>
                <a:gd name="T6" fmla="*/ 1283 w 1456"/>
                <a:gd name="T7" fmla="*/ 344 h 2551"/>
                <a:gd name="T8" fmla="*/ 1245 w 1456"/>
                <a:gd name="T9" fmla="*/ 500 h 2551"/>
                <a:gd name="T10" fmla="*/ 1203 w 1456"/>
                <a:gd name="T11" fmla="*/ 671 h 2551"/>
                <a:gd name="T12" fmla="*/ 1129 w 1456"/>
                <a:gd name="T13" fmla="*/ 968 h 2551"/>
                <a:gd name="T14" fmla="*/ 1110 w 1456"/>
                <a:gd name="T15" fmla="*/ 1116 h 2551"/>
                <a:gd name="T16" fmla="*/ 1203 w 1456"/>
                <a:gd name="T17" fmla="*/ 1946 h 2551"/>
                <a:gd name="T18" fmla="*/ 1274 w 1456"/>
                <a:gd name="T19" fmla="*/ 2009 h 2551"/>
                <a:gd name="T20" fmla="*/ 1456 w 1456"/>
                <a:gd name="T21" fmla="*/ 2302 h 2551"/>
                <a:gd name="T22" fmla="*/ 1333 w 1456"/>
                <a:gd name="T23" fmla="*/ 2460 h 2551"/>
                <a:gd name="T24" fmla="*/ 1291 w 1456"/>
                <a:gd name="T25" fmla="*/ 2551 h 2551"/>
                <a:gd name="T26" fmla="*/ 1203 w 1456"/>
                <a:gd name="T27" fmla="*/ 2551 h 2551"/>
                <a:gd name="T28" fmla="*/ 928 w 1456"/>
                <a:gd name="T29" fmla="*/ 2494 h 2551"/>
                <a:gd name="T30" fmla="*/ 648 w 1456"/>
                <a:gd name="T31" fmla="*/ 2469 h 2551"/>
                <a:gd name="T32" fmla="*/ 234 w 1456"/>
                <a:gd name="T33" fmla="*/ 2477 h 2551"/>
                <a:gd name="T34" fmla="*/ 222 w 1456"/>
                <a:gd name="T35" fmla="*/ 2228 h 2551"/>
                <a:gd name="T36" fmla="*/ 101 w 1456"/>
                <a:gd name="T37" fmla="*/ 1076 h 2551"/>
                <a:gd name="T38" fmla="*/ 74 w 1456"/>
                <a:gd name="T39" fmla="*/ 848 h 2551"/>
                <a:gd name="T40" fmla="*/ 0 w 1456"/>
                <a:gd name="T41" fmla="*/ 747 h 2551"/>
                <a:gd name="T42" fmla="*/ 0 w 1456"/>
                <a:gd name="T43" fmla="*/ 629 h 2551"/>
                <a:gd name="T44" fmla="*/ 154 w 1456"/>
                <a:gd name="T45" fmla="*/ 356 h 2551"/>
                <a:gd name="T46" fmla="*/ 283 w 1456"/>
                <a:gd name="T47" fmla="*/ 150 h 2551"/>
                <a:gd name="T48" fmla="*/ 393 w 1456"/>
                <a:gd name="T49" fmla="*/ 95 h 2551"/>
                <a:gd name="T50" fmla="*/ 540 w 1456"/>
                <a:gd name="T51" fmla="*/ 34 h 2551"/>
                <a:gd name="T52" fmla="*/ 669 w 1456"/>
                <a:gd name="T53" fmla="*/ 19 h 2551"/>
                <a:gd name="T54" fmla="*/ 806 w 1456"/>
                <a:gd name="T55" fmla="*/ 0 h 2551"/>
                <a:gd name="T56" fmla="*/ 1072 w 1456"/>
                <a:gd name="T57" fmla="*/ 126 h 2551"/>
                <a:gd name="T58" fmla="*/ 1072 w 1456"/>
                <a:gd name="T59" fmla="*/ 126 h 25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56"/>
                <a:gd name="T91" fmla="*/ 0 h 2551"/>
                <a:gd name="T92" fmla="*/ 1456 w 1456"/>
                <a:gd name="T93" fmla="*/ 2551 h 25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56" h="2551">
                  <a:moveTo>
                    <a:pt x="1072" y="126"/>
                  </a:moveTo>
                  <a:lnTo>
                    <a:pt x="1217" y="160"/>
                  </a:lnTo>
                  <a:lnTo>
                    <a:pt x="1285" y="260"/>
                  </a:lnTo>
                  <a:lnTo>
                    <a:pt x="1283" y="344"/>
                  </a:lnTo>
                  <a:lnTo>
                    <a:pt x="1245" y="500"/>
                  </a:lnTo>
                  <a:lnTo>
                    <a:pt x="1203" y="671"/>
                  </a:lnTo>
                  <a:lnTo>
                    <a:pt x="1129" y="968"/>
                  </a:lnTo>
                  <a:lnTo>
                    <a:pt x="1110" y="1116"/>
                  </a:lnTo>
                  <a:lnTo>
                    <a:pt x="1203" y="1946"/>
                  </a:lnTo>
                  <a:lnTo>
                    <a:pt x="1274" y="2009"/>
                  </a:lnTo>
                  <a:lnTo>
                    <a:pt x="1456" y="2302"/>
                  </a:lnTo>
                  <a:lnTo>
                    <a:pt x="1333" y="2460"/>
                  </a:lnTo>
                  <a:lnTo>
                    <a:pt x="1291" y="2551"/>
                  </a:lnTo>
                  <a:lnTo>
                    <a:pt x="1203" y="2551"/>
                  </a:lnTo>
                  <a:lnTo>
                    <a:pt x="928" y="2494"/>
                  </a:lnTo>
                  <a:lnTo>
                    <a:pt x="648" y="2469"/>
                  </a:lnTo>
                  <a:lnTo>
                    <a:pt x="234" y="2477"/>
                  </a:lnTo>
                  <a:lnTo>
                    <a:pt x="222" y="2228"/>
                  </a:lnTo>
                  <a:lnTo>
                    <a:pt x="101" y="1076"/>
                  </a:lnTo>
                  <a:lnTo>
                    <a:pt x="74" y="848"/>
                  </a:lnTo>
                  <a:lnTo>
                    <a:pt x="0" y="747"/>
                  </a:lnTo>
                  <a:lnTo>
                    <a:pt x="0" y="629"/>
                  </a:lnTo>
                  <a:lnTo>
                    <a:pt x="154" y="356"/>
                  </a:lnTo>
                  <a:lnTo>
                    <a:pt x="283" y="150"/>
                  </a:lnTo>
                  <a:lnTo>
                    <a:pt x="393" y="95"/>
                  </a:lnTo>
                  <a:lnTo>
                    <a:pt x="540" y="34"/>
                  </a:lnTo>
                  <a:lnTo>
                    <a:pt x="669" y="19"/>
                  </a:lnTo>
                  <a:lnTo>
                    <a:pt x="806" y="0"/>
                  </a:lnTo>
                  <a:lnTo>
                    <a:pt x="1072" y="126"/>
                  </a:lnTo>
                  <a:close/>
                </a:path>
              </a:pathLst>
            </a:custGeom>
            <a:solidFill>
              <a:srgbClr val="AC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22" name="Freeform 5">
              <a:extLst>
                <a:ext uri="{FF2B5EF4-FFF2-40B4-BE49-F238E27FC236}">
                  <a16:creationId xmlns:a16="http://schemas.microsoft.com/office/drawing/2014/main" xmlns="" id="{540132AA-4054-4663-A56B-C8C4F1D20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203"/>
              <a:ext cx="52" cy="30"/>
            </a:xfrm>
            <a:custGeom>
              <a:avLst/>
              <a:gdLst>
                <a:gd name="T0" fmla="*/ 23 w 105"/>
                <a:gd name="T1" fmla="*/ 0 h 61"/>
                <a:gd name="T2" fmla="*/ 0 w 105"/>
                <a:gd name="T3" fmla="*/ 33 h 61"/>
                <a:gd name="T4" fmla="*/ 23 w 105"/>
                <a:gd name="T5" fmla="*/ 61 h 61"/>
                <a:gd name="T6" fmla="*/ 76 w 105"/>
                <a:gd name="T7" fmla="*/ 50 h 61"/>
                <a:gd name="T8" fmla="*/ 105 w 105"/>
                <a:gd name="T9" fmla="*/ 40 h 61"/>
                <a:gd name="T10" fmla="*/ 70 w 105"/>
                <a:gd name="T11" fmla="*/ 18 h 61"/>
                <a:gd name="T12" fmla="*/ 23 w 105"/>
                <a:gd name="T13" fmla="*/ 0 h 61"/>
                <a:gd name="T14" fmla="*/ 23 w 105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61"/>
                <a:gd name="T26" fmla="*/ 105 w 105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61">
                  <a:moveTo>
                    <a:pt x="23" y="0"/>
                  </a:moveTo>
                  <a:lnTo>
                    <a:pt x="0" y="33"/>
                  </a:lnTo>
                  <a:lnTo>
                    <a:pt x="23" y="61"/>
                  </a:lnTo>
                  <a:lnTo>
                    <a:pt x="76" y="50"/>
                  </a:lnTo>
                  <a:lnTo>
                    <a:pt x="105" y="40"/>
                  </a:lnTo>
                  <a:lnTo>
                    <a:pt x="70" y="1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23" name="Freeform 6">
              <a:extLst>
                <a:ext uri="{FF2B5EF4-FFF2-40B4-BE49-F238E27FC236}">
                  <a16:creationId xmlns:a16="http://schemas.microsoft.com/office/drawing/2014/main" xmlns="" id="{C71534AA-54BD-4EE8-BE25-750B79B91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2051"/>
              <a:ext cx="201" cy="267"/>
            </a:xfrm>
            <a:custGeom>
              <a:avLst/>
              <a:gdLst>
                <a:gd name="T0" fmla="*/ 20 w 402"/>
                <a:gd name="T1" fmla="*/ 420 h 534"/>
                <a:gd name="T2" fmla="*/ 0 w 402"/>
                <a:gd name="T3" fmla="*/ 354 h 534"/>
                <a:gd name="T4" fmla="*/ 8 w 402"/>
                <a:gd name="T5" fmla="*/ 325 h 534"/>
                <a:gd name="T6" fmla="*/ 73 w 402"/>
                <a:gd name="T7" fmla="*/ 276 h 534"/>
                <a:gd name="T8" fmla="*/ 132 w 402"/>
                <a:gd name="T9" fmla="*/ 164 h 534"/>
                <a:gd name="T10" fmla="*/ 172 w 402"/>
                <a:gd name="T11" fmla="*/ 131 h 534"/>
                <a:gd name="T12" fmla="*/ 217 w 402"/>
                <a:gd name="T13" fmla="*/ 57 h 534"/>
                <a:gd name="T14" fmla="*/ 305 w 402"/>
                <a:gd name="T15" fmla="*/ 0 h 534"/>
                <a:gd name="T16" fmla="*/ 324 w 402"/>
                <a:gd name="T17" fmla="*/ 71 h 534"/>
                <a:gd name="T18" fmla="*/ 402 w 402"/>
                <a:gd name="T19" fmla="*/ 219 h 534"/>
                <a:gd name="T20" fmla="*/ 394 w 402"/>
                <a:gd name="T21" fmla="*/ 289 h 534"/>
                <a:gd name="T22" fmla="*/ 276 w 402"/>
                <a:gd name="T23" fmla="*/ 285 h 534"/>
                <a:gd name="T24" fmla="*/ 276 w 402"/>
                <a:gd name="T25" fmla="*/ 310 h 534"/>
                <a:gd name="T26" fmla="*/ 242 w 402"/>
                <a:gd name="T27" fmla="*/ 304 h 534"/>
                <a:gd name="T28" fmla="*/ 227 w 402"/>
                <a:gd name="T29" fmla="*/ 337 h 534"/>
                <a:gd name="T30" fmla="*/ 246 w 402"/>
                <a:gd name="T31" fmla="*/ 363 h 534"/>
                <a:gd name="T32" fmla="*/ 318 w 402"/>
                <a:gd name="T33" fmla="*/ 352 h 534"/>
                <a:gd name="T34" fmla="*/ 314 w 402"/>
                <a:gd name="T35" fmla="*/ 475 h 534"/>
                <a:gd name="T36" fmla="*/ 261 w 402"/>
                <a:gd name="T37" fmla="*/ 474 h 534"/>
                <a:gd name="T38" fmla="*/ 213 w 402"/>
                <a:gd name="T39" fmla="*/ 493 h 534"/>
                <a:gd name="T40" fmla="*/ 143 w 402"/>
                <a:gd name="T41" fmla="*/ 475 h 534"/>
                <a:gd name="T42" fmla="*/ 73 w 402"/>
                <a:gd name="T43" fmla="*/ 534 h 534"/>
                <a:gd name="T44" fmla="*/ 25 w 402"/>
                <a:gd name="T45" fmla="*/ 515 h 534"/>
                <a:gd name="T46" fmla="*/ 8 w 402"/>
                <a:gd name="T47" fmla="*/ 437 h 534"/>
                <a:gd name="T48" fmla="*/ 10 w 402"/>
                <a:gd name="T49" fmla="*/ 422 h 534"/>
                <a:gd name="T50" fmla="*/ 20 w 402"/>
                <a:gd name="T51" fmla="*/ 420 h 534"/>
                <a:gd name="T52" fmla="*/ 20 w 402"/>
                <a:gd name="T53" fmla="*/ 420 h 5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2"/>
                <a:gd name="T82" fmla="*/ 0 h 534"/>
                <a:gd name="T83" fmla="*/ 402 w 402"/>
                <a:gd name="T84" fmla="*/ 534 h 5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2" h="534">
                  <a:moveTo>
                    <a:pt x="20" y="420"/>
                  </a:moveTo>
                  <a:lnTo>
                    <a:pt x="0" y="354"/>
                  </a:lnTo>
                  <a:lnTo>
                    <a:pt x="8" y="325"/>
                  </a:lnTo>
                  <a:lnTo>
                    <a:pt x="73" y="276"/>
                  </a:lnTo>
                  <a:lnTo>
                    <a:pt x="132" y="164"/>
                  </a:lnTo>
                  <a:lnTo>
                    <a:pt x="172" y="131"/>
                  </a:lnTo>
                  <a:lnTo>
                    <a:pt x="217" y="57"/>
                  </a:lnTo>
                  <a:lnTo>
                    <a:pt x="305" y="0"/>
                  </a:lnTo>
                  <a:lnTo>
                    <a:pt x="324" y="71"/>
                  </a:lnTo>
                  <a:lnTo>
                    <a:pt x="402" y="219"/>
                  </a:lnTo>
                  <a:lnTo>
                    <a:pt x="394" y="289"/>
                  </a:lnTo>
                  <a:lnTo>
                    <a:pt x="276" y="285"/>
                  </a:lnTo>
                  <a:lnTo>
                    <a:pt x="276" y="310"/>
                  </a:lnTo>
                  <a:lnTo>
                    <a:pt x="242" y="304"/>
                  </a:lnTo>
                  <a:lnTo>
                    <a:pt x="227" y="337"/>
                  </a:lnTo>
                  <a:lnTo>
                    <a:pt x="246" y="363"/>
                  </a:lnTo>
                  <a:lnTo>
                    <a:pt x="318" y="352"/>
                  </a:lnTo>
                  <a:lnTo>
                    <a:pt x="314" y="475"/>
                  </a:lnTo>
                  <a:lnTo>
                    <a:pt x="261" y="474"/>
                  </a:lnTo>
                  <a:lnTo>
                    <a:pt x="213" y="493"/>
                  </a:lnTo>
                  <a:lnTo>
                    <a:pt x="143" y="475"/>
                  </a:lnTo>
                  <a:lnTo>
                    <a:pt x="73" y="534"/>
                  </a:lnTo>
                  <a:lnTo>
                    <a:pt x="25" y="515"/>
                  </a:lnTo>
                  <a:lnTo>
                    <a:pt x="8" y="437"/>
                  </a:lnTo>
                  <a:lnTo>
                    <a:pt x="10" y="422"/>
                  </a:lnTo>
                  <a:lnTo>
                    <a:pt x="20" y="42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24" name="Freeform 7">
              <a:extLst>
                <a:ext uri="{FF2B5EF4-FFF2-40B4-BE49-F238E27FC236}">
                  <a16:creationId xmlns:a16="http://schemas.microsoft.com/office/drawing/2014/main" xmlns="" id="{E3A65274-F9AB-4F5E-891F-6D5B0F00D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1756"/>
              <a:ext cx="133" cy="159"/>
            </a:xfrm>
            <a:custGeom>
              <a:avLst/>
              <a:gdLst>
                <a:gd name="T0" fmla="*/ 49 w 266"/>
                <a:gd name="T1" fmla="*/ 0 h 317"/>
                <a:gd name="T2" fmla="*/ 0 w 266"/>
                <a:gd name="T3" fmla="*/ 68 h 317"/>
                <a:gd name="T4" fmla="*/ 32 w 266"/>
                <a:gd name="T5" fmla="*/ 219 h 317"/>
                <a:gd name="T6" fmla="*/ 49 w 266"/>
                <a:gd name="T7" fmla="*/ 317 h 317"/>
                <a:gd name="T8" fmla="*/ 125 w 266"/>
                <a:gd name="T9" fmla="*/ 295 h 317"/>
                <a:gd name="T10" fmla="*/ 155 w 266"/>
                <a:gd name="T11" fmla="*/ 190 h 317"/>
                <a:gd name="T12" fmla="*/ 266 w 266"/>
                <a:gd name="T13" fmla="*/ 129 h 317"/>
                <a:gd name="T14" fmla="*/ 140 w 266"/>
                <a:gd name="T15" fmla="*/ 19 h 317"/>
                <a:gd name="T16" fmla="*/ 49 w 266"/>
                <a:gd name="T17" fmla="*/ 0 h 317"/>
                <a:gd name="T18" fmla="*/ 49 w 266"/>
                <a:gd name="T19" fmla="*/ 0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6"/>
                <a:gd name="T31" fmla="*/ 0 h 317"/>
                <a:gd name="T32" fmla="*/ 266 w 266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6" h="317">
                  <a:moveTo>
                    <a:pt x="49" y="0"/>
                  </a:moveTo>
                  <a:lnTo>
                    <a:pt x="0" y="68"/>
                  </a:lnTo>
                  <a:lnTo>
                    <a:pt x="32" y="219"/>
                  </a:lnTo>
                  <a:lnTo>
                    <a:pt x="49" y="317"/>
                  </a:lnTo>
                  <a:lnTo>
                    <a:pt x="125" y="295"/>
                  </a:lnTo>
                  <a:lnTo>
                    <a:pt x="155" y="190"/>
                  </a:lnTo>
                  <a:lnTo>
                    <a:pt x="266" y="129"/>
                  </a:lnTo>
                  <a:lnTo>
                    <a:pt x="140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25" name="Freeform 8">
              <a:extLst>
                <a:ext uri="{FF2B5EF4-FFF2-40B4-BE49-F238E27FC236}">
                  <a16:creationId xmlns:a16="http://schemas.microsoft.com/office/drawing/2014/main" xmlns="" id="{10900714-149E-43F4-ADB3-0B5A70BFB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" y="1830"/>
              <a:ext cx="61" cy="172"/>
            </a:xfrm>
            <a:custGeom>
              <a:avLst/>
              <a:gdLst>
                <a:gd name="T0" fmla="*/ 95 w 121"/>
                <a:gd name="T1" fmla="*/ 0 h 344"/>
                <a:gd name="T2" fmla="*/ 57 w 121"/>
                <a:gd name="T3" fmla="*/ 21 h 344"/>
                <a:gd name="T4" fmla="*/ 51 w 121"/>
                <a:gd name="T5" fmla="*/ 69 h 344"/>
                <a:gd name="T6" fmla="*/ 2 w 121"/>
                <a:gd name="T7" fmla="*/ 158 h 344"/>
                <a:gd name="T8" fmla="*/ 0 w 121"/>
                <a:gd name="T9" fmla="*/ 284 h 344"/>
                <a:gd name="T10" fmla="*/ 74 w 121"/>
                <a:gd name="T11" fmla="*/ 344 h 344"/>
                <a:gd name="T12" fmla="*/ 119 w 121"/>
                <a:gd name="T13" fmla="*/ 135 h 344"/>
                <a:gd name="T14" fmla="*/ 108 w 121"/>
                <a:gd name="T15" fmla="*/ 65 h 344"/>
                <a:gd name="T16" fmla="*/ 121 w 121"/>
                <a:gd name="T17" fmla="*/ 23 h 344"/>
                <a:gd name="T18" fmla="*/ 95 w 121"/>
                <a:gd name="T19" fmla="*/ 0 h 344"/>
                <a:gd name="T20" fmla="*/ 95 w 121"/>
                <a:gd name="T21" fmla="*/ 0 h 3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344"/>
                <a:gd name="T35" fmla="*/ 121 w 121"/>
                <a:gd name="T36" fmla="*/ 344 h 3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344">
                  <a:moveTo>
                    <a:pt x="95" y="0"/>
                  </a:moveTo>
                  <a:lnTo>
                    <a:pt x="57" y="21"/>
                  </a:lnTo>
                  <a:lnTo>
                    <a:pt x="51" y="69"/>
                  </a:lnTo>
                  <a:lnTo>
                    <a:pt x="2" y="158"/>
                  </a:lnTo>
                  <a:lnTo>
                    <a:pt x="0" y="284"/>
                  </a:lnTo>
                  <a:lnTo>
                    <a:pt x="74" y="344"/>
                  </a:lnTo>
                  <a:lnTo>
                    <a:pt x="119" y="135"/>
                  </a:lnTo>
                  <a:lnTo>
                    <a:pt x="108" y="65"/>
                  </a:lnTo>
                  <a:lnTo>
                    <a:pt x="121" y="2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26" name="Freeform 9">
              <a:extLst>
                <a:ext uri="{FF2B5EF4-FFF2-40B4-BE49-F238E27FC236}">
                  <a16:creationId xmlns:a16="http://schemas.microsoft.com/office/drawing/2014/main" xmlns="" id="{06083D9C-D9BB-45B6-BE44-E7E10D5BF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1534"/>
              <a:ext cx="224" cy="293"/>
            </a:xfrm>
            <a:custGeom>
              <a:avLst/>
              <a:gdLst>
                <a:gd name="T0" fmla="*/ 24 w 447"/>
                <a:gd name="T1" fmla="*/ 192 h 588"/>
                <a:gd name="T2" fmla="*/ 0 w 447"/>
                <a:gd name="T3" fmla="*/ 236 h 588"/>
                <a:gd name="T4" fmla="*/ 0 w 447"/>
                <a:gd name="T5" fmla="*/ 268 h 588"/>
                <a:gd name="T6" fmla="*/ 32 w 447"/>
                <a:gd name="T7" fmla="*/ 367 h 588"/>
                <a:gd name="T8" fmla="*/ 45 w 447"/>
                <a:gd name="T9" fmla="*/ 380 h 588"/>
                <a:gd name="T10" fmla="*/ 24 w 447"/>
                <a:gd name="T11" fmla="*/ 455 h 588"/>
                <a:gd name="T12" fmla="*/ 99 w 447"/>
                <a:gd name="T13" fmla="*/ 578 h 588"/>
                <a:gd name="T14" fmla="*/ 232 w 447"/>
                <a:gd name="T15" fmla="*/ 588 h 588"/>
                <a:gd name="T16" fmla="*/ 274 w 447"/>
                <a:gd name="T17" fmla="*/ 559 h 588"/>
                <a:gd name="T18" fmla="*/ 293 w 447"/>
                <a:gd name="T19" fmla="*/ 487 h 588"/>
                <a:gd name="T20" fmla="*/ 353 w 447"/>
                <a:gd name="T21" fmla="*/ 375 h 588"/>
                <a:gd name="T22" fmla="*/ 391 w 447"/>
                <a:gd name="T23" fmla="*/ 301 h 588"/>
                <a:gd name="T24" fmla="*/ 435 w 447"/>
                <a:gd name="T25" fmla="*/ 232 h 588"/>
                <a:gd name="T26" fmla="*/ 447 w 447"/>
                <a:gd name="T27" fmla="*/ 128 h 588"/>
                <a:gd name="T28" fmla="*/ 384 w 447"/>
                <a:gd name="T29" fmla="*/ 55 h 588"/>
                <a:gd name="T30" fmla="*/ 243 w 447"/>
                <a:gd name="T31" fmla="*/ 0 h 588"/>
                <a:gd name="T32" fmla="*/ 118 w 447"/>
                <a:gd name="T33" fmla="*/ 34 h 588"/>
                <a:gd name="T34" fmla="*/ 24 w 447"/>
                <a:gd name="T35" fmla="*/ 192 h 588"/>
                <a:gd name="T36" fmla="*/ 24 w 447"/>
                <a:gd name="T37" fmla="*/ 192 h 5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7"/>
                <a:gd name="T58" fmla="*/ 0 h 588"/>
                <a:gd name="T59" fmla="*/ 447 w 447"/>
                <a:gd name="T60" fmla="*/ 588 h 5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7" h="588">
                  <a:moveTo>
                    <a:pt x="24" y="192"/>
                  </a:moveTo>
                  <a:lnTo>
                    <a:pt x="0" y="236"/>
                  </a:lnTo>
                  <a:lnTo>
                    <a:pt x="0" y="268"/>
                  </a:lnTo>
                  <a:lnTo>
                    <a:pt x="32" y="367"/>
                  </a:lnTo>
                  <a:lnTo>
                    <a:pt x="45" y="380"/>
                  </a:lnTo>
                  <a:lnTo>
                    <a:pt x="24" y="455"/>
                  </a:lnTo>
                  <a:lnTo>
                    <a:pt x="99" y="578"/>
                  </a:lnTo>
                  <a:lnTo>
                    <a:pt x="232" y="588"/>
                  </a:lnTo>
                  <a:lnTo>
                    <a:pt x="274" y="559"/>
                  </a:lnTo>
                  <a:lnTo>
                    <a:pt x="293" y="487"/>
                  </a:lnTo>
                  <a:lnTo>
                    <a:pt x="353" y="375"/>
                  </a:lnTo>
                  <a:lnTo>
                    <a:pt x="391" y="301"/>
                  </a:lnTo>
                  <a:lnTo>
                    <a:pt x="435" y="232"/>
                  </a:lnTo>
                  <a:lnTo>
                    <a:pt x="447" y="128"/>
                  </a:lnTo>
                  <a:lnTo>
                    <a:pt x="384" y="55"/>
                  </a:lnTo>
                  <a:lnTo>
                    <a:pt x="243" y="0"/>
                  </a:lnTo>
                  <a:lnTo>
                    <a:pt x="118" y="34"/>
                  </a:lnTo>
                  <a:lnTo>
                    <a:pt x="24" y="192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27" name="Freeform 10">
              <a:extLst>
                <a:ext uri="{FF2B5EF4-FFF2-40B4-BE49-F238E27FC236}">
                  <a16:creationId xmlns:a16="http://schemas.microsoft.com/office/drawing/2014/main" xmlns="" id="{1B8610E5-129A-4523-A27D-B48AAD8D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1522"/>
              <a:ext cx="80" cy="100"/>
            </a:xfrm>
            <a:custGeom>
              <a:avLst/>
              <a:gdLst>
                <a:gd name="T0" fmla="*/ 110 w 159"/>
                <a:gd name="T1" fmla="*/ 0 h 200"/>
                <a:gd name="T2" fmla="*/ 57 w 159"/>
                <a:gd name="T3" fmla="*/ 37 h 200"/>
                <a:gd name="T4" fmla="*/ 0 w 159"/>
                <a:gd name="T5" fmla="*/ 200 h 200"/>
                <a:gd name="T6" fmla="*/ 142 w 159"/>
                <a:gd name="T7" fmla="*/ 114 h 200"/>
                <a:gd name="T8" fmla="*/ 159 w 159"/>
                <a:gd name="T9" fmla="*/ 35 h 200"/>
                <a:gd name="T10" fmla="*/ 110 w 159"/>
                <a:gd name="T11" fmla="*/ 0 h 200"/>
                <a:gd name="T12" fmla="*/ 110 w 159"/>
                <a:gd name="T13" fmla="*/ 0 h 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200"/>
                <a:gd name="T23" fmla="*/ 159 w 159"/>
                <a:gd name="T24" fmla="*/ 200 h 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200">
                  <a:moveTo>
                    <a:pt x="110" y="0"/>
                  </a:moveTo>
                  <a:lnTo>
                    <a:pt x="57" y="37"/>
                  </a:lnTo>
                  <a:lnTo>
                    <a:pt x="0" y="200"/>
                  </a:lnTo>
                  <a:lnTo>
                    <a:pt x="142" y="114"/>
                  </a:lnTo>
                  <a:lnTo>
                    <a:pt x="159" y="3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28" name="Freeform 11">
              <a:extLst>
                <a:ext uri="{FF2B5EF4-FFF2-40B4-BE49-F238E27FC236}">
                  <a16:creationId xmlns:a16="http://schemas.microsoft.com/office/drawing/2014/main" xmlns="" id="{98AC9116-F1F1-4FAB-AE7D-C25E01381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1525"/>
              <a:ext cx="83" cy="131"/>
            </a:xfrm>
            <a:custGeom>
              <a:avLst/>
              <a:gdLst>
                <a:gd name="T0" fmla="*/ 114 w 165"/>
                <a:gd name="T1" fmla="*/ 0 h 262"/>
                <a:gd name="T2" fmla="*/ 140 w 165"/>
                <a:gd name="T3" fmla="*/ 53 h 262"/>
                <a:gd name="T4" fmla="*/ 137 w 165"/>
                <a:gd name="T5" fmla="*/ 86 h 262"/>
                <a:gd name="T6" fmla="*/ 62 w 165"/>
                <a:gd name="T7" fmla="*/ 124 h 262"/>
                <a:gd name="T8" fmla="*/ 78 w 165"/>
                <a:gd name="T9" fmla="*/ 84 h 262"/>
                <a:gd name="T10" fmla="*/ 40 w 165"/>
                <a:gd name="T11" fmla="*/ 124 h 262"/>
                <a:gd name="T12" fmla="*/ 0 w 165"/>
                <a:gd name="T13" fmla="*/ 198 h 262"/>
                <a:gd name="T14" fmla="*/ 0 w 165"/>
                <a:gd name="T15" fmla="*/ 249 h 262"/>
                <a:gd name="T16" fmla="*/ 26 w 165"/>
                <a:gd name="T17" fmla="*/ 204 h 262"/>
                <a:gd name="T18" fmla="*/ 61 w 165"/>
                <a:gd name="T19" fmla="*/ 215 h 262"/>
                <a:gd name="T20" fmla="*/ 89 w 165"/>
                <a:gd name="T21" fmla="*/ 262 h 262"/>
                <a:gd name="T22" fmla="*/ 116 w 165"/>
                <a:gd name="T23" fmla="*/ 213 h 262"/>
                <a:gd name="T24" fmla="*/ 140 w 165"/>
                <a:gd name="T25" fmla="*/ 185 h 262"/>
                <a:gd name="T26" fmla="*/ 165 w 165"/>
                <a:gd name="T27" fmla="*/ 51 h 262"/>
                <a:gd name="T28" fmla="*/ 146 w 165"/>
                <a:gd name="T29" fmla="*/ 17 h 262"/>
                <a:gd name="T30" fmla="*/ 114 w 165"/>
                <a:gd name="T31" fmla="*/ 0 h 262"/>
                <a:gd name="T32" fmla="*/ 114 w 165"/>
                <a:gd name="T33" fmla="*/ 0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5"/>
                <a:gd name="T52" fmla="*/ 0 h 262"/>
                <a:gd name="T53" fmla="*/ 165 w 165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5" h="262">
                  <a:moveTo>
                    <a:pt x="114" y="0"/>
                  </a:moveTo>
                  <a:lnTo>
                    <a:pt x="140" y="53"/>
                  </a:lnTo>
                  <a:lnTo>
                    <a:pt x="137" y="86"/>
                  </a:lnTo>
                  <a:lnTo>
                    <a:pt x="62" y="124"/>
                  </a:lnTo>
                  <a:lnTo>
                    <a:pt x="78" y="84"/>
                  </a:lnTo>
                  <a:lnTo>
                    <a:pt x="40" y="124"/>
                  </a:lnTo>
                  <a:lnTo>
                    <a:pt x="0" y="198"/>
                  </a:lnTo>
                  <a:lnTo>
                    <a:pt x="0" y="249"/>
                  </a:lnTo>
                  <a:lnTo>
                    <a:pt x="26" y="204"/>
                  </a:lnTo>
                  <a:lnTo>
                    <a:pt x="61" y="215"/>
                  </a:lnTo>
                  <a:lnTo>
                    <a:pt x="89" y="262"/>
                  </a:lnTo>
                  <a:lnTo>
                    <a:pt x="116" y="213"/>
                  </a:lnTo>
                  <a:lnTo>
                    <a:pt x="140" y="185"/>
                  </a:lnTo>
                  <a:lnTo>
                    <a:pt x="165" y="51"/>
                  </a:lnTo>
                  <a:lnTo>
                    <a:pt x="146" y="1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29" name="Freeform 12">
              <a:extLst>
                <a:ext uri="{FF2B5EF4-FFF2-40B4-BE49-F238E27FC236}">
                  <a16:creationId xmlns:a16="http://schemas.microsoft.com/office/drawing/2014/main" xmlns="" id="{978FF816-4010-4FE8-B6EE-1F5D0B22A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566"/>
              <a:ext cx="52" cy="104"/>
            </a:xfrm>
            <a:custGeom>
              <a:avLst/>
              <a:gdLst>
                <a:gd name="T0" fmla="*/ 0 w 104"/>
                <a:gd name="T1" fmla="*/ 122 h 207"/>
                <a:gd name="T2" fmla="*/ 27 w 104"/>
                <a:gd name="T3" fmla="*/ 192 h 207"/>
                <a:gd name="T4" fmla="*/ 38 w 104"/>
                <a:gd name="T5" fmla="*/ 207 h 207"/>
                <a:gd name="T6" fmla="*/ 68 w 104"/>
                <a:gd name="T7" fmla="*/ 133 h 207"/>
                <a:gd name="T8" fmla="*/ 89 w 104"/>
                <a:gd name="T9" fmla="*/ 116 h 207"/>
                <a:gd name="T10" fmla="*/ 104 w 104"/>
                <a:gd name="T11" fmla="*/ 0 h 207"/>
                <a:gd name="T12" fmla="*/ 42 w 104"/>
                <a:gd name="T13" fmla="*/ 76 h 207"/>
                <a:gd name="T14" fmla="*/ 63 w 104"/>
                <a:gd name="T15" fmla="*/ 74 h 207"/>
                <a:gd name="T16" fmla="*/ 76 w 104"/>
                <a:gd name="T17" fmla="*/ 103 h 207"/>
                <a:gd name="T18" fmla="*/ 46 w 104"/>
                <a:gd name="T19" fmla="*/ 120 h 207"/>
                <a:gd name="T20" fmla="*/ 0 w 104"/>
                <a:gd name="T21" fmla="*/ 122 h 207"/>
                <a:gd name="T22" fmla="*/ 0 w 104"/>
                <a:gd name="T23" fmla="*/ 122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207"/>
                <a:gd name="T38" fmla="*/ 104 w 104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207">
                  <a:moveTo>
                    <a:pt x="0" y="122"/>
                  </a:moveTo>
                  <a:lnTo>
                    <a:pt x="27" y="192"/>
                  </a:lnTo>
                  <a:lnTo>
                    <a:pt x="38" y="207"/>
                  </a:lnTo>
                  <a:lnTo>
                    <a:pt x="68" y="133"/>
                  </a:lnTo>
                  <a:lnTo>
                    <a:pt x="89" y="116"/>
                  </a:lnTo>
                  <a:lnTo>
                    <a:pt x="104" y="0"/>
                  </a:lnTo>
                  <a:lnTo>
                    <a:pt x="42" y="76"/>
                  </a:lnTo>
                  <a:lnTo>
                    <a:pt x="63" y="74"/>
                  </a:lnTo>
                  <a:lnTo>
                    <a:pt x="76" y="103"/>
                  </a:lnTo>
                  <a:lnTo>
                    <a:pt x="46" y="12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30" name="Freeform 13">
              <a:extLst>
                <a:ext uri="{FF2B5EF4-FFF2-40B4-BE49-F238E27FC236}">
                  <a16:creationId xmlns:a16="http://schemas.microsoft.com/office/drawing/2014/main" xmlns="" id="{1DA51241-DE3D-45BF-813C-587FFAD85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1504"/>
              <a:ext cx="179" cy="171"/>
            </a:xfrm>
            <a:custGeom>
              <a:avLst/>
              <a:gdLst>
                <a:gd name="T0" fmla="*/ 47 w 357"/>
                <a:gd name="T1" fmla="*/ 124 h 342"/>
                <a:gd name="T2" fmla="*/ 47 w 357"/>
                <a:gd name="T3" fmla="*/ 93 h 342"/>
                <a:gd name="T4" fmla="*/ 0 w 357"/>
                <a:gd name="T5" fmla="*/ 38 h 342"/>
                <a:gd name="T6" fmla="*/ 32 w 357"/>
                <a:gd name="T7" fmla="*/ 21 h 342"/>
                <a:gd name="T8" fmla="*/ 144 w 357"/>
                <a:gd name="T9" fmla="*/ 0 h 342"/>
                <a:gd name="T10" fmla="*/ 255 w 357"/>
                <a:gd name="T11" fmla="*/ 23 h 342"/>
                <a:gd name="T12" fmla="*/ 281 w 357"/>
                <a:gd name="T13" fmla="*/ 67 h 342"/>
                <a:gd name="T14" fmla="*/ 317 w 357"/>
                <a:gd name="T15" fmla="*/ 93 h 342"/>
                <a:gd name="T16" fmla="*/ 317 w 357"/>
                <a:gd name="T17" fmla="*/ 137 h 342"/>
                <a:gd name="T18" fmla="*/ 354 w 357"/>
                <a:gd name="T19" fmla="*/ 181 h 342"/>
                <a:gd name="T20" fmla="*/ 344 w 357"/>
                <a:gd name="T21" fmla="*/ 253 h 342"/>
                <a:gd name="T22" fmla="*/ 357 w 357"/>
                <a:gd name="T23" fmla="*/ 284 h 342"/>
                <a:gd name="T24" fmla="*/ 327 w 357"/>
                <a:gd name="T25" fmla="*/ 329 h 342"/>
                <a:gd name="T26" fmla="*/ 317 w 357"/>
                <a:gd name="T27" fmla="*/ 342 h 342"/>
                <a:gd name="T28" fmla="*/ 325 w 357"/>
                <a:gd name="T29" fmla="*/ 255 h 342"/>
                <a:gd name="T30" fmla="*/ 321 w 357"/>
                <a:gd name="T31" fmla="*/ 196 h 342"/>
                <a:gd name="T32" fmla="*/ 298 w 357"/>
                <a:gd name="T33" fmla="*/ 211 h 342"/>
                <a:gd name="T34" fmla="*/ 255 w 357"/>
                <a:gd name="T35" fmla="*/ 228 h 342"/>
                <a:gd name="T36" fmla="*/ 241 w 357"/>
                <a:gd name="T37" fmla="*/ 200 h 342"/>
                <a:gd name="T38" fmla="*/ 232 w 357"/>
                <a:gd name="T39" fmla="*/ 187 h 342"/>
                <a:gd name="T40" fmla="*/ 184 w 357"/>
                <a:gd name="T41" fmla="*/ 188 h 342"/>
                <a:gd name="T42" fmla="*/ 150 w 357"/>
                <a:gd name="T43" fmla="*/ 131 h 342"/>
                <a:gd name="T44" fmla="*/ 91 w 357"/>
                <a:gd name="T45" fmla="*/ 90 h 342"/>
                <a:gd name="T46" fmla="*/ 47 w 357"/>
                <a:gd name="T47" fmla="*/ 124 h 342"/>
                <a:gd name="T48" fmla="*/ 47 w 357"/>
                <a:gd name="T49" fmla="*/ 124 h 3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7"/>
                <a:gd name="T76" fmla="*/ 0 h 342"/>
                <a:gd name="T77" fmla="*/ 357 w 357"/>
                <a:gd name="T78" fmla="*/ 342 h 3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7" h="342">
                  <a:moveTo>
                    <a:pt x="47" y="124"/>
                  </a:moveTo>
                  <a:lnTo>
                    <a:pt x="47" y="93"/>
                  </a:lnTo>
                  <a:lnTo>
                    <a:pt x="0" y="38"/>
                  </a:lnTo>
                  <a:lnTo>
                    <a:pt x="32" y="21"/>
                  </a:lnTo>
                  <a:lnTo>
                    <a:pt x="144" y="0"/>
                  </a:lnTo>
                  <a:lnTo>
                    <a:pt x="255" y="23"/>
                  </a:lnTo>
                  <a:lnTo>
                    <a:pt x="281" y="67"/>
                  </a:lnTo>
                  <a:lnTo>
                    <a:pt x="317" y="93"/>
                  </a:lnTo>
                  <a:lnTo>
                    <a:pt x="317" y="137"/>
                  </a:lnTo>
                  <a:lnTo>
                    <a:pt x="354" y="181"/>
                  </a:lnTo>
                  <a:lnTo>
                    <a:pt x="344" y="253"/>
                  </a:lnTo>
                  <a:lnTo>
                    <a:pt x="357" y="284"/>
                  </a:lnTo>
                  <a:lnTo>
                    <a:pt x="327" y="329"/>
                  </a:lnTo>
                  <a:lnTo>
                    <a:pt x="317" y="342"/>
                  </a:lnTo>
                  <a:lnTo>
                    <a:pt x="325" y="255"/>
                  </a:lnTo>
                  <a:lnTo>
                    <a:pt x="321" y="196"/>
                  </a:lnTo>
                  <a:lnTo>
                    <a:pt x="298" y="211"/>
                  </a:lnTo>
                  <a:lnTo>
                    <a:pt x="255" y="228"/>
                  </a:lnTo>
                  <a:lnTo>
                    <a:pt x="241" y="200"/>
                  </a:lnTo>
                  <a:lnTo>
                    <a:pt x="232" y="187"/>
                  </a:lnTo>
                  <a:lnTo>
                    <a:pt x="184" y="188"/>
                  </a:lnTo>
                  <a:lnTo>
                    <a:pt x="150" y="131"/>
                  </a:lnTo>
                  <a:lnTo>
                    <a:pt x="91" y="90"/>
                  </a:lnTo>
                  <a:lnTo>
                    <a:pt x="4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31" name="Freeform 14">
              <a:extLst>
                <a:ext uri="{FF2B5EF4-FFF2-40B4-BE49-F238E27FC236}">
                  <a16:creationId xmlns:a16="http://schemas.microsoft.com/office/drawing/2014/main" xmlns="" id="{AF8EA2C9-CE0D-4220-8BCA-4A4B87BAC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1679"/>
              <a:ext cx="57" cy="99"/>
            </a:xfrm>
            <a:custGeom>
              <a:avLst/>
              <a:gdLst>
                <a:gd name="T0" fmla="*/ 49 w 114"/>
                <a:gd name="T1" fmla="*/ 34 h 198"/>
                <a:gd name="T2" fmla="*/ 60 w 114"/>
                <a:gd name="T3" fmla="*/ 63 h 198"/>
                <a:gd name="T4" fmla="*/ 21 w 114"/>
                <a:gd name="T5" fmla="*/ 139 h 198"/>
                <a:gd name="T6" fmla="*/ 9 w 114"/>
                <a:gd name="T7" fmla="*/ 154 h 198"/>
                <a:gd name="T8" fmla="*/ 0 w 114"/>
                <a:gd name="T9" fmla="*/ 198 h 198"/>
                <a:gd name="T10" fmla="*/ 55 w 114"/>
                <a:gd name="T11" fmla="*/ 152 h 198"/>
                <a:gd name="T12" fmla="*/ 32 w 114"/>
                <a:gd name="T13" fmla="*/ 139 h 198"/>
                <a:gd name="T14" fmla="*/ 64 w 114"/>
                <a:gd name="T15" fmla="*/ 122 h 198"/>
                <a:gd name="T16" fmla="*/ 97 w 114"/>
                <a:gd name="T17" fmla="*/ 105 h 198"/>
                <a:gd name="T18" fmla="*/ 106 w 114"/>
                <a:gd name="T19" fmla="*/ 76 h 198"/>
                <a:gd name="T20" fmla="*/ 95 w 114"/>
                <a:gd name="T21" fmla="*/ 63 h 198"/>
                <a:gd name="T22" fmla="*/ 102 w 114"/>
                <a:gd name="T23" fmla="*/ 32 h 198"/>
                <a:gd name="T24" fmla="*/ 83 w 114"/>
                <a:gd name="T25" fmla="*/ 48 h 198"/>
                <a:gd name="T26" fmla="*/ 114 w 114"/>
                <a:gd name="T27" fmla="*/ 0 h 198"/>
                <a:gd name="T28" fmla="*/ 81 w 114"/>
                <a:gd name="T29" fmla="*/ 19 h 198"/>
                <a:gd name="T30" fmla="*/ 49 w 114"/>
                <a:gd name="T31" fmla="*/ 34 h 198"/>
                <a:gd name="T32" fmla="*/ 49 w 114"/>
                <a:gd name="T33" fmla="*/ 34 h 1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"/>
                <a:gd name="T52" fmla="*/ 0 h 198"/>
                <a:gd name="T53" fmla="*/ 114 w 114"/>
                <a:gd name="T54" fmla="*/ 198 h 1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" h="198">
                  <a:moveTo>
                    <a:pt x="49" y="34"/>
                  </a:moveTo>
                  <a:lnTo>
                    <a:pt x="60" y="63"/>
                  </a:lnTo>
                  <a:lnTo>
                    <a:pt x="21" y="139"/>
                  </a:lnTo>
                  <a:lnTo>
                    <a:pt x="9" y="154"/>
                  </a:lnTo>
                  <a:lnTo>
                    <a:pt x="0" y="198"/>
                  </a:lnTo>
                  <a:lnTo>
                    <a:pt x="55" y="152"/>
                  </a:lnTo>
                  <a:lnTo>
                    <a:pt x="32" y="139"/>
                  </a:lnTo>
                  <a:lnTo>
                    <a:pt x="64" y="122"/>
                  </a:lnTo>
                  <a:lnTo>
                    <a:pt x="97" y="105"/>
                  </a:lnTo>
                  <a:lnTo>
                    <a:pt x="106" y="76"/>
                  </a:lnTo>
                  <a:lnTo>
                    <a:pt x="95" y="63"/>
                  </a:lnTo>
                  <a:lnTo>
                    <a:pt x="102" y="32"/>
                  </a:lnTo>
                  <a:lnTo>
                    <a:pt x="83" y="48"/>
                  </a:lnTo>
                  <a:lnTo>
                    <a:pt x="114" y="0"/>
                  </a:lnTo>
                  <a:lnTo>
                    <a:pt x="81" y="19"/>
                  </a:lnTo>
                  <a:lnTo>
                    <a:pt x="4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32" name="Freeform 15">
              <a:extLst>
                <a:ext uri="{FF2B5EF4-FFF2-40B4-BE49-F238E27FC236}">
                  <a16:creationId xmlns:a16="http://schemas.microsoft.com/office/drawing/2014/main" xmlns="" id="{9019453B-FED1-4080-BD04-D28ED9DA1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" y="1666"/>
              <a:ext cx="24" cy="29"/>
            </a:xfrm>
            <a:custGeom>
              <a:avLst/>
              <a:gdLst>
                <a:gd name="T0" fmla="*/ 47 w 47"/>
                <a:gd name="T1" fmla="*/ 44 h 59"/>
                <a:gd name="T2" fmla="*/ 46 w 47"/>
                <a:gd name="T3" fmla="*/ 27 h 59"/>
                <a:gd name="T4" fmla="*/ 21 w 47"/>
                <a:gd name="T5" fmla="*/ 0 h 59"/>
                <a:gd name="T6" fmla="*/ 0 w 47"/>
                <a:gd name="T7" fmla="*/ 0 h 59"/>
                <a:gd name="T8" fmla="*/ 2 w 47"/>
                <a:gd name="T9" fmla="*/ 44 h 59"/>
                <a:gd name="T10" fmla="*/ 23 w 47"/>
                <a:gd name="T11" fmla="*/ 44 h 59"/>
                <a:gd name="T12" fmla="*/ 11 w 47"/>
                <a:gd name="T13" fmla="*/ 59 h 59"/>
                <a:gd name="T14" fmla="*/ 36 w 47"/>
                <a:gd name="T15" fmla="*/ 57 h 59"/>
                <a:gd name="T16" fmla="*/ 47 w 47"/>
                <a:gd name="T17" fmla="*/ 44 h 59"/>
                <a:gd name="T18" fmla="*/ 47 w 47"/>
                <a:gd name="T19" fmla="*/ 44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59"/>
                <a:gd name="T32" fmla="*/ 47 w 47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59">
                  <a:moveTo>
                    <a:pt x="47" y="44"/>
                  </a:moveTo>
                  <a:lnTo>
                    <a:pt x="46" y="27"/>
                  </a:lnTo>
                  <a:lnTo>
                    <a:pt x="21" y="0"/>
                  </a:lnTo>
                  <a:lnTo>
                    <a:pt x="0" y="0"/>
                  </a:lnTo>
                  <a:lnTo>
                    <a:pt x="2" y="44"/>
                  </a:lnTo>
                  <a:lnTo>
                    <a:pt x="23" y="44"/>
                  </a:lnTo>
                  <a:lnTo>
                    <a:pt x="11" y="59"/>
                  </a:lnTo>
                  <a:lnTo>
                    <a:pt x="36" y="57"/>
                  </a:lnTo>
                  <a:lnTo>
                    <a:pt x="4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33" name="Freeform 16">
              <a:extLst>
                <a:ext uri="{FF2B5EF4-FFF2-40B4-BE49-F238E27FC236}">
                  <a16:creationId xmlns:a16="http://schemas.microsoft.com/office/drawing/2014/main" xmlns="" id="{B58ACA00-E149-45D2-A432-AA56C1773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1595"/>
              <a:ext cx="141" cy="264"/>
            </a:xfrm>
            <a:custGeom>
              <a:avLst/>
              <a:gdLst>
                <a:gd name="T0" fmla="*/ 186 w 283"/>
                <a:gd name="T1" fmla="*/ 19 h 526"/>
                <a:gd name="T2" fmla="*/ 199 w 283"/>
                <a:gd name="T3" fmla="*/ 63 h 526"/>
                <a:gd name="T4" fmla="*/ 156 w 283"/>
                <a:gd name="T5" fmla="*/ 64 h 526"/>
                <a:gd name="T6" fmla="*/ 180 w 283"/>
                <a:gd name="T7" fmla="*/ 121 h 526"/>
                <a:gd name="T8" fmla="*/ 135 w 283"/>
                <a:gd name="T9" fmla="*/ 82 h 526"/>
                <a:gd name="T10" fmla="*/ 112 w 283"/>
                <a:gd name="T11" fmla="*/ 97 h 526"/>
                <a:gd name="T12" fmla="*/ 87 w 283"/>
                <a:gd name="T13" fmla="*/ 68 h 526"/>
                <a:gd name="T14" fmla="*/ 43 w 283"/>
                <a:gd name="T15" fmla="*/ 101 h 526"/>
                <a:gd name="T16" fmla="*/ 80 w 283"/>
                <a:gd name="T17" fmla="*/ 99 h 526"/>
                <a:gd name="T18" fmla="*/ 137 w 283"/>
                <a:gd name="T19" fmla="*/ 121 h 526"/>
                <a:gd name="T20" fmla="*/ 146 w 283"/>
                <a:gd name="T21" fmla="*/ 137 h 526"/>
                <a:gd name="T22" fmla="*/ 171 w 283"/>
                <a:gd name="T23" fmla="*/ 180 h 526"/>
                <a:gd name="T24" fmla="*/ 156 w 283"/>
                <a:gd name="T25" fmla="*/ 296 h 526"/>
                <a:gd name="T26" fmla="*/ 169 w 283"/>
                <a:gd name="T27" fmla="*/ 296 h 526"/>
                <a:gd name="T28" fmla="*/ 135 w 283"/>
                <a:gd name="T29" fmla="*/ 315 h 526"/>
                <a:gd name="T30" fmla="*/ 123 w 283"/>
                <a:gd name="T31" fmla="*/ 302 h 526"/>
                <a:gd name="T32" fmla="*/ 114 w 283"/>
                <a:gd name="T33" fmla="*/ 331 h 526"/>
                <a:gd name="T34" fmla="*/ 80 w 283"/>
                <a:gd name="T35" fmla="*/ 332 h 526"/>
                <a:gd name="T36" fmla="*/ 102 w 283"/>
                <a:gd name="T37" fmla="*/ 346 h 526"/>
                <a:gd name="T38" fmla="*/ 81 w 283"/>
                <a:gd name="T39" fmla="*/ 376 h 526"/>
                <a:gd name="T40" fmla="*/ 95 w 283"/>
                <a:gd name="T41" fmla="*/ 420 h 526"/>
                <a:gd name="T42" fmla="*/ 118 w 283"/>
                <a:gd name="T43" fmla="*/ 446 h 526"/>
                <a:gd name="T44" fmla="*/ 97 w 283"/>
                <a:gd name="T45" fmla="*/ 462 h 526"/>
                <a:gd name="T46" fmla="*/ 19 w 283"/>
                <a:gd name="T47" fmla="*/ 481 h 526"/>
                <a:gd name="T48" fmla="*/ 0 w 283"/>
                <a:gd name="T49" fmla="*/ 511 h 526"/>
                <a:gd name="T50" fmla="*/ 0 w 283"/>
                <a:gd name="T51" fmla="*/ 526 h 526"/>
                <a:gd name="T52" fmla="*/ 110 w 283"/>
                <a:gd name="T53" fmla="*/ 462 h 526"/>
                <a:gd name="T54" fmla="*/ 277 w 283"/>
                <a:gd name="T55" fmla="*/ 496 h 526"/>
                <a:gd name="T56" fmla="*/ 205 w 283"/>
                <a:gd name="T57" fmla="*/ 397 h 526"/>
                <a:gd name="T58" fmla="*/ 182 w 283"/>
                <a:gd name="T59" fmla="*/ 386 h 526"/>
                <a:gd name="T60" fmla="*/ 226 w 283"/>
                <a:gd name="T61" fmla="*/ 338 h 526"/>
                <a:gd name="T62" fmla="*/ 254 w 283"/>
                <a:gd name="T63" fmla="*/ 249 h 526"/>
                <a:gd name="T64" fmla="*/ 262 w 283"/>
                <a:gd name="T65" fmla="*/ 190 h 526"/>
                <a:gd name="T66" fmla="*/ 283 w 283"/>
                <a:gd name="T67" fmla="*/ 146 h 526"/>
                <a:gd name="T68" fmla="*/ 283 w 283"/>
                <a:gd name="T69" fmla="*/ 131 h 526"/>
                <a:gd name="T70" fmla="*/ 270 w 283"/>
                <a:gd name="T71" fmla="*/ 116 h 526"/>
                <a:gd name="T72" fmla="*/ 277 w 283"/>
                <a:gd name="T73" fmla="*/ 72 h 526"/>
                <a:gd name="T74" fmla="*/ 275 w 283"/>
                <a:gd name="T75" fmla="*/ 44 h 526"/>
                <a:gd name="T76" fmla="*/ 275 w 283"/>
                <a:gd name="T77" fmla="*/ 0 h 526"/>
                <a:gd name="T78" fmla="*/ 186 w 283"/>
                <a:gd name="T79" fmla="*/ 19 h 526"/>
                <a:gd name="T80" fmla="*/ 186 w 283"/>
                <a:gd name="T81" fmla="*/ 19 h 5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3"/>
                <a:gd name="T124" fmla="*/ 0 h 526"/>
                <a:gd name="T125" fmla="*/ 283 w 283"/>
                <a:gd name="T126" fmla="*/ 526 h 5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3" h="526">
                  <a:moveTo>
                    <a:pt x="186" y="19"/>
                  </a:moveTo>
                  <a:lnTo>
                    <a:pt x="199" y="63"/>
                  </a:lnTo>
                  <a:lnTo>
                    <a:pt x="156" y="64"/>
                  </a:lnTo>
                  <a:lnTo>
                    <a:pt x="180" y="121"/>
                  </a:lnTo>
                  <a:lnTo>
                    <a:pt x="135" y="82"/>
                  </a:lnTo>
                  <a:lnTo>
                    <a:pt x="112" y="97"/>
                  </a:lnTo>
                  <a:lnTo>
                    <a:pt x="87" y="68"/>
                  </a:lnTo>
                  <a:lnTo>
                    <a:pt x="43" y="101"/>
                  </a:lnTo>
                  <a:lnTo>
                    <a:pt x="80" y="99"/>
                  </a:lnTo>
                  <a:lnTo>
                    <a:pt x="137" y="121"/>
                  </a:lnTo>
                  <a:lnTo>
                    <a:pt x="146" y="137"/>
                  </a:lnTo>
                  <a:lnTo>
                    <a:pt x="171" y="180"/>
                  </a:lnTo>
                  <a:lnTo>
                    <a:pt x="156" y="296"/>
                  </a:lnTo>
                  <a:lnTo>
                    <a:pt x="169" y="296"/>
                  </a:lnTo>
                  <a:lnTo>
                    <a:pt x="135" y="315"/>
                  </a:lnTo>
                  <a:lnTo>
                    <a:pt x="123" y="302"/>
                  </a:lnTo>
                  <a:lnTo>
                    <a:pt x="114" y="331"/>
                  </a:lnTo>
                  <a:lnTo>
                    <a:pt x="80" y="332"/>
                  </a:lnTo>
                  <a:lnTo>
                    <a:pt x="102" y="346"/>
                  </a:lnTo>
                  <a:lnTo>
                    <a:pt x="81" y="376"/>
                  </a:lnTo>
                  <a:lnTo>
                    <a:pt x="95" y="420"/>
                  </a:lnTo>
                  <a:lnTo>
                    <a:pt x="118" y="446"/>
                  </a:lnTo>
                  <a:lnTo>
                    <a:pt x="97" y="462"/>
                  </a:lnTo>
                  <a:lnTo>
                    <a:pt x="19" y="481"/>
                  </a:lnTo>
                  <a:lnTo>
                    <a:pt x="0" y="511"/>
                  </a:lnTo>
                  <a:lnTo>
                    <a:pt x="0" y="526"/>
                  </a:lnTo>
                  <a:lnTo>
                    <a:pt x="110" y="462"/>
                  </a:lnTo>
                  <a:lnTo>
                    <a:pt x="277" y="496"/>
                  </a:lnTo>
                  <a:lnTo>
                    <a:pt x="205" y="397"/>
                  </a:lnTo>
                  <a:lnTo>
                    <a:pt x="182" y="386"/>
                  </a:lnTo>
                  <a:lnTo>
                    <a:pt x="226" y="338"/>
                  </a:lnTo>
                  <a:lnTo>
                    <a:pt x="254" y="249"/>
                  </a:lnTo>
                  <a:lnTo>
                    <a:pt x="262" y="190"/>
                  </a:lnTo>
                  <a:lnTo>
                    <a:pt x="283" y="146"/>
                  </a:lnTo>
                  <a:lnTo>
                    <a:pt x="283" y="131"/>
                  </a:lnTo>
                  <a:lnTo>
                    <a:pt x="270" y="116"/>
                  </a:lnTo>
                  <a:lnTo>
                    <a:pt x="277" y="72"/>
                  </a:lnTo>
                  <a:lnTo>
                    <a:pt x="275" y="44"/>
                  </a:lnTo>
                  <a:lnTo>
                    <a:pt x="275" y="0"/>
                  </a:lnTo>
                  <a:lnTo>
                    <a:pt x="18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34" name="Freeform 17">
              <a:extLst>
                <a:ext uri="{FF2B5EF4-FFF2-40B4-BE49-F238E27FC236}">
                  <a16:creationId xmlns:a16="http://schemas.microsoft.com/office/drawing/2014/main" xmlns="" id="{5A0541A4-A029-4810-9068-9B3C23BA3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" y="1641"/>
              <a:ext cx="24" cy="51"/>
            </a:xfrm>
            <a:custGeom>
              <a:avLst/>
              <a:gdLst>
                <a:gd name="T0" fmla="*/ 32 w 48"/>
                <a:gd name="T1" fmla="*/ 0 h 103"/>
                <a:gd name="T2" fmla="*/ 44 w 48"/>
                <a:gd name="T3" fmla="*/ 13 h 103"/>
                <a:gd name="T4" fmla="*/ 34 w 48"/>
                <a:gd name="T5" fmla="*/ 59 h 103"/>
                <a:gd name="T6" fmla="*/ 48 w 48"/>
                <a:gd name="T7" fmla="*/ 103 h 103"/>
                <a:gd name="T8" fmla="*/ 25 w 48"/>
                <a:gd name="T9" fmla="*/ 59 h 103"/>
                <a:gd name="T10" fmla="*/ 0 w 48"/>
                <a:gd name="T11" fmla="*/ 30 h 103"/>
                <a:gd name="T12" fmla="*/ 11 w 48"/>
                <a:gd name="T13" fmla="*/ 17 h 103"/>
                <a:gd name="T14" fmla="*/ 32 w 48"/>
                <a:gd name="T15" fmla="*/ 0 h 103"/>
                <a:gd name="T16" fmla="*/ 32 w 48"/>
                <a:gd name="T17" fmla="*/ 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03"/>
                <a:gd name="T29" fmla="*/ 48 w 48"/>
                <a:gd name="T30" fmla="*/ 103 h 1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03">
                  <a:moveTo>
                    <a:pt x="32" y="0"/>
                  </a:moveTo>
                  <a:lnTo>
                    <a:pt x="44" y="13"/>
                  </a:lnTo>
                  <a:lnTo>
                    <a:pt x="34" y="59"/>
                  </a:lnTo>
                  <a:lnTo>
                    <a:pt x="48" y="103"/>
                  </a:lnTo>
                  <a:lnTo>
                    <a:pt x="25" y="59"/>
                  </a:lnTo>
                  <a:lnTo>
                    <a:pt x="0" y="30"/>
                  </a:lnTo>
                  <a:lnTo>
                    <a:pt x="11" y="1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35" name="Freeform 18">
              <a:extLst>
                <a:ext uri="{FF2B5EF4-FFF2-40B4-BE49-F238E27FC236}">
                  <a16:creationId xmlns:a16="http://schemas.microsoft.com/office/drawing/2014/main" xmlns="" id="{A9FA6A2B-864F-41A3-92E7-E0C7F7DB1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1632"/>
              <a:ext cx="15" cy="21"/>
            </a:xfrm>
            <a:custGeom>
              <a:avLst/>
              <a:gdLst>
                <a:gd name="T0" fmla="*/ 28 w 28"/>
                <a:gd name="T1" fmla="*/ 0 h 44"/>
                <a:gd name="T2" fmla="*/ 0 w 28"/>
                <a:gd name="T3" fmla="*/ 44 h 44"/>
                <a:gd name="T4" fmla="*/ 19 w 28"/>
                <a:gd name="T5" fmla="*/ 0 h 44"/>
                <a:gd name="T6" fmla="*/ 28 w 28"/>
                <a:gd name="T7" fmla="*/ 0 h 44"/>
                <a:gd name="T8" fmla="*/ 28 w 28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4"/>
                <a:gd name="T17" fmla="*/ 28 w 2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4">
                  <a:moveTo>
                    <a:pt x="28" y="0"/>
                  </a:moveTo>
                  <a:lnTo>
                    <a:pt x="0" y="44"/>
                  </a:lnTo>
                  <a:lnTo>
                    <a:pt x="1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36" name="Freeform 19">
              <a:extLst>
                <a:ext uri="{FF2B5EF4-FFF2-40B4-BE49-F238E27FC236}">
                  <a16:creationId xmlns:a16="http://schemas.microsoft.com/office/drawing/2014/main" xmlns="" id="{F4E39250-BD81-4983-9C87-203AD9542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" y="1830"/>
              <a:ext cx="65" cy="177"/>
            </a:xfrm>
            <a:custGeom>
              <a:avLst/>
              <a:gdLst>
                <a:gd name="T0" fmla="*/ 131 w 131"/>
                <a:gd name="T1" fmla="*/ 12 h 354"/>
                <a:gd name="T2" fmla="*/ 112 w 131"/>
                <a:gd name="T3" fmla="*/ 42 h 354"/>
                <a:gd name="T4" fmla="*/ 87 w 131"/>
                <a:gd name="T5" fmla="*/ 16 h 354"/>
                <a:gd name="T6" fmla="*/ 53 w 131"/>
                <a:gd name="T7" fmla="*/ 0 h 354"/>
                <a:gd name="T8" fmla="*/ 64 w 131"/>
                <a:gd name="T9" fmla="*/ 16 h 354"/>
                <a:gd name="T10" fmla="*/ 55 w 131"/>
                <a:gd name="T11" fmla="*/ 61 h 354"/>
                <a:gd name="T12" fmla="*/ 0 w 131"/>
                <a:gd name="T13" fmla="*/ 65 h 354"/>
                <a:gd name="T14" fmla="*/ 36 w 131"/>
                <a:gd name="T15" fmla="*/ 92 h 354"/>
                <a:gd name="T16" fmla="*/ 38 w 131"/>
                <a:gd name="T17" fmla="*/ 164 h 354"/>
                <a:gd name="T18" fmla="*/ 60 w 131"/>
                <a:gd name="T19" fmla="*/ 147 h 354"/>
                <a:gd name="T20" fmla="*/ 15 w 131"/>
                <a:gd name="T21" fmla="*/ 341 h 354"/>
                <a:gd name="T22" fmla="*/ 49 w 131"/>
                <a:gd name="T23" fmla="*/ 354 h 354"/>
                <a:gd name="T24" fmla="*/ 95 w 131"/>
                <a:gd name="T25" fmla="*/ 133 h 354"/>
                <a:gd name="T26" fmla="*/ 78 w 131"/>
                <a:gd name="T27" fmla="*/ 57 h 354"/>
                <a:gd name="T28" fmla="*/ 131 w 131"/>
                <a:gd name="T29" fmla="*/ 12 h 354"/>
                <a:gd name="T30" fmla="*/ 131 w 131"/>
                <a:gd name="T31" fmla="*/ 12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354"/>
                <a:gd name="T50" fmla="*/ 131 w 131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354">
                  <a:moveTo>
                    <a:pt x="131" y="12"/>
                  </a:moveTo>
                  <a:lnTo>
                    <a:pt x="112" y="42"/>
                  </a:lnTo>
                  <a:lnTo>
                    <a:pt x="87" y="16"/>
                  </a:lnTo>
                  <a:lnTo>
                    <a:pt x="53" y="0"/>
                  </a:lnTo>
                  <a:lnTo>
                    <a:pt x="64" y="16"/>
                  </a:lnTo>
                  <a:lnTo>
                    <a:pt x="55" y="61"/>
                  </a:lnTo>
                  <a:lnTo>
                    <a:pt x="0" y="65"/>
                  </a:lnTo>
                  <a:lnTo>
                    <a:pt x="36" y="92"/>
                  </a:lnTo>
                  <a:lnTo>
                    <a:pt x="38" y="164"/>
                  </a:lnTo>
                  <a:lnTo>
                    <a:pt x="60" y="147"/>
                  </a:lnTo>
                  <a:lnTo>
                    <a:pt x="15" y="341"/>
                  </a:lnTo>
                  <a:lnTo>
                    <a:pt x="49" y="354"/>
                  </a:lnTo>
                  <a:lnTo>
                    <a:pt x="95" y="133"/>
                  </a:lnTo>
                  <a:lnTo>
                    <a:pt x="78" y="57"/>
                  </a:lnTo>
                  <a:lnTo>
                    <a:pt x="13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37" name="Freeform 20">
              <a:extLst>
                <a:ext uri="{FF2B5EF4-FFF2-40B4-BE49-F238E27FC236}">
                  <a16:creationId xmlns:a16="http://schemas.microsoft.com/office/drawing/2014/main" xmlns="" id="{B0ED84EF-5953-4B99-9E0A-53D1C8EF4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" y="1842"/>
              <a:ext cx="43" cy="58"/>
            </a:xfrm>
            <a:custGeom>
              <a:avLst/>
              <a:gdLst>
                <a:gd name="T0" fmla="*/ 88 w 88"/>
                <a:gd name="T1" fmla="*/ 0 h 118"/>
                <a:gd name="T2" fmla="*/ 0 w 88"/>
                <a:gd name="T3" fmla="*/ 48 h 118"/>
                <a:gd name="T4" fmla="*/ 2 w 88"/>
                <a:gd name="T5" fmla="*/ 107 h 118"/>
                <a:gd name="T6" fmla="*/ 70 w 88"/>
                <a:gd name="T7" fmla="*/ 118 h 118"/>
                <a:gd name="T8" fmla="*/ 57 w 88"/>
                <a:gd name="T9" fmla="*/ 46 h 118"/>
                <a:gd name="T10" fmla="*/ 88 w 88"/>
                <a:gd name="T11" fmla="*/ 0 h 118"/>
                <a:gd name="T12" fmla="*/ 88 w 8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18"/>
                <a:gd name="T23" fmla="*/ 88 w 8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18">
                  <a:moveTo>
                    <a:pt x="88" y="0"/>
                  </a:moveTo>
                  <a:lnTo>
                    <a:pt x="0" y="48"/>
                  </a:lnTo>
                  <a:lnTo>
                    <a:pt x="2" y="107"/>
                  </a:lnTo>
                  <a:lnTo>
                    <a:pt x="70" y="118"/>
                  </a:lnTo>
                  <a:lnTo>
                    <a:pt x="57" y="4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38" name="Freeform 21">
              <a:extLst>
                <a:ext uri="{FF2B5EF4-FFF2-40B4-BE49-F238E27FC236}">
                  <a16:creationId xmlns:a16="http://schemas.microsoft.com/office/drawing/2014/main" xmlns="" id="{703992C7-6DA2-439B-8EAA-C619BA015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" y="1833"/>
              <a:ext cx="80" cy="88"/>
            </a:xfrm>
            <a:custGeom>
              <a:avLst/>
              <a:gdLst>
                <a:gd name="T0" fmla="*/ 34 w 159"/>
                <a:gd name="T1" fmla="*/ 0 h 177"/>
                <a:gd name="T2" fmla="*/ 0 w 159"/>
                <a:gd name="T3" fmla="*/ 163 h 177"/>
                <a:gd name="T4" fmla="*/ 43 w 159"/>
                <a:gd name="T5" fmla="*/ 177 h 177"/>
                <a:gd name="T6" fmla="*/ 159 w 159"/>
                <a:gd name="T7" fmla="*/ 8 h 177"/>
                <a:gd name="T8" fmla="*/ 34 w 159"/>
                <a:gd name="T9" fmla="*/ 0 h 177"/>
                <a:gd name="T10" fmla="*/ 34 w 159"/>
                <a:gd name="T11" fmla="*/ 0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7"/>
                <a:gd name="T20" fmla="*/ 159 w 159"/>
                <a:gd name="T21" fmla="*/ 177 h 1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7">
                  <a:moveTo>
                    <a:pt x="34" y="0"/>
                  </a:moveTo>
                  <a:lnTo>
                    <a:pt x="0" y="163"/>
                  </a:lnTo>
                  <a:lnTo>
                    <a:pt x="43" y="177"/>
                  </a:lnTo>
                  <a:lnTo>
                    <a:pt x="159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39" name="Freeform 22">
              <a:extLst>
                <a:ext uri="{FF2B5EF4-FFF2-40B4-BE49-F238E27FC236}">
                  <a16:creationId xmlns:a16="http://schemas.microsoft.com/office/drawing/2014/main" xmlns="" id="{CACB15BF-86B4-46F1-9C6E-3AAD0B639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843"/>
              <a:ext cx="38" cy="15"/>
            </a:xfrm>
            <a:custGeom>
              <a:avLst/>
              <a:gdLst>
                <a:gd name="T0" fmla="*/ 10 w 76"/>
                <a:gd name="T1" fmla="*/ 0 h 30"/>
                <a:gd name="T2" fmla="*/ 76 w 76"/>
                <a:gd name="T3" fmla="*/ 13 h 30"/>
                <a:gd name="T4" fmla="*/ 23 w 76"/>
                <a:gd name="T5" fmla="*/ 29 h 30"/>
                <a:gd name="T6" fmla="*/ 0 w 76"/>
                <a:gd name="T7" fmla="*/ 30 h 30"/>
                <a:gd name="T8" fmla="*/ 10 w 76"/>
                <a:gd name="T9" fmla="*/ 0 h 30"/>
                <a:gd name="T10" fmla="*/ 10 w 76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30"/>
                <a:gd name="T20" fmla="*/ 76 w 7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30">
                  <a:moveTo>
                    <a:pt x="10" y="0"/>
                  </a:moveTo>
                  <a:lnTo>
                    <a:pt x="76" y="13"/>
                  </a:lnTo>
                  <a:lnTo>
                    <a:pt x="23" y="29"/>
                  </a:lnTo>
                  <a:lnTo>
                    <a:pt x="0" y="3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40" name="Freeform 23">
              <a:extLst>
                <a:ext uri="{FF2B5EF4-FFF2-40B4-BE49-F238E27FC236}">
                  <a16:creationId xmlns:a16="http://schemas.microsoft.com/office/drawing/2014/main" xmlns="" id="{CD7AD408-32E6-478C-991F-F3F7F489B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1848"/>
              <a:ext cx="64" cy="58"/>
            </a:xfrm>
            <a:custGeom>
              <a:avLst/>
              <a:gdLst>
                <a:gd name="T0" fmla="*/ 0 w 129"/>
                <a:gd name="T1" fmla="*/ 4 h 116"/>
                <a:gd name="T2" fmla="*/ 59 w 129"/>
                <a:gd name="T3" fmla="*/ 29 h 116"/>
                <a:gd name="T4" fmla="*/ 116 w 129"/>
                <a:gd name="T5" fmla="*/ 86 h 116"/>
                <a:gd name="T6" fmla="*/ 61 w 129"/>
                <a:gd name="T7" fmla="*/ 101 h 116"/>
                <a:gd name="T8" fmla="*/ 97 w 129"/>
                <a:gd name="T9" fmla="*/ 116 h 116"/>
                <a:gd name="T10" fmla="*/ 129 w 129"/>
                <a:gd name="T11" fmla="*/ 114 h 116"/>
                <a:gd name="T12" fmla="*/ 129 w 129"/>
                <a:gd name="T13" fmla="*/ 99 h 116"/>
                <a:gd name="T14" fmla="*/ 91 w 129"/>
                <a:gd name="T15" fmla="*/ 56 h 116"/>
                <a:gd name="T16" fmla="*/ 57 w 129"/>
                <a:gd name="T17" fmla="*/ 0 h 116"/>
                <a:gd name="T18" fmla="*/ 0 w 129"/>
                <a:gd name="T19" fmla="*/ 4 h 116"/>
                <a:gd name="T20" fmla="*/ 0 w 129"/>
                <a:gd name="T21" fmla="*/ 4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116"/>
                <a:gd name="T35" fmla="*/ 129 w 129"/>
                <a:gd name="T36" fmla="*/ 116 h 1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116">
                  <a:moveTo>
                    <a:pt x="0" y="4"/>
                  </a:moveTo>
                  <a:lnTo>
                    <a:pt x="59" y="29"/>
                  </a:lnTo>
                  <a:lnTo>
                    <a:pt x="116" y="86"/>
                  </a:lnTo>
                  <a:lnTo>
                    <a:pt x="61" y="101"/>
                  </a:lnTo>
                  <a:lnTo>
                    <a:pt x="97" y="116"/>
                  </a:lnTo>
                  <a:lnTo>
                    <a:pt x="129" y="114"/>
                  </a:lnTo>
                  <a:lnTo>
                    <a:pt x="129" y="99"/>
                  </a:lnTo>
                  <a:lnTo>
                    <a:pt x="91" y="56"/>
                  </a:lnTo>
                  <a:lnTo>
                    <a:pt x="5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41" name="Freeform 24">
              <a:extLst>
                <a:ext uri="{FF2B5EF4-FFF2-40B4-BE49-F238E27FC236}">
                  <a16:creationId xmlns:a16="http://schemas.microsoft.com/office/drawing/2014/main" xmlns="" id="{6D8E19D5-CDE2-47AD-B23E-E25C1E513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1866"/>
              <a:ext cx="40" cy="89"/>
            </a:xfrm>
            <a:custGeom>
              <a:avLst/>
              <a:gdLst>
                <a:gd name="T0" fmla="*/ 2 w 80"/>
                <a:gd name="T1" fmla="*/ 0 h 176"/>
                <a:gd name="T2" fmla="*/ 6 w 80"/>
                <a:gd name="T3" fmla="*/ 72 h 176"/>
                <a:gd name="T4" fmla="*/ 0 w 80"/>
                <a:gd name="T5" fmla="*/ 176 h 176"/>
                <a:gd name="T6" fmla="*/ 80 w 80"/>
                <a:gd name="T7" fmla="*/ 39 h 176"/>
                <a:gd name="T8" fmla="*/ 2 w 80"/>
                <a:gd name="T9" fmla="*/ 0 h 176"/>
                <a:gd name="T10" fmla="*/ 2 w 80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76"/>
                <a:gd name="T20" fmla="*/ 80 w 80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76">
                  <a:moveTo>
                    <a:pt x="2" y="0"/>
                  </a:moveTo>
                  <a:lnTo>
                    <a:pt x="6" y="72"/>
                  </a:lnTo>
                  <a:lnTo>
                    <a:pt x="0" y="176"/>
                  </a:lnTo>
                  <a:lnTo>
                    <a:pt x="80" y="3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42" name="Freeform 25">
              <a:extLst>
                <a:ext uri="{FF2B5EF4-FFF2-40B4-BE49-F238E27FC236}">
                  <a16:creationId xmlns:a16="http://schemas.microsoft.com/office/drawing/2014/main" xmlns="" id="{FDC4DF63-FF24-450E-9692-4F1FD43E9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1906"/>
              <a:ext cx="369" cy="450"/>
            </a:xfrm>
            <a:custGeom>
              <a:avLst/>
              <a:gdLst>
                <a:gd name="T0" fmla="*/ 681 w 740"/>
                <a:gd name="T1" fmla="*/ 0 h 899"/>
                <a:gd name="T2" fmla="*/ 595 w 740"/>
                <a:gd name="T3" fmla="*/ 92 h 899"/>
                <a:gd name="T4" fmla="*/ 586 w 740"/>
                <a:gd name="T5" fmla="*/ 122 h 899"/>
                <a:gd name="T6" fmla="*/ 675 w 740"/>
                <a:gd name="T7" fmla="*/ 116 h 899"/>
                <a:gd name="T8" fmla="*/ 523 w 740"/>
                <a:gd name="T9" fmla="*/ 228 h 899"/>
                <a:gd name="T10" fmla="*/ 688 w 740"/>
                <a:gd name="T11" fmla="*/ 160 h 899"/>
                <a:gd name="T12" fmla="*/ 679 w 740"/>
                <a:gd name="T13" fmla="*/ 190 h 899"/>
                <a:gd name="T14" fmla="*/ 603 w 740"/>
                <a:gd name="T15" fmla="*/ 223 h 899"/>
                <a:gd name="T16" fmla="*/ 580 w 740"/>
                <a:gd name="T17" fmla="*/ 238 h 899"/>
                <a:gd name="T18" fmla="*/ 660 w 740"/>
                <a:gd name="T19" fmla="*/ 265 h 899"/>
                <a:gd name="T20" fmla="*/ 650 w 740"/>
                <a:gd name="T21" fmla="*/ 280 h 899"/>
                <a:gd name="T22" fmla="*/ 550 w 740"/>
                <a:gd name="T23" fmla="*/ 316 h 899"/>
                <a:gd name="T24" fmla="*/ 508 w 740"/>
                <a:gd name="T25" fmla="*/ 362 h 899"/>
                <a:gd name="T26" fmla="*/ 609 w 740"/>
                <a:gd name="T27" fmla="*/ 369 h 899"/>
                <a:gd name="T28" fmla="*/ 611 w 740"/>
                <a:gd name="T29" fmla="*/ 398 h 899"/>
                <a:gd name="T30" fmla="*/ 555 w 740"/>
                <a:gd name="T31" fmla="*/ 432 h 899"/>
                <a:gd name="T32" fmla="*/ 291 w 740"/>
                <a:gd name="T33" fmla="*/ 285 h 899"/>
                <a:gd name="T34" fmla="*/ 534 w 740"/>
                <a:gd name="T35" fmla="*/ 447 h 899"/>
                <a:gd name="T36" fmla="*/ 536 w 740"/>
                <a:gd name="T37" fmla="*/ 491 h 899"/>
                <a:gd name="T38" fmla="*/ 498 w 740"/>
                <a:gd name="T39" fmla="*/ 582 h 899"/>
                <a:gd name="T40" fmla="*/ 536 w 740"/>
                <a:gd name="T41" fmla="*/ 696 h 899"/>
                <a:gd name="T42" fmla="*/ 441 w 740"/>
                <a:gd name="T43" fmla="*/ 569 h 899"/>
                <a:gd name="T44" fmla="*/ 419 w 740"/>
                <a:gd name="T45" fmla="*/ 569 h 899"/>
                <a:gd name="T46" fmla="*/ 432 w 740"/>
                <a:gd name="T47" fmla="*/ 612 h 899"/>
                <a:gd name="T48" fmla="*/ 361 w 740"/>
                <a:gd name="T49" fmla="*/ 546 h 899"/>
                <a:gd name="T50" fmla="*/ 411 w 740"/>
                <a:gd name="T51" fmla="*/ 614 h 899"/>
                <a:gd name="T52" fmla="*/ 342 w 740"/>
                <a:gd name="T53" fmla="*/ 618 h 899"/>
                <a:gd name="T54" fmla="*/ 392 w 740"/>
                <a:gd name="T55" fmla="*/ 730 h 899"/>
                <a:gd name="T56" fmla="*/ 301 w 740"/>
                <a:gd name="T57" fmla="*/ 679 h 899"/>
                <a:gd name="T58" fmla="*/ 263 w 740"/>
                <a:gd name="T59" fmla="*/ 593 h 899"/>
                <a:gd name="T60" fmla="*/ 253 w 740"/>
                <a:gd name="T61" fmla="*/ 609 h 899"/>
                <a:gd name="T62" fmla="*/ 230 w 740"/>
                <a:gd name="T63" fmla="*/ 654 h 899"/>
                <a:gd name="T64" fmla="*/ 303 w 740"/>
                <a:gd name="T65" fmla="*/ 738 h 899"/>
                <a:gd name="T66" fmla="*/ 246 w 740"/>
                <a:gd name="T67" fmla="*/ 711 h 899"/>
                <a:gd name="T68" fmla="*/ 185 w 740"/>
                <a:gd name="T69" fmla="*/ 626 h 899"/>
                <a:gd name="T70" fmla="*/ 200 w 740"/>
                <a:gd name="T71" fmla="*/ 685 h 899"/>
                <a:gd name="T72" fmla="*/ 168 w 740"/>
                <a:gd name="T73" fmla="*/ 715 h 899"/>
                <a:gd name="T74" fmla="*/ 135 w 740"/>
                <a:gd name="T75" fmla="*/ 702 h 899"/>
                <a:gd name="T76" fmla="*/ 150 w 740"/>
                <a:gd name="T77" fmla="*/ 791 h 899"/>
                <a:gd name="T78" fmla="*/ 112 w 740"/>
                <a:gd name="T79" fmla="*/ 747 h 899"/>
                <a:gd name="T80" fmla="*/ 0 w 740"/>
                <a:gd name="T81" fmla="*/ 768 h 899"/>
                <a:gd name="T82" fmla="*/ 21 w 740"/>
                <a:gd name="T83" fmla="*/ 871 h 899"/>
                <a:gd name="T84" fmla="*/ 8 w 740"/>
                <a:gd name="T85" fmla="*/ 899 h 899"/>
                <a:gd name="T86" fmla="*/ 538 w 740"/>
                <a:gd name="T87" fmla="*/ 753 h 899"/>
                <a:gd name="T88" fmla="*/ 582 w 740"/>
                <a:gd name="T89" fmla="*/ 707 h 899"/>
                <a:gd name="T90" fmla="*/ 624 w 740"/>
                <a:gd name="T91" fmla="*/ 649 h 899"/>
                <a:gd name="T92" fmla="*/ 694 w 740"/>
                <a:gd name="T93" fmla="*/ 496 h 899"/>
                <a:gd name="T94" fmla="*/ 702 w 740"/>
                <a:gd name="T95" fmla="*/ 409 h 899"/>
                <a:gd name="T96" fmla="*/ 721 w 740"/>
                <a:gd name="T97" fmla="*/ 350 h 899"/>
                <a:gd name="T98" fmla="*/ 694 w 740"/>
                <a:gd name="T99" fmla="*/ 306 h 899"/>
                <a:gd name="T100" fmla="*/ 726 w 740"/>
                <a:gd name="T101" fmla="*/ 261 h 899"/>
                <a:gd name="T102" fmla="*/ 725 w 740"/>
                <a:gd name="T103" fmla="*/ 232 h 899"/>
                <a:gd name="T104" fmla="*/ 711 w 740"/>
                <a:gd name="T105" fmla="*/ 189 h 899"/>
                <a:gd name="T106" fmla="*/ 740 w 740"/>
                <a:gd name="T107" fmla="*/ 71 h 899"/>
                <a:gd name="T108" fmla="*/ 726 w 740"/>
                <a:gd name="T109" fmla="*/ 42 h 899"/>
                <a:gd name="T110" fmla="*/ 692 w 740"/>
                <a:gd name="T111" fmla="*/ 16 h 899"/>
                <a:gd name="T112" fmla="*/ 681 w 740"/>
                <a:gd name="T113" fmla="*/ 0 h 899"/>
                <a:gd name="T114" fmla="*/ 681 w 740"/>
                <a:gd name="T115" fmla="*/ 0 h 8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0"/>
                <a:gd name="T175" fmla="*/ 0 h 899"/>
                <a:gd name="T176" fmla="*/ 740 w 740"/>
                <a:gd name="T177" fmla="*/ 899 h 8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0" h="899">
                  <a:moveTo>
                    <a:pt x="681" y="0"/>
                  </a:moveTo>
                  <a:lnTo>
                    <a:pt x="595" y="92"/>
                  </a:lnTo>
                  <a:lnTo>
                    <a:pt x="586" y="122"/>
                  </a:lnTo>
                  <a:lnTo>
                    <a:pt x="675" y="116"/>
                  </a:lnTo>
                  <a:lnTo>
                    <a:pt x="523" y="228"/>
                  </a:lnTo>
                  <a:lnTo>
                    <a:pt x="688" y="160"/>
                  </a:lnTo>
                  <a:lnTo>
                    <a:pt x="679" y="190"/>
                  </a:lnTo>
                  <a:lnTo>
                    <a:pt x="603" y="223"/>
                  </a:lnTo>
                  <a:lnTo>
                    <a:pt x="580" y="238"/>
                  </a:lnTo>
                  <a:lnTo>
                    <a:pt x="660" y="265"/>
                  </a:lnTo>
                  <a:lnTo>
                    <a:pt x="650" y="280"/>
                  </a:lnTo>
                  <a:lnTo>
                    <a:pt x="550" y="316"/>
                  </a:lnTo>
                  <a:lnTo>
                    <a:pt x="508" y="362"/>
                  </a:lnTo>
                  <a:lnTo>
                    <a:pt x="609" y="369"/>
                  </a:lnTo>
                  <a:lnTo>
                    <a:pt x="611" y="398"/>
                  </a:lnTo>
                  <a:lnTo>
                    <a:pt x="555" y="432"/>
                  </a:lnTo>
                  <a:lnTo>
                    <a:pt x="291" y="285"/>
                  </a:lnTo>
                  <a:lnTo>
                    <a:pt x="534" y="447"/>
                  </a:lnTo>
                  <a:lnTo>
                    <a:pt x="536" y="491"/>
                  </a:lnTo>
                  <a:lnTo>
                    <a:pt x="498" y="582"/>
                  </a:lnTo>
                  <a:lnTo>
                    <a:pt x="536" y="696"/>
                  </a:lnTo>
                  <a:lnTo>
                    <a:pt x="441" y="569"/>
                  </a:lnTo>
                  <a:lnTo>
                    <a:pt x="419" y="569"/>
                  </a:lnTo>
                  <a:lnTo>
                    <a:pt x="432" y="612"/>
                  </a:lnTo>
                  <a:lnTo>
                    <a:pt x="361" y="546"/>
                  </a:lnTo>
                  <a:lnTo>
                    <a:pt x="411" y="614"/>
                  </a:lnTo>
                  <a:lnTo>
                    <a:pt x="342" y="618"/>
                  </a:lnTo>
                  <a:lnTo>
                    <a:pt x="392" y="730"/>
                  </a:lnTo>
                  <a:lnTo>
                    <a:pt x="301" y="679"/>
                  </a:lnTo>
                  <a:lnTo>
                    <a:pt x="263" y="593"/>
                  </a:lnTo>
                  <a:lnTo>
                    <a:pt x="253" y="609"/>
                  </a:lnTo>
                  <a:lnTo>
                    <a:pt x="230" y="654"/>
                  </a:lnTo>
                  <a:lnTo>
                    <a:pt x="303" y="738"/>
                  </a:lnTo>
                  <a:lnTo>
                    <a:pt x="246" y="711"/>
                  </a:lnTo>
                  <a:lnTo>
                    <a:pt x="185" y="626"/>
                  </a:lnTo>
                  <a:lnTo>
                    <a:pt x="200" y="685"/>
                  </a:lnTo>
                  <a:lnTo>
                    <a:pt x="168" y="715"/>
                  </a:lnTo>
                  <a:lnTo>
                    <a:pt x="135" y="702"/>
                  </a:lnTo>
                  <a:lnTo>
                    <a:pt x="150" y="791"/>
                  </a:lnTo>
                  <a:lnTo>
                    <a:pt x="112" y="747"/>
                  </a:lnTo>
                  <a:lnTo>
                    <a:pt x="0" y="768"/>
                  </a:lnTo>
                  <a:lnTo>
                    <a:pt x="21" y="871"/>
                  </a:lnTo>
                  <a:lnTo>
                    <a:pt x="8" y="899"/>
                  </a:lnTo>
                  <a:lnTo>
                    <a:pt x="538" y="753"/>
                  </a:lnTo>
                  <a:lnTo>
                    <a:pt x="582" y="707"/>
                  </a:lnTo>
                  <a:lnTo>
                    <a:pt x="624" y="649"/>
                  </a:lnTo>
                  <a:lnTo>
                    <a:pt x="694" y="496"/>
                  </a:lnTo>
                  <a:lnTo>
                    <a:pt x="702" y="409"/>
                  </a:lnTo>
                  <a:lnTo>
                    <a:pt x="721" y="350"/>
                  </a:lnTo>
                  <a:lnTo>
                    <a:pt x="694" y="306"/>
                  </a:lnTo>
                  <a:lnTo>
                    <a:pt x="726" y="261"/>
                  </a:lnTo>
                  <a:lnTo>
                    <a:pt x="725" y="232"/>
                  </a:lnTo>
                  <a:lnTo>
                    <a:pt x="711" y="189"/>
                  </a:lnTo>
                  <a:lnTo>
                    <a:pt x="740" y="71"/>
                  </a:lnTo>
                  <a:lnTo>
                    <a:pt x="726" y="42"/>
                  </a:lnTo>
                  <a:lnTo>
                    <a:pt x="692" y="16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43" name="Freeform 26">
              <a:extLst>
                <a:ext uri="{FF2B5EF4-FFF2-40B4-BE49-F238E27FC236}">
                  <a16:creationId xmlns:a16="http://schemas.microsoft.com/office/drawing/2014/main" xmlns="" id="{9F59605B-62E1-48B2-8DB6-8DBB0307D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" y="1940"/>
              <a:ext cx="54" cy="141"/>
            </a:xfrm>
            <a:custGeom>
              <a:avLst/>
              <a:gdLst>
                <a:gd name="T0" fmla="*/ 35 w 109"/>
                <a:gd name="T1" fmla="*/ 281 h 281"/>
                <a:gd name="T2" fmla="*/ 109 w 109"/>
                <a:gd name="T3" fmla="*/ 0 h 281"/>
                <a:gd name="T4" fmla="*/ 36 w 109"/>
                <a:gd name="T5" fmla="*/ 135 h 281"/>
                <a:gd name="T6" fmla="*/ 0 w 109"/>
                <a:gd name="T7" fmla="*/ 253 h 281"/>
                <a:gd name="T8" fmla="*/ 35 w 109"/>
                <a:gd name="T9" fmla="*/ 281 h 281"/>
                <a:gd name="T10" fmla="*/ 35 w 109"/>
                <a:gd name="T11" fmla="*/ 281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281"/>
                <a:gd name="T20" fmla="*/ 109 w 109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281">
                  <a:moveTo>
                    <a:pt x="35" y="281"/>
                  </a:moveTo>
                  <a:lnTo>
                    <a:pt x="109" y="0"/>
                  </a:lnTo>
                  <a:lnTo>
                    <a:pt x="36" y="135"/>
                  </a:lnTo>
                  <a:lnTo>
                    <a:pt x="0" y="253"/>
                  </a:lnTo>
                  <a:lnTo>
                    <a:pt x="35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44" name="Freeform 27">
              <a:extLst>
                <a:ext uri="{FF2B5EF4-FFF2-40B4-BE49-F238E27FC236}">
                  <a16:creationId xmlns:a16="http://schemas.microsoft.com/office/drawing/2014/main" xmlns="" id="{426FBD50-8669-4FF0-B148-AF348CE70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957"/>
              <a:ext cx="61" cy="103"/>
            </a:xfrm>
            <a:custGeom>
              <a:avLst/>
              <a:gdLst>
                <a:gd name="T0" fmla="*/ 122 w 122"/>
                <a:gd name="T1" fmla="*/ 0 h 207"/>
                <a:gd name="T2" fmla="*/ 33 w 122"/>
                <a:gd name="T3" fmla="*/ 207 h 207"/>
                <a:gd name="T4" fmla="*/ 0 w 122"/>
                <a:gd name="T5" fmla="*/ 198 h 207"/>
                <a:gd name="T6" fmla="*/ 122 w 122"/>
                <a:gd name="T7" fmla="*/ 0 h 207"/>
                <a:gd name="T8" fmla="*/ 122 w 122"/>
                <a:gd name="T9" fmla="*/ 0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07"/>
                <a:gd name="T17" fmla="*/ 122 w 122"/>
                <a:gd name="T18" fmla="*/ 207 h 2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07">
                  <a:moveTo>
                    <a:pt x="122" y="0"/>
                  </a:moveTo>
                  <a:lnTo>
                    <a:pt x="33" y="207"/>
                  </a:lnTo>
                  <a:lnTo>
                    <a:pt x="0" y="19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45" name="Freeform 28">
              <a:extLst>
                <a:ext uri="{FF2B5EF4-FFF2-40B4-BE49-F238E27FC236}">
                  <a16:creationId xmlns:a16="http://schemas.microsoft.com/office/drawing/2014/main" xmlns="" id="{085BAE72-69E2-4CE0-9E53-C17C39355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1898"/>
              <a:ext cx="344" cy="309"/>
            </a:xfrm>
            <a:custGeom>
              <a:avLst/>
              <a:gdLst>
                <a:gd name="T0" fmla="*/ 322 w 688"/>
                <a:gd name="T1" fmla="*/ 2 h 620"/>
                <a:gd name="T2" fmla="*/ 304 w 688"/>
                <a:gd name="T3" fmla="*/ 76 h 620"/>
                <a:gd name="T4" fmla="*/ 289 w 688"/>
                <a:gd name="T5" fmla="*/ 34 h 620"/>
                <a:gd name="T6" fmla="*/ 278 w 688"/>
                <a:gd name="T7" fmla="*/ 19 h 620"/>
                <a:gd name="T8" fmla="*/ 245 w 688"/>
                <a:gd name="T9" fmla="*/ 240 h 620"/>
                <a:gd name="T10" fmla="*/ 230 w 688"/>
                <a:gd name="T11" fmla="*/ 168 h 620"/>
                <a:gd name="T12" fmla="*/ 171 w 688"/>
                <a:gd name="T13" fmla="*/ 114 h 620"/>
                <a:gd name="T14" fmla="*/ 219 w 688"/>
                <a:gd name="T15" fmla="*/ 183 h 620"/>
                <a:gd name="T16" fmla="*/ 217 w 688"/>
                <a:gd name="T17" fmla="*/ 331 h 620"/>
                <a:gd name="T18" fmla="*/ 185 w 688"/>
                <a:gd name="T19" fmla="*/ 361 h 620"/>
                <a:gd name="T20" fmla="*/ 173 w 688"/>
                <a:gd name="T21" fmla="*/ 390 h 620"/>
                <a:gd name="T22" fmla="*/ 196 w 688"/>
                <a:gd name="T23" fmla="*/ 418 h 620"/>
                <a:gd name="T24" fmla="*/ 175 w 688"/>
                <a:gd name="T25" fmla="*/ 420 h 620"/>
                <a:gd name="T26" fmla="*/ 116 w 688"/>
                <a:gd name="T27" fmla="*/ 350 h 620"/>
                <a:gd name="T28" fmla="*/ 25 w 688"/>
                <a:gd name="T29" fmla="*/ 339 h 620"/>
                <a:gd name="T30" fmla="*/ 105 w 688"/>
                <a:gd name="T31" fmla="*/ 380 h 620"/>
                <a:gd name="T32" fmla="*/ 118 w 688"/>
                <a:gd name="T33" fmla="*/ 394 h 620"/>
                <a:gd name="T34" fmla="*/ 52 w 688"/>
                <a:gd name="T35" fmla="*/ 426 h 620"/>
                <a:gd name="T36" fmla="*/ 0 w 688"/>
                <a:gd name="T37" fmla="*/ 532 h 620"/>
                <a:gd name="T38" fmla="*/ 65 w 688"/>
                <a:gd name="T39" fmla="*/ 455 h 620"/>
                <a:gd name="T40" fmla="*/ 120 w 688"/>
                <a:gd name="T41" fmla="*/ 437 h 620"/>
                <a:gd name="T42" fmla="*/ 177 w 688"/>
                <a:gd name="T43" fmla="*/ 451 h 620"/>
                <a:gd name="T44" fmla="*/ 244 w 688"/>
                <a:gd name="T45" fmla="*/ 447 h 620"/>
                <a:gd name="T46" fmla="*/ 198 w 688"/>
                <a:gd name="T47" fmla="*/ 479 h 620"/>
                <a:gd name="T48" fmla="*/ 162 w 688"/>
                <a:gd name="T49" fmla="*/ 582 h 620"/>
                <a:gd name="T50" fmla="*/ 223 w 688"/>
                <a:gd name="T51" fmla="*/ 474 h 620"/>
                <a:gd name="T52" fmla="*/ 255 w 688"/>
                <a:gd name="T53" fmla="*/ 458 h 620"/>
                <a:gd name="T54" fmla="*/ 308 w 688"/>
                <a:gd name="T55" fmla="*/ 382 h 620"/>
                <a:gd name="T56" fmla="*/ 320 w 688"/>
                <a:gd name="T57" fmla="*/ 398 h 620"/>
                <a:gd name="T58" fmla="*/ 352 w 688"/>
                <a:gd name="T59" fmla="*/ 367 h 620"/>
                <a:gd name="T60" fmla="*/ 361 w 688"/>
                <a:gd name="T61" fmla="*/ 337 h 620"/>
                <a:gd name="T62" fmla="*/ 382 w 688"/>
                <a:gd name="T63" fmla="*/ 321 h 620"/>
                <a:gd name="T64" fmla="*/ 394 w 688"/>
                <a:gd name="T65" fmla="*/ 335 h 620"/>
                <a:gd name="T66" fmla="*/ 386 w 688"/>
                <a:gd name="T67" fmla="*/ 394 h 620"/>
                <a:gd name="T68" fmla="*/ 377 w 688"/>
                <a:gd name="T69" fmla="*/ 424 h 620"/>
                <a:gd name="T70" fmla="*/ 380 w 688"/>
                <a:gd name="T71" fmla="*/ 468 h 620"/>
                <a:gd name="T72" fmla="*/ 458 w 688"/>
                <a:gd name="T73" fmla="*/ 521 h 620"/>
                <a:gd name="T74" fmla="*/ 472 w 688"/>
                <a:gd name="T75" fmla="*/ 551 h 620"/>
                <a:gd name="T76" fmla="*/ 464 w 688"/>
                <a:gd name="T77" fmla="*/ 595 h 620"/>
                <a:gd name="T78" fmla="*/ 555 w 688"/>
                <a:gd name="T79" fmla="*/ 620 h 620"/>
                <a:gd name="T80" fmla="*/ 553 w 688"/>
                <a:gd name="T81" fmla="*/ 574 h 620"/>
                <a:gd name="T82" fmla="*/ 609 w 688"/>
                <a:gd name="T83" fmla="*/ 572 h 620"/>
                <a:gd name="T84" fmla="*/ 620 w 688"/>
                <a:gd name="T85" fmla="*/ 586 h 620"/>
                <a:gd name="T86" fmla="*/ 675 w 688"/>
                <a:gd name="T87" fmla="*/ 599 h 620"/>
                <a:gd name="T88" fmla="*/ 688 w 688"/>
                <a:gd name="T89" fmla="*/ 584 h 620"/>
                <a:gd name="T90" fmla="*/ 673 w 688"/>
                <a:gd name="T91" fmla="*/ 525 h 620"/>
                <a:gd name="T92" fmla="*/ 609 w 688"/>
                <a:gd name="T93" fmla="*/ 529 h 620"/>
                <a:gd name="T94" fmla="*/ 593 w 688"/>
                <a:gd name="T95" fmla="*/ 485 h 620"/>
                <a:gd name="T96" fmla="*/ 571 w 688"/>
                <a:gd name="T97" fmla="*/ 472 h 620"/>
                <a:gd name="T98" fmla="*/ 555 w 688"/>
                <a:gd name="T99" fmla="*/ 399 h 620"/>
                <a:gd name="T100" fmla="*/ 601 w 688"/>
                <a:gd name="T101" fmla="*/ 441 h 620"/>
                <a:gd name="T102" fmla="*/ 683 w 688"/>
                <a:gd name="T103" fmla="*/ 451 h 620"/>
                <a:gd name="T104" fmla="*/ 546 w 688"/>
                <a:gd name="T105" fmla="*/ 266 h 620"/>
                <a:gd name="T106" fmla="*/ 523 w 688"/>
                <a:gd name="T107" fmla="*/ 209 h 620"/>
                <a:gd name="T108" fmla="*/ 455 w 688"/>
                <a:gd name="T109" fmla="*/ 169 h 620"/>
                <a:gd name="T110" fmla="*/ 346 w 688"/>
                <a:gd name="T111" fmla="*/ 0 h 620"/>
                <a:gd name="T112" fmla="*/ 322 w 688"/>
                <a:gd name="T113" fmla="*/ 2 h 620"/>
                <a:gd name="T114" fmla="*/ 322 w 688"/>
                <a:gd name="T115" fmla="*/ 2 h 6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8"/>
                <a:gd name="T175" fmla="*/ 0 h 620"/>
                <a:gd name="T176" fmla="*/ 688 w 688"/>
                <a:gd name="T177" fmla="*/ 620 h 6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8" h="620">
                  <a:moveTo>
                    <a:pt x="322" y="2"/>
                  </a:moveTo>
                  <a:lnTo>
                    <a:pt x="304" y="76"/>
                  </a:lnTo>
                  <a:lnTo>
                    <a:pt x="289" y="34"/>
                  </a:lnTo>
                  <a:lnTo>
                    <a:pt x="278" y="19"/>
                  </a:lnTo>
                  <a:lnTo>
                    <a:pt x="245" y="240"/>
                  </a:lnTo>
                  <a:lnTo>
                    <a:pt x="230" y="168"/>
                  </a:lnTo>
                  <a:lnTo>
                    <a:pt x="171" y="114"/>
                  </a:lnTo>
                  <a:lnTo>
                    <a:pt x="219" y="183"/>
                  </a:lnTo>
                  <a:lnTo>
                    <a:pt x="217" y="331"/>
                  </a:lnTo>
                  <a:lnTo>
                    <a:pt x="185" y="361"/>
                  </a:lnTo>
                  <a:lnTo>
                    <a:pt x="173" y="390"/>
                  </a:lnTo>
                  <a:lnTo>
                    <a:pt x="196" y="418"/>
                  </a:lnTo>
                  <a:lnTo>
                    <a:pt x="175" y="420"/>
                  </a:lnTo>
                  <a:lnTo>
                    <a:pt x="116" y="350"/>
                  </a:lnTo>
                  <a:lnTo>
                    <a:pt x="25" y="339"/>
                  </a:lnTo>
                  <a:lnTo>
                    <a:pt x="105" y="380"/>
                  </a:lnTo>
                  <a:lnTo>
                    <a:pt x="118" y="394"/>
                  </a:lnTo>
                  <a:lnTo>
                    <a:pt x="52" y="426"/>
                  </a:lnTo>
                  <a:lnTo>
                    <a:pt x="0" y="532"/>
                  </a:lnTo>
                  <a:lnTo>
                    <a:pt x="65" y="455"/>
                  </a:lnTo>
                  <a:lnTo>
                    <a:pt x="120" y="437"/>
                  </a:lnTo>
                  <a:lnTo>
                    <a:pt x="177" y="451"/>
                  </a:lnTo>
                  <a:lnTo>
                    <a:pt x="244" y="447"/>
                  </a:lnTo>
                  <a:lnTo>
                    <a:pt x="198" y="479"/>
                  </a:lnTo>
                  <a:lnTo>
                    <a:pt x="162" y="582"/>
                  </a:lnTo>
                  <a:lnTo>
                    <a:pt x="223" y="474"/>
                  </a:lnTo>
                  <a:lnTo>
                    <a:pt x="255" y="458"/>
                  </a:lnTo>
                  <a:lnTo>
                    <a:pt x="308" y="382"/>
                  </a:lnTo>
                  <a:lnTo>
                    <a:pt x="320" y="398"/>
                  </a:lnTo>
                  <a:lnTo>
                    <a:pt x="352" y="367"/>
                  </a:lnTo>
                  <a:lnTo>
                    <a:pt x="361" y="337"/>
                  </a:lnTo>
                  <a:lnTo>
                    <a:pt x="382" y="321"/>
                  </a:lnTo>
                  <a:lnTo>
                    <a:pt x="394" y="335"/>
                  </a:lnTo>
                  <a:lnTo>
                    <a:pt x="386" y="394"/>
                  </a:lnTo>
                  <a:lnTo>
                    <a:pt x="377" y="424"/>
                  </a:lnTo>
                  <a:lnTo>
                    <a:pt x="380" y="468"/>
                  </a:lnTo>
                  <a:lnTo>
                    <a:pt x="458" y="521"/>
                  </a:lnTo>
                  <a:lnTo>
                    <a:pt x="472" y="551"/>
                  </a:lnTo>
                  <a:lnTo>
                    <a:pt x="464" y="595"/>
                  </a:lnTo>
                  <a:lnTo>
                    <a:pt x="555" y="620"/>
                  </a:lnTo>
                  <a:lnTo>
                    <a:pt x="553" y="574"/>
                  </a:lnTo>
                  <a:lnTo>
                    <a:pt x="609" y="572"/>
                  </a:lnTo>
                  <a:lnTo>
                    <a:pt x="620" y="586"/>
                  </a:lnTo>
                  <a:lnTo>
                    <a:pt x="675" y="599"/>
                  </a:lnTo>
                  <a:lnTo>
                    <a:pt x="688" y="584"/>
                  </a:lnTo>
                  <a:lnTo>
                    <a:pt x="673" y="525"/>
                  </a:lnTo>
                  <a:lnTo>
                    <a:pt x="609" y="529"/>
                  </a:lnTo>
                  <a:lnTo>
                    <a:pt x="593" y="485"/>
                  </a:lnTo>
                  <a:lnTo>
                    <a:pt x="571" y="472"/>
                  </a:lnTo>
                  <a:lnTo>
                    <a:pt x="555" y="399"/>
                  </a:lnTo>
                  <a:lnTo>
                    <a:pt x="601" y="441"/>
                  </a:lnTo>
                  <a:lnTo>
                    <a:pt x="683" y="451"/>
                  </a:lnTo>
                  <a:lnTo>
                    <a:pt x="546" y="266"/>
                  </a:lnTo>
                  <a:lnTo>
                    <a:pt x="523" y="209"/>
                  </a:lnTo>
                  <a:lnTo>
                    <a:pt x="455" y="169"/>
                  </a:lnTo>
                  <a:lnTo>
                    <a:pt x="346" y="0"/>
                  </a:lnTo>
                  <a:lnTo>
                    <a:pt x="32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46" name="Freeform 29">
              <a:extLst>
                <a:ext uri="{FF2B5EF4-FFF2-40B4-BE49-F238E27FC236}">
                  <a16:creationId xmlns:a16="http://schemas.microsoft.com/office/drawing/2014/main" xmlns="" id="{2B6349AA-D0E5-42BD-84A4-4FEE3D72F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1761"/>
              <a:ext cx="40" cy="176"/>
            </a:xfrm>
            <a:custGeom>
              <a:avLst/>
              <a:gdLst>
                <a:gd name="T0" fmla="*/ 72 w 82"/>
                <a:gd name="T1" fmla="*/ 0 h 351"/>
                <a:gd name="T2" fmla="*/ 38 w 82"/>
                <a:gd name="T3" fmla="*/ 28 h 351"/>
                <a:gd name="T4" fmla="*/ 0 w 82"/>
                <a:gd name="T5" fmla="*/ 102 h 351"/>
                <a:gd name="T6" fmla="*/ 34 w 82"/>
                <a:gd name="T7" fmla="*/ 159 h 351"/>
                <a:gd name="T8" fmla="*/ 15 w 82"/>
                <a:gd name="T9" fmla="*/ 218 h 351"/>
                <a:gd name="T10" fmla="*/ 33 w 82"/>
                <a:gd name="T11" fmla="*/ 307 h 351"/>
                <a:gd name="T12" fmla="*/ 0 w 82"/>
                <a:gd name="T13" fmla="*/ 351 h 351"/>
                <a:gd name="T14" fmla="*/ 74 w 82"/>
                <a:gd name="T15" fmla="*/ 230 h 351"/>
                <a:gd name="T16" fmla="*/ 82 w 82"/>
                <a:gd name="T17" fmla="*/ 201 h 351"/>
                <a:gd name="T18" fmla="*/ 71 w 82"/>
                <a:gd name="T19" fmla="*/ 159 h 351"/>
                <a:gd name="T20" fmla="*/ 59 w 82"/>
                <a:gd name="T21" fmla="*/ 159 h 351"/>
                <a:gd name="T22" fmla="*/ 42 w 82"/>
                <a:gd name="T23" fmla="*/ 58 h 351"/>
                <a:gd name="T24" fmla="*/ 72 w 82"/>
                <a:gd name="T25" fmla="*/ 0 h 351"/>
                <a:gd name="T26" fmla="*/ 72 w 82"/>
                <a:gd name="T27" fmla="*/ 0 h 3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351"/>
                <a:gd name="T44" fmla="*/ 82 w 82"/>
                <a:gd name="T45" fmla="*/ 351 h 3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351">
                  <a:moveTo>
                    <a:pt x="72" y="0"/>
                  </a:moveTo>
                  <a:lnTo>
                    <a:pt x="38" y="28"/>
                  </a:lnTo>
                  <a:lnTo>
                    <a:pt x="0" y="102"/>
                  </a:lnTo>
                  <a:lnTo>
                    <a:pt x="34" y="159"/>
                  </a:lnTo>
                  <a:lnTo>
                    <a:pt x="15" y="218"/>
                  </a:lnTo>
                  <a:lnTo>
                    <a:pt x="33" y="307"/>
                  </a:lnTo>
                  <a:lnTo>
                    <a:pt x="0" y="351"/>
                  </a:lnTo>
                  <a:lnTo>
                    <a:pt x="74" y="230"/>
                  </a:lnTo>
                  <a:lnTo>
                    <a:pt x="82" y="201"/>
                  </a:lnTo>
                  <a:lnTo>
                    <a:pt x="71" y="159"/>
                  </a:lnTo>
                  <a:lnTo>
                    <a:pt x="59" y="159"/>
                  </a:lnTo>
                  <a:lnTo>
                    <a:pt x="42" y="5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47" name="Freeform 30">
              <a:extLst>
                <a:ext uri="{FF2B5EF4-FFF2-40B4-BE49-F238E27FC236}">
                  <a16:creationId xmlns:a16="http://schemas.microsoft.com/office/drawing/2014/main" xmlns="" id="{7AA95BB0-A277-4850-AE60-F8CBE14EE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958"/>
              <a:ext cx="30" cy="73"/>
            </a:xfrm>
            <a:custGeom>
              <a:avLst/>
              <a:gdLst>
                <a:gd name="T0" fmla="*/ 59 w 59"/>
                <a:gd name="T1" fmla="*/ 72 h 146"/>
                <a:gd name="T2" fmla="*/ 50 w 59"/>
                <a:gd name="T3" fmla="*/ 116 h 146"/>
                <a:gd name="T4" fmla="*/ 50 w 59"/>
                <a:gd name="T5" fmla="*/ 146 h 146"/>
                <a:gd name="T6" fmla="*/ 16 w 59"/>
                <a:gd name="T7" fmla="*/ 103 h 146"/>
                <a:gd name="T8" fmla="*/ 0 w 59"/>
                <a:gd name="T9" fmla="*/ 46 h 146"/>
                <a:gd name="T10" fmla="*/ 21 w 59"/>
                <a:gd name="T11" fmla="*/ 0 h 146"/>
                <a:gd name="T12" fmla="*/ 33 w 59"/>
                <a:gd name="T13" fmla="*/ 15 h 146"/>
                <a:gd name="T14" fmla="*/ 46 w 59"/>
                <a:gd name="T15" fmla="*/ 57 h 146"/>
                <a:gd name="T16" fmla="*/ 59 w 59"/>
                <a:gd name="T17" fmla="*/ 72 h 146"/>
                <a:gd name="T18" fmla="*/ 59 w 59"/>
                <a:gd name="T19" fmla="*/ 72 h 1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146"/>
                <a:gd name="T32" fmla="*/ 59 w 59"/>
                <a:gd name="T33" fmla="*/ 146 h 1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146">
                  <a:moveTo>
                    <a:pt x="59" y="72"/>
                  </a:moveTo>
                  <a:lnTo>
                    <a:pt x="50" y="116"/>
                  </a:lnTo>
                  <a:lnTo>
                    <a:pt x="50" y="146"/>
                  </a:lnTo>
                  <a:lnTo>
                    <a:pt x="16" y="103"/>
                  </a:lnTo>
                  <a:lnTo>
                    <a:pt x="0" y="46"/>
                  </a:lnTo>
                  <a:lnTo>
                    <a:pt x="21" y="0"/>
                  </a:lnTo>
                  <a:lnTo>
                    <a:pt x="33" y="15"/>
                  </a:lnTo>
                  <a:lnTo>
                    <a:pt x="46" y="57"/>
                  </a:lnTo>
                  <a:lnTo>
                    <a:pt x="59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48" name="Freeform 31">
              <a:extLst>
                <a:ext uri="{FF2B5EF4-FFF2-40B4-BE49-F238E27FC236}">
                  <a16:creationId xmlns:a16="http://schemas.microsoft.com/office/drawing/2014/main" xmlns="" id="{2DCE10DD-CA15-4867-84FE-5EEAEA555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014"/>
              <a:ext cx="88" cy="113"/>
            </a:xfrm>
            <a:custGeom>
              <a:avLst/>
              <a:gdLst>
                <a:gd name="T0" fmla="*/ 53 w 177"/>
                <a:gd name="T1" fmla="*/ 0 h 226"/>
                <a:gd name="T2" fmla="*/ 23 w 177"/>
                <a:gd name="T3" fmla="*/ 17 h 226"/>
                <a:gd name="T4" fmla="*/ 0 w 177"/>
                <a:gd name="T5" fmla="*/ 76 h 226"/>
                <a:gd name="T6" fmla="*/ 27 w 177"/>
                <a:gd name="T7" fmla="*/ 135 h 226"/>
                <a:gd name="T8" fmla="*/ 177 w 177"/>
                <a:gd name="T9" fmla="*/ 226 h 226"/>
                <a:gd name="T10" fmla="*/ 71 w 177"/>
                <a:gd name="T11" fmla="*/ 88 h 226"/>
                <a:gd name="T12" fmla="*/ 80 w 177"/>
                <a:gd name="T13" fmla="*/ 57 h 226"/>
                <a:gd name="T14" fmla="*/ 112 w 177"/>
                <a:gd name="T15" fmla="*/ 57 h 226"/>
                <a:gd name="T16" fmla="*/ 53 w 177"/>
                <a:gd name="T17" fmla="*/ 0 h 226"/>
                <a:gd name="T18" fmla="*/ 53 w 177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7"/>
                <a:gd name="T31" fmla="*/ 0 h 226"/>
                <a:gd name="T32" fmla="*/ 177 w 177"/>
                <a:gd name="T33" fmla="*/ 226 h 2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7" h="226">
                  <a:moveTo>
                    <a:pt x="53" y="0"/>
                  </a:moveTo>
                  <a:lnTo>
                    <a:pt x="23" y="17"/>
                  </a:lnTo>
                  <a:lnTo>
                    <a:pt x="0" y="76"/>
                  </a:lnTo>
                  <a:lnTo>
                    <a:pt x="27" y="135"/>
                  </a:lnTo>
                  <a:lnTo>
                    <a:pt x="177" y="226"/>
                  </a:lnTo>
                  <a:lnTo>
                    <a:pt x="71" y="88"/>
                  </a:lnTo>
                  <a:lnTo>
                    <a:pt x="80" y="57"/>
                  </a:lnTo>
                  <a:lnTo>
                    <a:pt x="112" y="5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49" name="Freeform 32">
              <a:extLst>
                <a:ext uri="{FF2B5EF4-FFF2-40B4-BE49-F238E27FC236}">
                  <a16:creationId xmlns:a16="http://schemas.microsoft.com/office/drawing/2014/main" xmlns="" id="{0DD3688B-F209-45C2-8E9E-0A9D06164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2166"/>
              <a:ext cx="53" cy="79"/>
            </a:xfrm>
            <a:custGeom>
              <a:avLst/>
              <a:gdLst>
                <a:gd name="T0" fmla="*/ 0 w 107"/>
                <a:gd name="T1" fmla="*/ 0 h 158"/>
                <a:gd name="T2" fmla="*/ 10 w 107"/>
                <a:gd name="T3" fmla="*/ 14 h 158"/>
                <a:gd name="T4" fmla="*/ 0 w 107"/>
                <a:gd name="T5" fmla="*/ 29 h 158"/>
                <a:gd name="T6" fmla="*/ 48 w 107"/>
                <a:gd name="T7" fmla="*/ 114 h 158"/>
                <a:gd name="T8" fmla="*/ 52 w 107"/>
                <a:gd name="T9" fmla="*/ 158 h 158"/>
                <a:gd name="T10" fmla="*/ 82 w 107"/>
                <a:gd name="T11" fmla="*/ 139 h 158"/>
                <a:gd name="T12" fmla="*/ 107 w 107"/>
                <a:gd name="T13" fmla="*/ 154 h 158"/>
                <a:gd name="T14" fmla="*/ 105 w 107"/>
                <a:gd name="T15" fmla="*/ 139 h 158"/>
                <a:gd name="T16" fmla="*/ 94 w 107"/>
                <a:gd name="T17" fmla="*/ 112 h 158"/>
                <a:gd name="T18" fmla="*/ 0 w 107"/>
                <a:gd name="T19" fmla="*/ 0 h 158"/>
                <a:gd name="T20" fmla="*/ 0 w 107"/>
                <a:gd name="T21" fmla="*/ 0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58"/>
                <a:gd name="T35" fmla="*/ 107 w 107"/>
                <a:gd name="T36" fmla="*/ 158 h 1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58">
                  <a:moveTo>
                    <a:pt x="0" y="0"/>
                  </a:moveTo>
                  <a:lnTo>
                    <a:pt x="10" y="14"/>
                  </a:lnTo>
                  <a:lnTo>
                    <a:pt x="0" y="29"/>
                  </a:lnTo>
                  <a:lnTo>
                    <a:pt x="48" y="114"/>
                  </a:lnTo>
                  <a:lnTo>
                    <a:pt x="52" y="158"/>
                  </a:lnTo>
                  <a:lnTo>
                    <a:pt x="82" y="139"/>
                  </a:lnTo>
                  <a:lnTo>
                    <a:pt x="107" y="154"/>
                  </a:lnTo>
                  <a:lnTo>
                    <a:pt x="105" y="139"/>
                  </a:lnTo>
                  <a:lnTo>
                    <a:pt x="94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50" name="Freeform 33">
              <a:extLst>
                <a:ext uri="{FF2B5EF4-FFF2-40B4-BE49-F238E27FC236}">
                  <a16:creationId xmlns:a16="http://schemas.microsoft.com/office/drawing/2014/main" xmlns="" id="{C01BD202-3FD6-4E00-942C-68D570047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2226"/>
              <a:ext cx="38" cy="59"/>
            </a:xfrm>
            <a:custGeom>
              <a:avLst/>
              <a:gdLst>
                <a:gd name="T0" fmla="*/ 19 w 76"/>
                <a:gd name="T1" fmla="*/ 4 h 120"/>
                <a:gd name="T2" fmla="*/ 9 w 76"/>
                <a:gd name="T3" fmla="*/ 48 h 120"/>
                <a:gd name="T4" fmla="*/ 0 w 76"/>
                <a:gd name="T5" fmla="*/ 108 h 120"/>
                <a:gd name="T6" fmla="*/ 36 w 76"/>
                <a:gd name="T7" fmla="*/ 120 h 120"/>
                <a:gd name="T8" fmla="*/ 53 w 76"/>
                <a:gd name="T9" fmla="*/ 30 h 120"/>
                <a:gd name="T10" fmla="*/ 76 w 76"/>
                <a:gd name="T11" fmla="*/ 0 h 120"/>
                <a:gd name="T12" fmla="*/ 19 w 76"/>
                <a:gd name="T13" fmla="*/ 4 h 120"/>
                <a:gd name="T14" fmla="*/ 19 w 76"/>
                <a:gd name="T15" fmla="*/ 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20"/>
                <a:gd name="T26" fmla="*/ 76 w 76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20">
                  <a:moveTo>
                    <a:pt x="19" y="4"/>
                  </a:moveTo>
                  <a:lnTo>
                    <a:pt x="9" y="48"/>
                  </a:lnTo>
                  <a:lnTo>
                    <a:pt x="0" y="108"/>
                  </a:lnTo>
                  <a:lnTo>
                    <a:pt x="36" y="120"/>
                  </a:lnTo>
                  <a:lnTo>
                    <a:pt x="53" y="30"/>
                  </a:lnTo>
                  <a:lnTo>
                    <a:pt x="76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51" name="Freeform 34">
              <a:extLst>
                <a:ext uri="{FF2B5EF4-FFF2-40B4-BE49-F238E27FC236}">
                  <a16:creationId xmlns:a16="http://schemas.microsoft.com/office/drawing/2014/main" xmlns="" id="{98CD08FB-C0D3-46F2-A5D4-E7E4604B0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2190"/>
              <a:ext cx="57" cy="35"/>
            </a:xfrm>
            <a:custGeom>
              <a:avLst/>
              <a:gdLst>
                <a:gd name="T0" fmla="*/ 0 w 114"/>
                <a:gd name="T1" fmla="*/ 45 h 68"/>
                <a:gd name="T2" fmla="*/ 19 w 114"/>
                <a:gd name="T3" fmla="*/ 30 h 68"/>
                <a:gd name="T4" fmla="*/ 55 w 114"/>
                <a:gd name="T5" fmla="*/ 43 h 68"/>
                <a:gd name="T6" fmla="*/ 68 w 114"/>
                <a:gd name="T7" fmla="*/ 57 h 68"/>
                <a:gd name="T8" fmla="*/ 77 w 114"/>
                <a:gd name="T9" fmla="*/ 55 h 68"/>
                <a:gd name="T10" fmla="*/ 114 w 114"/>
                <a:gd name="T11" fmla="*/ 68 h 68"/>
                <a:gd name="T12" fmla="*/ 100 w 114"/>
                <a:gd name="T13" fmla="*/ 42 h 68"/>
                <a:gd name="T14" fmla="*/ 41 w 114"/>
                <a:gd name="T15" fmla="*/ 0 h 68"/>
                <a:gd name="T16" fmla="*/ 43 w 114"/>
                <a:gd name="T17" fmla="*/ 28 h 68"/>
                <a:gd name="T18" fmla="*/ 9 w 114"/>
                <a:gd name="T19" fmla="*/ 15 h 68"/>
                <a:gd name="T20" fmla="*/ 0 w 114"/>
                <a:gd name="T21" fmla="*/ 45 h 68"/>
                <a:gd name="T22" fmla="*/ 0 w 114"/>
                <a:gd name="T23" fmla="*/ 45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4"/>
                <a:gd name="T37" fmla="*/ 0 h 68"/>
                <a:gd name="T38" fmla="*/ 114 w 114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4" h="68">
                  <a:moveTo>
                    <a:pt x="0" y="45"/>
                  </a:moveTo>
                  <a:lnTo>
                    <a:pt x="19" y="30"/>
                  </a:lnTo>
                  <a:lnTo>
                    <a:pt x="55" y="43"/>
                  </a:lnTo>
                  <a:lnTo>
                    <a:pt x="68" y="57"/>
                  </a:lnTo>
                  <a:lnTo>
                    <a:pt x="77" y="55"/>
                  </a:lnTo>
                  <a:lnTo>
                    <a:pt x="114" y="68"/>
                  </a:lnTo>
                  <a:lnTo>
                    <a:pt x="100" y="42"/>
                  </a:lnTo>
                  <a:lnTo>
                    <a:pt x="41" y="0"/>
                  </a:lnTo>
                  <a:lnTo>
                    <a:pt x="43" y="28"/>
                  </a:lnTo>
                  <a:lnTo>
                    <a:pt x="9" y="1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52" name="Freeform 35">
              <a:extLst>
                <a:ext uri="{FF2B5EF4-FFF2-40B4-BE49-F238E27FC236}">
                  <a16:creationId xmlns:a16="http://schemas.microsoft.com/office/drawing/2014/main" xmlns="" id="{CB4AA673-71F5-4DD5-9AF4-0D2CB2EF2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2226"/>
              <a:ext cx="22" cy="58"/>
            </a:xfrm>
            <a:custGeom>
              <a:avLst/>
              <a:gdLst>
                <a:gd name="T0" fmla="*/ 27 w 44"/>
                <a:gd name="T1" fmla="*/ 118 h 118"/>
                <a:gd name="T2" fmla="*/ 0 w 44"/>
                <a:gd name="T3" fmla="*/ 46 h 118"/>
                <a:gd name="T4" fmla="*/ 21 w 44"/>
                <a:gd name="T5" fmla="*/ 15 h 118"/>
                <a:gd name="T6" fmla="*/ 31 w 44"/>
                <a:gd name="T7" fmla="*/ 0 h 118"/>
                <a:gd name="T8" fmla="*/ 42 w 44"/>
                <a:gd name="T9" fmla="*/ 0 h 118"/>
                <a:gd name="T10" fmla="*/ 44 w 44"/>
                <a:gd name="T11" fmla="*/ 29 h 118"/>
                <a:gd name="T12" fmla="*/ 27 w 44"/>
                <a:gd name="T13" fmla="*/ 118 h 118"/>
                <a:gd name="T14" fmla="*/ 27 w 44"/>
                <a:gd name="T15" fmla="*/ 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118"/>
                <a:gd name="T26" fmla="*/ 44 w 44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118">
                  <a:moveTo>
                    <a:pt x="27" y="118"/>
                  </a:moveTo>
                  <a:lnTo>
                    <a:pt x="0" y="46"/>
                  </a:lnTo>
                  <a:lnTo>
                    <a:pt x="21" y="15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44" y="29"/>
                  </a:lnTo>
                  <a:lnTo>
                    <a:pt x="2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53" name="Freeform 36">
              <a:extLst>
                <a:ext uri="{FF2B5EF4-FFF2-40B4-BE49-F238E27FC236}">
                  <a16:creationId xmlns:a16="http://schemas.microsoft.com/office/drawing/2014/main" xmlns="" id="{4D143125-8C7F-476F-8FF8-B821EF8A5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290"/>
              <a:ext cx="25" cy="44"/>
            </a:xfrm>
            <a:custGeom>
              <a:avLst/>
              <a:gdLst>
                <a:gd name="T0" fmla="*/ 32 w 49"/>
                <a:gd name="T1" fmla="*/ 0 h 88"/>
                <a:gd name="T2" fmla="*/ 49 w 49"/>
                <a:gd name="T3" fmla="*/ 88 h 88"/>
                <a:gd name="T4" fmla="*/ 0 w 49"/>
                <a:gd name="T5" fmla="*/ 2 h 88"/>
                <a:gd name="T6" fmla="*/ 32 w 49"/>
                <a:gd name="T7" fmla="*/ 0 h 88"/>
                <a:gd name="T8" fmla="*/ 32 w 49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88"/>
                <a:gd name="T17" fmla="*/ 49 w 49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88">
                  <a:moveTo>
                    <a:pt x="32" y="0"/>
                  </a:moveTo>
                  <a:lnTo>
                    <a:pt x="49" y="88"/>
                  </a:lnTo>
                  <a:lnTo>
                    <a:pt x="0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54" name="Freeform 37">
              <a:extLst>
                <a:ext uri="{FF2B5EF4-FFF2-40B4-BE49-F238E27FC236}">
                  <a16:creationId xmlns:a16="http://schemas.microsoft.com/office/drawing/2014/main" xmlns="" id="{F942641B-37C5-44A8-B766-E71CBD852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2213"/>
              <a:ext cx="13" cy="30"/>
            </a:xfrm>
            <a:custGeom>
              <a:avLst/>
              <a:gdLst>
                <a:gd name="T0" fmla="*/ 27 w 27"/>
                <a:gd name="T1" fmla="*/ 59 h 59"/>
                <a:gd name="T2" fmla="*/ 0 w 27"/>
                <a:gd name="T3" fmla="*/ 0 h 59"/>
                <a:gd name="T4" fmla="*/ 2 w 27"/>
                <a:gd name="T5" fmla="*/ 48 h 59"/>
                <a:gd name="T6" fmla="*/ 27 w 27"/>
                <a:gd name="T7" fmla="*/ 59 h 59"/>
                <a:gd name="T8" fmla="*/ 27 w 27"/>
                <a:gd name="T9" fmla="*/ 5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9"/>
                <a:gd name="T17" fmla="*/ 27 w 27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9">
                  <a:moveTo>
                    <a:pt x="27" y="59"/>
                  </a:moveTo>
                  <a:lnTo>
                    <a:pt x="0" y="0"/>
                  </a:lnTo>
                  <a:lnTo>
                    <a:pt x="2" y="48"/>
                  </a:lnTo>
                  <a:lnTo>
                    <a:pt x="27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55" name="Freeform 38">
              <a:extLst>
                <a:ext uri="{FF2B5EF4-FFF2-40B4-BE49-F238E27FC236}">
                  <a16:creationId xmlns:a16="http://schemas.microsoft.com/office/drawing/2014/main" xmlns="" id="{2809B388-A547-4843-B7A9-872C59276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827"/>
              <a:ext cx="76" cy="76"/>
            </a:xfrm>
            <a:custGeom>
              <a:avLst/>
              <a:gdLst>
                <a:gd name="T0" fmla="*/ 0 w 150"/>
                <a:gd name="T1" fmla="*/ 152 h 152"/>
                <a:gd name="T2" fmla="*/ 84 w 150"/>
                <a:gd name="T3" fmla="*/ 76 h 152"/>
                <a:gd name="T4" fmla="*/ 150 w 150"/>
                <a:gd name="T5" fmla="*/ 43 h 152"/>
                <a:gd name="T6" fmla="*/ 125 w 150"/>
                <a:gd name="T7" fmla="*/ 0 h 152"/>
                <a:gd name="T8" fmla="*/ 116 w 150"/>
                <a:gd name="T9" fmla="*/ 0 h 152"/>
                <a:gd name="T10" fmla="*/ 84 w 150"/>
                <a:gd name="T11" fmla="*/ 60 h 152"/>
                <a:gd name="T12" fmla="*/ 0 w 150"/>
                <a:gd name="T13" fmla="*/ 152 h 152"/>
                <a:gd name="T14" fmla="*/ 0 w 150"/>
                <a:gd name="T15" fmla="*/ 152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0"/>
                <a:gd name="T25" fmla="*/ 0 h 152"/>
                <a:gd name="T26" fmla="*/ 150 w 150"/>
                <a:gd name="T27" fmla="*/ 152 h 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0" h="152">
                  <a:moveTo>
                    <a:pt x="0" y="152"/>
                  </a:moveTo>
                  <a:lnTo>
                    <a:pt x="84" y="76"/>
                  </a:lnTo>
                  <a:lnTo>
                    <a:pt x="150" y="43"/>
                  </a:lnTo>
                  <a:lnTo>
                    <a:pt x="125" y="0"/>
                  </a:lnTo>
                  <a:lnTo>
                    <a:pt x="116" y="0"/>
                  </a:lnTo>
                  <a:lnTo>
                    <a:pt x="84" y="6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56" name="Freeform 39">
              <a:extLst>
                <a:ext uri="{FF2B5EF4-FFF2-40B4-BE49-F238E27FC236}">
                  <a16:creationId xmlns:a16="http://schemas.microsoft.com/office/drawing/2014/main" xmlns="" id="{8E1CB12E-08F3-460C-B568-5F13CE5B7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" y="1793"/>
              <a:ext cx="110" cy="61"/>
            </a:xfrm>
            <a:custGeom>
              <a:avLst/>
              <a:gdLst>
                <a:gd name="T0" fmla="*/ 158 w 221"/>
                <a:gd name="T1" fmla="*/ 122 h 122"/>
                <a:gd name="T2" fmla="*/ 175 w 221"/>
                <a:gd name="T3" fmla="*/ 31 h 122"/>
                <a:gd name="T4" fmla="*/ 0 w 221"/>
                <a:gd name="T5" fmla="*/ 97 h 122"/>
                <a:gd name="T6" fmla="*/ 175 w 221"/>
                <a:gd name="T7" fmla="*/ 15 h 122"/>
                <a:gd name="T8" fmla="*/ 221 w 221"/>
                <a:gd name="T9" fmla="*/ 0 h 122"/>
                <a:gd name="T10" fmla="*/ 158 w 221"/>
                <a:gd name="T11" fmla="*/ 122 h 122"/>
                <a:gd name="T12" fmla="*/ 158 w 221"/>
                <a:gd name="T13" fmla="*/ 122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122"/>
                <a:gd name="T23" fmla="*/ 221 w 221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122">
                  <a:moveTo>
                    <a:pt x="158" y="122"/>
                  </a:moveTo>
                  <a:lnTo>
                    <a:pt x="175" y="31"/>
                  </a:lnTo>
                  <a:lnTo>
                    <a:pt x="0" y="97"/>
                  </a:lnTo>
                  <a:lnTo>
                    <a:pt x="175" y="15"/>
                  </a:lnTo>
                  <a:lnTo>
                    <a:pt x="221" y="0"/>
                  </a:lnTo>
                  <a:lnTo>
                    <a:pt x="158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57" name="Freeform 40">
              <a:extLst>
                <a:ext uri="{FF2B5EF4-FFF2-40B4-BE49-F238E27FC236}">
                  <a16:creationId xmlns:a16="http://schemas.microsoft.com/office/drawing/2014/main" xmlns="" id="{0723BE31-7483-4F20-8D14-D918B3C72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1858"/>
              <a:ext cx="70" cy="48"/>
            </a:xfrm>
            <a:custGeom>
              <a:avLst/>
              <a:gdLst>
                <a:gd name="T0" fmla="*/ 0 w 139"/>
                <a:gd name="T1" fmla="*/ 0 h 97"/>
                <a:gd name="T2" fmla="*/ 139 w 139"/>
                <a:gd name="T3" fmla="*/ 97 h 97"/>
                <a:gd name="T4" fmla="*/ 137 w 139"/>
                <a:gd name="T5" fmla="*/ 67 h 97"/>
                <a:gd name="T6" fmla="*/ 0 w 139"/>
                <a:gd name="T7" fmla="*/ 0 h 97"/>
                <a:gd name="T8" fmla="*/ 0 w 139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97"/>
                <a:gd name="T17" fmla="*/ 139 w 13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97">
                  <a:moveTo>
                    <a:pt x="0" y="0"/>
                  </a:moveTo>
                  <a:lnTo>
                    <a:pt x="139" y="97"/>
                  </a:lnTo>
                  <a:lnTo>
                    <a:pt x="137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58" name="Freeform 41">
              <a:extLst>
                <a:ext uri="{FF2B5EF4-FFF2-40B4-BE49-F238E27FC236}">
                  <a16:creationId xmlns:a16="http://schemas.microsoft.com/office/drawing/2014/main" xmlns="" id="{B2DEEC17-7439-4ACD-8DC6-4D94E1850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864"/>
              <a:ext cx="16" cy="30"/>
            </a:xfrm>
            <a:custGeom>
              <a:avLst/>
              <a:gdLst>
                <a:gd name="T0" fmla="*/ 32 w 32"/>
                <a:gd name="T1" fmla="*/ 0 h 59"/>
                <a:gd name="T2" fmla="*/ 13 w 32"/>
                <a:gd name="T3" fmla="*/ 59 h 59"/>
                <a:gd name="T4" fmla="*/ 0 w 32"/>
                <a:gd name="T5" fmla="*/ 17 h 59"/>
                <a:gd name="T6" fmla="*/ 32 w 32"/>
                <a:gd name="T7" fmla="*/ 0 h 59"/>
                <a:gd name="T8" fmla="*/ 32 w 32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9"/>
                <a:gd name="T17" fmla="*/ 32 w 3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9">
                  <a:moveTo>
                    <a:pt x="32" y="0"/>
                  </a:moveTo>
                  <a:lnTo>
                    <a:pt x="13" y="59"/>
                  </a:lnTo>
                  <a:lnTo>
                    <a:pt x="0" y="1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59" name="Freeform 42">
              <a:extLst>
                <a:ext uri="{FF2B5EF4-FFF2-40B4-BE49-F238E27FC236}">
                  <a16:creationId xmlns:a16="http://schemas.microsoft.com/office/drawing/2014/main" xmlns="" id="{2F4C5DD2-28F5-424C-A910-61E137CDA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1962"/>
              <a:ext cx="29" cy="36"/>
            </a:xfrm>
            <a:custGeom>
              <a:avLst/>
              <a:gdLst>
                <a:gd name="T0" fmla="*/ 59 w 59"/>
                <a:gd name="T1" fmla="*/ 72 h 72"/>
                <a:gd name="T2" fmla="*/ 0 w 59"/>
                <a:gd name="T3" fmla="*/ 0 h 72"/>
                <a:gd name="T4" fmla="*/ 12 w 59"/>
                <a:gd name="T5" fmla="*/ 15 h 72"/>
                <a:gd name="T6" fmla="*/ 59 w 59"/>
                <a:gd name="T7" fmla="*/ 72 h 72"/>
                <a:gd name="T8" fmla="*/ 59 w 5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72"/>
                <a:gd name="T17" fmla="*/ 59 w 5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72">
                  <a:moveTo>
                    <a:pt x="59" y="72"/>
                  </a:moveTo>
                  <a:lnTo>
                    <a:pt x="0" y="0"/>
                  </a:lnTo>
                  <a:lnTo>
                    <a:pt x="12" y="15"/>
                  </a:lnTo>
                  <a:lnTo>
                    <a:pt x="59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60" name="Freeform 43">
              <a:extLst>
                <a:ext uri="{FF2B5EF4-FFF2-40B4-BE49-F238E27FC236}">
                  <a16:creationId xmlns:a16="http://schemas.microsoft.com/office/drawing/2014/main" xmlns="" id="{C6933FE6-2F05-4C39-80CB-8CD72F679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" y="2124"/>
              <a:ext cx="22" cy="96"/>
            </a:xfrm>
            <a:custGeom>
              <a:avLst/>
              <a:gdLst>
                <a:gd name="T0" fmla="*/ 44 w 44"/>
                <a:gd name="T1" fmla="*/ 0 h 192"/>
                <a:gd name="T2" fmla="*/ 6 w 44"/>
                <a:gd name="T3" fmla="*/ 119 h 192"/>
                <a:gd name="T4" fmla="*/ 9 w 44"/>
                <a:gd name="T5" fmla="*/ 192 h 192"/>
                <a:gd name="T6" fmla="*/ 0 w 44"/>
                <a:gd name="T7" fmla="*/ 30 h 192"/>
                <a:gd name="T8" fmla="*/ 44 w 44"/>
                <a:gd name="T9" fmla="*/ 0 h 192"/>
                <a:gd name="T10" fmla="*/ 44 w 44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92"/>
                <a:gd name="T20" fmla="*/ 44 w 44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92">
                  <a:moveTo>
                    <a:pt x="44" y="0"/>
                  </a:moveTo>
                  <a:lnTo>
                    <a:pt x="6" y="119"/>
                  </a:lnTo>
                  <a:lnTo>
                    <a:pt x="9" y="192"/>
                  </a:lnTo>
                  <a:lnTo>
                    <a:pt x="0" y="3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61" name="Freeform 44">
              <a:extLst>
                <a:ext uri="{FF2B5EF4-FFF2-40B4-BE49-F238E27FC236}">
                  <a16:creationId xmlns:a16="http://schemas.microsoft.com/office/drawing/2014/main" xmlns="" id="{4F2026E3-468E-46A5-A7CA-CC57789D8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" y="2224"/>
              <a:ext cx="53" cy="44"/>
            </a:xfrm>
            <a:custGeom>
              <a:avLst/>
              <a:gdLst>
                <a:gd name="T0" fmla="*/ 104 w 104"/>
                <a:gd name="T1" fmla="*/ 84 h 90"/>
                <a:gd name="T2" fmla="*/ 83 w 104"/>
                <a:gd name="T3" fmla="*/ 72 h 90"/>
                <a:gd name="T4" fmla="*/ 59 w 104"/>
                <a:gd name="T5" fmla="*/ 44 h 90"/>
                <a:gd name="T6" fmla="*/ 45 w 104"/>
                <a:gd name="T7" fmla="*/ 0 h 90"/>
                <a:gd name="T8" fmla="*/ 34 w 104"/>
                <a:gd name="T9" fmla="*/ 15 h 90"/>
                <a:gd name="T10" fmla="*/ 0 w 104"/>
                <a:gd name="T11" fmla="*/ 17 h 90"/>
                <a:gd name="T12" fmla="*/ 13 w 104"/>
                <a:gd name="T13" fmla="*/ 31 h 90"/>
                <a:gd name="T14" fmla="*/ 13 w 104"/>
                <a:gd name="T15" fmla="*/ 46 h 90"/>
                <a:gd name="T16" fmla="*/ 4 w 104"/>
                <a:gd name="T17" fmla="*/ 61 h 90"/>
                <a:gd name="T18" fmla="*/ 26 w 104"/>
                <a:gd name="T19" fmla="*/ 59 h 90"/>
                <a:gd name="T20" fmla="*/ 28 w 104"/>
                <a:gd name="T21" fmla="*/ 90 h 90"/>
                <a:gd name="T22" fmla="*/ 26 w 104"/>
                <a:gd name="T23" fmla="*/ 59 h 90"/>
                <a:gd name="T24" fmla="*/ 70 w 104"/>
                <a:gd name="T25" fmla="*/ 72 h 90"/>
                <a:gd name="T26" fmla="*/ 104 w 104"/>
                <a:gd name="T27" fmla="*/ 84 h 90"/>
                <a:gd name="T28" fmla="*/ 104 w 104"/>
                <a:gd name="T29" fmla="*/ 84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"/>
                <a:gd name="T46" fmla="*/ 0 h 90"/>
                <a:gd name="T47" fmla="*/ 104 w 104"/>
                <a:gd name="T48" fmla="*/ 90 h 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" h="90">
                  <a:moveTo>
                    <a:pt x="104" y="84"/>
                  </a:moveTo>
                  <a:lnTo>
                    <a:pt x="83" y="72"/>
                  </a:lnTo>
                  <a:lnTo>
                    <a:pt x="59" y="44"/>
                  </a:lnTo>
                  <a:lnTo>
                    <a:pt x="45" y="0"/>
                  </a:lnTo>
                  <a:lnTo>
                    <a:pt x="34" y="15"/>
                  </a:lnTo>
                  <a:lnTo>
                    <a:pt x="0" y="17"/>
                  </a:lnTo>
                  <a:lnTo>
                    <a:pt x="13" y="31"/>
                  </a:lnTo>
                  <a:lnTo>
                    <a:pt x="13" y="46"/>
                  </a:lnTo>
                  <a:lnTo>
                    <a:pt x="4" y="61"/>
                  </a:lnTo>
                  <a:lnTo>
                    <a:pt x="26" y="59"/>
                  </a:lnTo>
                  <a:lnTo>
                    <a:pt x="28" y="90"/>
                  </a:lnTo>
                  <a:lnTo>
                    <a:pt x="26" y="59"/>
                  </a:lnTo>
                  <a:lnTo>
                    <a:pt x="70" y="72"/>
                  </a:lnTo>
                  <a:lnTo>
                    <a:pt x="104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62" name="Freeform 45">
              <a:extLst>
                <a:ext uri="{FF2B5EF4-FFF2-40B4-BE49-F238E27FC236}">
                  <a16:creationId xmlns:a16="http://schemas.microsoft.com/office/drawing/2014/main" xmlns="" id="{88B93F02-0FA5-4E88-A59D-00FBBC5EB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2262"/>
              <a:ext cx="155" cy="225"/>
            </a:xfrm>
            <a:custGeom>
              <a:avLst/>
              <a:gdLst>
                <a:gd name="T0" fmla="*/ 310 w 310"/>
                <a:gd name="T1" fmla="*/ 46 h 451"/>
                <a:gd name="T2" fmla="*/ 279 w 310"/>
                <a:gd name="T3" fmla="*/ 46 h 451"/>
                <a:gd name="T4" fmla="*/ 266 w 310"/>
                <a:gd name="T5" fmla="*/ 48 h 451"/>
                <a:gd name="T6" fmla="*/ 234 w 310"/>
                <a:gd name="T7" fmla="*/ 63 h 451"/>
                <a:gd name="T8" fmla="*/ 230 w 310"/>
                <a:gd name="T9" fmla="*/ 36 h 451"/>
                <a:gd name="T10" fmla="*/ 209 w 310"/>
                <a:gd name="T11" fmla="*/ 23 h 451"/>
                <a:gd name="T12" fmla="*/ 177 w 310"/>
                <a:gd name="T13" fmla="*/ 40 h 451"/>
                <a:gd name="T14" fmla="*/ 108 w 310"/>
                <a:gd name="T15" fmla="*/ 14 h 451"/>
                <a:gd name="T16" fmla="*/ 87 w 310"/>
                <a:gd name="T17" fmla="*/ 29 h 451"/>
                <a:gd name="T18" fmla="*/ 63 w 310"/>
                <a:gd name="T19" fmla="*/ 0 h 451"/>
                <a:gd name="T20" fmla="*/ 89 w 310"/>
                <a:gd name="T21" fmla="*/ 88 h 451"/>
                <a:gd name="T22" fmla="*/ 78 w 310"/>
                <a:gd name="T23" fmla="*/ 88 h 451"/>
                <a:gd name="T24" fmla="*/ 66 w 310"/>
                <a:gd name="T25" fmla="*/ 88 h 451"/>
                <a:gd name="T26" fmla="*/ 44 w 310"/>
                <a:gd name="T27" fmla="*/ 46 h 451"/>
                <a:gd name="T28" fmla="*/ 32 w 310"/>
                <a:gd name="T29" fmla="*/ 59 h 451"/>
                <a:gd name="T30" fmla="*/ 19 w 310"/>
                <a:gd name="T31" fmla="*/ 33 h 451"/>
                <a:gd name="T32" fmla="*/ 0 w 310"/>
                <a:gd name="T33" fmla="*/ 76 h 451"/>
                <a:gd name="T34" fmla="*/ 38 w 310"/>
                <a:gd name="T35" fmla="*/ 396 h 451"/>
                <a:gd name="T36" fmla="*/ 72 w 310"/>
                <a:gd name="T37" fmla="*/ 380 h 451"/>
                <a:gd name="T38" fmla="*/ 80 w 310"/>
                <a:gd name="T39" fmla="*/ 379 h 451"/>
                <a:gd name="T40" fmla="*/ 114 w 310"/>
                <a:gd name="T41" fmla="*/ 394 h 451"/>
                <a:gd name="T42" fmla="*/ 144 w 310"/>
                <a:gd name="T43" fmla="*/ 451 h 451"/>
                <a:gd name="T44" fmla="*/ 190 w 310"/>
                <a:gd name="T45" fmla="*/ 303 h 451"/>
                <a:gd name="T46" fmla="*/ 211 w 310"/>
                <a:gd name="T47" fmla="*/ 272 h 451"/>
                <a:gd name="T48" fmla="*/ 220 w 310"/>
                <a:gd name="T49" fmla="*/ 226 h 451"/>
                <a:gd name="T50" fmla="*/ 249 w 310"/>
                <a:gd name="T51" fmla="*/ 168 h 451"/>
                <a:gd name="T52" fmla="*/ 272 w 310"/>
                <a:gd name="T53" fmla="*/ 152 h 451"/>
                <a:gd name="T54" fmla="*/ 289 w 310"/>
                <a:gd name="T55" fmla="*/ 76 h 451"/>
                <a:gd name="T56" fmla="*/ 310 w 310"/>
                <a:gd name="T57" fmla="*/ 46 h 451"/>
                <a:gd name="T58" fmla="*/ 310 w 310"/>
                <a:gd name="T59" fmla="*/ 46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0"/>
                <a:gd name="T91" fmla="*/ 0 h 451"/>
                <a:gd name="T92" fmla="*/ 310 w 310"/>
                <a:gd name="T93" fmla="*/ 451 h 4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0" h="451">
                  <a:moveTo>
                    <a:pt x="310" y="46"/>
                  </a:moveTo>
                  <a:lnTo>
                    <a:pt x="279" y="46"/>
                  </a:lnTo>
                  <a:lnTo>
                    <a:pt x="266" y="48"/>
                  </a:lnTo>
                  <a:lnTo>
                    <a:pt x="234" y="63"/>
                  </a:lnTo>
                  <a:lnTo>
                    <a:pt x="230" y="36"/>
                  </a:lnTo>
                  <a:lnTo>
                    <a:pt x="209" y="23"/>
                  </a:lnTo>
                  <a:lnTo>
                    <a:pt x="177" y="40"/>
                  </a:lnTo>
                  <a:lnTo>
                    <a:pt x="108" y="14"/>
                  </a:lnTo>
                  <a:lnTo>
                    <a:pt x="87" y="29"/>
                  </a:lnTo>
                  <a:lnTo>
                    <a:pt x="63" y="0"/>
                  </a:lnTo>
                  <a:lnTo>
                    <a:pt x="89" y="88"/>
                  </a:lnTo>
                  <a:lnTo>
                    <a:pt x="78" y="88"/>
                  </a:lnTo>
                  <a:lnTo>
                    <a:pt x="66" y="88"/>
                  </a:lnTo>
                  <a:lnTo>
                    <a:pt x="44" y="46"/>
                  </a:lnTo>
                  <a:lnTo>
                    <a:pt x="32" y="59"/>
                  </a:lnTo>
                  <a:lnTo>
                    <a:pt x="19" y="33"/>
                  </a:lnTo>
                  <a:lnTo>
                    <a:pt x="0" y="76"/>
                  </a:lnTo>
                  <a:lnTo>
                    <a:pt x="38" y="396"/>
                  </a:lnTo>
                  <a:lnTo>
                    <a:pt x="72" y="380"/>
                  </a:lnTo>
                  <a:lnTo>
                    <a:pt x="80" y="379"/>
                  </a:lnTo>
                  <a:lnTo>
                    <a:pt x="114" y="394"/>
                  </a:lnTo>
                  <a:lnTo>
                    <a:pt x="144" y="451"/>
                  </a:lnTo>
                  <a:lnTo>
                    <a:pt x="190" y="303"/>
                  </a:lnTo>
                  <a:lnTo>
                    <a:pt x="211" y="272"/>
                  </a:lnTo>
                  <a:lnTo>
                    <a:pt x="220" y="226"/>
                  </a:lnTo>
                  <a:lnTo>
                    <a:pt x="249" y="168"/>
                  </a:lnTo>
                  <a:lnTo>
                    <a:pt x="272" y="152"/>
                  </a:lnTo>
                  <a:lnTo>
                    <a:pt x="289" y="76"/>
                  </a:lnTo>
                  <a:lnTo>
                    <a:pt x="31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63" name="Freeform 46">
              <a:extLst>
                <a:ext uri="{FF2B5EF4-FFF2-40B4-BE49-F238E27FC236}">
                  <a16:creationId xmlns:a16="http://schemas.microsoft.com/office/drawing/2014/main" xmlns="" id="{E16DC15F-AF92-4430-9571-10AF7AE0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2443"/>
              <a:ext cx="38" cy="236"/>
            </a:xfrm>
            <a:custGeom>
              <a:avLst/>
              <a:gdLst>
                <a:gd name="T0" fmla="*/ 8 w 76"/>
                <a:gd name="T1" fmla="*/ 21 h 472"/>
                <a:gd name="T2" fmla="*/ 0 w 76"/>
                <a:gd name="T3" fmla="*/ 76 h 472"/>
                <a:gd name="T4" fmla="*/ 10 w 76"/>
                <a:gd name="T5" fmla="*/ 472 h 472"/>
                <a:gd name="T6" fmla="*/ 33 w 76"/>
                <a:gd name="T7" fmla="*/ 253 h 472"/>
                <a:gd name="T8" fmla="*/ 76 w 76"/>
                <a:gd name="T9" fmla="*/ 29 h 472"/>
                <a:gd name="T10" fmla="*/ 61 w 76"/>
                <a:gd name="T11" fmla="*/ 0 h 472"/>
                <a:gd name="T12" fmla="*/ 29 w 76"/>
                <a:gd name="T13" fmla="*/ 192 h 472"/>
                <a:gd name="T14" fmla="*/ 29 w 76"/>
                <a:gd name="T15" fmla="*/ 16 h 472"/>
                <a:gd name="T16" fmla="*/ 8 w 76"/>
                <a:gd name="T17" fmla="*/ 21 h 472"/>
                <a:gd name="T18" fmla="*/ 8 w 76"/>
                <a:gd name="T19" fmla="*/ 21 h 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472"/>
                <a:gd name="T32" fmla="*/ 76 w 76"/>
                <a:gd name="T33" fmla="*/ 472 h 4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472">
                  <a:moveTo>
                    <a:pt x="8" y="21"/>
                  </a:moveTo>
                  <a:lnTo>
                    <a:pt x="0" y="76"/>
                  </a:lnTo>
                  <a:lnTo>
                    <a:pt x="10" y="472"/>
                  </a:lnTo>
                  <a:lnTo>
                    <a:pt x="33" y="253"/>
                  </a:lnTo>
                  <a:lnTo>
                    <a:pt x="76" y="29"/>
                  </a:lnTo>
                  <a:lnTo>
                    <a:pt x="61" y="0"/>
                  </a:lnTo>
                  <a:lnTo>
                    <a:pt x="29" y="192"/>
                  </a:lnTo>
                  <a:lnTo>
                    <a:pt x="29" y="16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64" name="Freeform 47">
              <a:extLst>
                <a:ext uri="{FF2B5EF4-FFF2-40B4-BE49-F238E27FC236}">
                  <a16:creationId xmlns:a16="http://schemas.microsoft.com/office/drawing/2014/main" xmlns="" id="{0FD196F9-B351-498B-AF2D-FFC854183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191"/>
              <a:ext cx="18" cy="118"/>
            </a:xfrm>
            <a:custGeom>
              <a:avLst/>
              <a:gdLst>
                <a:gd name="T0" fmla="*/ 0 w 36"/>
                <a:gd name="T1" fmla="*/ 15 h 235"/>
                <a:gd name="T2" fmla="*/ 36 w 36"/>
                <a:gd name="T3" fmla="*/ 235 h 235"/>
                <a:gd name="T4" fmla="*/ 27 w 36"/>
                <a:gd name="T5" fmla="*/ 43 h 235"/>
                <a:gd name="T6" fmla="*/ 36 w 36"/>
                <a:gd name="T7" fmla="*/ 13 h 235"/>
                <a:gd name="T8" fmla="*/ 23 w 36"/>
                <a:gd name="T9" fmla="*/ 0 h 235"/>
                <a:gd name="T10" fmla="*/ 0 w 36"/>
                <a:gd name="T11" fmla="*/ 15 h 235"/>
                <a:gd name="T12" fmla="*/ 0 w 36"/>
                <a:gd name="T13" fmla="*/ 15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35"/>
                <a:gd name="T23" fmla="*/ 36 w 36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35">
                  <a:moveTo>
                    <a:pt x="0" y="15"/>
                  </a:moveTo>
                  <a:lnTo>
                    <a:pt x="36" y="235"/>
                  </a:lnTo>
                  <a:lnTo>
                    <a:pt x="27" y="43"/>
                  </a:lnTo>
                  <a:lnTo>
                    <a:pt x="36" y="13"/>
                  </a:lnTo>
                  <a:lnTo>
                    <a:pt x="2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65" name="Freeform 48">
              <a:extLst>
                <a:ext uri="{FF2B5EF4-FFF2-40B4-BE49-F238E27FC236}">
                  <a16:creationId xmlns:a16="http://schemas.microsoft.com/office/drawing/2014/main" xmlns="" id="{7BF6E1D2-C39C-4E65-ACDA-89740D111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" y="2091"/>
              <a:ext cx="27" cy="16"/>
            </a:xfrm>
            <a:custGeom>
              <a:avLst/>
              <a:gdLst>
                <a:gd name="T0" fmla="*/ 54 w 54"/>
                <a:gd name="T1" fmla="*/ 0 h 32"/>
                <a:gd name="T2" fmla="*/ 0 w 54"/>
                <a:gd name="T3" fmla="*/ 15 h 32"/>
                <a:gd name="T4" fmla="*/ 0 w 54"/>
                <a:gd name="T5" fmla="*/ 32 h 32"/>
                <a:gd name="T6" fmla="*/ 54 w 54"/>
                <a:gd name="T7" fmla="*/ 0 h 32"/>
                <a:gd name="T8" fmla="*/ 54 w 5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2"/>
                <a:gd name="T17" fmla="*/ 54 w 5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2">
                  <a:moveTo>
                    <a:pt x="54" y="0"/>
                  </a:moveTo>
                  <a:lnTo>
                    <a:pt x="0" y="15"/>
                  </a:lnTo>
                  <a:lnTo>
                    <a:pt x="0" y="3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66" name="Freeform 49">
              <a:extLst>
                <a:ext uri="{FF2B5EF4-FFF2-40B4-BE49-F238E27FC236}">
                  <a16:creationId xmlns:a16="http://schemas.microsoft.com/office/drawing/2014/main" xmlns="" id="{88C86906-177B-4F10-A8B0-9CB399680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317"/>
              <a:ext cx="76" cy="640"/>
            </a:xfrm>
            <a:custGeom>
              <a:avLst/>
              <a:gdLst>
                <a:gd name="T0" fmla="*/ 51 w 152"/>
                <a:gd name="T1" fmla="*/ 11 h 1281"/>
                <a:gd name="T2" fmla="*/ 72 w 152"/>
                <a:gd name="T3" fmla="*/ 24 h 1281"/>
                <a:gd name="T4" fmla="*/ 110 w 152"/>
                <a:gd name="T5" fmla="*/ 317 h 1281"/>
                <a:gd name="T6" fmla="*/ 152 w 152"/>
                <a:gd name="T7" fmla="*/ 710 h 1281"/>
                <a:gd name="T8" fmla="*/ 150 w 152"/>
                <a:gd name="T9" fmla="*/ 1281 h 1281"/>
                <a:gd name="T10" fmla="*/ 0 w 152"/>
                <a:gd name="T11" fmla="*/ 176 h 1281"/>
                <a:gd name="T12" fmla="*/ 15 w 152"/>
                <a:gd name="T13" fmla="*/ 1 h 1281"/>
                <a:gd name="T14" fmla="*/ 26 w 152"/>
                <a:gd name="T15" fmla="*/ 0 h 1281"/>
                <a:gd name="T16" fmla="*/ 51 w 152"/>
                <a:gd name="T17" fmla="*/ 11 h 1281"/>
                <a:gd name="T18" fmla="*/ 51 w 152"/>
                <a:gd name="T19" fmla="*/ 11 h 12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1281"/>
                <a:gd name="T32" fmla="*/ 152 w 152"/>
                <a:gd name="T33" fmla="*/ 1281 h 12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1281">
                  <a:moveTo>
                    <a:pt x="51" y="11"/>
                  </a:moveTo>
                  <a:lnTo>
                    <a:pt x="72" y="24"/>
                  </a:lnTo>
                  <a:lnTo>
                    <a:pt x="110" y="317"/>
                  </a:lnTo>
                  <a:lnTo>
                    <a:pt x="152" y="710"/>
                  </a:lnTo>
                  <a:lnTo>
                    <a:pt x="150" y="1281"/>
                  </a:lnTo>
                  <a:lnTo>
                    <a:pt x="0" y="176"/>
                  </a:lnTo>
                  <a:lnTo>
                    <a:pt x="15" y="1"/>
                  </a:lnTo>
                  <a:lnTo>
                    <a:pt x="26" y="0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67" name="Freeform 50">
              <a:extLst>
                <a:ext uri="{FF2B5EF4-FFF2-40B4-BE49-F238E27FC236}">
                  <a16:creationId xmlns:a16="http://schemas.microsoft.com/office/drawing/2014/main" xmlns="" id="{D2307CB3-92AF-4E94-8738-3FB8C0C78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" y="2339"/>
              <a:ext cx="321" cy="1292"/>
            </a:xfrm>
            <a:custGeom>
              <a:avLst/>
              <a:gdLst>
                <a:gd name="T0" fmla="*/ 25 w 643"/>
                <a:gd name="T1" fmla="*/ 17 h 2585"/>
                <a:gd name="T2" fmla="*/ 0 w 643"/>
                <a:gd name="T3" fmla="*/ 194 h 2585"/>
                <a:gd name="T4" fmla="*/ 38 w 643"/>
                <a:gd name="T5" fmla="*/ 483 h 2585"/>
                <a:gd name="T6" fmla="*/ 143 w 643"/>
                <a:gd name="T7" fmla="*/ 785 h 2585"/>
                <a:gd name="T8" fmla="*/ 169 w 643"/>
                <a:gd name="T9" fmla="*/ 873 h 2585"/>
                <a:gd name="T10" fmla="*/ 215 w 643"/>
                <a:gd name="T11" fmla="*/ 1076 h 2585"/>
                <a:gd name="T12" fmla="*/ 240 w 643"/>
                <a:gd name="T13" fmla="*/ 1337 h 2585"/>
                <a:gd name="T14" fmla="*/ 217 w 643"/>
                <a:gd name="T15" fmla="*/ 1338 h 2585"/>
                <a:gd name="T16" fmla="*/ 274 w 643"/>
                <a:gd name="T17" fmla="*/ 1570 h 2585"/>
                <a:gd name="T18" fmla="*/ 299 w 643"/>
                <a:gd name="T19" fmla="*/ 1612 h 2585"/>
                <a:gd name="T20" fmla="*/ 301 w 643"/>
                <a:gd name="T21" fmla="*/ 1874 h 2585"/>
                <a:gd name="T22" fmla="*/ 323 w 643"/>
                <a:gd name="T23" fmla="*/ 1918 h 2585"/>
                <a:gd name="T24" fmla="*/ 270 w 643"/>
                <a:gd name="T25" fmla="*/ 2141 h 2585"/>
                <a:gd name="T26" fmla="*/ 247 w 643"/>
                <a:gd name="T27" fmla="*/ 2376 h 2585"/>
                <a:gd name="T28" fmla="*/ 175 w 643"/>
                <a:gd name="T29" fmla="*/ 2511 h 2585"/>
                <a:gd name="T30" fmla="*/ 177 w 643"/>
                <a:gd name="T31" fmla="*/ 2540 h 2585"/>
                <a:gd name="T32" fmla="*/ 179 w 643"/>
                <a:gd name="T33" fmla="*/ 2572 h 2585"/>
                <a:gd name="T34" fmla="*/ 204 w 643"/>
                <a:gd name="T35" fmla="*/ 2585 h 2585"/>
                <a:gd name="T36" fmla="*/ 323 w 643"/>
                <a:gd name="T37" fmla="*/ 2578 h 2585"/>
                <a:gd name="T38" fmla="*/ 403 w 643"/>
                <a:gd name="T39" fmla="*/ 2559 h 2585"/>
                <a:gd name="T40" fmla="*/ 447 w 643"/>
                <a:gd name="T41" fmla="*/ 2525 h 2585"/>
                <a:gd name="T42" fmla="*/ 455 w 643"/>
                <a:gd name="T43" fmla="*/ 2511 h 2585"/>
                <a:gd name="T44" fmla="*/ 489 w 643"/>
                <a:gd name="T45" fmla="*/ 2481 h 2585"/>
                <a:gd name="T46" fmla="*/ 475 w 643"/>
                <a:gd name="T47" fmla="*/ 2422 h 2585"/>
                <a:gd name="T48" fmla="*/ 494 w 643"/>
                <a:gd name="T49" fmla="*/ 2391 h 2585"/>
                <a:gd name="T50" fmla="*/ 470 w 643"/>
                <a:gd name="T51" fmla="*/ 2378 h 2585"/>
                <a:gd name="T52" fmla="*/ 550 w 643"/>
                <a:gd name="T53" fmla="*/ 2361 h 2585"/>
                <a:gd name="T54" fmla="*/ 555 w 643"/>
                <a:gd name="T55" fmla="*/ 1612 h 2585"/>
                <a:gd name="T56" fmla="*/ 538 w 643"/>
                <a:gd name="T57" fmla="*/ 1498 h 2585"/>
                <a:gd name="T58" fmla="*/ 534 w 643"/>
                <a:gd name="T59" fmla="*/ 1411 h 2585"/>
                <a:gd name="T60" fmla="*/ 635 w 643"/>
                <a:gd name="T61" fmla="*/ 1433 h 2585"/>
                <a:gd name="T62" fmla="*/ 643 w 643"/>
                <a:gd name="T63" fmla="*/ 1375 h 2585"/>
                <a:gd name="T64" fmla="*/ 597 w 643"/>
                <a:gd name="T65" fmla="*/ 1376 h 2585"/>
                <a:gd name="T66" fmla="*/ 405 w 643"/>
                <a:gd name="T67" fmla="*/ 859 h 2585"/>
                <a:gd name="T68" fmla="*/ 270 w 643"/>
                <a:gd name="T69" fmla="*/ 631 h 2585"/>
                <a:gd name="T70" fmla="*/ 156 w 643"/>
                <a:gd name="T71" fmla="*/ 187 h 2585"/>
                <a:gd name="T72" fmla="*/ 90 w 643"/>
                <a:gd name="T73" fmla="*/ 0 h 2585"/>
                <a:gd name="T74" fmla="*/ 25 w 643"/>
                <a:gd name="T75" fmla="*/ 17 h 2585"/>
                <a:gd name="T76" fmla="*/ 25 w 643"/>
                <a:gd name="T77" fmla="*/ 17 h 25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3"/>
                <a:gd name="T118" fmla="*/ 0 h 2585"/>
                <a:gd name="T119" fmla="*/ 643 w 643"/>
                <a:gd name="T120" fmla="*/ 2585 h 258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3" h="2585">
                  <a:moveTo>
                    <a:pt x="25" y="17"/>
                  </a:moveTo>
                  <a:lnTo>
                    <a:pt x="0" y="194"/>
                  </a:lnTo>
                  <a:lnTo>
                    <a:pt x="38" y="483"/>
                  </a:lnTo>
                  <a:lnTo>
                    <a:pt x="143" y="785"/>
                  </a:lnTo>
                  <a:lnTo>
                    <a:pt x="169" y="873"/>
                  </a:lnTo>
                  <a:lnTo>
                    <a:pt x="215" y="1076"/>
                  </a:lnTo>
                  <a:lnTo>
                    <a:pt x="240" y="1337"/>
                  </a:lnTo>
                  <a:lnTo>
                    <a:pt x="217" y="1338"/>
                  </a:lnTo>
                  <a:lnTo>
                    <a:pt x="274" y="1570"/>
                  </a:lnTo>
                  <a:lnTo>
                    <a:pt x="299" y="1612"/>
                  </a:lnTo>
                  <a:lnTo>
                    <a:pt x="301" y="1874"/>
                  </a:lnTo>
                  <a:lnTo>
                    <a:pt x="323" y="1918"/>
                  </a:lnTo>
                  <a:lnTo>
                    <a:pt x="270" y="2141"/>
                  </a:lnTo>
                  <a:lnTo>
                    <a:pt x="247" y="2376"/>
                  </a:lnTo>
                  <a:lnTo>
                    <a:pt x="175" y="2511"/>
                  </a:lnTo>
                  <a:lnTo>
                    <a:pt x="177" y="2540"/>
                  </a:lnTo>
                  <a:lnTo>
                    <a:pt x="179" y="2572"/>
                  </a:lnTo>
                  <a:lnTo>
                    <a:pt x="204" y="2585"/>
                  </a:lnTo>
                  <a:lnTo>
                    <a:pt x="323" y="2578"/>
                  </a:lnTo>
                  <a:lnTo>
                    <a:pt x="403" y="2559"/>
                  </a:lnTo>
                  <a:lnTo>
                    <a:pt x="447" y="2525"/>
                  </a:lnTo>
                  <a:lnTo>
                    <a:pt x="455" y="2511"/>
                  </a:lnTo>
                  <a:lnTo>
                    <a:pt x="489" y="2481"/>
                  </a:lnTo>
                  <a:lnTo>
                    <a:pt x="475" y="2422"/>
                  </a:lnTo>
                  <a:lnTo>
                    <a:pt x="494" y="2391"/>
                  </a:lnTo>
                  <a:lnTo>
                    <a:pt x="470" y="2378"/>
                  </a:lnTo>
                  <a:lnTo>
                    <a:pt x="550" y="2361"/>
                  </a:lnTo>
                  <a:lnTo>
                    <a:pt x="555" y="1612"/>
                  </a:lnTo>
                  <a:lnTo>
                    <a:pt x="538" y="1498"/>
                  </a:lnTo>
                  <a:lnTo>
                    <a:pt x="534" y="1411"/>
                  </a:lnTo>
                  <a:lnTo>
                    <a:pt x="635" y="1433"/>
                  </a:lnTo>
                  <a:lnTo>
                    <a:pt x="643" y="1375"/>
                  </a:lnTo>
                  <a:lnTo>
                    <a:pt x="597" y="1376"/>
                  </a:lnTo>
                  <a:lnTo>
                    <a:pt x="405" y="859"/>
                  </a:lnTo>
                  <a:lnTo>
                    <a:pt x="270" y="631"/>
                  </a:lnTo>
                  <a:lnTo>
                    <a:pt x="156" y="187"/>
                  </a:lnTo>
                  <a:lnTo>
                    <a:pt x="90" y="0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68" name="Freeform 51">
              <a:extLst>
                <a:ext uri="{FF2B5EF4-FFF2-40B4-BE49-F238E27FC236}">
                  <a16:creationId xmlns:a16="http://schemas.microsoft.com/office/drawing/2014/main" xmlns="" id="{43116BA5-C7ED-40FF-AAAA-09AE32F21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245"/>
              <a:ext cx="377" cy="680"/>
            </a:xfrm>
            <a:custGeom>
              <a:avLst/>
              <a:gdLst>
                <a:gd name="T0" fmla="*/ 0 w 755"/>
                <a:gd name="T1" fmla="*/ 184 h 1359"/>
                <a:gd name="T2" fmla="*/ 114 w 755"/>
                <a:gd name="T3" fmla="*/ 454 h 1359"/>
                <a:gd name="T4" fmla="*/ 156 w 755"/>
                <a:gd name="T5" fmla="*/ 612 h 1359"/>
                <a:gd name="T6" fmla="*/ 173 w 755"/>
                <a:gd name="T7" fmla="*/ 730 h 1359"/>
                <a:gd name="T8" fmla="*/ 177 w 755"/>
                <a:gd name="T9" fmla="*/ 834 h 1359"/>
                <a:gd name="T10" fmla="*/ 171 w 755"/>
                <a:gd name="T11" fmla="*/ 893 h 1359"/>
                <a:gd name="T12" fmla="*/ 225 w 755"/>
                <a:gd name="T13" fmla="*/ 903 h 1359"/>
                <a:gd name="T14" fmla="*/ 225 w 755"/>
                <a:gd name="T15" fmla="*/ 872 h 1359"/>
                <a:gd name="T16" fmla="*/ 209 w 755"/>
                <a:gd name="T17" fmla="*/ 802 h 1359"/>
                <a:gd name="T18" fmla="*/ 217 w 755"/>
                <a:gd name="T19" fmla="*/ 728 h 1359"/>
                <a:gd name="T20" fmla="*/ 230 w 755"/>
                <a:gd name="T21" fmla="*/ 713 h 1359"/>
                <a:gd name="T22" fmla="*/ 306 w 755"/>
                <a:gd name="T23" fmla="*/ 914 h 1359"/>
                <a:gd name="T24" fmla="*/ 514 w 755"/>
                <a:gd name="T25" fmla="*/ 1034 h 1359"/>
                <a:gd name="T26" fmla="*/ 755 w 755"/>
                <a:gd name="T27" fmla="*/ 1359 h 1359"/>
                <a:gd name="T28" fmla="*/ 749 w 755"/>
                <a:gd name="T29" fmla="*/ 1300 h 1359"/>
                <a:gd name="T30" fmla="*/ 582 w 755"/>
                <a:gd name="T31" fmla="*/ 1045 h 1359"/>
                <a:gd name="T32" fmla="*/ 512 w 755"/>
                <a:gd name="T33" fmla="*/ 990 h 1359"/>
                <a:gd name="T34" fmla="*/ 481 w 755"/>
                <a:gd name="T35" fmla="*/ 612 h 1359"/>
                <a:gd name="T36" fmla="*/ 538 w 755"/>
                <a:gd name="T37" fmla="*/ 623 h 1359"/>
                <a:gd name="T38" fmla="*/ 493 w 755"/>
                <a:gd name="T39" fmla="*/ 392 h 1359"/>
                <a:gd name="T40" fmla="*/ 477 w 755"/>
                <a:gd name="T41" fmla="*/ 350 h 1359"/>
                <a:gd name="T42" fmla="*/ 470 w 755"/>
                <a:gd name="T43" fmla="*/ 201 h 1359"/>
                <a:gd name="T44" fmla="*/ 424 w 755"/>
                <a:gd name="T45" fmla="*/ 175 h 1359"/>
                <a:gd name="T46" fmla="*/ 438 w 755"/>
                <a:gd name="T47" fmla="*/ 0 h 1359"/>
                <a:gd name="T48" fmla="*/ 409 w 755"/>
                <a:gd name="T49" fmla="*/ 89 h 1359"/>
                <a:gd name="T50" fmla="*/ 232 w 755"/>
                <a:gd name="T51" fmla="*/ 143 h 1359"/>
                <a:gd name="T52" fmla="*/ 90 w 755"/>
                <a:gd name="T53" fmla="*/ 179 h 1359"/>
                <a:gd name="T54" fmla="*/ 0 w 755"/>
                <a:gd name="T55" fmla="*/ 184 h 1359"/>
                <a:gd name="T56" fmla="*/ 0 w 755"/>
                <a:gd name="T57" fmla="*/ 184 h 13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5"/>
                <a:gd name="T88" fmla="*/ 0 h 1359"/>
                <a:gd name="T89" fmla="*/ 755 w 755"/>
                <a:gd name="T90" fmla="*/ 1359 h 13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5" h="1359">
                  <a:moveTo>
                    <a:pt x="0" y="184"/>
                  </a:moveTo>
                  <a:lnTo>
                    <a:pt x="114" y="454"/>
                  </a:lnTo>
                  <a:lnTo>
                    <a:pt x="156" y="612"/>
                  </a:lnTo>
                  <a:lnTo>
                    <a:pt x="173" y="730"/>
                  </a:lnTo>
                  <a:lnTo>
                    <a:pt x="177" y="834"/>
                  </a:lnTo>
                  <a:lnTo>
                    <a:pt x="171" y="893"/>
                  </a:lnTo>
                  <a:lnTo>
                    <a:pt x="225" y="903"/>
                  </a:lnTo>
                  <a:lnTo>
                    <a:pt x="225" y="872"/>
                  </a:lnTo>
                  <a:lnTo>
                    <a:pt x="209" y="802"/>
                  </a:lnTo>
                  <a:lnTo>
                    <a:pt x="217" y="728"/>
                  </a:lnTo>
                  <a:lnTo>
                    <a:pt x="230" y="713"/>
                  </a:lnTo>
                  <a:lnTo>
                    <a:pt x="306" y="914"/>
                  </a:lnTo>
                  <a:lnTo>
                    <a:pt x="514" y="1034"/>
                  </a:lnTo>
                  <a:lnTo>
                    <a:pt x="755" y="1359"/>
                  </a:lnTo>
                  <a:lnTo>
                    <a:pt x="749" y="1300"/>
                  </a:lnTo>
                  <a:lnTo>
                    <a:pt x="582" y="1045"/>
                  </a:lnTo>
                  <a:lnTo>
                    <a:pt x="512" y="990"/>
                  </a:lnTo>
                  <a:lnTo>
                    <a:pt x="481" y="612"/>
                  </a:lnTo>
                  <a:lnTo>
                    <a:pt x="538" y="623"/>
                  </a:lnTo>
                  <a:lnTo>
                    <a:pt x="493" y="392"/>
                  </a:lnTo>
                  <a:lnTo>
                    <a:pt x="477" y="350"/>
                  </a:lnTo>
                  <a:lnTo>
                    <a:pt x="470" y="201"/>
                  </a:lnTo>
                  <a:lnTo>
                    <a:pt x="424" y="175"/>
                  </a:lnTo>
                  <a:lnTo>
                    <a:pt x="438" y="0"/>
                  </a:lnTo>
                  <a:lnTo>
                    <a:pt x="409" y="89"/>
                  </a:lnTo>
                  <a:lnTo>
                    <a:pt x="232" y="143"/>
                  </a:lnTo>
                  <a:lnTo>
                    <a:pt x="90" y="179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69" name="Freeform 52">
              <a:extLst>
                <a:ext uri="{FF2B5EF4-FFF2-40B4-BE49-F238E27FC236}">
                  <a16:creationId xmlns:a16="http://schemas.microsoft.com/office/drawing/2014/main" xmlns="" id="{66DBA73F-82D6-4D8F-B296-D7B91F182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3001"/>
              <a:ext cx="73" cy="46"/>
            </a:xfrm>
            <a:custGeom>
              <a:avLst/>
              <a:gdLst>
                <a:gd name="T0" fmla="*/ 0 w 147"/>
                <a:gd name="T1" fmla="*/ 65 h 91"/>
                <a:gd name="T2" fmla="*/ 78 w 147"/>
                <a:gd name="T3" fmla="*/ 46 h 91"/>
                <a:gd name="T4" fmla="*/ 78 w 147"/>
                <a:gd name="T5" fmla="*/ 91 h 91"/>
                <a:gd name="T6" fmla="*/ 147 w 147"/>
                <a:gd name="T7" fmla="*/ 72 h 91"/>
                <a:gd name="T8" fmla="*/ 109 w 147"/>
                <a:gd name="T9" fmla="*/ 0 h 91"/>
                <a:gd name="T10" fmla="*/ 0 w 147"/>
                <a:gd name="T11" fmla="*/ 65 h 91"/>
                <a:gd name="T12" fmla="*/ 0 w 147"/>
                <a:gd name="T13" fmla="*/ 65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91"/>
                <a:gd name="T23" fmla="*/ 147 w 147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91">
                  <a:moveTo>
                    <a:pt x="0" y="65"/>
                  </a:moveTo>
                  <a:lnTo>
                    <a:pt x="78" y="46"/>
                  </a:lnTo>
                  <a:lnTo>
                    <a:pt x="78" y="91"/>
                  </a:lnTo>
                  <a:lnTo>
                    <a:pt x="147" y="72"/>
                  </a:lnTo>
                  <a:lnTo>
                    <a:pt x="109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70" name="Freeform 53">
              <a:extLst>
                <a:ext uri="{FF2B5EF4-FFF2-40B4-BE49-F238E27FC236}">
                  <a16:creationId xmlns:a16="http://schemas.microsoft.com/office/drawing/2014/main" xmlns="" id="{5F13B677-E017-4FD9-9797-DA1A82CF5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" y="2844"/>
              <a:ext cx="43" cy="138"/>
            </a:xfrm>
            <a:custGeom>
              <a:avLst/>
              <a:gdLst>
                <a:gd name="T0" fmla="*/ 78 w 86"/>
                <a:gd name="T1" fmla="*/ 276 h 276"/>
                <a:gd name="T2" fmla="*/ 86 w 86"/>
                <a:gd name="T3" fmla="*/ 173 h 276"/>
                <a:gd name="T4" fmla="*/ 8 w 86"/>
                <a:gd name="T5" fmla="*/ 0 h 276"/>
                <a:gd name="T6" fmla="*/ 0 w 86"/>
                <a:gd name="T7" fmla="*/ 59 h 276"/>
                <a:gd name="T8" fmla="*/ 51 w 86"/>
                <a:gd name="T9" fmla="*/ 189 h 276"/>
                <a:gd name="T10" fmla="*/ 78 w 86"/>
                <a:gd name="T11" fmla="*/ 276 h 276"/>
                <a:gd name="T12" fmla="*/ 78 w 86"/>
                <a:gd name="T13" fmla="*/ 276 h 2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276"/>
                <a:gd name="T23" fmla="*/ 86 w 86"/>
                <a:gd name="T24" fmla="*/ 276 h 2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276">
                  <a:moveTo>
                    <a:pt x="78" y="276"/>
                  </a:moveTo>
                  <a:lnTo>
                    <a:pt x="86" y="173"/>
                  </a:lnTo>
                  <a:lnTo>
                    <a:pt x="8" y="0"/>
                  </a:lnTo>
                  <a:lnTo>
                    <a:pt x="0" y="59"/>
                  </a:lnTo>
                  <a:lnTo>
                    <a:pt x="51" y="189"/>
                  </a:lnTo>
                  <a:lnTo>
                    <a:pt x="78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71" name="Freeform 54">
              <a:extLst>
                <a:ext uri="{FF2B5EF4-FFF2-40B4-BE49-F238E27FC236}">
                  <a16:creationId xmlns:a16="http://schemas.microsoft.com/office/drawing/2014/main" xmlns="" id="{DA1E4848-06AF-4DCB-80B6-27F352532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2616"/>
              <a:ext cx="162" cy="407"/>
            </a:xfrm>
            <a:custGeom>
              <a:avLst/>
              <a:gdLst>
                <a:gd name="T0" fmla="*/ 0 w 323"/>
                <a:gd name="T1" fmla="*/ 0 h 814"/>
                <a:gd name="T2" fmla="*/ 72 w 323"/>
                <a:gd name="T3" fmla="*/ 348 h 814"/>
                <a:gd name="T4" fmla="*/ 323 w 323"/>
                <a:gd name="T5" fmla="*/ 782 h 814"/>
                <a:gd name="T6" fmla="*/ 158 w 323"/>
                <a:gd name="T7" fmla="*/ 814 h 814"/>
                <a:gd name="T8" fmla="*/ 51 w 323"/>
                <a:gd name="T9" fmla="*/ 350 h 814"/>
                <a:gd name="T10" fmla="*/ 0 w 323"/>
                <a:gd name="T11" fmla="*/ 0 h 814"/>
                <a:gd name="T12" fmla="*/ 0 w 323"/>
                <a:gd name="T13" fmla="*/ 0 h 8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"/>
                <a:gd name="T22" fmla="*/ 0 h 814"/>
                <a:gd name="T23" fmla="*/ 323 w 323"/>
                <a:gd name="T24" fmla="*/ 814 h 8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" h="814">
                  <a:moveTo>
                    <a:pt x="0" y="0"/>
                  </a:moveTo>
                  <a:lnTo>
                    <a:pt x="72" y="348"/>
                  </a:lnTo>
                  <a:lnTo>
                    <a:pt x="323" y="782"/>
                  </a:lnTo>
                  <a:lnTo>
                    <a:pt x="158" y="814"/>
                  </a:lnTo>
                  <a:lnTo>
                    <a:pt x="51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72" name="Freeform 55">
              <a:extLst>
                <a:ext uri="{FF2B5EF4-FFF2-40B4-BE49-F238E27FC236}">
                  <a16:creationId xmlns:a16="http://schemas.microsoft.com/office/drawing/2014/main" xmlns="" id="{E9C493B8-C719-41A7-A70C-4424459A0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2909"/>
              <a:ext cx="50" cy="101"/>
            </a:xfrm>
            <a:custGeom>
              <a:avLst/>
              <a:gdLst>
                <a:gd name="T0" fmla="*/ 0 w 101"/>
                <a:gd name="T1" fmla="*/ 0 h 201"/>
                <a:gd name="T2" fmla="*/ 101 w 101"/>
                <a:gd name="T3" fmla="*/ 201 h 201"/>
                <a:gd name="T4" fmla="*/ 23 w 101"/>
                <a:gd name="T5" fmla="*/ 197 h 201"/>
                <a:gd name="T6" fmla="*/ 0 w 101"/>
                <a:gd name="T7" fmla="*/ 0 h 201"/>
                <a:gd name="T8" fmla="*/ 0 w 101"/>
                <a:gd name="T9" fmla="*/ 0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201"/>
                <a:gd name="T17" fmla="*/ 101 w 101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201">
                  <a:moveTo>
                    <a:pt x="0" y="0"/>
                  </a:moveTo>
                  <a:lnTo>
                    <a:pt x="101" y="201"/>
                  </a:lnTo>
                  <a:lnTo>
                    <a:pt x="23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73" name="Freeform 56">
              <a:extLst>
                <a:ext uri="{FF2B5EF4-FFF2-40B4-BE49-F238E27FC236}">
                  <a16:creationId xmlns:a16="http://schemas.microsoft.com/office/drawing/2014/main" xmlns="" id="{C3F88B13-AC97-4529-B3B4-2095AD0C2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2993"/>
              <a:ext cx="398" cy="661"/>
            </a:xfrm>
            <a:custGeom>
              <a:avLst/>
              <a:gdLst>
                <a:gd name="T0" fmla="*/ 797 w 797"/>
                <a:gd name="T1" fmla="*/ 11 h 1321"/>
                <a:gd name="T2" fmla="*/ 779 w 797"/>
                <a:gd name="T3" fmla="*/ 99 h 1321"/>
                <a:gd name="T4" fmla="*/ 783 w 797"/>
                <a:gd name="T5" fmla="*/ 201 h 1321"/>
                <a:gd name="T6" fmla="*/ 768 w 797"/>
                <a:gd name="T7" fmla="*/ 333 h 1321"/>
                <a:gd name="T8" fmla="*/ 701 w 797"/>
                <a:gd name="T9" fmla="*/ 1186 h 1321"/>
                <a:gd name="T10" fmla="*/ 644 w 797"/>
                <a:gd name="T11" fmla="*/ 1175 h 1321"/>
                <a:gd name="T12" fmla="*/ 648 w 797"/>
                <a:gd name="T13" fmla="*/ 1249 h 1321"/>
                <a:gd name="T14" fmla="*/ 547 w 797"/>
                <a:gd name="T15" fmla="*/ 1268 h 1321"/>
                <a:gd name="T16" fmla="*/ 490 w 797"/>
                <a:gd name="T17" fmla="*/ 1270 h 1321"/>
                <a:gd name="T18" fmla="*/ 458 w 797"/>
                <a:gd name="T19" fmla="*/ 1275 h 1321"/>
                <a:gd name="T20" fmla="*/ 445 w 797"/>
                <a:gd name="T21" fmla="*/ 1243 h 1321"/>
                <a:gd name="T22" fmla="*/ 403 w 797"/>
                <a:gd name="T23" fmla="*/ 1262 h 1321"/>
                <a:gd name="T24" fmla="*/ 346 w 797"/>
                <a:gd name="T25" fmla="*/ 1294 h 1321"/>
                <a:gd name="T26" fmla="*/ 302 w 797"/>
                <a:gd name="T27" fmla="*/ 1310 h 1321"/>
                <a:gd name="T28" fmla="*/ 259 w 797"/>
                <a:gd name="T29" fmla="*/ 1311 h 1321"/>
                <a:gd name="T30" fmla="*/ 114 w 797"/>
                <a:gd name="T31" fmla="*/ 1321 h 1321"/>
                <a:gd name="T32" fmla="*/ 2 w 797"/>
                <a:gd name="T33" fmla="*/ 1296 h 1321"/>
                <a:gd name="T34" fmla="*/ 0 w 797"/>
                <a:gd name="T35" fmla="*/ 1283 h 1321"/>
                <a:gd name="T36" fmla="*/ 10 w 797"/>
                <a:gd name="T37" fmla="*/ 1268 h 1321"/>
                <a:gd name="T38" fmla="*/ 40 w 797"/>
                <a:gd name="T39" fmla="*/ 1237 h 1321"/>
                <a:gd name="T40" fmla="*/ 65 w 797"/>
                <a:gd name="T41" fmla="*/ 1222 h 1321"/>
                <a:gd name="T42" fmla="*/ 129 w 797"/>
                <a:gd name="T43" fmla="*/ 1215 h 1321"/>
                <a:gd name="T44" fmla="*/ 221 w 797"/>
                <a:gd name="T45" fmla="*/ 1182 h 1321"/>
                <a:gd name="T46" fmla="*/ 259 w 797"/>
                <a:gd name="T47" fmla="*/ 1121 h 1321"/>
                <a:gd name="T48" fmla="*/ 291 w 797"/>
                <a:gd name="T49" fmla="*/ 1091 h 1321"/>
                <a:gd name="T50" fmla="*/ 373 w 797"/>
                <a:gd name="T51" fmla="*/ 941 h 1321"/>
                <a:gd name="T52" fmla="*/ 397 w 797"/>
                <a:gd name="T53" fmla="*/ 924 h 1321"/>
                <a:gd name="T54" fmla="*/ 426 w 797"/>
                <a:gd name="T55" fmla="*/ 836 h 1321"/>
                <a:gd name="T56" fmla="*/ 413 w 797"/>
                <a:gd name="T57" fmla="*/ 806 h 1321"/>
                <a:gd name="T58" fmla="*/ 432 w 797"/>
                <a:gd name="T59" fmla="*/ 747 h 1321"/>
                <a:gd name="T60" fmla="*/ 443 w 797"/>
                <a:gd name="T61" fmla="*/ 557 h 1321"/>
                <a:gd name="T62" fmla="*/ 445 w 797"/>
                <a:gd name="T63" fmla="*/ 352 h 1321"/>
                <a:gd name="T64" fmla="*/ 426 w 797"/>
                <a:gd name="T65" fmla="*/ 0 h 1321"/>
                <a:gd name="T66" fmla="*/ 517 w 797"/>
                <a:gd name="T67" fmla="*/ 28 h 1321"/>
                <a:gd name="T68" fmla="*/ 797 w 797"/>
                <a:gd name="T69" fmla="*/ 11 h 1321"/>
                <a:gd name="T70" fmla="*/ 797 w 797"/>
                <a:gd name="T71" fmla="*/ 11 h 13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1321"/>
                <a:gd name="T110" fmla="*/ 797 w 797"/>
                <a:gd name="T111" fmla="*/ 1321 h 13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1321">
                  <a:moveTo>
                    <a:pt x="797" y="11"/>
                  </a:moveTo>
                  <a:lnTo>
                    <a:pt x="779" y="99"/>
                  </a:lnTo>
                  <a:lnTo>
                    <a:pt x="783" y="201"/>
                  </a:lnTo>
                  <a:lnTo>
                    <a:pt x="768" y="333"/>
                  </a:lnTo>
                  <a:lnTo>
                    <a:pt x="701" y="1186"/>
                  </a:lnTo>
                  <a:lnTo>
                    <a:pt x="644" y="1175"/>
                  </a:lnTo>
                  <a:lnTo>
                    <a:pt x="648" y="1249"/>
                  </a:lnTo>
                  <a:lnTo>
                    <a:pt x="547" y="1268"/>
                  </a:lnTo>
                  <a:lnTo>
                    <a:pt x="490" y="1270"/>
                  </a:lnTo>
                  <a:lnTo>
                    <a:pt x="458" y="1275"/>
                  </a:lnTo>
                  <a:lnTo>
                    <a:pt x="445" y="1243"/>
                  </a:lnTo>
                  <a:lnTo>
                    <a:pt x="403" y="1262"/>
                  </a:lnTo>
                  <a:lnTo>
                    <a:pt x="346" y="1294"/>
                  </a:lnTo>
                  <a:lnTo>
                    <a:pt x="302" y="1310"/>
                  </a:lnTo>
                  <a:lnTo>
                    <a:pt x="259" y="1311"/>
                  </a:lnTo>
                  <a:lnTo>
                    <a:pt x="114" y="1321"/>
                  </a:lnTo>
                  <a:lnTo>
                    <a:pt x="2" y="1296"/>
                  </a:lnTo>
                  <a:lnTo>
                    <a:pt x="0" y="1283"/>
                  </a:lnTo>
                  <a:lnTo>
                    <a:pt x="10" y="1268"/>
                  </a:lnTo>
                  <a:lnTo>
                    <a:pt x="40" y="1237"/>
                  </a:lnTo>
                  <a:lnTo>
                    <a:pt x="65" y="1222"/>
                  </a:lnTo>
                  <a:lnTo>
                    <a:pt x="129" y="1215"/>
                  </a:lnTo>
                  <a:lnTo>
                    <a:pt x="221" y="1182"/>
                  </a:lnTo>
                  <a:lnTo>
                    <a:pt x="259" y="1121"/>
                  </a:lnTo>
                  <a:lnTo>
                    <a:pt x="291" y="1091"/>
                  </a:lnTo>
                  <a:lnTo>
                    <a:pt x="373" y="941"/>
                  </a:lnTo>
                  <a:lnTo>
                    <a:pt x="397" y="924"/>
                  </a:lnTo>
                  <a:lnTo>
                    <a:pt x="426" y="836"/>
                  </a:lnTo>
                  <a:lnTo>
                    <a:pt x="413" y="806"/>
                  </a:lnTo>
                  <a:lnTo>
                    <a:pt x="432" y="747"/>
                  </a:lnTo>
                  <a:lnTo>
                    <a:pt x="443" y="557"/>
                  </a:lnTo>
                  <a:lnTo>
                    <a:pt x="445" y="352"/>
                  </a:lnTo>
                  <a:lnTo>
                    <a:pt x="426" y="0"/>
                  </a:lnTo>
                  <a:lnTo>
                    <a:pt x="517" y="28"/>
                  </a:lnTo>
                  <a:lnTo>
                    <a:pt x="79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74" name="Freeform 57">
              <a:extLst>
                <a:ext uri="{FF2B5EF4-FFF2-40B4-BE49-F238E27FC236}">
                  <a16:creationId xmlns:a16="http://schemas.microsoft.com/office/drawing/2014/main" xmlns="" id="{B8784C59-6090-4E7B-AD81-15651DC11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1642"/>
              <a:ext cx="52" cy="41"/>
            </a:xfrm>
            <a:custGeom>
              <a:avLst/>
              <a:gdLst>
                <a:gd name="T0" fmla="*/ 0 w 103"/>
                <a:gd name="T1" fmla="*/ 0 h 82"/>
                <a:gd name="T2" fmla="*/ 53 w 103"/>
                <a:gd name="T3" fmla="*/ 55 h 82"/>
                <a:gd name="T4" fmla="*/ 103 w 103"/>
                <a:gd name="T5" fmla="*/ 70 h 82"/>
                <a:gd name="T6" fmla="*/ 78 w 103"/>
                <a:gd name="T7" fmla="*/ 82 h 82"/>
                <a:gd name="T8" fmla="*/ 49 w 103"/>
                <a:gd name="T9" fmla="*/ 66 h 82"/>
                <a:gd name="T10" fmla="*/ 0 w 103"/>
                <a:gd name="T11" fmla="*/ 0 h 82"/>
                <a:gd name="T12" fmla="*/ 0 w 103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82"/>
                <a:gd name="T23" fmla="*/ 103 w 103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82">
                  <a:moveTo>
                    <a:pt x="0" y="0"/>
                  </a:moveTo>
                  <a:lnTo>
                    <a:pt x="53" y="55"/>
                  </a:lnTo>
                  <a:lnTo>
                    <a:pt x="103" y="70"/>
                  </a:lnTo>
                  <a:lnTo>
                    <a:pt x="78" y="82"/>
                  </a:lnTo>
                  <a:lnTo>
                    <a:pt x="49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75" name="Freeform 58">
              <a:extLst>
                <a:ext uri="{FF2B5EF4-FFF2-40B4-BE49-F238E27FC236}">
                  <a16:creationId xmlns:a16="http://schemas.microsoft.com/office/drawing/2014/main" xmlns="" id="{70C1470B-B159-4FF8-B6B0-7C3E3A25B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2241"/>
              <a:ext cx="12" cy="29"/>
            </a:xfrm>
            <a:custGeom>
              <a:avLst/>
              <a:gdLst>
                <a:gd name="T0" fmla="*/ 8 w 23"/>
                <a:gd name="T1" fmla="*/ 0 h 59"/>
                <a:gd name="T2" fmla="*/ 0 w 23"/>
                <a:gd name="T3" fmla="*/ 59 h 59"/>
                <a:gd name="T4" fmla="*/ 23 w 23"/>
                <a:gd name="T5" fmla="*/ 44 h 59"/>
                <a:gd name="T6" fmla="*/ 8 w 23"/>
                <a:gd name="T7" fmla="*/ 0 h 59"/>
                <a:gd name="T8" fmla="*/ 8 w 23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9"/>
                <a:gd name="T17" fmla="*/ 23 w 2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9">
                  <a:moveTo>
                    <a:pt x="8" y="0"/>
                  </a:moveTo>
                  <a:lnTo>
                    <a:pt x="0" y="59"/>
                  </a:lnTo>
                  <a:lnTo>
                    <a:pt x="23" y="4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76" name="Freeform 59">
              <a:extLst>
                <a:ext uri="{FF2B5EF4-FFF2-40B4-BE49-F238E27FC236}">
                  <a16:creationId xmlns:a16="http://schemas.microsoft.com/office/drawing/2014/main" xmlns="" id="{A2332ED9-458D-4419-A241-9BA3BE10C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2343"/>
              <a:ext cx="22" cy="31"/>
            </a:xfrm>
            <a:custGeom>
              <a:avLst/>
              <a:gdLst>
                <a:gd name="T0" fmla="*/ 31 w 46"/>
                <a:gd name="T1" fmla="*/ 0 h 61"/>
                <a:gd name="T2" fmla="*/ 32 w 46"/>
                <a:gd name="T3" fmla="*/ 28 h 61"/>
                <a:gd name="T4" fmla="*/ 0 w 46"/>
                <a:gd name="T5" fmla="*/ 61 h 61"/>
                <a:gd name="T6" fmla="*/ 23 w 46"/>
                <a:gd name="T7" fmla="*/ 61 h 61"/>
                <a:gd name="T8" fmla="*/ 46 w 46"/>
                <a:gd name="T9" fmla="*/ 42 h 61"/>
                <a:gd name="T10" fmla="*/ 44 w 46"/>
                <a:gd name="T11" fmla="*/ 26 h 61"/>
                <a:gd name="T12" fmla="*/ 31 w 46"/>
                <a:gd name="T13" fmla="*/ 0 h 61"/>
                <a:gd name="T14" fmla="*/ 31 w 46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61"/>
                <a:gd name="T26" fmla="*/ 46 w 46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61">
                  <a:moveTo>
                    <a:pt x="31" y="0"/>
                  </a:moveTo>
                  <a:lnTo>
                    <a:pt x="32" y="28"/>
                  </a:lnTo>
                  <a:lnTo>
                    <a:pt x="0" y="61"/>
                  </a:lnTo>
                  <a:lnTo>
                    <a:pt x="23" y="61"/>
                  </a:lnTo>
                  <a:lnTo>
                    <a:pt x="46" y="42"/>
                  </a:lnTo>
                  <a:lnTo>
                    <a:pt x="44" y="2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77" name="Freeform 60">
              <a:extLst>
                <a:ext uri="{FF2B5EF4-FFF2-40B4-BE49-F238E27FC236}">
                  <a16:creationId xmlns:a16="http://schemas.microsoft.com/office/drawing/2014/main" xmlns="" id="{D1C219C6-3E98-4C72-A471-C9C6FAD09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" y="2483"/>
              <a:ext cx="33" cy="36"/>
            </a:xfrm>
            <a:custGeom>
              <a:avLst/>
              <a:gdLst>
                <a:gd name="T0" fmla="*/ 9 w 66"/>
                <a:gd name="T1" fmla="*/ 0 h 72"/>
                <a:gd name="T2" fmla="*/ 32 w 66"/>
                <a:gd name="T3" fmla="*/ 13 h 72"/>
                <a:gd name="T4" fmla="*/ 21 w 66"/>
                <a:gd name="T5" fmla="*/ 29 h 72"/>
                <a:gd name="T6" fmla="*/ 23 w 66"/>
                <a:gd name="T7" fmla="*/ 59 h 72"/>
                <a:gd name="T8" fmla="*/ 0 w 66"/>
                <a:gd name="T9" fmla="*/ 59 h 72"/>
                <a:gd name="T10" fmla="*/ 25 w 66"/>
                <a:gd name="T11" fmla="*/ 72 h 72"/>
                <a:gd name="T12" fmla="*/ 55 w 66"/>
                <a:gd name="T13" fmla="*/ 53 h 72"/>
                <a:gd name="T14" fmla="*/ 66 w 66"/>
                <a:gd name="T15" fmla="*/ 38 h 72"/>
                <a:gd name="T16" fmla="*/ 55 w 66"/>
                <a:gd name="T17" fmla="*/ 10 h 72"/>
                <a:gd name="T18" fmla="*/ 9 w 66"/>
                <a:gd name="T19" fmla="*/ 0 h 72"/>
                <a:gd name="T20" fmla="*/ 9 w 66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72"/>
                <a:gd name="T35" fmla="*/ 66 w 66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72">
                  <a:moveTo>
                    <a:pt x="9" y="0"/>
                  </a:moveTo>
                  <a:lnTo>
                    <a:pt x="32" y="13"/>
                  </a:lnTo>
                  <a:lnTo>
                    <a:pt x="21" y="29"/>
                  </a:lnTo>
                  <a:lnTo>
                    <a:pt x="23" y="59"/>
                  </a:lnTo>
                  <a:lnTo>
                    <a:pt x="0" y="59"/>
                  </a:lnTo>
                  <a:lnTo>
                    <a:pt x="25" y="72"/>
                  </a:lnTo>
                  <a:lnTo>
                    <a:pt x="55" y="53"/>
                  </a:lnTo>
                  <a:lnTo>
                    <a:pt x="66" y="38"/>
                  </a:lnTo>
                  <a:lnTo>
                    <a:pt x="55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78" name="Freeform 61">
              <a:extLst>
                <a:ext uri="{FF2B5EF4-FFF2-40B4-BE49-F238E27FC236}">
                  <a16:creationId xmlns:a16="http://schemas.microsoft.com/office/drawing/2014/main" xmlns="" id="{14D9CFDB-7785-42E6-814B-1BFFF8517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2167"/>
              <a:ext cx="33" cy="21"/>
            </a:xfrm>
            <a:custGeom>
              <a:avLst/>
              <a:gdLst>
                <a:gd name="T0" fmla="*/ 0 w 67"/>
                <a:gd name="T1" fmla="*/ 0 h 44"/>
                <a:gd name="T2" fmla="*/ 67 w 67"/>
                <a:gd name="T3" fmla="*/ 42 h 44"/>
                <a:gd name="T4" fmla="*/ 52 w 67"/>
                <a:gd name="T5" fmla="*/ 44 h 44"/>
                <a:gd name="T6" fmla="*/ 0 w 67"/>
                <a:gd name="T7" fmla="*/ 19 h 44"/>
                <a:gd name="T8" fmla="*/ 0 w 67"/>
                <a:gd name="T9" fmla="*/ 0 h 44"/>
                <a:gd name="T10" fmla="*/ 0 w 67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44"/>
                <a:gd name="T20" fmla="*/ 67 w 67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44">
                  <a:moveTo>
                    <a:pt x="0" y="0"/>
                  </a:moveTo>
                  <a:lnTo>
                    <a:pt x="67" y="42"/>
                  </a:lnTo>
                  <a:lnTo>
                    <a:pt x="52" y="44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79" name="Freeform 62">
              <a:extLst>
                <a:ext uri="{FF2B5EF4-FFF2-40B4-BE49-F238E27FC236}">
                  <a16:creationId xmlns:a16="http://schemas.microsoft.com/office/drawing/2014/main" xmlns="" id="{BF9A3A86-D76E-4BC6-BDC9-C88270316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1915"/>
              <a:ext cx="73" cy="96"/>
            </a:xfrm>
            <a:custGeom>
              <a:avLst/>
              <a:gdLst>
                <a:gd name="T0" fmla="*/ 0 w 144"/>
                <a:gd name="T1" fmla="*/ 0 h 192"/>
                <a:gd name="T2" fmla="*/ 144 w 144"/>
                <a:gd name="T3" fmla="*/ 63 h 192"/>
                <a:gd name="T4" fmla="*/ 70 w 144"/>
                <a:gd name="T5" fmla="*/ 192 h 192"/>
                <a:gd name="T6" fmla="*/ 43 w 144"/>
                <a:gd name="T7" fmla="*/ 149 h 192"/>
                <a:gd name="T8" fmla="*/ 100 w 144"/>
                <a:gd name="T9" fmla="*/ 118 h 192"/>
                <a:gd name="T10" fmla="*/ 0 w 144"/>
                <a:gd name="T11" fmla="*/ 0 h 192"/>
                <a:gd name="T12" fmla="*/ 0 w 144"/>
                <a:gd name="T13" fmla="*/ 0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192"/>
                <a:gd name="T23" fmla="*/ 144 w 144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192">
                  <a:moveTo>
                    <a:pt x="0" y="0"/>
                  </a:moveTo>
                  <a:lnTo>
                    <a:pt x="144" y="63"/>
                  </a:lnTo>
                  <a:lnTo>
                    <a:pt x="70" y="192"/>
                  </a:lnTo>
                  <a:lnTo>
                    <a:pt x="43" y="149"/>
                  </a:lnTo>
                  <a:lnTo>
                    <a:pt x="10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80" name="Freeform 63">
              <a:extLst>
                <a:ext uri="{FF2B5EF4-FFF2-40B4-BE49-F238E27FC236}">
                  <a16:creationId xmlns:a16="http://schemas.microsoft.com/office/drawing/2014/main" xmlns="" id="{7D4B642A-7254-4F7A-BF9A-32E1F9482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1540"/>
              <a:ext cx="33" cy="85"/>
            </a:xfrm>
            <a:custGeom>
              <a:avLst/>
              <a:gdLst>
                <a:gd name="T0" fmla="*/ 64 w 64"/>
                <a:gd name="T1" fmla="*/ 0 h 169"/>
                <a:gd name="T2" fmla="*/ 0 w 64"/>
                <a:gd name="T3" fmla="*/ 169 h 169"/>
                <a:gd name="T4" fmla="*/ 64 w 64"/>
                <a:gd name="T5" fmla="*/ 108 h 169"/>
                <a:gd name="T6" fmla="*/ 36 w 64"/>
                <a:gd name="T7" fmla="*/ 108 h 169"/>
                <a:gd name="T8" fmla="*/ 64 w 64"/>
                <a:gd name="T9" fmla="*/ 0 h 169"/>
                <a:gd name="T10" fmla="*/ 64 w 64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9"/>
                <a:gd name="T20" fmla="*/ 64 w 64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9">
                  <a:moveTo>
                    <a:pt x="64" y="0"/>
                  </a:moveTo>
                  <a:lnTo>
                    <a:pt x="0" y="169"/>
                  </a:lnTo>
                  <a:lnTo>
                    <a:pt x="64" y="108"/>
                  </a:lnTo>
                  <a:lnTo>
                    <a:pt x="36" y="10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81" name="Freeform 64">
              <a:extLst>
                <a:ext uri="{FF2B5EF4-FFF2-40B4-BE49-F238E27FC236}">
                  <a16:creationId xmlns:a16="http://schemas.microsoft.com/office/drawing/2014/main" xmlns="" id="{F7197BFC-7636-46A6-BD47-1161057F2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632"/>
              <a:ext cx="111" cy="88"/>
            </a:xfrm>
            <a:custGeom>
              <a:avLst/>
              <a:gdLst>
                <a:gd name="T0" fmla="*/ 0 w 222"/>
                <a:gd name="T1" fmla="*/ 0 h 175"/>
                <a:gd name="T2" fmla="*/ 80 w 222"/>
                <a:gd name="T3" fmla="*/ 114 h 175"/>
                <a:gd name="T4" fmla="*/ 89 w 222"/>
                <a:gd name="T5" fmla="*/ 118 h 175"/>
                <a:gd name="T6" fmla="*/ 97 w 222"/>
                <a:gd name="T7" fmla="*/ 139 h 175"/>
                <a:gd name="T8" fmla="*/ 99 w 222"/>
                <a:gd name="T9" fmla="*/ 114 h 175"/>
                <a:gd name="T10" fmla="*/ 112 w 222"/>
                <a:gd name="T11" fmla="*/ 97 h 175"/>
                <a:gd name="T12" fmla="*/ 141 w 222"/>
                <a:gd name="T13" fmla="*/ 89 h 175"/>
                <a:gd name="T14" fmla="*/ 175 w 222"/>
                <a:gd name="T15" fmla="*/ 93 h 175"/>
                <a:gd name="T16" fmla="*/ 198 w 222"/>
                <a:gd name="T17" fmla="*/ 104 h 175"/>
                <a:gd name="T18" fmla="*/ 209 w 222"/>
                <a:gd name="T19" fmla="*/ 125 h 175"/>
                <a:gd name="T20" fmla="*/ 205 w 222"/>
                <a:gd name="T21" fmla="*/ 144 h 175"/>
                <a:gd name="T22" fmla="*/ 190 w 222"/>
                <a:gd name="T23" fmla="*/ 163 h 175"/>
                <a:gd name="T24" fmla="*/ 171 w 222"/>
                <a:gd name="T25" fmla="*/ 171 h 175"/>
                <a:gd name="T26" fmla="*/ 144 w 222"/>
                <a:gd name="T27" fmla="*/ 171 h 175"/>
                <a:gd name="T28" fmla="*/ 146 w 222"/>
                <a:gd name="T29" fmla="*/ 175 h 175"/>
                <a:gd name="T30" fmla="*/ 175 w 222"/>
                <a:gd name="T31" fmla="*/ 175 h 175"/>
                <a:gd name="T32" fmla="*/ 200 w 222"/>
                <a:gd name="T33" fmla="*/ 163 h 175"/>
                <a:gd name="T34" fmla="*/ 222 w 222"/>
                <a:gd name="T35" fmla="*/ 141 h 175"/>
                <a:gd name="T36" fmla="*/ 217 w 222"/>
                <a:gd name="T37" fmla="*/ 104 h 175"/>
                <a:gd name="T38" fmla="*/ 181 w 222"/>
                <a:gd name="T39" fmla="*/ 87 h 175"/>
                <a:gd name="T40" fmla="*/ 156 w 222"/>
                <a:gd name="T41" fmla="*/ 80 h 175"/>
                <a:gd name="T42" fmla="*/ 127 w 222"/>
                <a:gd name="T43" fmla="*/ 84 h 175"/>
                <a:gd name="T44" fmla="*/ 110 w 222"/>
                <a:gd name="T45" fmla="*/ 93 h 175"/>
                <a:gd name="T46" fmla="*/ 95 w 222"/>
                <a:gd name="T47" fmla="*/ 110 h 175"/>
                <a:gd name="T48" fmla="*/ 80 w 222"/>
                <a:gd name="T49" fmla="*/ 104 h 175"/>
                <a:gd name="T50" fmla="*/ 0 w 222"/>
                <a:gd name="T51" fmla="*/ 0 h 175"/>
                <a:gd name="T52" fmla="*/ 0 w 222"/>
                <a:gd name="T53" fmla="*/ 0 h 1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2"/>
                <a:gd name="T82" fmla="*/ 0 h 175"/>
                <a:gd name="T83" fmla="*/ 222 w 222"/>
                <a:gd name="T84" fmla="*/ 175 h 17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2" h="175">
                  <a:moveTo>
                    <a:pt x="0" y="0"/>
                  </a:moveTo>
                  <a:lnTo>
                    <a:pt x="80" y="114"/>
                  </a:lnTo>
                  <a:lnTo>
                    <a:pt x="89" y="118"/>
                  </a:lnTo>
                  <a:lnTo>
                    <a:pt x="97" y="139"/>
                  </a:lnTo>
                  <a:lnTo>
                    <a:pt x="99" y="114"/>
                  </a:lnTo>
                  <a:lnTo>
                    <a:pt x="112" y="97"/>
                  </a:lnTo>
                  <a:lnTo>
                    <a:pt x="141" y="89"/>
                  </a:lnTo>
                  <a:lnTo>
                    <a:pt x="175" y="93"/>
                  </a:lnTo>
                  <a:lnTo>
                    <a:pt x="198" y="104"/>
                  </a:lnTo>
                  <a:lnTo>
                    <a:pt x="209" y="125"/>
                  </a:lnTo>
                  <a:lnTo>
                    <a:pt x="205" y="144"/>
                  </a:lnTo>
                  <a:lnTo>
                    <a:pt x="190" y="163"/>
                  </a:lnTo>
                  <a:lnTo>
                    <a:pt x="171" y="171"/>
                  </a:lnTo>
                  <a:lnTo>
                    <a:pt x="144" y="171"/>
                  </a:lnTo>
                  <a:lnTo>
                    <a:pt x="146" y="175"/>
                  </a:lnTo>
                  <a:lnTo>
                    <a:pt x="175" y="175"/>
                  </a:lnTo>
                  <a:lnTo>
                    <a:pt x="200" y="163"/>
                  </a:lnTo>
                  <a:lnTo>
                    <a:pt x="222" y="141"/>
                  </a:lnTo>
                  <a:lnTo>
                    <a:pt x="217" y="104"/>
                  </a:lnTo>
                  <a:lnTo>
                    <a:pt x="181" y="87"/>
                  </a:lnTo>
                  <a:lnTo>
                    <a:pt x="156" y="80"/>
                  </a:lnTo>
                  <a:lnTo>
                    <a:pt x="127" y="84"/>
                  </a:lnTo>
                  <a:lnTo>
                    <a:pt x="110" y="93"/>
                  </a:lnTo>
                  <a:lnTo>
                    <a:pt x="95" y="110"/>
                  </a:lnTo>
                  <a:lnTo>
                    <a:pt x="8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882" name="Freeform 65">
              <a:extLst>
                <a:ext uri="{FF2B5EF4-FFF2-40B4-BE49-F238E27FC236}">
                  <a16:creationId xmlns:a16="http://schemas.microsoft.com/office/drawing/2014/main" xmlns="" id="{0707CDD4-72F9-4633-99D2-90C9E1A65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672"/>
              <a:ext cx="27" cy="52"/>
            </a:xfrm>
            <a:custGeom>
              <a:avLst/>
              <a:gdLst>
                <a:gd name="T0" fmla="*/ 21 w 53"/>
                <a:gd name="T1" fmla="*/ 24 h 102"/>
                <a:gd name="T2" fmla="*/ 40 w 53"/>
                <a:gd name="T3" fmla="*/ 38 h 102"/>
                <a:gd name="T4" fmla="*/ 49 w 53"/>
                <a:gd name="T5" fmla="*/ 53 h 102"/>
                <a:gd name="T6" fmla="*/ 44 w 53"/>
                <a:gd name="T7" fmla="*/ 70 h 102"/>
                <a:gd name="T8" fmla="*/ 30 w 53"/>
                <a:gd name="T9" fmla="*/ 83 h 102"/>
                <a:gd name="T10" fmla="*/ 0 w 53"/>
                <a:gd name="T11" fmla="*/ 93 h 102"/>
                <a:gd name="T12" fmla="*/ 0 w 53"/>
                <a:gd name="T13" fmla="*/ 102 h 102"/>
                <a:gd name="T14" fmla="*/ 30 w 53"/>
                <a:gd name="T15" fmla="*/ 89 h 102"/>
                <a:gd name="T16" fmla="*/ 49 w 53"/>
                <a:gd name="T17" fmla="*/ 76 h 102"/>
                <a:gd name="T18" fmla="*/ 53 w 53"/>
                <a:gd name="T19" fmla="*/ 53 h 102"/>
                <a:gd name="T20" fmla="*/ 30 w 53"/>
                <a:gd name="T21" fmla="*/ 0 h 102"/>
                <a:gd name="T22" fmla="*/ 40 w 53"/>
                <a:gd name="T23" fmla="*/ 30 h 102"/>
                <a:gd name="T24" fmla="*/ 17 w 53"/>
                <a:gd name="T25" fmla="*/ 21 h 102"/>
                <a:gd name="T26" fmla="*/ 21 w 53"/>
                <a:gd name="T27" fmla="*/ 24 h 102"/>
                <a:gd name="T28" fmla="*/ 21 w 53"/>
                <a:gd name="T29" fmla="*/ 24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"/>
                <a:gd name="T46" fmla="*/ 0 h 102"/>
                <a:gd name="T47" fmla="*/ 53 w 53"/>
                <a:gd name="T48" fmla="*/ 102 h 1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" h="102">
                  <a:moveTo>
                    <a:pt x="21" y="24"/>
                  </a:moveTo>
                  <a:lnTo>
                    <a:pt x="40" y="38"/>
                  </a:lnTo>
                  <a:lnTo>
                    <a:pt x="49" y="53"/>
                  </a:lnTo>
                  <a:lnTo>
                    <a:pt x="44" y="70"/>
                  </a:lnTo>
                  <a:lnTo>
                    <a:pt x="30" y="83"/>
                  </a:lnTo>
                  <a:lnTo>
                    <a:pt x="0" y="93"/>
                  </a:lnTo>
                  <a:lnTo>
                    <a:pt x="0" y="102"/>
                  </a:lnTo>
                  <a:lnTo>
                    <a:pt x="30" y="89"/>
                  </a:lnTo>
                  <a:lnTo>
                    <a:pt x="49" y="76"/>
                  </a:lnTo>
                  <a:lnTo>
                    <a:pt x="53" y="53"/>
                  </a:lnTo>
                  <a:lnTo>
                    <a:pt x="30" y="0"/>
                  </a:lnTo>
                  <a:lnTo>
                    <a:pt x="40" y="30"/>
                  </a:lnTo>
                  <a:lnTo>
                    <a:pt x="17" y="21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sp>
        <p:nvSpPr>
          <p:cNvPr id="236610" name="AutoShape 66">
            <a:extLst>
              <a:ext uri="{FF2B5EF4-FFF2-40B4-BE49-F238E27FC236}">
                <a16:creationId xmlns:a16="http://schemas.microsoft.com/office/drawing/2014/main" xmlns="" id="{B15D6D1D-40CC-4A16-A9CE-6588B2FED5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28800" y="533400"/>
            <a:ext cx="4953000" cy="2133600"/>
          </a:xfrm>
          <a:prstGeom prst="wedgeRoundRectCallout">
            <a:avLst>
              <a:gd name="adj1" fmla="val -1699"/>
              <a:gd name="adj2" fmla="val 729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3200">
                <a:latin typeface="Arial Narrow" pitchFamily="34" charset="0"/>
              </a:rPr>
              <a:t>Biaya variabel adalah biaya yang </a:t>
            </a:r>
            <a:r>
              <a:rPr lang="en-US" sz="3200">
                <a:solidFill>
                  <a:srgbClr val="990000"/>
                </a:solidFill>
                <a:latin typeface="Arial Narrow" pitchFamily="34" charset="0"/>
              </a:rPr>
              <a:t>jumlahnya</a:t>
            </a:r>
            <a:r>
              <a:rPr lang="en-US" sz="3200">
                <a:latin typeface="Arial Narrow" pitchFamily="34" charset="0"/>
              </a:rPr>
              <a:t> berubah secara proporsional sesuai dengan perubahan kegiatan</a:t>
            </a:r>
            <a:r>
              <a:rPr lang="en-US" sz="3200" i="1">
                <a:latin typeface="Arial Narrow" pitchFamily="34" charset="0"/>
              </a:rPr>
              <a:t>.</a:t>
            </a:r>
            <a:endParaRPr lang="en-US" sz="3200">
              <a:latin typeface="Arial Narrow" pitchFamily="34" charset="0"/>
            </a:endParaRP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25</a:t>
            </a:fld>
            <a:endParaRPr lang="en-ID"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xmlns="" id="{EB879829-F047-410E-A3E1-D48680BA4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163" y="1200106"/>
            <a:ext cx="9019309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dirty="0" err="1">
                <a:latin typeface="Arial Narrow" panose="020B0606020202030204" pitchFamily="34" charset="0"/>
              </a:rPr>
              <a:t>Ketika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mesin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potong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digunakan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untuk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memotong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setiap</a:t>
            </a:r>
            <a:r>
              <a:rPr lang="en-US" altLang="en-US" sz="3200" dirty="0">
                <a:latin typeface="Arial Narrow" panose="020B0606020202030204" pitchFamily="34" charset="0"/>
              </a:rPr>
              <a:t> unit, </a:t>
            </a:r>
            <a:r>
              <a:rPr lang="en-US" altLang="en-US" sz="3200" dirty="0" err="1">
                <a:latin typeface="Arial Narrow" panose="020B0606020202030204" pitchFamily="34" charset="0"/>
              </a:rPr>
              <a:t>mesin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tsb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menggunakan</a:t>
            </a:r>
            <a:r>
              <a:rPr lang="en-US" altLang="en-US" sz="3200" dirty="0">
                <a:latin typeface="Arial Narrow" panose="020B0606020202030204" pitchFamily="34" charset="0"/>
              </a:rPr>
              <a:t> 0.1 kilowatt-jam </a:t>
            </a:r>
            <a:r>
              <a:rPr lang="en-US" altLang="en-US" sz="3200" dirty="0" err="1">
                <a:latin typeface="Arial Narrow" panose="020B0606020202030204" pitchFamily="34" charset="0"/>
              </a:rPr>
              <a:t>dengan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tarif</a:t>
            </a:r>
            <a:r>
              <a:rPr lang="en-US" altLang="en-US" sz="3200" dirty="0">
                <a:latin typeface="Arial Narrow" panose="020B0606020202030204" pitchFamily="34" charset="0"/>
              </a:rPr>
              <a:t> $2.00 per jam kilowatt.  </a:t>
            </a:r>
            <a:r>
              <a:rPr lang="en-US" altLang="en-US" sz="3200" dirty="0" err="1">
                <a:latin typeface="Arial Narrow" panose="020B0606020202030204" pitchFamily="34" charset="0"/>
              </a:rPr>
              <a:t>Dengan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demikian</a:t>
            </a:r>
            <a:r>
              <a:rPr lang="en-US" altLang="en-US" sz="3200" dirty="0">
                <a:latin typeface="Arial Narrow" panose="020B0606020202030204" pitchFamily="34" charset="0"/>
              </a:rPr>
              <a:t>, </a:t>
            </a:r>
            <a:r>
              <a:rPr lang="en-US" altLang="en-US" sz="3200" dirty="0" err="1">
                <a:latin typeface="Arial Narrow" panose="020B0606020202030204" pitchFamily="34" charset="0"/>
              </a:rPr>
              <a:t>kos</a:t>
            </a:r>
            <a:r>
              <a:rPr lang="en-US" altLang="en-US" sz="3200" dirty="0">
                <a:latin typeface="Arial Narrow" panose="020B0606020202030204" pitchFamily="34" charset="0"/>
              </a:rPr>
              <a:t> per unit </a:t>
            </a:r>
            <a:r>
              <a:rPr lang="en-US" altLang="en-US" sz="3200" dirty="0" err="1">
                <a:latin typeface="Arial Narrow" panose="020B0606020202030204" pitchFamily="34" charset="0"/>
              </a:rPr>
              <a:t>adalah</a:t>
            </a:r>
            <a:r>
              <a:rPr lang="en-US" altLang="en-US" sz="3200" dirty="0">
                <a:latin typeface="Arial Narrow" panose="020B0606020202030204" pitchFamily="34" charset="0"/>
              </a:rPr>
              <a:t> $0.20 ($2 x 0.1).  </a:t>
            </a:r>
          </a:p>
        </p:txBody>
      </p:sp>
      <p:sp>
        <p:nvSpPr>
          <p:cNvPr id="237571" name="Text Box 3">
            <a:extLst>
              <a:ext uri="{FF2B5EF4-FFF2-40B4-BE49-F238E27FC236}">
                <a16:creationId xmlns:a16="http://schemas.microsoft.com/office/drawing/2014/main" xmlns="" id="{6DC2F764-DB29-43D2-A7FD-AFB4A4AEA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04800"/>
            <a:ext cx="3810000" cy="70485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Variable Cost</a:t>
            </a:r>
          </a:p>
        </p:txBody>
      </p:sp>
      <p:grpSp>
        <p:nvGrpSpPr>
          <p:cNvPr id="35844" name="Group 4">
            <a:extLst>
              <a:ext uri="{FF2B5EF4-FFF2-40B4-BE49-F238E27FC236}">
                <a16:creationId xmlns:a16="http://schemas.microsoft.com/office/drawing/2014/main" xmlns="" id="{9E115072-E025-414A-85A4-F810F171573D}"/>
              </a:ext>
            </a:extLst>
          </p:cNvPr>
          <p:cNvGrpSpPr>
            <a:grpSpLocks/>
          </p:cNvGrpSpPr>
          <p:nvPr/>
        </p:nvGrpSpPr>
        <p:grpSpPr bwMode="auto">
          <a:xfrm>
            <a:off x="3911600" y="3238500"/>
            <a:ext cx="4364038" cy="3132138"/>
            <a:chOff x="1504" y="2040"/>
            <a:chExt cx="2749" cy="1973"/>
          </a:xfrm>
        </p:grpSpPr>
        <p:grpSp>
          <p:nvGrpSpPr>
            <p:cNvPr id="35845" name="Group 5">
              <a:extLst>
                <a:ext uri="{FF2B5EF4-FFF2-40B4-BE49-F238E27FC236}">
                  <a16:creationId xmlns:a16="http://schemas.microsoft.com/office/drawing/2014/main" xmlns="" id="{486490A4-8270-43D7-9F0F-472AA3D28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4" y="2040"/>
              <a:ext cx="2749" cy="1973"/>
              <a:chOff x="1504" y="2040"/>
              <a:chExt cx="2749" cy="1973"/>
            </a:xfrm>
          </p:grpSpPr>
          <p:sp>
            <p:nvSpPr>
              <p:cNvPr id="35917" name="Freeform 6">
                <a:extLst>
                  <a:ext uri="{FF2B5EF4-FFF2-40B4-BE49-F238E27FC236}">
                    <a16:creationId xmlns:a16="http://schemas.microsoft.com/office/drawing/2014/main" xmlns="" id="{FF1E5180-CAA0-4875-BDCC-F6A18F725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2040"/>
                <a:ext cx="2749" cy="1607"/>
              </a:xfrm>
              <a:custGeom>
                <a:avLst/>
                <a:gdLst>
                  <a:gd name="T0" fmla="*/ 1619 w 5498"/>
                  <a:gd name="T1" fmla="*/ 211 h 3214"/>
                  <a:gd name="T2" fmla="*/ 1895 w 5498"/>
                  <a:gd name="T3" fmla="*/ 158 h 3214"/>
                  <a:gd name="T4" fmla="*/ 2176 w 5498"/>
                  <a:gd name="T5" fmla="*/ 112 h 3214"/>
                  <a:gd name="T6" fmla="*/ 2459 w 5498"/>
                  <a:gd name="T7" fmla="*/ 55 h 3214"/>
                  <a:gd name="T8" fmla="*/ 2661 w 5498"/>
                  <a:gd name="T9" fmla="*/ 27 h 3214"/>
                  <a:gd name="T10" fmla="*/ 2852 w 5498"/>
                  <a:gd name="T11" fmla="*/ 51 h 3214"/>
                  <a:gd name="T12" fmla="*/ 3079 w 5498"/>
                  <a:gd name="T13" fmla="*/ 10 h 3214"/>
                  <a:gd name="T14" fmla="*/ 3354 w 5498"/>
                  <a:gd name="T15" fmla="*/ 4 h 3214"/>
                  <a:gd name="T16" fmla="*/ 3605 w 5498"/>
                  <a:gd name="T17" fmla="*/ 53 h 3214"/>
                  <a:gd name="T18" fmla="*/ 3784 w 5498"/>
                  <a:gd name="T19" fmla="*/ 198 h 3214"/>
                  <a:gd name="T20" fmla="*/ 4036 w 5498"/>
                  <a:gd name="T21" fmla="*/ 205 h 3214"/>
                  <a:gd name="T22" fmla="*/ 4253 w 5498"/>
                  <a:gd name="T23" fmla="*/ 279 h 3214"/>
                  <a:gd name="T24" fmla="*/ 4342 w 5498"/>
                  <a:gd name="T25" fmla="*/ 471 h 3214"/>
                  <a:gd name="T26" fmla="*/ 4392 w 5498"/>
                  <a:gd name="T27" fmla="*/ 585 h 3214"/>
                  <a:gd name="T28" fmla="*/ 4616 w 5498"/>
                  <a:gd name="T29" fmla="*/ 582 h 3214"/>
                  <a:gd name="T30" fmla="*/ 4833 w 5498"/>
                  <a:gd name="T31" fmla="*/ 639 h 3214"/>
                  <a:gd name="T32" fmla="*/ 4962 w 5498"/>
                  <a:gd name="T33" fmla="*/ 840 h 3214"/>
                  <a:gd name="T34" fmla="*/ 4886 w 5498"/>
                  <a:gd name="T35" fmla="*/ 1129 h 3214"/>
                  <a:gd name="T36" fmla="*/ 5310 w 5498"/>
                  <a:gd name="T37" fmla="*/ 1156 h 3214"/>
                  <a:gd name="T38" fmla="*/ 5494 w 5498"/>
                  <a:gd name="T39" fmla="*/ 1308 h 3214"/>
                  <a:gd name="T40" fmla="*/ 5420 w 5498"/>
                  <a:gd name="T41" fmla="*/ 1549 h 3214"/>
                  <a:gd name="T42" fmla="*/ 5120 w 5498"/>
                  <a:gd name="T43" fmla="*/ 1817 h 3214"/>
                  <a:gd name="T44" fmla="*/ 5255 w 5498"/>
                  <a:gd name="T45" fmla="*/ 2007 h 3214"/>
                  <a:gd name="T46" fmla="*/ 5171 w 5498"/>
                  <a:gd name="T47" fmla="*/ 2232 h 3214"/>
                  <a:gd name="T48" fmla="*/ 4958 w 5498"/>
                  <a:gd name="T49" fmla="*/ 2467 h 3214"/>
                  <a:gd name="T50" fmla="*/ 4780 w 5498"/>
                  <a:gd name="T51" fmla="*/ 2680 h 3214"/>
                  <a:gd name="T52" fmla="*/ 4561 w 5498"/>
                  <a:gd name="T53" fmla="*/ 2868 h 3214"/>
                  <a:gd name="T54" fmla="*/ 4312 w 5498"/>
                  <a:gd name="T55" fmla="*/ 2883 h 3214"/>
                  <a:gd name="T56" fmla="*/ 4105 w 5498"/>
                  <a:gd name="T57" fmla="*/ 2940 h 3214"/>
                  <a:gd name="T58" fmla="*/ 3824 w 5498"/>
                  <a:gd name="T59" fmla="*/ 3070 h 3214"/>
                  <a:gd name="T60" fmla="*/ 3641 w 5498"/>
                  <a:gd name="T61" fmla="*/ 3087 h 3214"/>
                  <a:gd name="T62" fmla="*/ 3445 w 5498"/>
                  <a:gd name="T63" fmla="*/ 3053 h 3214"/>
                  <a:gd name="T64" fmla="*/ 3259 w 5498"/>
                  <a:gd name="T65" fmla="*/ 2958 h 3214"/>
                  <a:gd name="T66" fmla="*/ 3029 w 5498"/>
                  <a:gd name="T67" fmla="*/ 3062 h 3214"/>
                  <a:gd name="T68" fmla="*/ 2771 w 5498"/>
                  <a:gd name="T69" fmla="*/ 3129 h 3214"/>
                  <a:gd name="T70" fmla="*/ 2543 w 5498"/>
                  <a:gd name="T71" fmla="*/ 3098 h 3214"/>
                  <a:gd name="T72" fmla="*/ 2377 w 5498"/>
                  <a:gd name="T73" fmla="*/ 3003 h 3214"/>
                  <a:gd name="T74" fmla="*/ 2106 w 5498"/>
                  <a:gd name="T75" fmla="*/ 3157 h 3214"/>
                  <a:gd name="T76" fmla="*/ 1807 w 5498"/>
                  <a:gd name="T77" fmla="*/ 3212 h 3214"/>
                  <a:gd name="T78" fmla="*/ 1564 w 5498"/>
                  <a:gd name="T79" fmla="*/ 3131 h 3214"/>
                  <a:gd name="T80" fmla="*/ 1454 w 5498"/>
                  <a:gd name="T81" fmla="*/ 2893 h 3214"/>
                  <a:gd name="T82" fmla="*/ 1292 w 5498"/>
                  <a:gd name="T83" fmla="*/ 2889 h 3214"/>
                  <a:gd name="T84" fmla="*/ 1104 w 5498"/>
                  <a:gd name="T85" fmla="*/ 2927 h 3214"/>
                  <a:gd name="T86" fmla="*/ 912 w 5498"/>
                  <a:gd name="T87" fmla="*/ 2914 h 3214"/>
                  <a:gd name="T88" fmla="*/ 707 w 5498"/>
                  <a:gd name="T89" fmla="*/ 2807 h 3214"/>
                  <a:gd name="T90" fmla="*/ 598 w 5498"/>
                  <a:gd name="T91" fmla="*/ 2634 h 3214"/>
                  <a:gd name="T92" fmla="*/ 519 w 5498"/>
                  <a:gd name="T93" fmla="*/ 2461 h 3214"/>
                  <a:gd name="T94" fmla="*/ 310 w 5498"/>
                  <a:gd name="T95" fmla="*/ 2325 h 3214"/>
                  <a:gd name="T96" fmla="*/ 254 w 5498"/>
                  <a:gd name="T97" fmla="*/ 2089 h 3214"/>
                  <a:gd name="T98" fmla="*/ 289 w 5498"/>
                  <a:gd name="T99" fmla="*/ 1832 h 3214"/>
                  <a:gd name="T100" fmla="*/ 311 w 5498"/>
                  <a:gd name="T101" fmla="*/ 1657 h 3214"/>
                  <a:gd name="T102" fmla="*/ 89 w 5498"/>
                  <a:gd name="T103" fmla="*/ 1578 h 3214"/>
                  <a:gd name="T104" fmla="*/ 2 w 5498"/>
                  <a:gd name="T105" fmla="*/ 1353 h 3214"/>
                  <a:gd name="T106" fmla="*/ 15 w 5498"/>
                  <a:gd name="T107" fmla="*/ 1110 h 3214"/>
                  <a:gd name="T108" fmla="*/ 91 w 5498"/>
                  <a:gd name="T109" fmla="*/ 907 h 3214"/>
                  <a:gd name="T110" fmla="*/ 213 w 5498"/>
                  <a:gd name="T111" fmla="*/ 715 h 3214"/>
                  <a:gd name="T112" fmla="*/ 384 w 5498"/>
                  <a:gd name="T113" fmla="*/ 519 h 3214"/>
                  <a:gd name="T114" fmla="*/ 545 w 5498"/>
                  <a:gd name="T115" fmla="*/ 333 h 3214"/>
                  <a:gd name="T116" fmla="*/ 739 w 5498"/>
                  <a:gd name="T117" fmla="*/ 171 h 3214"/>
                  <a:gd name="T118" fmla="*/ 937 w 5498"/>
                  <a:gd name="T119" fmla="*/ 101 h 3214"/>
                  <a:gd name="T120" fmla="*/ 1119 w 5498"/>
                  <a:gd name="T121" fmla="*/ 112 h 3214"/>
                  <a:gd name="T122" fmla="*/ 1364 w 5498"/>
                  <a:gd name="T123" fmla="*/ 287 h 321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498"/>
                  <a:gd name="T187" fmla="*/ 0 h 3214"/>
                  <a:gd name="T188" fmla="*/ 5498 w 5498"/>
                  <a:gd name="T189" fmla="*/ 3214 h 321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498" h="3214">
                    <a:moveTo>
                      <a:pt x="1364" y="287"/>
                    </a:moveTo>
                    <a:lnTo>
                      <a:pt x="1380" y="279"/>
                    </a:lnTo>
                    <a:lnTo>
                      <a:pt x="1397" y="274"/>
                    </a:lnTo>
                    <a:lnTo>
                      <a:pt x="1414" y="268"/>
                    </a:lnTo>
                    <a:lnTo>
                      <a:pt x="1431" y="262"/>
                    </a:lnTo>
                    <a:lnTo>
                      <a:pt x="1448" y="257"/>
                    </a:lnTo>
                    <a:lnTo>
                      <a:pt x="1465" y="253"/>
                    </a:lnTo>
                    <a:lnTo>
                      <a:pt x="1482" y="247"/>
                    </a:lnTo>
                    <a:lnTo>
                      <a:pt x="1499" y="243"/>
                    </a:lnTo>
                    <a:lnTo>
                      <a:pt x="1516" y="238"/>
                    </a:lnTo>
                    <a:lnTo>
                      <a:pt x="1534" y="232"/>
                    </a:lnTo>
                    <a:lnTo>
                      <a:pt x="1551" y="228"/>
                    </a:lnTo>
                    <a:lnTo>
                      <a:pt x="1568" y="224"/>
                    </a:lnTo>
                    <a:lnTo>
                      <a:pt x="1585" y="219"/>
                    </a:lnTo>
                    <a:lnTo>
                      <a:pt x="1602" y="215"/>
                    </a:lnTo>
                    <a:lnTo>
                      <a:pt x="1619" y="211"/>
                    </a:lnTo>
                    <a:lnTo>
                      <a:pt x="1636" y="209"/>
                    </a:lnTo>
                    <a:lnTo>
                      <a:pt x="1653" y="203"/>
                    </a:lnTo>
                    <a:lnTo>
                      <a:pt x="1670" y="200"/>
                    </a:lnTo>
                    <a:lnTo>
                      <a:pt x="1687" y="196"/>
                    </a:lnTo>
                    <a:lnTo>
                      <a:pt x="1705" y="192"/>
                    </a:lnTo>
                    <a:lnTo>
                      <a:pt x="1720" y="188"/>
                    </a:lnTo>
                    <a:lnTo>
                      <a:pt x="1737" y="184"/>
                    </a:lnTo>
                    <a:lnTo>
                      <a:pt x="1754" y="181"/>
                    </a:lnTo>
                    <a:lnTo>
                      <a:pt x="1773" y="179"/>
                    </a:lnTo>
                    <a:lnTo>
                      <a:pt x="1790" y="175"/>
                    </a:lnTo>
                    <a:lnTo>
                      <a:pt x="1807" y="173"/>
                    </a:lnTo>
                    <a:lnTo>
                      <a:pt x="1824" y="169"/>
                    </a:lnTo>
                    <a:lnTo>
                      <a:pt x="1843" y="167"/>
                    </a:lnTo>
                    <a:lnTo>
                      <a:pt x="1860" y="163"/>
                    </a:lnTo>
                    <a:lnTo>
                      <a:pt x="1878" y="162"/>
                    </a:lnTo>
                    <a:lnTo>
                      <a:pt x="1895" y="158"/>
                    </a:lnTo>
                    <a:lnTo>
                      <a:pt x="1914" y="156"/>
                    </a:lnTo>
                    <a:lnTo>
                      <a:pt x="1931" y="152"/>
                    </a:lnTo>
                    <a:lnTo>
                      <a:pt x="1948" y="150"/>
                    </a:lnTo>
                    <a:lnTo>
                      <a:pt x="1965" y="146"/>
                    </a:lnTo>
                    <a:lnTo>
                      <a:pt x="1982" y="144"/>
                    </a:lnTo>
                    <a:lnTo>
                      <a:pt x="1999" y="141"/>
                    </a:lnTo>
                    <a:lnTo>
                      <a:pt x="2018" y="139"/>
                    </a:lnTo>
                    <a:lnTo>
                      <a:pt x="2035" y="135"/>
                    </a:lnTo>
                    <a:lnTo>
                      <a:pt x="2054" y="133"/>
                    </a:lnTo>
                    <a:lnTo>
                      <a:pt x="2071" y="129"/>
                    </a:lnTo>
                    <a:lnTo>
                      <a:pt x="2088" y="127"/>
                    </a:lnTo>
                    <a:lnTo>
                      <a:pt x="2106" y="124"/>
                    </a:lnTo>
                    <a:lnTo>
                      <a:pt x="2123" y="122"/>
                    </a:lnTo>
                    <a:lnTo>
                      <a:pt x="2140" y="118"/>
                    </a:lnTo>
                    <a:lnTo>
                      <a:pt x="2159" y="116"/>
                    </a:lnTo>
                    <a:lnTo>
                      <a:pt x="2176" y="112"/>
                    </a:lnTo>
                    <a:lnTo>
                      <a:pt x="2195" y="110"/>
                    </a:lnTo>
                    <a:lnTo>
                      <a:pt x="2212" y="105"/>
                    </a:lnTo>
                    <a:lnTo>
                      <a:pt x="2229" y="103"/>
                    </a:lnTo>
                    <a:lnTo>
                      <a:pt x="2246" y="99"/>
                    </a:lnTo>
                    <a:lnTo>
                      <a:pt x="2265" y="97"/>
                    </a:lnTo>
                    <a:lnTo>
                      <a:pt x="2282" y="91"/>
                    </a:lnTo>
                    <a:lnTo>
                      <a:pt x="2299" y="89"/>
                    </a:lnTo>
                    <a:lnTo>
                      <a:pt x="2317" y="86"/>
                    </a:lnTo>
                    <a:lnTo>
                      <a:pt x="2336" y="84"/>
                    </a:lnTo>
                    <a:lnTo>
                      <a:pt x="2353" y="78"/>
                    </a:lnTo>
                    <a:lnTo>
                      <a:pt x="2370" y="76"/>
                    </a:lnTo>
                    <a:lnTo>
                      <a:pt x="2387" y="70"/>
                    </a:lnTo>
                    <a:lnTo>
                      <a:pt x="2406" y="68"/>
                    </a:lnTo>
                    <a:lnTo>
                      <a:pt x="2423" y="63"/>
                    </a:lnTo>
                    <a:lnTo>
                      <a:pt x="2442" y="61"/>
                    </a:lnTo>
                    <a:lnTo>
                      <a:pt x="2459" y="55"/>
                    </a:lnTo>
                    <a:lnTo>
                      <a:pt x="2478" y="53"/>
                    </a:lnTo>
                    <a:lnTo>
                      <a:pt x="2489" y="49"/>
                    </a:lnTo>
                    <a:lnTo>
                      <a:pt x="2501" y="48"/>
                    </a:lnTo>
                    <a:lnTo>
                      <a:pt x="2512" y="44"/>
                    </a:lnTo>
                    <a:lnTo>
                      <a:pt x="2526" y="42"/>
                    </a:lnTo>
                    <a:lnTo>
                      <a:pt x="2537" y="38"/>
                    </a:lnTo>
                    <a:lnTo>
                      <a:pt x="2550" y="36"/>
                    </a:lnTo>
                    <a:lnTo>
                      <a:pt x="2562" y="34"/>
                    </a:lnTo>
                    <a:lnTo>
                      <a:pt x="2575" y="34"/>
                    </a:lnTo>
                    <a:lnTo>
                      <a:pt x="2586" y="30"/>
                    </a:lnTo>
                    <a:lnTo>
                      <a:pt x="2598" y="29"/>
                    </a:lnTo>
                    <a:lnTo>
                      <a:pt x="2611" y="27"/>
                    </a:lnTo>
                    <a:lnTo>
                      <a:pt x="2624" y="27"/>
                    </a:lnTo>
                    <a:lnTo>
                      <a:pt x="2636" y="27"/>
                    </a:lnTo>
                    <a:lnTo>
                      <a:pt x="2647" y="27"/>
                    </a:lnTo>
                    <a:lnTo>
                      <a:pt x="2661" y="27"/>
                    </a:lnTo>
                    <a:lnTo>
                      <a:pt x="2674" y="27"/>
                    </a:lnTo>
                    <a:lnTo>
                      <a:pt x="2685" y="25"/>
                    </a:lnTo>
                    <a:lnTo>
                      <a:pt x="2697" y="25"/>
                    </a:lnTo>
                    <a:lnTo>
                      <a:pt x="2708" y="25"/>
                    </a:lnTo>
                    <a:lnTo>
                      <a:pt x="2721" y="27"/>
                    </a:lnTo>
                    <a:lnTo>
                      <a:pt x="2733" y="27"/>
                    </a:lnTo>
                    <a:lnTo>
                      <a:pt x="2746" y="27"/>
                    </a:lnTo>
                    <a:lnTo>
                      <a:pt x="2757" y="29"/>
                    </a:lnTo>
                    <a:lnTo>
                      <a:pt x="2771" y="32"/>
                    </a:lnTo>
                    <a:lnTo>
                      <a:pt x="2782" y="32"/>
                    </a:lnTo>
                    <a:lnTo>
                      <a:pt x="2794" y="34"/>
                    </a:lnTo>
                    <a:lnTo>
                      <a:pt x="2805" y="36"/>
                    </a:lnTo>
                    <a:lnTo>
                      <a:pt x="2818" y="42"/>
                    </a:lnTo>
                    <a:lnTo>
                      <a:pt x="2830" y="44"/>
                    </a:lnTo>
                    <a:lnTo>
                      <a:pt x="2841" y="48"/>
                    </a:lnTo>
                    <a:lnTo>
                      <a:pt x="2852" y="51"/>
                    </a:lnTo>
                    <a:lnTo>
                      <a:pt x="2866" y="57"/>
                    </a:lnTo>
                    <a:lnTo>
                      <a:pt x="2877" y="51"/>
                    </a:lnTo>
                    <a:lnTo>
                      <a:pt x="2889" y="48"/>
                    </a:lnTo>
                    <a:lnTo>
                      <a:pt x="2900" y="44"/>
                    </a:lnTo>
                    <a:lnTo>
                      <a:pt x="2913" y="40"/>
                    </a:lnTo>
                    <a:lnTo>
                      <a:pt x="2925" y="36"/>
                    </a:lnTo>
                    <a:lnTo>
                      <a:pt x="2940" y="34"/>
                    </a:lnTo>
                    <a:lnTo>
                      <a:pt x="2953" y="30"/>
                    </a:lnTo>
                    <a:lnTo>
                      <a:pt x="2968" y="29"/>
                    </a:lnTo>
                    <a:lnTo>
                      <a:pt x="2982" y="25"/>
                    </a:lnTo>
                    <a:lnTo>
                      <a:pt x="2997" y="23"/>
                    </a:lnTo>
                    <a:lnTo>
                      <a:pt x="3012" y="19"/>
                    </a:lnTo>
                    <a:lnTo>
                      <a:pt x="3029" y="17"/>
                    </a:lnTo>
                    <a:lnTo>
                      <a:pt x="3044" y="13"/>
                    </a:lnTo>
                    <a:lnTo>
                      <a:pt x="3062" y="11"/>
                    </a:lnTo>
                    <a:lnTo>
                      <a:pt x="3079" y="10"/>
                    </a:lnTo>
                    <a:lnTo>
                      <a:pt x="3096" y="10"/>
                    </a:lnTo>
                    <a:lnTo>
                      <a:pt x="3111" y="6"/>
                    </a:lnTo>
                    <a:lnTo>
                      <a:pt x="3128" y="4"/>
                    </a:lnTo>
                    <a:lnTo>
                      <a:pt x="3145" y="2"/>
                    </a:lnTo>
                    <a:lnTo>
                      <a:pt x="3162" y="2"/>
                    </a:lnTo>
                    <a:lnTo>
                      <a:pt x="3179" y="0"/>
                    </a:lnTo>
                    <a:lnTo>
                      <a:pt x="3196" y="0"/>
                    </a:lnTo>
                    <a:lnTo>
                      <a:pt x="3214" y="0"/>
                    </a:lnTo>
                    <a:lnTo>
                      <a:pt x="3233" y="0"/>
                    </a:lnTo>
                    <a:lnTo>
                      <a:pt x="3250" y="0"/>
                    </a:lnTo>
                    <a:lnTo>
                      <a:pt x="3267" y="0"/>
                    </a:lnTo>
                    <a:lnTo>
                      <a:pt x="3284" y="0"/>
                    </a:lnTo>
                    <a:lnTo>
                      <a:pt x="3303" y="0"/>
                    </a:lnTo>
                    <a:lnTo>
                      <a:pt x="3320" y="0"/>
                    </a:lnTo>
                    <a:lnTo>
                      <a:pt x="3337" y="2"/>
                    </a:lnTo>
                    <a:lnTo>
                      <a:pt x="3354" y="4"/>
                    </a:lnTo>
                    <a:lnTo>
                      <a:pt x="3373" y="6"/>
                    </a:lnTo>
                    <a:lnTo>
                      <a:pt x="3388" y="6"/>
                    </a:lnTo>
                    <a:lnTo>
                      <a:pt x="3406" y="6"/>
                    </a:lnTo>
                    <a:lnTo>
                      <a:pt x="3423" y="8"/>
                    </a:lnTo>
                    <a:lnTo>
                      <a:pt x="3440" y="11"/>
                    </a:lnTo>
                    <a:lnTo>
                      <a:pt x="3455" y="11"/>
                    </a:lnTo>
                    <a:lnTo>
                      <a:pt x="3472" y="15"/>
                    </a:lnTo>
                    <a:lnTo>
                      <a:pt x="3487" y="17"/>
                    </a:lnTo>
                    <a:lnTo>
                      <a:pt x="3502" y="23"/>
                    </a:lnTo>
                    <a:lnTo>
                      <a:pt x="3518" y="25"/>
                    </a:lnTo>
                    <a:lnTo>
                      <a:pt x="3535" y="29"/>
                    </a:lnTo>
                    <a:lnTo>
                      <a:pt x="3548" y="32"/>
                    </a:lnTo>
                    <a:lnTo>
                      <a:pt x="3565" y="38"/>
                    </a:lnTo>
                    <a:lnTo>
                      <a:pt x="3577" y="42"/>
                    </a:lnTo>
                    <a:lnTo>
                      <a:pt x="3592" y="48"/>
                    </a:lnTo>
                    <a:lnTo>
                      <a:pt x="3605" y="53"/>
                    </a:lnTo>
                    <a:lnTo>
                      <a:pt x="3620" y="61"/>
                    </a:lnTo>
                    <a:lnTo>
                      <a:pt x="3632" y="67"/>
                    </a:lnTo>
                    <a:lnTo>
                      <a:pt x="3643" y="72"/>
                    </a:lnTo>
                    <a:lnTo>
                      <a:pt x="3654" y="78"/>
                    </a:lnTo>
                    <a:lnTo>
                      <a:pt x="3668" y="86"/>
                    </a:lnTo>
                    <a:lnTo>
                      <a:pt x="3677" y="91"/>
                    </a:lnTo>
                    <a:lnTo>
                      <a:pt x="3689" y="101"/>
                    </a:lnTo>
                    <a:lnTo>
                      <a:pt x="3700" y="108"/>
                    </a:lnTo>
                    <a:lnTo>
                      <a:pt x="3712" y="118"/>
                    </a:lnTo>
                    <a:lnTo>
                      <a:pt x="3727" y="135"/>
                    </a:lnTo>
                    <a:lnTo>
                      <a:pt x="3744" y="154"/>
                    </a:lnTo>
                    <a:lnTo>
                      <a:pt x="3750" y="163"/>
                    </a:lnTo>
                    <a:lnTo>
                      <a:pt x="3755" y="175"/>
                    </a:lnTo>
                    <a:lnTo>
                      <a:pt x="3761" y="186"/>
                    </a:lnTo>
                    <a:lnTo>
                      <a:pt x="3769" y="200"/>
                    </a:lnTo>
                    <a:lnTo>
                      <a:pt x="3784" y="198"/>
                    </a:lnTo>
                    <a:lnTo>
                      <a:pt x="3799" y="196"/>
                    </a:lnTo>
                    <a:lnTo>
                      <a:pt x="3814" y="194"/>
                    </a:lnTo>
                    <a:lnTo>
                      <a:pt x="3831" y="194"/>
                    </a:lnTo>
                    <a:lnTo>
                      <a:pt x="3846" y="194"/>
                    </a:lnTo>
                    <a:lnTo>
                      <a:pt x="3864" y="194"/>
                    </a:lnTo>
                    <a:lnTo>
                      <a:pt x="3879" y="194"/>
                    </a:lnTo>
                    <a:lnTo>
                      <a:pt x="3896" y="196"/>
                    </a:lnTo>
                    <a:lnTo>
                      <a:pt x="3911" y="196"/>
                    </a:lnTo>
                    <a:lnTo>
                      <a:pt x="3926" y="196"/>
                    </a:lnTo>
                    <a:lnTo>
                      <a:pt x="3941" y="196"/>
                    </a:lnTo>
                    <a:lnTo>
                      <a:pt x="3959" y="198"/>
                    </a:lnTo>
                    <a:lnTo>
                      <a:pt x="3974" y="198"/>
                    </a:lnTo>
                    <a:lnTo>
                      <a:pt x="3991" y="200"/>
                    </a:lnTo>
                    <a:lnTo>
                      <a:pt x="4006" y="201"/>
                    </a:lnTo>
                    <a:lnTo>
                      <a:pt x="4023" y="205"/>
                    </a:lnTo>
                    <a:lnTo>
                      <a:pt x="4036" y="205"/>
                    </a:lnTo>
                    <a:lnTo>
                      <a:pt x="4052" y="209"/>
                    </a:lnTo>
                    <a:lnTo>
                      <a:pt x="4065" y="211"/>
                    </a:lnTo>
                    <a:lnTo>
                      <a:pt x="4080" y="215"/>
                    </a:lnTo>
                    <a:lnTo>
                      <a:pt x="4094" y="217"/>
                    </a:lnTo>
                    <a:lnTo>
                      <a:pt x="4109" y="221"/>
                    </a:lnTo>
                    <a:lnTo>
                      <a:pt x="4122" y="222"/>
                    </a:lnTo>
                    <a:lnTo>
                      <a:pt x="4137" y="228"/>
                    </a:lnTo>
                    <a:lnTo>
                      <a:pt x="4149" y="230"/>
                    </a:lnTo>
                    <a:lnTo>
                      <a:pt x="4162" y="234"/>
                    </a:lnTo>
                    <a:lnTo>
                      <a:pt x="4173" y="240"/>
                    </a:lnTo>
                    <a:lnTo>
                      <a:pt x="4187" y="245"/>
                    </a:lnTo>
                    <a:lnTo>
                      <a:pt x="4198" y="249"/>
                    </a:lnTo>
                    <a:lnTo>
                      <a:pt x="4209" y="255"/>
                    </a:lnTo>
                    <a:lnTo>
                      <a:pt x="4221" y="260"/>
                    </a:lnTo>
                    <a:lnTo>
                      <a:pt x="4234" y="268"/>
                    </a:lnTo>
                    <a:lnTo>
                      <a:pt x="4253" y="279"/>
                    </a:lnTo>
                    <a:lnTo>
                      <a:pt x="4272" y="291"/>
                    </a:lnTo>
                    <a:lnTo>
                      <a:pt x="4287" y="304"/>
                    </a:lnTo>
                    <a:lnTo>
                      <a:pt x="4304" y="321"/>
                    </a:lnTo>
                    <a:lnTo>
                      <a:pt x="4316" y="336"/>
                    </a:lnTo>
                    <a:lnTo>
                      <a:pt x="4327" y="354"/>
                    </a:lnTo>
                    <a:lnTo>
                      <a:pt x="4331" y="361"/>
                    </a:lnTo>
                    <a:lnTo>
                      <a:pt x="4335" y="371"/>
                    </a:lnTo>
                    <a:lnTo>
                      <a:pt x="4339" y="382"/>
                    </a:lnTo>
                    <a:lnTo>
                      <a:pt x="4342" y="393"/>
                    </a:lnTo>
                    <a:lnTo>
                      <a:pt x="4342" y="403"/>
                    </a:lnTo>
                    <a:lnTo>
                      <a:pt x="4344" y="412"/>
                    </a:lnTo>
                    <a:lnTo>
                      <a:pt x="4344" y="424"/>
                    </a:lnTo>
                    <a:lnTo>
                      <a:pt x="4346" y="435"/>
                    </a:lnTo>
                    <a:lnTo>
                      <a:pt x="4344" y="447"/>
                    </a:lnTo>
                    <a:lnTo>
                      <a:pt x="4344" y="458"/>
                    </a:lnTo>
                    <a:lnTo>
                      <a:pt x="4342" y="471"/>
                    </a:lnTo>
                    <a:lnTo>
                      <a:pt x="4341" y="485"/>
                    </a:lnTo>
                    <a:lnTo>
                      <a:pt x="4335" y="496"/>
                    </a:lnTo>
                    <a:lnTo>
                      <a:pt x="4331" y="509"/>
                    </a:lnTo>
                    <a:lnTo>
                      <a:pt x="4325" y="523"/>
                    </a:lnTo>
                    <a:lnTo>
                      <a:pt x="4322" y="538"/>
                    </a:lnTo>
                    <a:lnTo>
                      <a:pt x="4314" y="551"/>
                    </a:lnTo>
                    <a:lnTo>
                      <a:pt x="4306" y="566"/>
                    </a:lnTo>
                    <a:lnTo>
                      <a:pt x="4299" y="582"/>
                    </a:lnTo>
                    <a:lnTo>
                      <a:pt x="4291" y="599"/>
                    </a:lnTo>
                    <a:lnTo>
                      <a:pt x="4304" y="595"/>
                    </a:lnTo>
                    <a:lnTo>
                      <a:pt x="4320" y="593"/>
                    </a:lnTo>
                    <a:lnTo>
                      <a:pt x="4333" y="591"/>
                    </a:lnTo>
                    <a:lnTo>
                      <a:pt x="4350" y="591"/>
                    </a:lnTo>
                    <a:lnTo>
                      <a:pt x="4363" y="589"/>
                    </a:lnTo>
                    <a:lnTo>
                      <a:pt x="4379" y="587"/>
                    </a:lnTo>
                    <a:lnTo>
                      <a:pt x="4392" y="585"/>
                    </a:lnTo>
                    <a:lnTo>
                      <a:pt x="4409" y="585"/>
                    </a:lnTo>
                    <a:lnTo>
                      <a:pt x="4422" y="584"/>
                    </a:lnTo>
                    <a:lnTo>
                      <a:pt x="4438" y="584"/>
                    </a:lnTo>
                    <a:lnTo>
                      <a:pt x="4451" y="582"/>
                    </a:lnTo>
                    <a:lnTo>
                      <a:pt x="4466" y="582"/>
                    </a:lnTo>
                    <a:lnTo>
                      <a:pt x="4479" y="582"/>
                    </a:lnTo>
                    <a:lnTo>
                      <a:pt x="4495" y="582"/>
                    </a:lnTo>
                    <a:lnTo>
                      <a:pt x="4510" y="582"/>
                    </a:lnTo>
                    <a:lnTo>
                      <a:pt x="4525" y="582"/>
                    </a:lnTo>
                    <a:lnTo>
                      <a:pt x="4536" y="580"/>
                    </a:lnTo>
                    <a:lnTo>
                      <a:pt x="4552" y="580"/>
                    </a:lnTo>
                    <a:lnTo>
                      <a:pt x="4563" y="580"/>
                    </a:lnTo>
                    <a:lnTo>
                      <a:pt x="4578" y="580"/>
                    </a:lnTo>
                    <a:lnTo>
                      <a:pt x="4590" y="580"/>
                    </a:lnTo>
                    <a:lnTo>
                      <a:pt x="4605" y="580"/>
                    </a:lnTo>
                    <a:lnTo>
                      <a:pt x="4616" y="582"/>
                    </a:lnTo>
                    <a:lnTo>
                      <a:pt x="4631" y="584"/>
                    </a:lnTo>
                    <a:lnTo>
                      <a:pt x="4643" y="584"/>
                    </a:lnTo>
                    <a:lnTo>
                      <a:pt x="4656" y="584"/>
                    </a:lnTo>
                    <a:lnTo>
                      <a:pt x="4669" y="585"/>
                    </a:lnTo>
                    <a:lnTo>
                      <a:pt x="4683" y="587"/>
                    </a:lnTo>
                    <a:lnTo>
                      <a:pt x="4694" y="589"/>
                    </a:lnTo>
                    <a:lnTo>
                      <a:pt x="4707" y="593"/>
                    </a:lnTo>
                    <a:lnTo>
                      <a:pt x="4719" y="595"/>
                    </a:lnTo>
                    <a:lnTo>
                      <a:pt x="4732" y="599"/>
                    </a:lnTo>
                    <a:lnTo>
                      <a:pt x="4742" y="601"/>
                    </a:lnTo>
                    <a:lnTo>
                      <a:pt x="4753" y="604"/>
                    </a:lnTo>
                    <a:lnTo>
                      <a:pt x="4764" y="606"/>
                    </a:lnTo>
                    <a:lnTo>
                      <a:pt x="4776" y="610"/>
                    </a:lnTo>
                    <a:lnTo>
                      <a:pt x="4795" y="618"/>
                    </a:lnTo>
                    <a:lnTo>
                      <a:pt x="4816" y="629"/>
                    </a:lnTo>
                    <a:lnTo>
                      <a:pt x="4833" y="639"/>
                    </a:lnTo>
                    <a:lnTo>
                      <a:pt x="4852" y="652"/>
                    </a:lnTo>
                    <a:lnTo>
                      <a:pt x="4869" y="663"/>
                    </a:lnTo>
                    <a:lnTo>
                      <a:pt x="4886" y="680"/>
                    </a:lnTo>
                    <a:lnTo>
                      <a:pt x="4899" y="696"/>
                    </a:lnTo>
                    <a:lnTo>
                      <a:pt x="4915" y="715"/>
                    </a:lnTo>
                    <a:lnTo>
                      <a:pt x="4920" y="722"/>
                    </a:lnTo>
                    <a:lnTo>
                      <a:pt x="4926" y="732"/>
                    </a:lnTo>
                    <a:lnTo>
                      <a:pt x="4932" y="743"/>
                    </a:lnTo>
                    <a:lnTo>
                      <a:pt x="4937" y="755"/>
                    </a:lnTo>
                    <a:lnTo>
                      <a:pt x="4941" y="764"/>
                    </a:lnTo>
                    <a:lnTo>
                      <a:pt x="4945" y="776"/>
                    </a:lnTo>
                    <a:lnTo>
                      <a:pt x="4949" y="787"/>
                    </a:lnTo>
                    <a:lnTo>
                      <a:pt x="4954" y="800"/>
                    </a:lnTo>
                    <a:lnTo>
                      <a:pt x="4956" y="812"/>
                    </a:lnTo>
                    <a:lnTo>
                      <a:pt x="4960" y="827"/>
                    </a:lnTo>
                    <a:lnTo>
                      <a:pt x="4962" y="840"/>
                    </a:lnTo>
                    <a:lnTo>
                      <a:pt x="4966" y="857"/>
                    </a:lnTo>
                    <a:lnTo>
                      <a:pt x="4966" y="874"/>
                    </a:lnTo>
                    <a:lnTo>
                      <a:pt x="4968" y="895"/>
                    </a:lnTo>
                    <a:lnTo>
                      <a:pt x="4968" y="912"/>
                    </a:lnTo>
                    <a:lnTo>
                      <a:pt x="4968" y="933"/>
                    </a:lnTo>
                    <a:lnTo>
                      <a:pt x="4964" y="950"/>
                    </a:lnTo>
                    <a:lnTo>
                      <a:pt x="4962" y="969"/>
                    </a:lnTo>
                    <a:lnTo>
                      <a:pt x="4958" y="988"/>
                    </a:lnTo>
                    <a:lnTo>
                      <a:pt x="4954" y="1007"/>
                    </a:lnTo>
                    <a:lnTo>
                      <a:pt x="4945" y="1025"/>
                    </a:lnTo>
                    <a:lnTo>
                      <a:pt x="4937" y="1042"/>
                    </a:lnTo>
                    <a:lnTo>
                      <a:pt x="4928" y="1059"/>
                    </a:lnTo>
                    <a:lnTo>
                      <a:pt x="4920" y="1078"/>
                    </a:lnTo>
                    <a:lnTo>
                      <a:pt x="4909" y="1095"/>
                    </a:lnTo>
                    <a:lnTo>
                      <a:pt x="4897" y="1112"/>
                    </a:lnTo>
                    <a:lnTo>
                      <a:pt x="4886" y="1129"/>
                    </a:lnTo>
                    <a:lnTo>
                      <a:pt x="4875" y="1146"/>
                    </a:lnTo>
                    <a:lnTo>
                      <a:pt x="4911" y="1140"/>
                    </a:lnTo>
                    <a:lnTo>
                      <a:pt x="4947" y="1137"/>
                    </a:lnTo>
                    <a:lnTo>
                      <a:pt x="4981" y="1133"/>
                    </a:lnTo>
                    <a:lnTo>
                      <a:pt x="5015" y="1133"/>
                    </a:lnTo>
                    <a:lnTo>
                      <a:pt x="5048" y="1129"/>
                    </a:lnTo>
                    <a:lnTo>
                      <a:pt x="5080" y="1129"/>
                    </a:lnTo>
                    <a:lnTo>
                      <a:pt x="5108" y="1129"/>
                    </a:lnTo>
                    <a:lnTo>
                      <a:pt x="5139" y="1131"/>
                    </a:lnTo>
                    <a:lnTo>
                      <a:pt x="5165" y="1131"/>
                    </a:lnTo>
                    <a:lnTo>
                      <a:pt x="5192" y="1135"/>
                    </a:lnTo>
                    <a:lnTo>
                      <a:pt x="5217" y="1137"/>
                    </a:lnTo>
                    <a:lnTo>
                      <a:pt x="5243" y="1140"/>
                    </a:lnTo>
                    <a:lnTo>
                      <a:pt x="5266" y="1144"/>
                    </a:lnTo>
                    <a:lnTo>
                      <a:pt x="5289" y="1150"/>
                    </a:lnTo>
                    <a:lnTo>
                      <a:pt x="5310" y="1156"/>
                    </a:lnTo>
                    <a:lnTo>
                      <a:pt x="5331" y="1163"/>
                    </a:lnTo>
                    <a:lnTo>
                      <a:pt x="5348" y="1169"/>
                    </a:lnTo>
                    <a:lnTo>
                      <a:pt x="5365" y="1175"/>
                    </a:lnTo>
                    <a:lnTo>
                      <a:pt x="5378" y="1182"/>
                    </a:lnTo>
                    <a:lnTo>
                      <a:pt x="5395" y="1190"/>
                    </a:lnTo>
                    <a:lnTo>
                      <a:pt x="5411" y="1197"/>
                    </a:lnTo>
                    <a:lnTo>
                      <a:pt x="5422" y="1207"/>
                    </a:lnTo>
                    <a:lnTo>
                      <a:pt x="5433" y="1216"/>
                    </a:lnTo>
                    <a:lnTo>
                      <a:pt x="5447" y="1228"/>
                    </a:lnTo>
                    <a:lnTo>
                      <a:pt x="5456" y="1237"/>
                    </a:lnTo>
                    <a:lnTo>
                      <a:pt x="5466" y="1247"/>
                    </a:lnTo>
                    <a:lnTo>
                      <a:pt x="5471" y="1258"/>
                    </a:lnTo>
                    <a:lnTo>
                      <a:pt x="5481" y="1272"/>
                    </a:lnTo>
                    <a:lnTo>
                      <a:pt x="5485" y="1283"/>
                    </a:lnTo>
                    <a:lnTo>
                      <a:pt x="5490" y="1294"/>
                    </a:lnTo>
                    <a:lnTo>
                      <a:pt x="5494" y="1308"/>
                    </a:lnTo>
                    <a:lnTo>
                      <a:pt x="5498" y="1323"/>
                    </a:lnTo>
                    <a:lnTo>
                      <a:pt x="5498" y="1334"/>
                    </a:lnTo>
                    <a:lnTo>
                      <a:pt x="5498" y="1348"/>
                    </a:lnTo>
                    <a:lnTo>
                      <a:pt x="5498" y="1361"/>
                    </a:lnTo>
                    <a:lnTo>
                      <a:pt x="5498" y="1376"/>
                    </a:lnTo>
                    <a:lnTo>
                      <a:pt x="5494" y="1389"/>
                    </a:lnTo>
                    <a:lnTo>
                      <a:pt x="5490" y="1405"/>
                    </a:lnTo>
                    <a:lnTo>
                      <a:pt x="5487" y="1420"/>
                    </a:lnTo>
                    <a:lnTo>
                      <a:pt x="5483" y="1437"/>
                    </a:lnTo>
                    <a:lnTo>
                      <a:pt x="5475" y="1450"/>
                    </a:lnTo>
                    <a:lnTo>
                      <a:pt x="5468" y="1465"/>
                    </a:lnTo>
                    <a:lnTo>
                      <a:pt x="5460" y="1481"/>
                    </a:lnTo>
                    <a:lnTo>
                      <a:pt x="5452" y="1498"/>
                    </a:lnTo>
                    <a:lnTo>
                      <a:pt x="5441" y="1515"/>
                    </a:lnTo>
                    <a:lnTo>
                      <a:pt x="5431" y="1532"/>
                    </a:lnTo>
                    <a:lnTo>
                      <a:pt x="5420" y="1549"/>
                    </a:lnTo>
                    <a:lnTo>
                      <a:pt x="5411" y="1566"/>
                    </a:lnTo>
                    <a:lnTo>
                      <a:pt x="5393" y="1581"/>
                    </a:lnTo>
                    <a:lnTo>
                      <a:pt x="5382" y="1599"/>
                    </a:lnTo>
                    <a:lnTo>
                      <a:pt x="5367" y="1614"/>
                    </a:lnTo>
                    <a:lnTo>
                      <a:pt x="5350" y="1631"/>
                    </a:lnTo>
                    <a:lnTo>
                      <a:pt x="5333" y="1648"/>
                    </a:lnTo>
                    <a:lnTo>
                      <a:pt x="5316" y="1665"/>
                    </a:lnTo>
                    <a:lnTo>
                      <a:pt x="5297" y="1682"/>
                    </a:lnTo>
                    <a:lnTo>
                      <a:pt x="5279" y="1699"/>
                    </a:lnTo>
                    <a:lnTo>
                      <a:pt x="5259" y="1714"/>
                    </a:lnTo>
                    <a:lnTo>
                      <a:pt x="5238" y="1732"/>
                    </a:lnTo>
                    <a:lnTo>
                      <a:pt x="5215" y="1749"/>
                    </a:lnTo>
                    <a:lnTo>
                      <a:pt x="5192" y="1766"/>
                    </a:lnTo>
                    <a:lnTo>
                      <a:pt x="5167" y="1783"/>
                    </a:lnTo>
                    <a:lnTo>
                      <a:pt x="5144" y="1800"/>
                    </a:lnTo>
                    <a:lnTo>
                      <a:pt x="5120" y="1817"/>
                    </a:lnTo>
                    <a:lnTo>
                      <a:pt x="5095" y="1834"/>
                    </a:lnTo>
                    <a:lnTo>
                      <a:pt x="5114" y="1844"/>
                    </a:lnTo>
                    <a:lnTo>
                      <a:pt x="5133" y="1853"/>
                    </a:lnTo>
                    <a:lnTo>
                      <a:pt x="5150" y="1863"/>
                    </a:lnTo>
                    <a:lnTo>
                      <a:pt x="5167" y="1874"/>
                    </a:lnTo>
                    <a:lnTo>
                      <a:pt x="5181" y="1886"/>
                    </a:lnTo>
                    <a:lnTo>
                      <a:pt x="5196" y="1897"/>
                    </a:lnTo>
                    <a:lnTo>
                      <a:pt x="5207" y="1908"/>
                    </a:lnTo>
                    <a:lnTo>
                      <a:pt x="5219" y="1922"/>
                    </a:lnTo>
                    <a:lnTo>
                      <a:pt x="5226" y="1933"/>
                    </a:lnTo>
                    <a:lnTo>
                      <a:pt x="5236" y="1944"/>
                    </a:lnTo>
                    <a:lnTo>
                      <a:pt x="5241" y="1956"/>
                    </a:lnTo>
                    <a:lnTo>
                      <a:pt x="5247" y="1969"/>
                    </a:lnTo>
                    <a:lnTo>
                      <a:pt x="5249" y="1981"/>
                    </a:lnTo>
                    <a:lnTo>
                      <a:pt x="5253" y="1994"/>
                    </a:lnTo>
                    <a:lnTo>
                      <a:pt x="5255" y="2007"/>
                    </a:lnTo>
                    <a:lnTo>
                      <a:pt x="5259" y="2022"/>
                    </a:lnTo>
                    <a:lnTo>
                      <a:pt x="5257" y="2034"/>
                    </a:lnTo>
                    <a:lnTo>
                      <a:pt x="5257" y="2047"/>
                    </a:lnTo>
                    <a:lnTo>
                      <a:pt x="5255" y="2060"/>
                    </a:lnTo>
                    <a:lnTo>
                      <a:pt x="5253" y="2076"/>
                    </a:lnTo>
                    <a:lnTo>
                      <a:pt x="5247" y="2089"/>
                    </a:lnTo>
                    <a:lnTo>
                      <a:pt x="5243" y="2104"/>
                    </a:lnTo>
                    <a:lnTo>
                      <a:pt x="5238" y="2117"/>
                    </a:lnTo>
                    <a:lnTo>
                      <a:pt x="5232" y="2133"/>
                    </a:lnTo>
                    <a:lnTo>
                      <a:pt x="5224" y="2146"/>
                    </a:lnTo>
                    <a:lnTo>
                      <a:pt x="5217" y="2161"/>
                    </a:lnTo>
                    <a:lnTo>
                      <a:pt x="5207" y="2174"/>
                    </a:lnTo>
                    <a:lnTo>
                      <a:pt x="5200" y="2190"/>
                    </a:lnTo>
                    <a:lnTo>
                      <a:pt x="5190" y="2203"/>
                    </a:lnTo>
                    <a:lnTo>
                      <a:pt x="5181" y="2218"/>
                    </a:lnTo>
                    <a:lnTo>
                      <a:pt x="5171" y="2232"/>
                    </a:lnTo>
                    <a:lnTo>
                      <a:pt x="5162" y="2249"/>
                    </a:lnTo>
                    <a:lnTo>
                      <a:pt x="5148" y="2262"/>
                    </a:lnTo>
                    <a:lnTo>
                      <a:pt x="5137" y="2277"/>
                    </a:lnTo>
                    <a:lnTo>
                      <a:pt x="5124" y="2290"/>
                    </a:lnTo>
                    <a:lnTo>
                      <a:pt x="5112" y="2306"/>
                    </a:lnTo>
                    <a:lnTo>
                      <a:pt x="5097" y="2319"/>
                    </a:lnTo>
                    <a:lnTo>
                      <a:pt x="5086" y="2334"/>
                    </a:lnTo>
                    <a:lnTo>
                      <a:pt x="5070" y="2349"/>
                    </a:lnTo>
                    <a:lnTo>
                      <a:pt x="5059" y="2365"/>
                    </a:lnTo>
                    <a:lnTo>
                      <a:pt x="5044" y="2378"/>
                    </a:lnTo>
                    <a:lnTo>
                      <a:pt x="5030" y="2393"/>
                    </a:lnTo>
                    <a:lnTo>
                      <a:pt x="5015" y="2408"/>
                    </a:lnTo>
                    <a:lnTo>
                      <a:pt x="5002" y="2423"/>
                    </a:lnTo>
                    <a:lnTo>
                      <a:pt x="4987" y="2437"/>
                    </a:lnTo>
                    <a:lnTo>
                      <a:pt x="4973" y="2452"/>
                    </a:lnTo>
                    <a:lnTo>
                      <a:pt x="4958" y="2467"/>
                    </a:lnTo>
                    <a:lnTo>
                      <a:pt x="4947" y="2482"/>
                    </a:lnTo>
                    <a:lnTo>
                      <a:pt x="4932" y="2496"/>
                    </a:lnTo>
                    <a:lnTo>
                      <a:pt x="4918" y="2509"/>
                    </a:lnTo>
                    <a:lnTo>
                      <a:pt x="4905" y="2522"/>
                    </a:lnTo>
                    <a:lnTo>
                      <a:pt x="4894" y="2538"/>
                    </a:lnTo>
                    <a:lnTo>
                      <a:pt x="4880" y="2551"/>
                    </a:lnTo>
                    <a:lnTo>
                      <a:pt x="4867" y="2564"/>
                    </a:lnTo>
                    <a:lnTo>
                      <a:pt x="4856" y="2577"/>
                    </a:lnTo>
                    <a:lnTo>
                      <a:pt x="4846" y="2593"/>
                    </a:lnTo>
                    <a:lnTo>
                      <a:pt x="4835" y="2604"/>
                    </a:lnTo>
                    <a:lnTo>
                      <a:pt x="4823" y="2617"/>
                    </a:lnTo>
                    <a:lnTo>
                      <a:pt x="4812" y="2629"/>
                    </a:lnTo>
                    <a:lnTo>
                      <a:pt x="4804" y="2642"/>
                    </a:lnTo>
                    <a:lnTo>
                      <a:pt x="4795" y="2653"/>
                    </a:lnTo>
                    <a:lnTo>
                      <a:pt x="4787" y="2667"/>
                    </a:lnTo>
                    <a:lnTo>
                      <a:pt x="4780" y="2680"/>
                    </a:lnTo>
                    <a:lnTo>
                      <a:pt x="4774" y="2693"/>
                    </a:lnTo>
                    <a:lnTo>
                      <a:pt x="4762" y="2709"/>
                    </a:lnTo>
                    <a:lnTo>
                      <a:pt x="4751" y="2724"/>
                    </a:lnTo>
                    <a:lnTo>
                      <a:pt x="4740" y="2739"/>
                    </a:lnTo>
                    <a:lnTo>
                      <a:pt x="4730" y="2754"/>
                    </a:lnTo>
                    <a:lnTo>
                      <a:pt x="4717" y="2768"/>
                    </a:lnTo>
                    <a:lnTo>
                      <a:pt x="4704" y="2781"/>
                    </a:lnTo>
                    <a:lnTo>
                      <a:pt x="4690" y="2792"/>
                    </a:lnTo>
                    <a:lnTo>
                      <a:pt x="4677" y="2806"/>
                    </a:lnTo>
                    <a:lnTo>
                      <a:pt x="4660" y="2815"/>
                    </a:lnTo>
                    <a:lnTo>
                      <a:pt x="4645" y="2826"/>
                    </a:lnTo>
                    <a:lnTo>
                      <a:pt x="4628" y="2836"/>
                    </a:lnTo>
                    <a:lnTo>
                      <a:pt x="4612" y="2845"/>
                    </a:lnTo>
                    <a:lnTo>
                      <a:pt x="4595" y="2853"/>
                    </a:lnTo>
                    <a:lnTo>
                      <a:pt x="4578" y="2861"/>
                    </a:lnTo>
                    <a:lnTo>
                      <a:pt x="4561" y="2868"/>
                    </a:lnTo>
                    <a:lnTo>
                      <a:pt x="4544" y="2876"/>
                    </a:lnTo>
                    <a:lnTo>
                      <a:pt x="4523" y="2880"/>
                    </a:lnTo>
                    <a:lnTo>
                      <a:pt x="4504" y="2883"/>
                    </a:lnTo>
                    <a:lnTo>
                      <a:pt x="4485" y="2885"/>
                    </a:lnTo>
                    <a:lnTo>
                      <a:pt x="4466" y="2889"/>
                    </a:lnTo>
                    <a:lnTo>
                      <a:pt x="4445" y="2891"/>
                    </a:lnTo>
                    <a:lnTo>
                      <a:pt x="4426" y="2893"/>
                    </a:lnTo>
                    <a:lnTo>
                      <a:pt x="4405" y="2893"/>
                    </a:lnTo>
                    <a:lnTo>
                      <a:pt x="4386" y="2893"/>
                    </a:lnTo>
                    <a:lnTo>
                      <a:pt x="4375" y="2891"/>
                    </a:lnTo>
                    <a:lnTo>
                      <a:pt x="4365" y="2891"/>
                    </a:lnTo>
                    <a:lnTo>
                      <a:pt x="4354" y="2889"/>
                    </a:lnTo>
                    <a:lnTo>
                      <a:pt x="4344" y="2889"/>
                    </a:lnTo>
                    <a:lnTo>
                      <a:pt x="4333" y="2887"/>
                    </a:lnTo>
                    <a:lnTo>
                      <a:pt x="4323" y="2885"/>
                    </a:lnTo>
                    <a:lnTo>
                      <a:pt x="4312" y="2883"/>
                    </a:lnTo>
                    <a:lnTo>
                      <a:pt x="4303" y="2883"/>
                    </a:lnTo>
                    <a:lnTo>
                      <a:pt x="4291" y="2880"/>
                    </a:lnTo>
                    <a:lnTo>
                      <a:pt x="4282" y="2878"/>
                    </a:lnTo>
                    <a:lnTo>
                      <a:pt x="4270" y="2874"/>
                    </a:lnTo>
                    <a:lnTo>
                      <a:pt x="4261" y="2872"/>
                    </a:lnTo>
                    <a:lnTo>
                      <a:pt x="4249" y="2868"/>
                    </a:lnTo>
                    <a:lnTo>
                      <a:pt x="4240" y="2866"/>
                    </a:lnTo>
                    <a:lnTo>
                      <a:pt x="4228" y="2863"/>
                    </a:lnTo>
                    <a:lnTo>
                      <a:pt x="4219" y="2861"/>
                    </a:lnTo>
                    <a:lnTo>
                      <a:pt x="4202" y="2872"/>
                    </a:lnTo>
                    <a:lnTo>
                      <a:pt x="4185" y="2883"/>
                    </a:lnTo>
                    <a:lnTo>
                      <a:pt x="4170" y="2895"/>
                    </a:lnTo>
                    <a:lnTo>
                      <a:pt x="4154" y="2906"/>
                    </a:lnTo>
                    <a:lnTo>
                      <a:pt x="4137" y="2918"/>
                    </a:lnTo>
                    <a:lnTo>
                      <a:pt x="4120" y="2929"/>
                    </a:lnTo>
                    <a:lnTo>
                      <a:pt x="4105" y="2940"/>
                    </a:lnTo>
                    <a:lnTo>
                      <a:pt x="4090" y="2952"/>
                    </a:lnTo>
                    <a:lnTo>
                      <a:pt x="4073" y="2961"/>
                    </a:lnTo>
                    <a:lnTo>
                      <a:pt x="4055" y="2971"/>
                    </a:lnTo>
                    <a:lnTo>
                      <a:pt x="4038" y="2980"/>
                    </a:lnTo>
                    <a:lnTo>
                      <a:pt x="4023" y="2992"/>
                    </a:lnTo>
                    <a:lnTo>
                      <a:pt x="4006" y="2999"/>
                    </a:lnTo>
                    <a:lnTo>
                      <a:pt x="3989" y="3009"/>
                    </a:lnTo>
                    <a:lnTo>
                      <a:pt x="3972" y="3018"/>
                    </a:lnTo>
                    <a:lnTo>
                      <a:pt x="3957" y="3028"/>
                    </a:lnTo>
                    <a:lnTo>
                      <a:pt x="3938" y="3034"/>
                    </a:lnTo>
                    <a:lnTo>
                      <a:pt x="3919" y="3041"/>
                    </a:lnTo>
                    <a:lnTo>
                      <a:pt x="3900" y="3047"/>
                    </a:lnTo>
                    <a:lnTo>
                      <a:pt x="3883" y="3055"/>
                    </a:lnTo>
                    <a:lnTo>
                      <a:pt x="3862" y="3058"/>
                    </a:lnTo>
                    <a:lnTo>
                      <a:pt x="3843" y="3064"/>
                    </a:lnTo>
                    <a:lnTo>
                      <a:pt x="3824" y="3070"/>
                    </a:lnTo>
                    <a:lnTo>
                      <a:pt x="3805" y="3075"/>
                    </a:lnTo>
                    <a:lnTo>
                      <a:pt x="3793" y="3075"/>
                    </a:lnTo>
                    <a:lnTo>
                      <a:pt x="3784" y="3077"/>
                    </a:lnTo>
                    <a:lnTo>
                      <a:pt x="3772" y="3077"/>
                    </a:lnTo>
                    <a:lnTo>
                      <a:pt x="3763" y="3079"/>
                    </a:lnTo>
                    <a:lnTo>
                      <a:pt x="3751" y="3079"/>
                    </a:lnTo>
                    <a:lnTo>
                      <a:pt x="3742" y="3081"/>
                    </a:lnTo>
                    <a:lnTo>
                      <a:pt x="3731" y="3083"/>
                    </a:lnTo>
                    <a:lnTo>
                      <a:pt x="3721" y="3085"/>
                    </a:lnTo>
                    <a:lnTo>
                      <a:pt x="3710" y="3085"/>
                    </a:lnTo>
                    <a:lnTo>
                      <a:pt x="3698" y="3085"/>
                    </a:lnTo>
                    <a:lnTo>
                      <a:pt x="3687" y="3085"/>
                    </a:lnTo>
                    <a:lnTo>
                      <a:pt x="3675" y="3087"/>
                    </a:lnTo>
                    <a:lnTo>
                      <a:pt x="3664" y="3087"/>
                    </a:lnTo>
                    <a:lnTo>
                      <a:pt x="3653" y="3087"/>
                    </a:lnTo>
                    <a:lnTo>
                      <a:pt x="3641" y="3087"/>
                    </a:lnTo>
                    <a:lnTo>
                      <a:pt x="3632" y="3087"/>
                    </a:lnTo>
                    <a:lnTo>
                      <a:pt x="3618" y="3085"/>
                    </a:lnTo>
                    <a:lnTo>
                      <a:pt x="3603" y="3083"/>
                    </a:lnTo>
                    <a:lnTo>
                      <a:pt x="3592" y="3081"/>
                    </a:lnTo>
                    <a:lnTo>
                      <a:pt x="3580" y="3081"/>
                    </a:lnTo>
                    <a:lnTo>
                      <a:pt x="3565" y="3079"/>
                    </a:lnTo>
                    <a:lnTo>
                      <a:pt x="3554" y="3077"/>
                    </a:lnTo>
                    <a:lnTo>
                      <a:pt x="3539" y="3075"/>
                    </a:lnTo>
                    <a:lnTo>
                      <a:pt x="3529" y="3075"/>
                    </a:lnTo>
                    <a:lnTo>
                      <a:pt x="3516" y="3072"/>
                    </a:lnTo>
                    <a:lnTo>
                      <a:pt x="3502" y="3070"/>
                    </a:lnTo>
                    <a:lnTo>
                      <a:pt x="3491" y="3066"/>
                    </a:lnTo>
                    <a:lnTo>
                      <a:pt x="3480" y="3064"/>
                    </a:lnTo>
                    <a:lnTo>
                      <a:pt x="3468" y="3060"/>
                    </a:lnTo>
                    <a:lnTo>
                      <a:pt x="3457" y="3056"/>
                    </a:lnTo>
                    <a:lnTo>
                      <a:pt x="3445" y="3053"/>
                    </a:lnTo>
                    <a:lnTo>
                      <a:pt x="3436" y="3051"/>
                    </a:lnTo>
                    <a:lnTo>
                      <a:pt x="3425" y="3045"/>
                    </a:lnTo>
                    <a:lnTo>
                      <a:pt x="3413" y="3039"/>
                    </a:lnTo>
                    <a:lnTo>
                      <a:pt x="3402" y="3034"/>
                    </a:lnTo>
                    <a:lnTo>
                      <a:pt x="3392" y="3030"/>
                    </a:lnTo>
                    <a:lnTo>
                      <a:pt x="3381" y="3022"/>
                    </a:lnTo>
                    <a:lnTo>
                      <a:pt x="3371" y="3017"/>
                    </a:lnTo>
                    <a:lnTo>
                      <a:pt x="3362" y="3011"/>
                    </a:lnTo>
                    <a:lnTo>
                      <a:pt x="3354" y="3005"/>
                    </a:lnTo>
                    <a:lnTo>
                      <a:pt x="3335" y="2990"/>
                    </a:lnTo>
                    <a:lnTo>
                      <a:pt x="3320" y="2975"/>
                    </a:lnTo>
                    <a:lnTo>
                      <a:pt x="3307" y="2958"/>
                    </a:lnTo>
                    <a:lnTo>
                      <a:pt x="3295" y="2940"/>
                    </a:lnTo>
                    <a:lnTo>
                      <a:pt x="3282" y="2946"/>
                    </a:lnTo>
                    <a:lnTo>
                      <a:pt x="3271" y="2952"/>
                    </a:lnTo>
                    <a:lnTo>
                      <a:pt x="3259" y="2958"/>
                    </a:lnTo>
                    <a:lnTo>
                      <a:pt x="3248" y="2965"/>
                    </a:lnTo>
                    <a:lnTo>
                      <a:pt x="3234" y="2971"/>
                    </a:lnTo>
                    <a:lnTo>
                      <a:pt x="3221" y="2979"/>
                    </a:lnTo>
                    <a:lnTo>
                      <a:pt x="3208" y="2986"/>
                    </a:lnTo>
                    <a:lnTo>
                      <a:pt x="3195" y="2994"/>
                    </a:lnTo>
                    <a:lnTo>
                      <a:pt x="3179" y="2999"/>
                    </a:lnTo>
                    <a:lnTo>
                      <a:pt x="3166" y="3005"/>
                    </a:lnTo>
                    <a:lnTo>
                      <a:pt x="3151" y="3013"/>
                    </a:lnTo>
                    <a:lnTo>
                      <a:pt x="3138" y="3020"/>
                    </a:lnTo>
                    <a:lnTo>
                      <a:pt x="3122" y="3026"/>
                    </a:lnTo>
                    <a:lnTo>
                      <a:pt x="3107" y="3032"/>
                    </a:lnTo>
                    <a:lnTo>
                      <a:pt x="3092" y="3039"/>
                    </a:lnTo>
                    <a:lnTo>
                      <a:pt x="3079" y="3047"/>
                    </a:lnTo>
                    <a:lnTo>
                      <a:pt x="3062" y="3051"/>
                    </a:lnTo>
                    <a:lnTo>
                      <a:pt x="3046" y="3056"/>
                    </a:lnTo>
                    <a:lnTo>
                      <a:pt x="3029" y="3062"/>
                    </a:lnTo>
                    <a:lnTo>
                      <a:pt x="3014" y="3068"/>
                    </a:lnTo>
                    <a:lnTo>
                      <a:pt x="2997" y="3074"/>
                    </a:lnTo>
                    <a:lnTo>
                      <a:pt x="2982" y="3079"/>
                    </a:lnTo>
                    <a:lnTo>
                      <a:pt x="2967" y="3085"/>
                    </a:lnTo>
                    <a:lnTo>
                      <a:pt x="2951" y="3091"/>
                    </a:lnTo>
                    <a:lnTo>
                      <a:pt x="2934" y="3094"/>
                    </a:lnTo>
                    <a:lnTo>
                      <a:pt x="2917" y="3100"/>
                    </a:lnTo>
                    <a:lnTo>
                      <a:pt x="2900" y="3104"/>
                    </a:lnTo>
                    <a:lnTo>
                      <a:pt x="2885" y="3110"/>
                    </a:lnTo>
                    <a:lnTo>
                      <a:pt x="2868" y="3113"/>
                    </a:lnTo>
                    <a:lnTo>
                      <a:pt x="2852" y="3117"/>
                    </a:lnTo>
                    <a:lnTo>
                      <a:pt x="2837" y="3121"/>
                    </a:lnTo>
                    <a:lnTo>
                      <a:pt x="2822" y="3125"/>
                    </a:lnTo>
                    <a:lnTo>
                      <a:pt x="2805" y="3125"/>
                    </a:lnTo>
                    <a:lnTo>
                      <a:pt x="2788" y="3127"/>
                    </a:lnTo>
                    <a:lnTo>
                      <a:pt x="2771" y="3129"/>
                    </a:lnTo>
                    <a:lnTo>
                      <a:pt x="2756" y="3131"/>
                    </a:lnTo>
                    <a:lnTo>
                      <a:pt x="2738" y="3131"/>
                    </a:lnTo>
                    <a:lnTo>
                      <a:pt x="2723" y="3131"/>
                    </a:lnTo>
                    <a:lnTo>
                      <a:pt x="2708" y="3131"/>
                    </a:lnTo>
                    <a:lnTo>
                      <a:pt x="2695" y="3132"/>
                    </a:lnTo>
                    <a:lnTo>
                      <a:pt x="2678" y="3131"/>
                    </a:lnTo>
                    <a:lnTo>
                      <a:pt x="2664" y="3131"/>
                    </a:lnTo>
                    <a:lnTo>
                      <a:pt x="2649" y="3129"/>
                    </a:lnTo>
                    <a:lnTo>
                      <a:pt x="2636" y="3127"/>
                    </a:lnTo>
                    <a:lnTo>
                      <a:pt x="2621" y="3123"/>
                    </a:lnTo>
                    <a:lnTo>
                      <a:pt x="2607" y="3121"/>
                    </a:lnTo>
                    <a:lnTo>
                      <a:pt x="2594" y="3117"/>
                    </a:lnTo>
                    <a:lnTo>
                      <a:pt x="2583" y="3115"/>
                    </a:lnTo>
                    <a:lnTo>
                      <a:pt x="2567" y="3110"/>
                    </a:lnTo>
                    <a:lnTo>
                      <a:pt x="2554" y="3104"/>
                    </a:lnTo>
                    <a:lnTo>
                      <a:pt x="2543" y="3098"/>
                    </a:lnTo>
                    <a:lnTo>
                      <a:pt x="2531" y="3093"/>
                    </a:lnTo>
                    <a:lnTo>
                      <a:pt x="2518" y="3085"/>
                    </a:lnTo>
                    <a:lnTo>
                      <a:pt x="2507" y="3077"/>
                    </a:lnTo>
                    <a:lnTo>
                      <a:pt x="2497" y="3070"/>
                    </a:lnTo>
                    <a:lnTo>
                      <a:pt x="2488" y="3062"/>
                    </a:lnTo>
                    <a:lnTo>
                      <a:pt x="2476" y="3051"/>
                    </a:lnTo>
                    <a:lnTo>
                      <a:pt x="2467" y="3041"/>
                    </a:lnTo>
                    <a:lnTo>
                      <a:pt x="2457" y="3030"/>
                    </a:lnTo>
                    <a:lnTo>
                      <a:pt x="2450" y="3020"/>
                    </a:lnTo>
                    <a:lnTo>
                      <a:pt x="2442" y="3007"/>
                    </a:lnTo>
                    <a:lnTo>
                      <a:pt x="2434" y="2996"/>
                    </a:lnTo>
                    <a:lnTo>
                      <a:pt x="2429" y="2982"/>
                    </a:lnTo>
                    <a:lnTo>
                      <a:pt x="2423" y="2969"/>
                    </a:lnTo>
                    <a:lnTo>
                      <a:pt x="2408" y="2980"/>
                    </a:lnTo>
                    <a:lnTo>
                      <a:pt x="2393" y="2992"/>
                    </a:lnTo>
                    <a:lnTo>
                      <a:pt x="2377" y="3003"/>
                    </a:lnTo>
                    <a:lnTo>
                      <a:pt x="2364" y="3015"/>
                    </a:lnTo>
                    <a:lnTo>
                      <a:pt x="2347" y="3026"/>
                    </a:lnTo>
                    <a:lnTo>
                      <a:pt x="2332" y="3037"/>
                    </a:lnTo>
                    <a:lnTo>
                      <a:pt x="2317" y="3049"/>
                    </a:lnTo>
                    <a:lnTo>
                      <a:pt x="2301" y="3060"/>
                    </a:lnTo>
                    <a:lnTo>
                      <a:pt x="2284" y="3070"/>
                    </a:lnTo>
                    <a:lnTo>
                      <a:pt x="2267" y="3079"/>
                    </a:lnTo>
                    <a:lnTo>
                      <a:pt x="2250" y="3089"/>
                    </a:lnTo>
                    <a:lnTo>
                      <a:pt x="2233" y="3100"/>
                    </a:lnTo>
                    <a:lnTo>
                      <a:pt x="2214" y="3108"/>
                    </a:lnTo>
                    <a:lnTo>
                      <a:pt x="2197" y="3117"/>
                    </a:lnTo>
                    <a:lnTo>
                      <a:pt x="2180" y="3127"/>
                    </a:lnTo>
                    <a:lnTo>
                      <a:pt x="2163" y="3136"/>
                    </a:lnTo>
                    <a:lnTo>
                      <a:pt x="2144" y="3142"/>
                    </a:lnTo>
                    <a:lnTo>
                      <a:pt x="2125" y="3150"/>
                    </a:lnTo>
                    <a:lnTo>
                      <a:pt x="2106" y="3157"/>
                    </a:lnTo>
                    <a:lnTo>
                      <a:pt x="2087" y="3165"/>
                    </a:lnTo>
                    <a:lnTo>
                      <a:pt x="2068" y="3170"/>
                    </a:lnTo>
                    <a:lnTo>
                      <a:pt x="2049" y="3176"/>
                    </a:lnTo>
                    <a:lnTo>
                      <a:pt x="2030" y="3182"/>
                    </a:lnTo>
                    <a:lnTo>
                      <a:pt x="2012" y="3188"/>
                    </a:lnTo>
                    <a:lnTo>
                      <a:pt x="1992" y="3191"/>
                    </a:lnTo>
                    <a:lnTo>
                      <a:pt x="1974" y="3195"/>
                    </a:lnTo>
                    <a:lnTo>
                      <a:pt x="1954" y="3199"/>
                    </a:lnTo>
                    <a:lnTo>
                      <a:pt x="1936" y="3203"/>
                    </a:lnTo>
                    <a:lnTo>
                      <a:pt x="1917" y="3205"/>
                    </a:lnTo>
                    <a:lnTo>
                      <a:pt x="1898" y="3208"/>
                    </a:lnTo>
                    <a:lnTo>
                      <a:pt x="1881" y="3210"/>
                    </a:lnTo>
                    <a:lnTo>
                      <a:pt x="1864" y="3214"/>
                    </a:lnTo>
                    <a:lnTo>
                      <a:pt x="1845" y="3212"/>
                    </a:lnTo>
                    <a:lnTo>
                      <a:pt x="1826" y="3212"/>
                    </a:lnTo>
                    <a:lnTo>
                      <a:pt x="1807" y="3212"/>
                    </a:lnTo>
                    <a:lnTo>
                      <a:pt x="1790" y="3212"/>
                    </a:lnTo>
                    <a:lnTo>
                      <a:pt x="1773" y="3210"/>
                    </a:lnTo>
                    <a:lnTo>
                      <a:pt x="1756" y="3208"/>
                    </a:lnTo>
                    <a:lnTo>
                      <a:pt x="1739" y="3207"/>
                    </a:lnTo>
                    <a:lnTo>
                      <a:pt x="1724" y="3205"/>
                    </a:lnTo>
                    <a:lnTo>
                      <a:pt x="1706" y="3201"/>
                    </a:lnTo>
                    <a:lnTo>
                      <a:pt x="1689" y="3197"/>
                    </a:lnTo>
                    <a:lnTo>
                      <a:pt x="1674" y="3191"/>
                    </a:lnTo>
                    <a:lnTo>
                      <a:pt x="1661" y="3188"/>
                    </a:lnTo>
                    <a:lnTo>
                      <a:pt x="1644" y="3180"/>
                    </a:lnTo>
                    <a:lnTo>
                      <a:pt x="1630" y="3174"/>
                    </a:lnTo>
                    <a:lnTo>
                      <a:pt x="1615" y="3167"/>
                    </a:lnTo>
                    <a:lnTo>
                      <a:pt x="1604" y="3161"/>
                    </a:lnTo>
                    <a:lnTo>
                      <a:pt x="1589" y="3151"/>
                    </a:lnTo>
                    <a:lnTo>
                      <a:pt x="1575" y="3142"/>
                    </a:lnTo>
                    <a:lnTo>
                      <a:pt x="1564" y="3131"/>
                    </a:lnTo>
                    <a:lnTo>
                      <a:pt x="1553" y="3121"/>
                    </a:lnTo>
                    <a:lnTo>
                      <a:pt x="1541" y="3110"/>
                    </a:lnTo>
                    <a:lnTo>
                      <a:pt x="1530" y="3098"/>
                    </a:lnTo>
                    <a:lnTo>
                      <a:pt x="1520" y="3085"/>
                    </a:lnTo>
                    <a:lnTo>
                      <a:pt x="1513" y="3074"/>
                    </a:lnTo>
                    <a:lnTo>
                      <a:pt x="1501" y="3058"/>
                    </a:lnTo>
                    <a:lnTo>
                      <a:pt x="1494" y="3043"/>
                    </a:lnTo>
                    <a:lnTo>
                      <a:pt x="1486" y="3028"/>
                    </a:lnTo>
                    <a:lnTo>
                      <a:pt x="1480" y="3013"/>
                    </a:lnTo>
                    <a:lnTo>
                      <a:pt x="1475" y="2994"/>
                    </a:lnTo>
                    <a:lnTo>
                      <a:pt x="1469" y="2977"/>
                    </a:lnTo>
                    <a:lnTo>
                      <a:pt x="1463" y="2958"/>
                    </a:lnTo>
                    <a:lnTo>
                      <a:pt x="1461" y="2940"/>
                    </a:lnTo>
                    <a:lnTo>
                      <a:pt x="1457" y="2923"/>
                    </a:lnTo>
                    <a:lnTo>
                      <a:pt x="1456" y="2908"/>
                    </a:lnTo>
                    <a:lnTo>
                      <a:pt x="1454" y="2893"/>
                    </a:lnTo>
                    <a:lnTo>
                      <a:pt x="1452" y="2878"/>
                    </a:lnTo>
                    <a:lnTo>
                      <a:pt x="1448" y="2861"/>
                    </a:lnTo>
                    <a:lnTo>
                      <a:pt x="1446" y="2845"/>
                    </a:lnTo>
                    <a:lnTo>
                      <a:pt x="1444" y="2830"/>
                    </a:lnTo>
                    <a:lnTo>
                      <a:pt x="1444" y="2815"/>
                    </a:lnTo>
                    <a:lnTo>
                      <a:pt x="1425" y="2825"/>
                    </a:lnTo>
                    <a:lnTo>
                      <a:pt x="1406" y="2836"/>
                    </a:lnTo>
                    <a:lnTo>
                      <a:pt x="1387" y="2847"/>
                    </a:lnTo>
                    <a:lnTo>
                      <a:pt x="1368" y="2859"/>
                    </a:lnTo>
                    <a:lnTo>
                      <a:pt x="1357" y="2863"/>
                    </a:lnTo>
                    <a:lnTo>
                      <a:pt x="1347" y="2866"/>
                    </a:lnTo>
                    <a:lnTo>
                      <a:pt x="1336" y="2870"/>
                    </a:lnTo>
                    <a:lnTo>
                      <a:pt x="1326" y="2876"/>
                    </a:lnTo>
                    <a:lnTo>
                      <a:pt x="1315" y="2880"/>
                    </a:lnTo>
                    <a:lnTo>
                      <a:pt x="1304" y="2885"/>
                    </a:lnTo>
                    <a:lnTo>
                      <a:pt x="1292" y="2889"/>
                    </a:lnTo>
                    <a:lnTo>
                      <a:pt x="1283" y="2895"/>
                    </a:lnTo>
                    <a:lnTo>
                      <a:pt x="1269" y="2897"/>
                    </a:lnTo>
                    <a:lnTo>
                      <a:pt x="1258" y="2901"/>
                    </a:lnTo>
                    <a:lnTo>
                      <a:pt x="1247" y="2902"/>
                    </a:lnTo>
                    <a:lnTo>
                      <a:pt x="1235" y="2906"/>
                    </a:lnTo>
                    <a:lnTo>
                      <a:pt x="1224" y="2908"/>
                    </a:lnTo>
                    <a:lnTo>
                      <a:pt x="1212" y="2912"/>
                    </a:lnTo>
                    <a:lnTo>
                      <a:pt x="1201" y="2914"/>
                    </a:lnTo>
                    <a:lnTo>
                      <a:pt x="1190" y="2918"/>
                    </a:lnTo>
                    <a:lnTo>
                      <a:pt x="1176" y="2918"/>
                    </a:lnTo>
                    <a:lnTo>
                      <a:pt x="1165" y="2920"/>
                    </a:lnTo>
                    <a:lnTo>
                      <a:pt x="1152" y="2921"/>
                    </a:lnTo>
                    <a:lnTo>
                      <a:pt x="1140" y="2923"/>
                    </a:lnTo>
                    <a:lnTo>
                      <a:pt x="1127" y="2923"/>
                    </a:lnTo>
                    <a:lnTo>
                      <a:pt x="1115" y="2925"/>
                    </a:lnTo>
                    <a:lnTo>
                      <a:pt x="1104" y="2927"/>
                    </a:lnTo>
                    <a:lnTo>
                      <a:pt x="1093" y="2929"/>
                    </a:lnTo>
                    <a:lnTo>
                      <a:pt x="1079" y="2929"/>
                    </a:lnTo>
                    <a:lnTo>
                      <a:pt x="1066" y="2929"/>
                    </a:lnTo>
                    <a:lnTo>
                      <a:pt x="1055" y="2929"/>
                    </a:lnTo>
                    <a:lnTo>
                      <a:pt x="1043" y="2929"/>
                    </a:lnTo>
                    <a:lnTo>
                      <a:pt x="1030" y="2927"/>
                    </a:lnTo>
                    <a:lnTo>
                      <a:pt x="1017" y="2927"/>
                    </a:lnTo>
                    <a:lnTo>
                      <a:pt x="1005" y="2927"/>
                    </a:lnTo>
                    <a:lnTo>
                      <a:pt x="994" y="2927"/>
                    </a:lnTo>
                    <a:lnTo>
                      <a:pt x="980" y="2925"/>
                    </a:lnTo>
                    <a:lnTo>
                      <a:pt x="969" y="2923"/>
                    </a:lnTo>
                    <a:lnTo>
                      <a:pt x="958" y="2921"/>
                    </a:lnTo>
                    <a:lnTo>
                      <a:pt x="946" y="2920"/>
                    </a:lnTo>
                    <a:lnTo>
                      <a:pt x="935" y="2918"/>
                    </a:lnTo>
                    <a:lnTo>
                      <a:pt x="923" y="2916"/>
                    </a:lnTo>
                    <a:lnTo>
                      <a:pt x="912" y="2914"/>
                    </a:lnTo>
                    <a:lnTo>
                      <a:pt x="903" y="2912"/>
                    </a:lnTo>
                    <a:lnTo>
                      <a:pt x="891" y="2908"/>
                    </a:lnTo>
                    <a:lnTo>
                      <a:pt x="880" y="2904"/>
                    </a:lnTo>
                    <a:lnTo>
                      <a:pt x="868" y="2901"/>
                    </a:lnTo>
                    <a:lnTo>
                      <a:pt x="857" y="2899"/>
                    </a:lnTo>
                    <a:lnTo>
                      <a:pt x="846" y="2893"/>
                    </a:lnTo>
                    <a:lnTo>
                      <a:pt x="834" y="2891"/>
                    </a:lnTo>
                    <a:lnTo>
                      <a:pt x="825" y="2885"/>
                    </a:lnTo>
                    <a:lnTo>
                      <a:pt x="815" y="2883"/>
                    </a:lnTo>
                    <a:lnTo>
                      <a:pt x="794" y="2872"/>
                    </a:lnTo>
                    <a:lnTo>
                      <a:pt x="775" y="2863"/>
                    </a:lnTo>
                    <a:lnTo>
                      <a:pt x="758" y="2851"/>
                    </a:lnTo>
                    <a:lnTo>
                      <a:pt x="743" y="2840"/>
                    </a:lnTo>
                    <a:lnTo>
                      <a:pt x="730" y="2828"/>
                    </a:lnTo>
                    <a:lnTo>
                      <a:pt x="718" y="2817"/>
                    </a:lnTo>
                    <a:lnTo>
                      <a:pt x="707" y="2807"/>
                    </a:lnTo>
                    <a:lnTo>
                      <a:pt x="695" y="2798"/>
                    </a:lnTo>
                    <a:lnTo>
                      <a:pt x="684" y="2787"/>
                    </a:lnTo>
                    <a:lnTo>
                      <a:pt x="676" y="2775"/>
                    </a:lnTo>
                    <a:lnTo>
                      <a:pt x="667" y="2766"/>
                    </a:lnTo>
                    <a:lnTo>
                      <a:pt x="661" y="2756"/>
                    </a:lnTo>
                    <a:lnTo>
                      <a:pt x="652" y="2745"/>
                    </a:lnTo>
                    <a:lnTo>
                      <a:pt x="644" y="2733"/>
                    </a:lnTo>
                    <a:lnTo>
                      <a:pt x="638" y="2722"/>
                    </a:lnTo>
                    <a:lnTo>
                      <a:pt x="633" y="2712"/>
                    </a:lnTo>
                    <a:lnTo>
                      <a:pt x="627" y="2701"/>
                    </a:lnTo>
                    <a:lnTo>
                      <a:pt x="621" y="2691"/>
                    </a:lnTo>
                    <a:lnTo>
                      <a:pt x="617" y="2680"/>
                    </a:lnTo>
                    <a:lnTo>
                      <a:pt x="614" y="2671"/>
                    </a:lnTo>
                    <a:lnTo>
                      <a:pt x="608" y="2657"/>
                    </a:lnTo>
                    <a:lnTo>
                      <a:pt x="602" y="2646"/>
                    </a:lnTo>
                    <a:lnTo>
                      <a:pt x="598" y="2634"/>
                    </a:lnTo>
                    <a:lnTo>
                      <a:pt x="597" y="2623"/>
                    </a:lnTo>
                    <a:lnTo>
                      <a:pt x="593" y="2610"/>
                    </a:lnTo>
                    <a:lnTo>
                      <a:pt x="591" y="2598"/>
                    </a:lnTo>
                    <a:lnTo>
                      <a:pt x="589" y="2587"/>
                    </a:lnTo>
                    <a:lnTo>
                      <a:pt x="589" y="2576"/>
                    </a:lnTo>
                    <a:lnTo>
                      <a:pt x="585" y="2562"/>
                    </a:lnTo>
                    <a:lnTo>
                      <a:pt x="583" y="2549"/>
                    </a:lnTo>
                    <a:lnTo>
                      <a:pt x="581" y="2536"/>
                    </a:lnTo>
                    <a:lnTo>
                      <a:pt x="581" y="2524"/>
                    </a:lnTo>
                    <a:lnTo>
                      <a:pt x="581" y="2511"/>
                    </a:lnTo>
                    <a:lnTo>
                      <a:pt x="581" y="2498"/>
                    </a:lnTo>
                    <a:lnTo>
                      <a:pt x="581" y="2484"/>
                    </a:lnTo>
                    <a:lnTo>
                      <a:pt x="581" y="2473"/>
                    </a:lnTo>
                    <a:lnTo>
                      <a:pt x="559" y="2469"/>
                    </a:lnTo>
                    <a:lnTo>
                      <a:pt x="540" y="2465"/>
                    </a:lnTo>
                    <a:lnTo>
                      <a:pt x="519" y="2461"/>
                    </a:lnTo>
                    <a:lnTo>
                      <a:pt x="502" y="2458"/>
                    </a:lnTo>
                    <a:lnTo>
                      <a:pt x="483" y="2452"/>
                    </a:lnTo>
                    <a:lnTo>
                      <a:pt x="465" y="2446"/>
                    </a:lnTo>
                    <a:lnTo>
                      <a:pt x="448" y="2441"/>
                    </a:lnTo>
                    <a:lnTo>
                      <a:pt x="435" y="2435"/>
                    </a:lnTo>
                    <a:lnTo>
                      <a:pt x="418" y="2425"/>
                    </a:lnTo>
                    <a:lnTo>
                      <a:pt x="405" y="2418"/>
                    </a:lnTo>
                    <a:lnTo>
                      <a:pt x="391" y="2408"/>
                    </a:lnTo>
                    <a:lnTo>
                      <a:pt x="380" y="2401"/>
                    </a:lnTo>
                    <a:lnTo>
                      <a:pt x="369" y="2391"/>
                    </a:lnTo>
                    <a:lnTo>
                      <a:pt x="357" y="2382"/>
                    </a:lnTo>
                    <a:lnTo>
                      <a:pt x="346" y="2372"/>
                    </a:lnTo>
                    <a:lnTo>
                      <a:pt x="338" y="2363"/>
                    </a:lnTo>
                    <a:lnTo>
                      <a:pt x="327" y="2349"/>
                    </a:lnTo>
                    <a:lnTo>
                      <a:pt x="319" y="2338"/>
                    </a:lnTo>
                    <a:lnTo>
                      <a:pt x="310" y="2325"/>
                    </a:lnTo>
                    <a:lnTo>
                      <a:pt x="304" y="2313"/>
                    </a:lnTo>
                    <a:lnTo>
                      <a:pt x="296" y="2298"/>
                    </a:lnTo>
                    <a:lnTo>
                      <a:pt x="291" y="2287"/>
                    </a:lnTo>
                    <a:lnTo>
                      <a:pt x="285" y="2271"/>
                    </a:lnTo>
                    <a:lnTo>
                      <a:pt x="281" y="2260"/>
                    </a:lnTo>
                    <a:lnTo>
                      <a:pt x="275" y="2245"/>
                    </a:lnTo>
                    <a:lnTo>
                      <a:pt x="270" y="2230"/>
                    </a:lnTo>
                    <a:lnTo>
                      <a:pt x="266" y="2214"/>
                    </a:lnTo>
                    <a:lnTo>
                      <a:pt x="264" y="2201"/>
                    </a:lnTo>
                    <a:lnTo>
                      <a:pt x="260" y="2184"/>
                    </a:lnTo>
                    <a:lnTo>
                      <a:pt x="258" y="2171"/>
                    </a:lnTo>
                    <a:lnTo>
                      <a:pt x="258" y="2154"/>
                    </a:lnTo>
                    <a:lnTo>
                      <a:pt x="258" y="2140"/>
                    </a:lnTo>
                    <a:lnTo>
                      <a:pt x="256" y="2123"/>
                    </a:lnTo>
                    <a:lnTo>
                      <a:pt x="254" y="2106"/>
                    </a:lnTo>
                    <a:lnTo>
                      <a:pt x="254" y="2089"/>
                    </a:lnTo>
                    <a:lnTo>
                      <a:pt x="254" y="2074"/>
                    </a:lnTo>
                    <a:lnTo>
                      <a:pt x="254" y="2057"/>
                    </a:lnTo>
                    <a:lnTo>
                      <a:pt x="254" y="2041"/>
                    </a:lnTo>
                    <a:lnTo>
                      <a:pt x="256" y="2024"/>
                    </a:lnTo>
                    <a:lnTo>
                      <a:pt x="258" y="2009"/>
                    </a:lnTo>
                    <a:lnTo>
                      <a:pt x="258" y="1992"/>
                    </a:lnTo>
                    <a:lnTo>
                      <a:pt x="260" y="1975"/>
                    </a:lnTo>
                    <a:lnTo>
                      <a:pt x="262" y="1958"/>
                    </a:lnTo>
                    <a:lnTo>
                      <a:pt x="266" y="1943"/>
                    </a:lnTo>
                    <a:lnTo>
                      <a:pt x="268" y="1925"/>
                    </a:lnTo>
                    <a:lnTo>
                      <a:pt x="272" y="1910"/>
                    </a:lnTo>
                    <a:lnTo>
                      <a:pt x="273" y="1895"/>
                    </a:lnTo>
                    <a:lnTo>
                      <a:pt x="279" y="1880"/>
                    </a:lnTo>
                    <a:lnTo>
                      <a:pt x="281" y="1863"/>
                    </a:lnTo>
                    <a:lnTo>
                      <a:pt x="285" y="1848"/>
                    </a:lnTo>
                    <a:lnTo>
                      <a:pt x="289" y="1832"/>
                    </a:lnTo>
                    <a:lnTo>
                      <a:pt x="294" y="1817"/>
                    </a:lnTo>
                    <a:lnTo>
                      <a:pt x="298" y="1800"/>
                    </a:lnTo>
                    <a:lnTo>
                      <a:pt x="302" y="1787"/>
                    </a:lnTo>
                    <a:lnTo>
                      <a:pt x="306" y="1772"/>
                    </a:lnTo>
                    <a:lnTo>
                      <a:pt x="311" y="1760"/>
                    </a:lnTo>
                    <a:lnTo>
                      <a:pt x="315" y="1745"/>
                    </a:lnTo>
                    <a:lnTo>
                      <a:pt x="319" y="1732"/>
                    </a:lnTo>
                    <a:lnTo>
                      <a:pt x="323" y="1716"/>
                    </a:lnTo>
                    <a:lnTo>
                      <a:pt x="329" y="1705"/>
                    </a:lnTo>
                    <a:lnTo>
                      <a:pt x="332" y="1692"/>
                    </a:lnTo>
                    <a:lnTo>
                      <a:pt x="338" y="1680"/>
                    </a:lnTo>
                    <a:lnTo>
                      <a:pt x="342" y="1669"/>
                    </a:lnTo>
                    <a:lnTo>
                      <a:pt x="348" y="1659"/>
                    </a:lnTo>
                    <a:lnTo>
                      <a:pt x="334" y="1657"/>
                    </a:lnTo>
                    <a:lnTo>
                      <a:pt x="323" y="1657"/>
                    </a:lnTo>
                    <a:lnTo>
                      <a:pt x="311" y="1657"/>
                    </a:lnTo>
                    <a:lnTo>
                      <a:pt x="300" y="1657"/>
                    </a:lnTo>
                    <a:lnTo>
                      <a:pt x="289" y="1656"/>
                    </a:lnTo>
                    <a:lnTo>
                      <a:pt x="277" y="1656"/>
                    </a:lnTo>
                    <a:lnTo>
                      <a:pt x="268" y="1654"/>
                    </a:lnTo>
                    <a:lnTo>
                      <a:pt x="258" y="1654"/>
                    </a:lnTo>
                    <a:lnTo>
                      <a:pt x="237" y="1650"/>
                    </a:lnTo>
                    <a:lnTo>
                      <a:pt x="218" y="1648"/>
                    </a:lnTo>
                    <a:lnTo>
                      <a:pt x="201" y="1642"/>
                    </a:lnTo>
                    <a:lnTo>
                      <a:pt x="186" y="1638"/>
                    </a:lnTo>
                    <a:lnTo>
                      <a:pt x="169" y="1631"/>
                    </a:lnTo>
                    <a:lnTo>
                      <a:pt x="154" y="1623"/>
                    </a:lnTo>
                    <a:lnTo>
                      <a:pt x="139" y="1616"/>
                    </a:lnTo>
                    <a:lnTo>
                      <a:pt x="125" y="1608"/>
                    </a:lnTo>
                    <a:lnTo>
                      <a:pt x="112" y="1599"/>
                    </a:lnTo>
                    <a:lnTo>
                      <a:pt x="101" y="1589"/>
                    </a:lnTo>
                    <a:lnTo>
                      <a:pt x="89" y="1578"/>
                    </a:lnTo>
                    <a:lnTo>
                      <a:pt x="80" y="1568"/>
                    </a:lnTo>
                    <a:lnTo>
                      <a:pt x="68" y="1555"/>
                    </a:lnTo>
                    <a:lnTo>
                      <a:pt x="61" y="1543"/>
                    </a:lnTo>
                    <a:lnTo>
                      <a:pt x="51" y="1530"/>
                    </a:lnTo>
                    <a:lnTo>
                      <a:pt x="44" y="1519"/>
                    </a:lnTo>
                    <a:lnTo>
                      <a:pt x="36" y="1504"/>
                    </a:lnTo>
                    <a:lnTo>
                      <a:pt x="30" y="1490"/>
                    </a:lnTo>
                    <a:lnTo>
                      <a:pt x="25" y="1477"/>
                    </a:lnTo>
                    <a:lnTo>
                      <a:pt x="21" y="1464"/>
                    </a:lnTo>
                    <a:lnTo>
                      <a:pt x="15" y="1446"/>
                    </a:lnTo>
                    <a:lnTo>
                      <a:pt x="11" y="1431"/>
                    </a:lnTo>
                    <a:lnTo>
                      <a:pt x="7" y="1416"/>
                    </a:lnTo>
                    <a:lnTo>
                      <a:pt x="6" y="1401"/>
                    </a:lnTo>
                    <a:lnTo>
                      <a:pt x="2" y="1384"/>
                    </a:lnTo>
                    <a:lnTo>
                      <a:pt x="2" y="1369"/>
                    </a:lnTo>
                    <a:lnTo>
                      <a:pt x="2" y="1353"/>
                    </a:lnTo>
                    <a:lnTo>
                      <a:pt x="2" y="1338"/>
                    </a:lnTo>
                    <a:lnTo>
                      <a:pt x="0" y="1321"/>
                    </a:lnTo>
                    <a:lnTo>
                      <a:pt x="0" y="1304"/>
                    </a:lnTo>
                    <a:lnTo>
                      <a:pt x="0" y="1289"/>
                    </a:lnTo>
                    <a:lnTo>
                      <a:pt x="0" y="1274"/>
                    </a:lnTo>
                    <a:lnTo>
                      <a:pt x="0" y="1256"/>
                    </a:lnTo>
                    <a:lnTo>
                      <a:pt x="0" y="1241"/>
                    </a:lnTo>
                    <a:lnTo>
                      <a:pt x="0" y="1226"/>
                    </a:lnTo>
                    <a:lnTo>
                      <a:pt x="2" y="1213"/>
                    </a:lnTo>
                    <a:lnTo>
                      <a:pt x="2" y="1196"/>
                    </a:lnTo>
                    <a:lnTo>
                      <a:pt x="4" y="1182"/>
                    </a:lnTo>
                    <a:lnTo>
                      <a:pt x="6" y="1167"/>
                    </a:lnTo>
                    <a:lnTo>
                      <a:pt x="7" y="1154"/>
                    </a:lnTo>
                    <a:lnTo>
                      <a:pt x="9" y="1139"/>
                    </a:lnTo>
                    <a:lnTo>
                      <a:pt x="13" y="1125"/>
                    </a:lnTo>
                    <a:lnTo>
                      <a:pt x="15" y="1110"/>
                    </a:lnTo>
                    <a:lnTo>
                      <a:pt x="21" y="1099"/>
                    </a:lnTo>
                    <a:lnTo>
                      <a:pt x="23" y="1083"/>
                    </a:lnTo>
                    <a:lnTo>
                      <a:pt x="26" y="1070"/>
                    </a:lnTo>
                    <a:lnTo>
                      <a:pt x="28" y="1057"/>
                    </a:lnTo>
                    <a:lnTo>
                      <a:pt x="34" y="1044"/>
                    </a:lnTo>
                    <a:lnTo>
                      <a:pt x="38" y="1030"/>
                    </a:lnTo>
                    <a:lnTo>
                      <a:pt x="42" y="1017"/>
                    </a:lnTo>
                    <a:lnTo>
                      <a:pt x="47" y="1006"/>
                    </a:lnTo>
                    <a:lnTo>
                      <a:pt x="53" y="994"/>
                    </a:lnTo>
                    <a:lnTo>
                      <a:pt x="57" y="981"/>
                    </a:lnTo>
                    <a:lnTo>
                      <a:pt x="63" y="968"/>
                    </a:lnTo>
                    <a:lnTo>
                      <a:pt x="68" y="954"/>
                    </a:lnTo>
                    <a:lnTo>
                      <a:pt x="74" y="943"/>
                    </a:lnTo>
                    <a:lnTo>
                      <a:pt x="80" y="929"/>
                    </a:lnTo>
                    <a:lnTo>
                      <a:pt x="85" y="918"/>
                    </a:lnTo>
                    <a:lnTo>
                      <a:pt x="91" y="907"/>
                    </a:lnTo>
                    <a:lnTo>
                      <a:pt x="99" y="895"/>
                    </a:lnTo>
                    <a:lnTo>
                      <a:pt x="104" y="882"/>
                    </a:lnTo>
                    <a:lnTo>
                      <a:pt x="110" y="871"/>
                    </a:lnTo>
                    <a:lnTo>
                      <a:pt x="118" y="857"/>
                    </a:lnTo>
                    <a:lnTo>
                      <a:pt x="125" y="846"/>
                    </a:lnTo>
                    <a:lnTo>
                      <a:pt x="131" y="833"/>
                    </a:lnTo>
                    <a:lnTo>
                      <a:pt x="139" y="821"/>
                    </a:lnTo>
                    <a:lnTo>
                      <a:pt x="146" y="810"/>
                    </a:lnTo>
                    <a:lnTo>
                      <a:pt x="156" y="798"/>
                    </a:lnTo>
                    <a:lnTo>
                      <a:pt x="161" y="785"/>
                    </a:lnTo>
                    <a:lnTo>
                      <a:pt x="171" y="774"/>
                    </a:lnTo>
                    <a:lnTo>
                      <a:pt x="178" y="762"/>
                    </a:lnTo>
                    <a:lnTo>
                      <a:pt x="188" y="751"/>
                    </a:lnTo>
                    <a:lnTo>
                      <a:pt x="196" y="738"/>
                    </a:lnTo>
                    <a:lnTo>
                      <a:pt x="205" y="726"/>
                    </a:lnTo>
                    <a:lnTo>
                      <a:pt x="213" y="715"/>
                    </a:lnTo>
                    <a:lnTo>
                      <a:pt x="224" y="703"/>
                    </a:lnTo>
                    <a:lnTo>
                      <a:pt x="232" y="690"/>
                    </a:lnTo>
                    <a:lnTo>
                      <a:pt x="241" y="679"/>
                    </a:lnTo>
                    <a:lnTo>
                      <a:pt x="251" y="665"/>
                    </a:lnTo>
                    <a:lnTo>
                      <a:pt x="262" y="654"/>
                    </a:lnTo>
                    <a:lnTo>
                      <a:pt x="272" y="641"/>
                    </a:lnTo>
                    <a:lnTo>
                      <a:pt x="281" y="629"/>
                    </a:lnTo>
                    <a:lnTo>
                      <a:pt x="292" y="618"/>
                    </a:lnTo>
                    <a:lnTo>
                      <a:pt x="304" y="606"/>
                    </a:lnTo>
                    <a:lnTo>
                      <a:pt x="315" y="593"/>
                    </a:lnTo>
                    <a:lnTo>
                      <a:pt x="327" y="582"/>
                    </a:lnTo>
                    <a:lnTo>
                      <a:pt x="338" y="568"/>
                    </a:lnTo>
                    <a:lnTo>
                      <a:pt x="349" y="557"/>
                    </a:lnTo>
                    <a:lnTo>
                      <a:pt x="361" y="544"/>
                    </a:lnTo>
                    <a:lnTo>
                      <a:pt x="372" y="532"/>
                    </a:lnTo>
                    <a:lnTo>
                      <a:pt x="384" y="519"/>
                    </a:lnTo>
                    <a:lnTo>
                      <a:pt x="397" y="508"/>
                    </a:lnTo>
                    <a:lnTo>
                      <a:pt x="407" y="494"/>
                    </a:lnTo>
                    <a:lnTo>
                      <a:pt x="416" y="483"/>
                    </a:lnTo>
                    <a:lnTo>
                      <a:pt x="426" y="471"/>
                    </a:lnTo>
                    <a:lnTo>
                      <a:pt x="437" y="460"/>
                    </a:lnTo>
                    <a:lnTo>
                      <a:pt x="446" y="449"/>
                    </a:lnTo>
                    <a:lnTo>
                      <a:pt x="458" y="437"/>
                    </a:lnTo>
                    <a:lnTo>
                      <a:pt x="467" y="426"/>
                    </a:lnTo>
                    <a:lnTo>
                      <a:pt x="479" y="414"/>
                    </a:lnTo>
                    <a:lnTo>
                      <a:pt x="486" y="401"/>
                    </a:lnTo>
                    <a:lnTo>
                      <a:pt x="496" y="390"/>
                    </a:lnTo>
                    <a:lnTo>
                      <a:pt x="505" y="378"/>
                    </a:lnTo>
                    <a:lnTo>
                      <a:pt x="517" y="367"/>
                    </a:lnTo>
                    <a:lnTo>
                      <a:pt x="526" y="355"/>
                    </a:lnTo>
                    <a:lnTo>
                      <a:pt x="536" y="344"/>
                    </a:lnTo>
                    <a:lnTo>
                      <a:pt x="545" y="333"/>
                    </a:lnTo>
                    <a:lnTo>
                      <a:pt x="557" y="323"/>
                    </a:lnTo>
                    <a:lnTo>
                      <a:pt x="566" y="312"/>
                    </a:lnTo>
                    <a:lnTo>
                      <a:pt x="576" y="300"/>
                    </a:lnTo>
                    <a:lnTo>
                      <a:pt x="585" y="289"/>
                    </a:lnTo>
                    <a:lnTo>
                      <a:pt x="597" y="278"/>
                    </a:lnTo>
                    <a:lnTo>
                      <a:pt x="608" y="266"/>
                    </a:lnTo>
                    <a:lnTo>
                      <a:pt x="619" y="257"/>
                    </a:lnTo>
                    <a:lnTo>
                      <a:pt x="631" y="247"/>
                    </a:lnTo>
                    <a:lnTo>
                      <a:pt x="644" y="238"/>
                    </a:lnTo>
                    <a:lnTo>
                      <a:pt x="655" y="226"/>
                    </a:lnTo>
                    <a:lnTo>
                      <a:pt x="669" y="217"/>
                    </a:lnTo>
                    <a:lnTo>
                      <a:pt x="682" y="207"/>
                    </a:lnTo>
                    <a:lnTo>
                      <a:pt x="697" y="198"/>
                    </a:lnTo>
                    <a:lnTo>
                      <a:pt x="709" y="188"/>
                    </a:lnTo>
                    <a:lnTo>
                      <a:pt x="724" y="181"/>
                    </a:lnTo>
                    <a:lnTo>
                      <a:pt x="739" y="171"/>
                    </a:lnTo>
                    <a:lnTo>
                      <a:pt x="756" y="165"/>
                    </a:lnTo>
                    <a:lnTo>
                      <a:pt x="775" y="152"/>
                    </a:lnTo>
                    <a:lnTo>
                      <a:pt x="796" y="143"/>
                    </a:lnTo>
                    <a:lnTo>
                      <a:pt x="806" y="137"/>
                    </a:lnTo>
                    <a:lnTo>
                      <a:pt x="817" y="131"/>
                    </a:lnTo>
                    <a:lnTo>
                      <a:pt x="828" y="127"/>
                    </a:lnTo>
                    <a:lnTo>
                      <a:pt x="840" y="125"/>
                    </a:lnTo>
                    <a:lnTo>
                      <a:pt x="849" y="120"/>
                    </a:lnTo>
                    <a:lnTo>
                      <a:pt x="861" y="118"/>
                    </a:lnTo>
                    <a:lnTo>
                      <a:pt x="872" y="114"/>
                    </a:lnTo>
                    <a:lnTo>
                      <a:pt x="884" y="112"/>
                    </a:lnTo>
                    <a:lnTo>
                      <a:pt x="893" y="108"/>
                    </a:lnTo>
                    <a:lnTo>
                      <a:pt x="904" y="106"/>
                    </a:lnTo>
                    <a:lnTo>
                      <a:pt x="916" y="105"/>
                    </a:lnTo>
                    <a:lnTo>
                      <a:pt x="927" y="105"/>
                    </a:lnTo>
                    <a:lnTo>
                      <a:pt x="937" y="101"/>
                    </a:lnTo>
                    <a:lnTo>
                      <a:pt x="948" y="99"/>
                    </a:lnTo>
                    <a:lnTo>
                      <a:pt x="960" y="97"/>
                    </a:lnTo>
                    <a:lnTo>
                      <a:pt x="971" y="97"/>
                    </a:lnTo>
                    <a:lnTo>
                      <a:pt x="980" y="97"/>
                    </a:lnTo>
                    <a:lnTo>
                      <a:pt x="992" y="97"/>
                    </a:lnTo>
                    <a:lnTo>
                      <a:pt x="1003" y="97"/>
                    </a:lnTo>
                    <a:lnTo>
                      <a:pt x="1015" y="97"/>
                    </a:lnTo>
                    <a:lnTo>
                      <a:pt x="1024" y="97"/>
                    </a:lnTo>
                    <a:lnTo>
                      <a:pt x="1036" y="97"/>
                    </a:lnTo>
                    <a:lnTo>
                      <a:pt x="1045" y="99"/>
                    </a:lnTo>
                    <a:lnTo>
                      <a:pt x="1056" y="101"/>
                    </a:lnTo>
                    <a:lnTo>
                      <a:pt x="1066" y="101"/>
                    </a:lnTo>
                    <a:lnTo>
                      <a:pt x="1077" y="103"/>
                    </a:lnTo>
                    <a:lnTo>
                      <a:pt x="1089" y="105"/>
                    </a:lnTo>
                    <a:lnTo>
                      <a:pt x="1100" y="108"/>
                    </a:lnTo>
                    <a:lnTo>
                      <a:pt x="1119" y="112"/>
                    </a:lnTo>
                    <a:lnTo>
                      <a:pt x="1138" y="118"/>
                    </a:lnTo>
                    <a:lnTo>
                      <a:pt x="1157" y="124"/>
                    </a:lnTo>
                    <a:lnTo>
                      <a:pt x="1178" y="131"/>
                    </a:lnTo>
                    <a:lnTo>
                      <a:pt x="1195" y="139"/>
                    </a:lnTo>
                    <a:lnTo>
                      <a:pt x="1214" y="148"/>
                    </a:lnTo>
                    <a:lnTo>
                      <a:pt x="1231" y="158"/>
                    </a:lnTo>
                    <a:lnTo>
                      <a:pt x="1250" y="169"/>
                    </a:lnTo>
                    <a:lnTo>
                      <a:pt x="1266" y="181"/>
                    </a:lnTo>
                    <a:lnTo>
                      <a:pt x="1283" y="192"/>
                    </a:lnTo>
                    <a:lnTo>
                      <a:pt x="1298" y="205"/>
                    </a:lnTo>
                    <a:lnTo>
                      <a:pt x="1313" y="221"/>
                    </a:lnTo>
                    <a:lnTo>
                      <a:pt x="1326" y="236"/>
                    </a:lnTo>
                    <a:lnTo>
                      <a:pt x="1340" y="251"/>
                    </a:lnTo>
                    <a:lnTo>
                      <a:pt x="1351" y="268"/>
                    </a:lnTo>
                    <a:lnTo>
                      <a:pt x="1364" y="287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18" name="Freeform 7">
                <a:extLst>
                  <a:ext uri="{FF2B5EF4-FFF2-40B4-BE49-F238E27FC236}">
                    <a16:creationId xmlns:a16="http://schemas.microsoft.com/office/drawing/2014/main" xmlns="" id="{53777899-8F7F-4675-8C44-E70CB9190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179"/>
                <a:ext cx="2353" cy="1834"/>
              </a:xfrm>
              <a:custGeom>
                <a:avLst/>
                <a:gdLst>
                  <a:gd name="T0" fmla="*/ 4102 w 4706"/>
                  <a:gd name="T1" fmla="*/ 3626 h 3668"/>
                  <a:gd name="T2" fmla="*/ 4577 w 4706"/>
                  <a:gd name="T3" fmla="*/ 3259 h 3668"/>
                  <a:gd name="T4" fmla="*/ 4628 w 4706"/>
                  <a:gd name="T5" fmla="*/ 3033 h 3668"/>
                  <a:gd name="T6" fmla="*/ 4478 w 4706"/>
                  <a:gd name="T7" fmla="*/ 2446 h 3668"/>
                  <a:gd name="T8" fmla="*/ 4297 w 4706"/>
                  <a:gd name="T9" fmla="*/ 2208 h 3668"/>
                  <a:gd name="T10" fmla="*/ 4151 w 4706"/>
                  <a:gd name="T11" fmla="*/ 1877 h 3668"/>
                  <a:gd name="T12" fmla="*/ 3965 w 4706"/>
                  <a:gd name="T13" fmla="*/ 1473 h 3668"/>
                  <a:gd name="T14" fmla="*/ 3788 w 4706"/>
                  <a:gd name="T15" fmla="*/ 1752 h 3668"/>
                  <a:gd name="T16" fmla="*/ 3760 w 4706"/>
                  <a:gd name="T17" fmla="*/ 2041 h 3668"/>
                  <a:gd name="T18" fmla="*/ 3513 w 4706"/>
                  <a:gd name="T19" fmla="*/ 1699 h 3668"/>
                  <a:gd name="T20" fmla="*/ 3305 w 4706"/>
                  <a:gd name="T21" fmla="*/ 1668 h 3668"/>
                  <a:gd name="T22" fmla="*/ 3193 w 4706"/>
                  <a:gd name="T23" fmla="*/ 1322 h 3668"/>
                  <a:gd name="T24" fmla="*/ 3140 w 4706"/>
                  <a:gd name="T25" fmla="*/ 764 h 3668"/>
                  <a:gd name="T26" fmla="*/ 3123 w 4706"/>
                  <a:gd name="T27" fmla="*/ 209 h 3668"/>
                  <a:gd name="T28" fmla="*/ 3060 w 4706"/>
                  <a:gd name="T29" fmla="*/ 138 h 3668"/>
                  <a:gd name="T30" fmla="*/ 2878 w 4706"/>
                  <a:gd name="T31" fmla="*/ 243 h 3668"/>
                  <a:gd name="T32" fmla="*/ 2802 w 4706"/>
                  <a:gd name="T33" fmla="*/ 247 h 3668"/>
                  <a:gd name="T34" fmla="*/ 2823 w 4706"/>
                  <a:gd name="T35" fmla="*/ 547 h 3668"/>
                  <a:gd name="T36" fmla="*/ 2806 w 4706"/>
                  <a:gd name="T37" fmla="*/ 897 h 3668"/>
                  <a:gd name="T38" fmla="*/ 2606 w 4706"/>
                  <a:gd name="T39" fmla="*/ 2271 h 3668"/>
                  <a:gd name="T40" fmla="*/ 2446 w 4706"/>
                  <a:gd name="T41" fmla="*/ 1860 h 3668"/>
                  <a:gd name="T42" fmla="*/ 2275 w 4706"/>
                  <a:gd name="T43" fmla="*/ 1518 h 3668"/>
                  <a:gd name="T44" fmla="*/ 2121 w 4706"/>
                  <a:gd name="T45" fmla="*/ 1961 h 3668"/>
                  <a:gd name="T46" fmla="*/ 1912 w 4706"/>
                  <a:gd name="T47" fmla="*/ 2136 h 3668"/>
                  <a:gd name="T48" fmla="*/ 1639 w 4706"/>
                  <a:gd name="T49" fmla="*/ 1197 h 3668"/>
                  <a:gd name="T50" fmla="*/ 1580 w 4706"/>
                  <a:gd name="T51" fmla="*/ 414 h 3668"/>
                  <a:gd name="T52" fmla="*/ 1696 w 4706"/>
                  <a:gd name="T53" fmla="*/ 421 h 3668"/>
                  <a:gd name="T54" fmla="*/ 1810 w 4706"/>
                  <a:gd name="T55" fmla="*/ 285 h 3668"/>
                  <a:gd name="T56" fmla="*/ 1888 w 4706"/>
                  <a:gd name="T57" fmla="*/ 408 h 3668"/>
                  <a:gd name="T58" fmla="*/ 1821 w 4706"/>
                  <a:gd name="T59" fmla="*/ 205 h 3668"/>
                  <a:gd name="T60" fmla="*/ 1688 w 4706"/>
                  <a:gd name="T61" fmla="*/ 100 h 3668"/>
                  <a:gd name="T62" fmla="*/ 1521 w 4706"/>
                  <a:gd name="T63" fmla="*/ 0 h 3668"/>
                  <a:gd name="T64" fmla="*/ 1289 w 4706"/>
                  <a:gd name="T65" fmla="*/ 104 h 3668"/>
                  <a:gd name="T66" fmla="*/ 1205 w 4706"/>
                  <a:gd name="T67" fmla="*/ 100 h 3668"/>
                  <a:gd name="T68" fmla="*/ 1048 w 4706"/>
                  <a:gd name="T69" fmla="*/ 205 h 3668"/>
                  <a:gd name="T70" fmla="*/ 947 w 4706"/>
                  <a:gd name="T71" fmla="*/ 268 h 3668"/>
                  <a:gd name="T72" fmla="*/ 943 w 4706"/>
                  <a:gd name="T73" fmla="*/ 477 h 3668"/>
                  <a:gd name="T74" fmla="*/ 1013 w 4706"/>
                  <a:gd name="T75" fmla="*/ 401 h 3668"/>
                  <a:gd name="T76" fmla="*/ 1065 w 4706"/>
                  <a:gd name="T77" fmla="*/ 404 h 3668"/>
                  <a:gd name="T78" fmla="*/ 1131 w 4706"/>
                  <a:gd name="T79" fmla="*/ 408 h 3668"/>
                  <a:gd name="T80" fmla="*/ 1181 w 4706"/>
                  <a:gd name="T81" fmla="*/ 309 h 3668"/>
                  <a:gd name="T82" fmla="*/ 1215 w 4706"/>
                  <a:gd name="T83" fmla="*/ 501 h 3668"/>
                  <a:gd name="T84" fmla="*/ 1226 w 4706"/>
                  <a:gd name="T85" fmla="*/ 819 h 3668"/>
                  <a:gd name="T86" fmla="*/ 1093 w 4706"/>
                  <a:gd name="T87" fmla="*/ 1912 h 3668"/>
                  <a:gd name="T88" fmla="*/ 793 w 4706"/>
                  <a:gd name="T89" fmla="*/ 2016 h 3668"/>
                  <a:gd name="T90" fmla="*/ 500 w 4706"/>
                  <a:gd name="T91" fmla="*/ 2066 h 3668"/>
                  <a:gd name="T92" fmla="*/ 0 w 4706"/>
                  <a:gd name="T93" fmla="*/ 2182 h 3668"/>
                  <a:gd name="T94" fmla="*/ 430 w 4706"/>
                  <a:gd name="T95" fmla="*/ 3463 h 3668"/>
                  <a:gd name="T96" fmla="*/ 2460 w 4706"/>
                  <a:gd name="T97" fmla="*/ 3668 h 3668"/>
                  <a:gd name="T98" fmla="*/ 3210 w 4706"/>
                  <a:gd name="T99" fmla="*/ 3651 h 36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706"/>
                  <a:gd name="T151" fmla="*/ 0 h 3668"/>
                  <a:gd name="T152" fmla="*/ 4706 w 4706"/>
                  <a:gd name="T153" fmla="*/ 3668 h 36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706" h="3668">
                    <a:moveTo>
                      <a:pt x="3212" y="3651"/>
                    </a:moveTo>
                    <a:lnTo>
                      <a:pt x="3568" y="3655"/>
                    </a:lnTo>
                    <a:lnTo>
                      <a:pt x="4102" y="3626"/>
                    </a:lnTo>
                    <a:lnTo>
                      <a:pt x="4301" y="3543"/>
                    </a:lnTo>
                    <a:lnTo>
                      <a:pt x="4573" y="3381"/>
                    </a:lnTo>
                    <a:lnTo>
                      <a:pt x="4577" y="3259"/>
                    </a:lnTo>
                    <a:lnTo>
                      <a:pt x="4681" y="3155"/>
                    </a:lnTo>
                    <a:lnTo>
                      <a:pt x="4640" y="3033"/>
                    </a:lnTo>
                    <a:lnTo>
                      <a:pt x="4628" y="3033"/>
                    </a:lnTo>
                    <a:lnTo>
                      <a:pt x="4706" y="2775"/>
                    </a:lnTo>
                    <a:lnTo>
                      <a:pt x="4657" y="2495"/>
                    </a:lnTo>
                    <a:lnTo>
                      <a:pt x="4478" y="2446"/>
                    </a:lnTo>
                    <a:lnTo>
                      <a:pt x="4353" y="2391"/>
                    </a:lnTo>
                    <a:lnTo>
                      <a:pt x="4290" y="2317"/>
                    </a:lnTo>
                    <a:lnTo>
                      <a:pt x="4297" y="2208"/>
                    </a:lnTo>
                    <a:lnTo>
                      <a:pt x="4227" y="2115"/>
                    </a:lnTo>
                    <a:lnTo>
                      <a:pt x="4144" y="2037"/>
                    </a:lnTo>
                    <a:lnTo>
                      <a:pt x="4151" y="1877"/>
                    </a:lnTo>
                    <a:lnTo>
                      <a:pt x="4043" y="1720"/>
                    </a:lnTo>
                    <a:lnTo>
                      <a:pt x="4073" y="1623"/>
                    </a:lnTo>
                    <a:lnTo>
                      <a:pt x="3965" y="1473"/>
                    </a:lnTo>
                    <a:lnTo>
                      <a:pt x="3889" y="1494"/>
                    </a:lnTo>
                    <a:lnTo>
                      <a:pt x="3847" y="1653"/>
                    </a:lnTo>
                    <a:lnTo>
                      <a:pt x="3788" y="1752"/>
                    </a:lnTo>
                    <a:lnTo>
                      <a:pt x="3813" y="1860"/>
                    </a:lnTo>
                    <a:lnTo>
                      <a:pt x="3773" y="1944"/>
                    </a:lnTo>
                    <a:lnTo>
                      <a:pt x="3760" y="2041"/>
                    </a:lnTo>
                    <a:lnTo>
                      <a:pt x="3701" y="2058"/>
                    </a:lnTo>
                    <a:lnTo>
                      <a:pt x="3547" y="1870"/>
                    </a:lnTo>
                    <a:lnTo>
                      <a:pt x="3513" y="1699"/>
                    </a:lnTo>
                    <a:lnTo>
                      <a:pt x="3438" y="1608"/>
                    </a:lnTo>
                    <a:lnTo>
                      <a:pt x="3355" y="1532"/>
                    </a:lnTo>
                    <a:lnTo>
                      <a:pt x="3305" y="1668"/>
                    </a:lnTo>
                    <a:lnTo>
                      <a:pt x="3292" y="1824"/>
                    </a:lnTo>
                    <a:lnTo>
                      <a:pt x="3258" y="1887"/>
                    </a:lnTo>
                    <a:lnTo>
                      <a:pt x="3193" y="1322"/>
                    </a:lnTo>
                    <a:lnTo>
                      <a:pt x="3140" y="798"/>
                    </a:lnTo>
                    <a:lnTo>
                      <a:pt x="3140" y="781"/>
                    </a:lnTo>
                    <a:lnTo>
                      <a:pt x="3140" y="764"/>
                    </a:lnTo>
                    <a:lnTo>
                      <a:pt x="3113" y="572"/>
                    </a:lnTo>
                    <a:lnTo>
                      <a:pt x="3131" y="539"/>
                    </a:lnTo>
                    <a:lnTo>
                      <a:pt x="3123" y="209"/>
                    </a:lnTo>
                    <a:lnTo>
                      <a:pt x="3110" y="171"/>
                    </a:lnTo>
                    <a:lnTo>
                      <a:pt x="3106" y="134"/>
                    </a:lnTo>
                    <a:lnTo>
                      <a:pt x="3060" y="138"/>
                    </a:lnTo>
                    <a:lnTo>
                      <a:pt x="3060" y="171"/>
                    </a:lnTo>
                    <a:lnTo>
                      <a:pt x="3064" y="230"/>
                    </a:lnTo>
                    <a:lnTo>
                      <a:pt x="2878" y="243"/>
                    </a:lnTo>
                    <a:lnTo>
                      <a:pt x="2861" y="142"/>
                    </a:lnTo>
                    <a:lnTo>
                      <a:pt x="2809" y="138"/>
                    </a:lnTo>
                    <a:lnTo>
                      <a:pt x="2802" y="247"/>
                    </a:lnTo>
                    <a:lnTo>
                      <a:pt x="2798" y="250"/>
                    </a:lnTo>
                    <a:lnTo>
                      <a:pt x="2806" y="480"/>
                    </a:lnTo>
                    <a:lnTo>
                      <a:pt x="2823" y="547"/>
                    </a:lnTo>
                    <a:lnTo>
                      <a:pt x="2815" y="767"/>
                    </a:lnTo>
                    <a:lnTo>
                      <a:pt x="2815" y="785"/>
                    </a:lnTo>
                    <a:lnTo>
                      <a:pt x="2806" y="897"/>
                    </a:lnTo>
                    <a:lnTo>
                      <a:pt x="2735" y="1765"/>
                    </a:lnTo>
                    <a:lnTo>
                      <a:pt x="2673" y="2261"/>
                    </a:lnTo>
                    <a:lnTo>
                      <a:pt x="2606" y="2271"/>
                    </a:lnTo>
                    <a:lnTo>
                      <a:pt x="2614" y="2145"/>
                    </a:lnTo>
                    <a:lnTo>
                      <a:pt x="2519" y="2020"/>
                    </a:lnTo>
                    <a:lnTo>
                      <a:pt x="2446" y="1860"/>
                    </a:lnTo>
                    <a:lnTo>
                      <a:pt x="2405" y="1632"/>
                    </a:lnTo>
                    <a:lnTo>
                      <a:pt x="2317" y="1476"/>
                    </a:lnTo>
                    <a:lnTo>
                      <a:pt x="2275" y="1518"/>
                    </a:lnTo>
                    <a:lnTo>
                      <a:pt x="2197" y="1703"/>
                    </a:lnTo>
                    <a:lnTo>
                      <a:pt x="2184" y="1915"/>
                    </a:lnTo>
                    <a:lnTo>
                      <a:pt x="2121" y="1961"/>
                    </a:lnTo>
                    <a:lnTo>
                      <a:pt x="2021" y="2073"/>
                    </a:lnTo>
                    <a:lnTo>
                      <a:pt x="2026" y="2132"/>
                    </a:lnTo>
                    <a:lnTo>
                      <a:pt x="1912" y="2136"/>
                    </a:lnTo>
                    <a:lnTo>
                      <a:pt x="1758" y="2128"/>
                    </a:lnTo>
                    <a:lnTo>
                      <a:pt x="1713" y="1762"/>
                    </a:lnTo>
                    <a:lnTo>
                      <a:pt x="1639" y="1197"/>
                    </a:lnTo>
                    <a:lnTo>
                      <a:pt x="1563" y="564"/>
                    </a:lnTo>
                    <a:lnTo>
                      <a:pt x="1546" y="450"/>
                    </a:lnTo>
                    <a:lnTo>
                      <a:pt x="1580" y="414"/>
                    </a:lnTo>
                    <a:lnTo>
                      <a:pt x="1591" y="306"/>
                    </a:lnTo>
                    <a:lnTo>
                      <a:pt x="1696" y="292"/>
                    </a:lnTo>
                    <a:lnTo>
                      <a:pt x="1696" y="421"/>
                    </a:lnTo>
                    <a:lnTo>
                      <a:pt x="1772" y="439"/>
                    </a:lnTo>
                    <a:lnTo>
                      <a:pt x="1779" y="279"/>
                    </a:lnTo>
                    <a:lnTo>
                      <a:pt x="1810" y="285"/>
                    </a:lnTo>
                    <a:lnTo>
                      <a:pt x="1817" y="404"/>
                    </a:lnTo>
                    <a:lnTo>
                      <a:pt x="1855" y="421"/>
                    </a:lnTo>
                    <a:lnTo>
                      <a:pt x="1888" y="408"/>
                    </a:lnTo>
                    <a:lnTo>
                      <a:pt x="1888" y="288"/>
                    </a:lnTo>
                    <a:lnTo>
                      <a:pt x="1901" y="212"/>
                    </a:lnTo>
                    <a:lnTo>
                      <a:pt x="1821" y="205"/>
                    </a:lnTo>
                    <a:lnTo>
                      <a:pt x="1747" y="159"/>
                    </a:lnTo>
                    <a:lnTo>
                      <a:pt x="1696" y="121"/>
                    </a:lnTo>
                    <a:lnTo>
                      <a:pt x="1688" y="100"/>
                    </a:lnTo>
                    <a:lnTo>
                      <a:pt x="1576" y="104"/>
                    </a:lnTo>
                    <a:lnTo>
                      <a:pt x="1559" y="20"/>
                    </a:lnTo>
                    <a:lnTo>
                      <a:pt x="1521" y="0"/>
                    </a:lnTo>
                    <a:lnTo>
                      <a:pt x="1496" y="17"/>
                    </a:lnTo>
                    <a:lnTo>
                      <a:pt x="1487" y="108"/>
                    </a:lnTo>
                    <a:lnTo>
                      <a:pt x="1289" y="104"/>
                    </a:lnTo>
                    <a:lnTo>
                      <a:pt x="1289" y="17"/>
                    </a:lnTo>
                    <a:lnTo>
                      <a:pt x="1222" y="20"/>
                    </a:lnTo>
                    <a:lnTo>
                      <a:pt x="1205" y="100"/>
                    </a:lnTo>
                    <a:lnTo>
                      <a:pt x="1118" y="114"/>
                    </a:lnTo>
                    <a:lnTo>
                      <a:pt x="1107" y="159"/>
                    </a:lnTo>
                    <a:lnTo>
                      <a:pt x="1048" y="205"/>
                    </a:lnTo>
                    <a:lnTo>
                      <a:pt x="989" y="258"/>
                    </a:lnTo>
                    <a:lnTo>
                      <a:pt x="968" y="268"/>
                    </a:lnTo>
                    <a:lnTo>
                      <a:pt x="947" y="268"/>
                    </a:lnTo>
                    <a:lnTo>
                      <a:pt x="947" y="313"/>
                    </a:lnTo>
                    <a:lnTo>
                      <a:pt x="939" y="351"/>
                    </a:lnTo>
                    <a:lnTo>
                      <a:pt x="943" y="477"/>
                    </a:lnTo>
                    <a:lnTo>
                      <a:pt x="975" y="484"/>
                    </a:lnTo>
                    <a:lnTo>
                      <a:pt x="1006" y="460"/>
                    </a:lnTo>
                    <a:lnTo>
                      <a:pt x="1013" y="401"/>
                    </a:lnTo>
                    <a:lnTo>
                      <a:pt x="1023" y="313"/>
                    </a:lnTo>
                    <a:lnTo>
                      <a:pt x="1055" y="313"/>
                    </a:lnTo>
                    <a:lnTo>
                      <a:pt x="1065" y="404"/>
                    </a:lnTo>
                    <a:lnTo>
                      <a:pt x="1072" y="456"/>
                    </a:lnTo>
                    <a:lnTo>
                      <a:pt x="1110" y="456"/>
                    </a:lnTo>
                    <a:lnTo>
                      <a:pt x="1131" y="408"/>
                    </a:lnTo>
                    <a:lnTo>
                      <a:pt x="1131" y="347"/>
                    </a:lnTo>
                    <a:lnTo>
                      <a:pt x="1131" y="313"/>
                    </a:lnTo>
                    <a:lnTo>
                      <a:pt x="1181" y="309"/>
                    </a:lnTo>
                    <a:lnTo>
                      <a:pt x="1202" y="383"/>
                    </a:lnTo>
                    <a:lnTo>
                      <a:pt x="1215" y="456"/>
                    </a:lnTo>
                    <a:lnTo>
                      <a:pt x="1215" y="501"/>
                    </a:lnTo>
                    <a:lnTo>
                      <a:pt x="1247" y="575"/>
                    </a:lnTo>
                    <a:lnTo>
                      <a:pt x="1230" y="621"/>
                    </a:lnTo>
                    <a:lnTo>
                      <a:pt x="1226" y="819"/>
                    </a:lnTo>
                    <a:lnTo>
                      <a:pt x="1188" y="1165"/>
                    </a:lnTo>
                    <a:lnTo>
                      <a:pt x="1122" y="1824"/>
                    </a:lnTo>
                    <a:lnTo>
                      <a:pt x="1093" y="1912"/>
                    </a:lnTo>
                    <a:lnTo>
                      <a:pt x="989" y="1936"/>
                    </a:lnTo>
                    <a:lnTo>
                      <a:pt x="863" y="1978"/>
                    </a:lnTo>
                    <a:lnTo>
                      <a:pt x="793" y="2016"/>
                    </a:lnTo>
                    <a:lnTo>
                      <a:pt x="709" y="2037"/>
                    </a:lnTo>
                    <a:lnTo>
                      <a:pt x="563" y="2052"/>
                    </a:lnTo>
                    <a:lnTo>
                      <a:pt x="500" y="2066"/>
                    </a:lnTo>
                    <a:lnTo>
                      <a:pt x="468" y="2049"/>
                    </a:lnTo>
                    <a:lnTo>
                      <a:pt x="126" y="2104"/>
                    </a:lnTo>
                    <a:lnTo>
                      <a:pt x="0" y="2182"/>
                    </a:lnTo>
                    <a:lnTo>
                      <a:pt x="18" y="2963"/>
                    </a:lnTo>
                    <a:lnTo>
                      <a:pt x="130" y="3288"/>
                    </a:lnTo>
                    <a:lnTo>
                      <a:pt x="430" y="3463"/>
                    </a:lnTo>
                    <a:lnTo>
                      <a:pt x="1177" y="3619"/>
                    </a:lnTo>
                    <a:lnTo>
                      <a:pt x="1880" y="3643"/>
                    </a:lnTo>
                    <a:lnTo>
                      <a:pt x="2460" y="3668"/>
                    </a:lnTo>
                    <a:lnTo>
                      <a:pt x="2889" y="3655"/>
                    </a:lnTo>
                    <a:lnTo>
                      <a:pt x="2889" y="3660"/>
                    </a:lnTo>
                    <a:lnTo>
                      <a:pt x="3210" y="3651"/>
                    </a:lnTo>
                    <a:lnTo>
                      <a:pt x="3212" y="36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19" name="Freeform 8">
                <a:extLst>
                  <a:ext uri="{FF2B5EF4-FFF2-40B4-BE49-F238E27FC236}">
                    <a16:creationId xmlns:a16="http://schemas.microsoft.com/office/drawing/2014/main" xmlns="" id="{3BE8C2AB-A944-438D-BB31-15C9BBEFF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" y="2283"/>
                <a:ext cx="149" cy="166"/>
              </a:xfrm>
              <a:custGeom>
                <a:avLst/>
                <a:gdLst>
                  <a:gd name="T0" fmla="*/ 0 w 298"/>
                  <a:gd name="T1" fmla="*/ 0 h 330"/>
                  <a:gd name="T2" fmla="*/ 8 w 298"/>
                  <a:gd name="T3" fmla="*/ 330 h 330"/>
                  <a:gd name="T4" fmla="*/ 25 w 298"/>
                  <a:gd name="T5" fmla="*/ 296 h 330"/>
                  <a:gd name="T6" fmla="*/ 25 w 298"/>
                  <a:gd name="T7" fmla="*/ 205 h 330"/>
                  <a:gd name="T8" fmla="*/ 123 w 298"/>
                  <a:gd name="T9" fmla="*/ 195 h 330"/>
                  <a:gd name="T10" fmla="*/ 135 w 298"/>
                  <a:gd name="T11" fmla="*/ 313 h 330"/>
                  <a:gd name="T12" fmla="*/ 173 w 298"/>
                  <a:gd name="T13" fmla="*/ 317 h 330"/>
                  <a:gd name="T14" fmla="*/ 190 w 298"/>
                  <a:gd name="T15" fmla="*/ 300 h 330"/>
                  <a:gd name="T16" fmla="*/ 186 w 298"/>
                  <a:gd name="T17" fmla="*/ 226 h 330"/>
                  <a:gd name="T18" fmla="*/ 177 w 298"/>
                  <a:gd name="T19" fmla="*/ 188 h 330"/>
                  <a:gd name="T20" fmla="*/ 232 w 298"/>
                  <a:gd name="T21" fmla="*/ 199 h 330"/>
                  <a:gd name="T22" fmla="*/ 239 w 298"/>
                  <a:gd name="T23" fmla="*/ 241 h 330"/>
                  <a:gd name="T24" fmla="*/ 245 w 298"/>
                  <a:gd name="T25" fmla="*/ 304 h 330"/>
                  <a:gd name="T26" fmla="*/ 298 w 298"/>
                  <a:gd name="T27" fmla="*/ 300 h 330"/>
                  <a:gd name="T28" fmla="*/ 291 w 298"/>
                  <a:gd name="T29" fmla="*/ 192 h 330"/>
                  <a:gd name="T30" fmla="*/ 249 w 298"/>
                  <a:gd name="T31" fmla="*/ 138 h 330"/>
                  <a:gd name="T32" fmla="*/ 215 w 298"/>
                  <a:gd name="T33" fmla="*/ 97 h 330"/>
                  <a:gd name="T34" fmla="*/ 169 w 298"/>
                  <a:gd name="T35" fmla="*/ 76 h 330"/>
                  <a:gd name="T36" fmla="*/ 110 w 298"/>
                  <a:gd name="T37" fmla="*/ 49 h 330"/>
                  <a:gd name="T38" fmla="*/ 63 w 298"/>
                  <a:gd name="T39" fmla="*/ 28 h 330"/>
                  <a:gd name="T40" fmla="*/ 8 w 298"/>
                  <a:gd name="T41" fmla="*/ 24 h 330"/>
                  <a:gd name="T42" fmla="*/ 0 w 298"/>
                  <a:gd name="T43" fmla="*/ 0 h 330"/>
                  <a:gd name="T44" fmla="*/ 0 w 298"/>
                  <a:gd name="T45" fmla="*/ 0 h 3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98"/>
                  <a:gd name="T70" fmla="*/ 0 h 330"/>
                  <a:gd name="T71" fmla="*/ 298 w 298"/>
                  <a:gd name="T72" fmla="*/ 330 h 3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98" h="330">
                    <a:moveTo>
                      <a:pt x="0" y="0"/>
                    </a:moveTo>
                    <a:lnTo>
                      <a:pt x="8" y="330"/>
                    </a:lnTo>
                    <a:lnTo>
                      <a:pt x="25" y="296"/>
                    </a:lnTo>
                    <a:lnTo>
                      <a:pt x="25" y="205"/>
                    </a:lnTo>
                    <a:lnTo>
                      <a:pt x="123" y="195"/>
                    </a:lnTo>
                    <a:lnTo>
                      <a:pt x="135" y="313"/>
                    </a:lnTo>
                    <a:lnTo>
                      <a:pt x="173" y="317"/>
                    </a:lnTo>
                    <a:lnTo>
                      <a:pt x="190" y="300"/>
                    </a:lnTo>
                    <a:lnTo>
                      <a:pt x="186" y="226"/>
                    </a:lnTo>
                    <a:lnTo>
                      <a:pt x="177" y="188"/>
                    </a:lnTo>
                    <a:lnTo>
                      <a:pt x="232" y="199"/>
                    </a:lnTo>
                    <a:lnTo>
                      <a:pt x="239" y="241"/>
                    </a:lnTo>
                    <a:lnTo>
                      <a:pt x="245" y="304"/>
                    </a:lnTo>
                    <a:lnTo>
                      <a:pt x="298" y="300"/>
                    </a:lnTo>
                    <a:lnTo>
                      <a:pt x="291" y="192"/>
                    </a:lnTo>
                    <a:lnTo>
                      <a:pt x="249" y="138"/>
                    </a:lnTo>
                    <a:lnTo>
                      <a:pt x="215" y="97"/>
                    </a:lnTo>
                    <a:lnTo>
                      <a:pt x="169" y="76"/>
                    </a:lnTo>
                    <a:lnTo>
                      <a:pt x="110" y="49"/>
                    </a:lnTo>
                    <a:lnTo>
                      <a:pt x="63" y="28"/>
                    </a:lnTo>
                    <a:lnTo>
                      <a:pt x="8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20" name="Freeform 9">
                <a:extLst>
                  <a:ext uri="{FF2B5EF4-FFF2-40B4-BE49-F238E27FC236}">
                    <a16:creationId xmlns:a16="http://schemas.microsoft.com/office/drawing/2014/main" xmlns="" id="{FE2AE681-03D6-48CC-A753-F86FE2B27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" y="2304"/>
                <a:ext cx="117" cy="154"/>
              </a:xfrm>
              <a:custGeom>
                <a:avLst/>
                <a:gdLst>
                  <a:gd name="T0" fmla="*/ 234 w 234"/>
                  <a:gd name="T1" fmla="*/ 234 h 308"/>
                  <a:gd name="T2" fmla="*/ 226 w 234"/>
                  <a:gd name="T3" fmla="*/ 0 h 308"/>
                  <a:gd name="T4" fmla="*/ 175 w 234"/>
                  <a:gd name="T5" fmla="*/ 8 h 308"/>
                  <a:gd name="T6" fmla="*/ 87 w 234"/>
                  <a:gd name="T7" fmla="*/ 88 h 308"/>
                  <a:gd name="T8" fmla="*/ 0 w 234"/>
                  <a:gd name="T9" fmla="*/ 158 h 308"/>
                  <a:gd name="T10" fmla="*/ 4 w 234"/>
                  <a:gd name="T11" fmla="*/ 301 h 308"/>
                  <a:gd name="T12" fmla="*/ 45 w 234"/>
                  <a:gd name="T13" fmla="*/ 308 h 308"/>
                  <a:gd name="T14" fmla="*/ 55 w 234"/>
                  <a:gd name="T15" fmla="*/ 189 h 308"/>
                  <a:gd name="T16" fmla="*/ 93 w 234"/>
                  <a:gd name="T17" fmla="*/ 185 h 308"/>
                  <a:gd name="T18" fmla="*/ 118 w 234"/>
                  <a:gd name="T19" fmla="*/ 297 h 308"/>
                  <a:gd name="T20" fmla="*/ 150 w 234"/>
                  <a:gd name="T21" fmla="*/ 297 h 308"/>
                  <a:gd name="T22" fmla="*/ 154 w 234"/>
                  <a:gd name="T23" fmla="*/ 175 h 308"/>
                  <a:gd name="T24" fmla="*/ 213 w 234"/>
                  <a:gd name="T25" fmla="*/ 171 h 308"/>
                  <a:gd name="T26" fmla="*/ 234 w 234"/>
                  <a:gd name="T27" fmla="*/ 234 h 308"/>
                  <a:gd name="T28" fmla="*/ 234 w 234"/>
                  <a:gd name="T29" fmla="*/ 234 h 3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4"/>
                  <a:gd name="T46" fmla="*/ 0 h 308"/>
                  <a:gd name="T47" fmla="*/ 234 w 234"/>
                  <a:gd name="T48" fmla="*/ 308 h 30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4" h="308">
                    <a:moveTo>
                      <a:pt x="234" y="234"/>
                    </a:moveTo>
                    <a:lnTo>
                      <a:pt x="226" y="0"/>
                    </a:lnTo>
                    <a:lnTo>
                      <a:pt x="175" y="8"/>
                    </a:lnTo>
                    <a:lnTo>
                      <a:pt x="87" y="88"/>
                    </a:lnTo>
                    <a:lnTo>
                      <a:pt x="0" y="158"/>
                    </a:lnTo>
                    <a:lnTo>
                      <a:pt x="4" y="301"/>
                    </a:lnTo>
                    <a:lnTo>
                      <a:pt x="45" y="308"/>
                    </a:lnTo>
                    <a:lnTo>
                      <a:pt x="55" y="189"/>
                    </a:lnTo>
                    <a:lnTo>
                      <a:pt x="93" y="185"/>
                    </a:lnTo>
                    <a:lnTo>
                      <a:pt x="118" y="297"/>
                    </a:lnTo>
                    <a:lnTo>
                      <a:pt x="150" y="297"/>
                    </a:lnTo>
                    <a:lnTo>
                      <a:pt x="154" y="175"/>
                    </a:lnTo>
                    <a:lnTo>
                      <a:pt x="213" y="171"/>
                    </a:lnTo>
                    <a:lnTo>
                      <a:pt x="234" y="2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21" name="Freeform 10">
                <a:extLst>
                  <a:ext uri="{FF2B5EF4-FFF2-40B4-BE49-F238E27FC236}">
                    <a16:creationId xmlns:a16="http://schemas.microsoft.com/office/drawing/2014/main" xmlns="" id="{AC6EA102-5203-44F7-826C-569EA78A5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8" y="2311"/>
                <a:ext cx="21" cy="42"/>
              </a:xfrm>
              <a:custGeom>
                <a:avLst/>
                <a:gdLst>
                  <a:gd name="T0" fmla="*/ 0 w 42"/>
                  <a:gd name="T1" fmla="*/ 0 h 83"/>
                  <a:gd name="T2" fmla="*/ 14 w 42"/>
                  <a:gd name="T3" fmla="*/ 36 h 83"/>
                  <a:gd name="T4" fmla="*/ 27 w 42"/>
                  <a:gd name="T5" fmla="*/ 83 h 83"/>
                  <a:gd name="T6" fmla="*/ 38 w 42"/>
                  <a:gd name="T7" fmla="*/ 83 h 83"/>
                  <a:gd name="T8" fmla="*/ 42 w 42"/>
                  <a:gd name="T9" fmla="*/ 57 h 83"/>
                  <a:gd name="T10" fmla="*/ 35 w 42"/>
                  <a:gd name="T11" fmla="*/ 24 h 83"/>
                  <a:gd name="T12" fmla="*/ 0 w 42"/>
                  <a:gd name="T13" fmla="*/ 0 h 83"/>
                  <a:gd name="T14" fmla="*/ 0 w 42"/>
                  <a:gd name="T15" fmla="*/ 0 h 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83"/>
                  <a:gd name="T26" fmla="*/ 42 w 42"/>
                  <a:gd name="T27" fmla="*/ 83 h 8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83">
                    <a:moveTo>
                      <a:pt x="0" y="0"/>
                    </a:moveTo>
                    <a:lnTo>
                      <a:pt x="14" y="36"/>
                    </a:lnTo>
                    <a:lnTo>
                      <a:pt x="27" y="83"/>
                    </a:lnTo>
                    <a:lnTo>
                      <a:pt x="38" y="83"/>
                    </a:lnTo>
                    <a:lnTo>
                      <a:pt x="42" y="57"/>
                    </a:lnTo>
                    <a:lnTo>
                      <a:pt x="35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22" name="Freeform 11">
                <a:extLst>
                  <a:ext uri="{FF2B5EF4-FFF2-40B4-BE49-F238E27FC236}">
                    <a16:creationId xmlns:a16="http://schemas.microsoft.com/office/drawing/2014/main" xmlns="" id="{69BFD455-A78F-463D-BECF-223B6314B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2327"/>
                <a:ext cx="14" cy="17"/>
              </a:xfrm>
              <a:custGeom>
                <a:avLst/>
                <a:gdLst>
                  <a:gd name="T0" fmla="*/ 0 w 29"/>
                  <a:gd name="T1" fmla="*/ 0 h 34"/>
                  <a:gd name="T2" fmla="*/ 0 w 29"/>
                  <a:gd name="T3" fmla="*/ 34 h 34"/>
                  <a:gd name="T4" fmla="*/ 25 w 29"/>
                  <a:gd name="T5" fmla="*/ 34 h 34"/>
                  <a:gd name="T6" fmla="*/ 29 w 29"/>
                  <a:gd name="T7" fmla="*/ 4 h 34"/>
                  <a:gd name="T8" fmla="*/ 0 w 29"/>
                  <a:gd name="T9" fmla="*/ 0 h 34"/>
                  <a:gd name="T10" fmla="*/ 0 w 29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4"/>
                  <a:gd name="T20" fmla="*/ 29 w 29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4">
                    <a:moveTo>
                      <a:pt x="0" y="0"/>
                    </a:moveTo>
                    <a:lnTo>
                      <a:pt x="0" y="34"/>
                    </a:lnTo>
                    <a:lnTo>
                      <a:pt x="25" y="34"/>
                    </a:lnTo>
                    <a:lnTo>
                      <a:pt x="2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23" name="Freeform 12">
                <a:extLst>
                  <a:ext uri="{FF2B5EF4-FFF2-40B4-BE49-F238E27FC236}">
                    <a16:creationId xmlns:a16="http://schemas.microsoft.com/office/drawing/2014/main" xmlns="" id="{C9B5B307-E3BC-4043-876E-A38FF6DE3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2369"/>
                <a:ext cx="13" cy="17"/>
              </a:xfrm>
              <a:custGeom>
                <a:avLst/>
                <a:gdLst>
                  <a:gd name="T0" fmla="*/ 0 w 24"/>
                  <a:gd name="T1" fmla="*/ 0 h 34"/>
                  <a:gd name="T2" fmla="*/ 0 w 24"/>
                  <a:gd name="T3" fmla="*/ 34 h 34"/>
                  <a:gd name="T4" fmla="*/ 21 w 24"/>
                  <a:gd name="T5" fmla="*/ 34 h 34"/>
                  <a:gd name="T6" fmla="*/ 24 w 24"/>
                  <a:gd name="T7" fmla="*/ 7 h 34"/>
                  <a:gd name="T8" fmla="*/ 0 w 24"/>
                  <a:gd name="T9" fmla="*/ 0 h 34"/>
                  <a:gd name="T10" fmla="*/ 0 w 24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34"/>
                  <a:gd name="T20" fmla="*/ 24 w 24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34">
                    <a:moveTo>
                      <a:pt x="0" y="0"/>
                    </a:moveTo>
                    <a:lnTo>
                      <a:pt x="0" y="34"/>
                    </a:lnTo>
                    <a:lnTo>
                      <a:pt x="21" y="34"/>
                    </a:lnTo>
                    <a:lnTo>
                      <a:pt x="2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24" name="Freeform 13">
                <a:extLst>
                  <a:ext uri="{FF2B5EF4-FFF2-40B4-BE49-F238E27FC236}">
                    <a16:creationId xmlns:a16="http://schemas.microsoft.com/office/drawing/2014/main" xmlns="" id="{5321C9E0-AD98-4771-8C90-41BABC744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2363"/>
                <a:ext cx="11" cy="12"/>
              </a:xfrm>
              <a:custGeom>
                <a:avLst/>
                <a:gdLst>
                  <a:gd name="T0" fmla="*/ 0 w 21"/>
                  <a:gd name="T1" fmla="*/ 0 h 25"/>
                  <a:gd name="T2" fmla="*/ 0 w 21"/>
                  <a:gd name="T3" fmla="*/ 25 h 25"/>
                  <a:gd name="T4" fmla="*/ 21 w 21"/>
                  <a:gd name="T5" fmla="*/ 25 h 25"/>
                  <a:gd name="T6" fmla="*/ 21 w 21"/>
                  <a:gd name="T7" fmla="*/ 8 h 25"/>
                  <a:gd name="T8" fmla="*/ 0 w 21"/>
                  <a:gd name="T9" fmla="*/ 0 h 25"/>
                  <a:gd name="T10" fmla="*/ 0 w 21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5"/>
                  <a:gd name="T20" fmla="*/ 21 w 2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5">
                    <a:moveTo>
                      <a:pt x="0" y="0"/>
                    </a:moveTo>
                    <a:lnTo>
                      <a:pt x="0" y="25"/>
                    </a:lnTo>
                    <a:lnTo>
                      <a:pt x="21" y="25"/>
                    </a:lnTo>
                    <a:lnTo>
                      <a:pt x="2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25" name="Freeform 14">
                <a:extLst>
                  <a:ext uri="{FF2B5EF4-FFF2-40B4-BE49-F238E27FC236}">
                    <a16:creationId xmlns:a16="http://schemas.microsoft.com/office/drawing/2014/main" xmlns="" id="{5EE385F1-9FF2-496D-BAFB-5C42A75DD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2369"/>
                <a:ext cx="13" cy="23"/>
              </a:xfrm>
              <a:custGeom>
                <a:avLst/>
                <a:gdLst>
                  <a:gd name="T0" fmla="*/ 0 w 24"/>
                  <a:gd name="T1" fmla="*/ 7 h 45"/>
                  <a:gd name="T2" fmla="*/ 3 w 24"/>
                  <a:gd name="T3" fmla="*/ 38 h 45"/>
                  <a:gd name="T4" fmla="*/ 15 w 24"/>
                  <a:gd name="T5" fmla="*/ 45 h 45"/>
                  <a:gd name="T6" fmla="*/ 24 w 24"/>
                  <a:gd name="T7" fmla="*/ 13 h 45"/>
                  <a:gd name="T8" fmla="*/ 15 w 24"/>
                  <a:gd name="T9" fmla="*/ 0 h 45"/>
                  <a:gd name="T10" fmla="*/ 0 w 24"/>
                  <a:gd name="T11" fmla="*/ 7 h 45"/>
                  <a:gd name="T12" fmla="*/ 0 w 24"/>
                  <a:gd name="T13" fmla="*/ 7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45"/>
                  <a:gd name="T23" fmla="*/ 24 w 24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45">
                    <a:moveTo>
                      <a:pt x="0" y="7"/>
                    </a:moveTo>
                    <a:lnTo>
                      <a:pt x="3" y="38"/>
                    </a:lnTo>
                    <a:lnTo>
                      <a:pt x="15" y="45"/>
                    </a:lnTo>
                    <a:lnTo>
                      <a:pt x="24" y="13"/>
                    </a:lnTo>
                    <a:lnTo>
                      <a:pt x="1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26" name="Freeform 15">
                <a:extLst>
                  <a:ext uri="{FF2B5EF4-FFF2-40B4-BE49-F238E27FC236}">
                    <a16:creationId xmlns:a16="http://schemas.microsoft.com/office/drawing/2014/main" xmlns="" id="{C30DC9C2-75C2-40E1-A359-427E48928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6" y="2379"/>
                <a:ext cx="15" cy="21"/>
              </a:xfrm>
              <a:custGeom>
                <a:avLst/>
                <a:gdLst>
                  <a:gd name="T0" fmla="*/ 0 w 31"/>
                  <a:gd name="T1" fmla="*/ 0 h 41"/>
                  <a:gd name="T2" fmla="*/ 0 w 31"/>
                  <a:gd name="T3" fmla="*/ 28 h 41"/>
                  <a:gd name="T4" fmla="*/ 18 w 31"/>
                  <a:gd name="T5" fmla="*/ 41 h 41"/>
                  <a:gd name="T6" fmla="*/ 31 w 31"/>
                  <a:gd name="T7" fmla="*/ 20 h 41"/>
                  <a:gd name="T8" fmla="*/ 31 w 31"/>
                  <a:gd name="T9" fmla="*/ 0 h 41"/>
                  <a:gd name="T10" fmla="*/ 0 w 31"/>
                  <a:gd name="T11" fmla="*/ 0 h 41"/>
                  <a:gd name="T12" fmla="*/ 0 w 31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41"/>
                  <a:gd name="T23" fmla="*/ 31 w 3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41">
                    <a:moveTo>
                      <a:pt x="0" y="0"/>
                    </a:moveTo>
                    <a:lnTo>
                      <a:pt x="0" y="28"/>
                    </a:lnTo>
                    <a:lnTo>
                      <a:pt x="18" y="41"/>
                    </a:lnTo>
                    <a:lnTo>
                      <a:pt x="31" y="20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27" name="Freeform 16">
                <a:extLst>
                  <a:ext uri="{FF2B5EF4-FFF2-40B4-BE49-F238E27FC236}">
                    <a16:creationId xmlns:a16="http://schemas.microsoft.com/office/drawing/2014/main" xmlns="" id="{A671AB3A-681D-4F14-9749-B5C28F0A5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" y="2334"/>
                <a:ext cx="23" cy="29"/>
              </a:xfrm>
              <a:custGeom>
                <a:avLst/>
                <a:gdLst>
                  <a:gd name="T0" fmla="*/ 30 w 45"/>
                  <a:gd name="T1" fmla="*/ 0 h 59"/>
                  <a:gd name="T2" fmla="*/ 0 w 45"/>
                  <a:gd name="T3" fmla="*/ 46 h 59"/>
                  <a:gd name="T4" fmla="*/ 34 w 45"/>
                  <a:gd name="T5" fmla="*/ 59 h 59"/>
                  <a:gd name="T6" fmla="*/ 45 w 45"/>
                  <a:gd name="T7" fmla="*/ 25 h 59"/>
                  <a:gd name="T8" fmla="*/ 30 w 45"/>
                  <a:gd name="T9" fmla="*/ 0 h 59"/>
                  <a:gd name="T10" fmla="*/ 30 w 45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59"/>
                  <a:gd name="T20" fmla="*/ 45 w 45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59">
                    <a:moveTo>
                      <a:pt x="30" y="0"/>
                    </a:moveTo>
                    <a:lnTo>
                      <a:pt x="0" y="46"/>
                    </a:lnTo>
                    <a:lnTo>
                      <a:pt x="34" y="59"/>
                    </a:lnTo>
                    <a:lnTo>
                      <a:pt x="45" y="2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28" name="Freeform 17">
                <a:extLst>
                  <a:ext uri="{FF2B5EF4-FFF2-40B4-BE49-F238E27FC236}">
                    <a16:creationId xmlns:a16="http://schemas.microsoft.com/office/drawing/2014/main" xmlns="" id="{244F77F8-75B3-4A88-AA98-2F0D3839A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2342"/>
                <a:ext cx="18" cy="13"/>
              </a:xfrm>
              <a:custGeom>
                <a:avLst/>
                <a:gdLst>
                  <a:gd name="T0" fmla="*/ 0 w 34"/>
                  <a:gd name="T1" fmla="*/ 0 h 25"/>
                  <a:gd name="T2" fmla="*/ 13 w 34"/>
                  <a:gd name="T3" fmla="*/ 25 h 25"/>
                  <a:gd name="T4" fmla="*/ 34 w 34"/>
                  <a:gd name="T5" fmla="*/ 25 h 25"/>
                  <a:gd name="T6" fmla="*/ 30 w 34"/>
                  <a:gd name="T7" fmla="*/ 0 h 25"/>
                  <a:gd name="T8" fmla="*/ 0 w 34"/>
                  <a:gd name="T9" fmla="*/ 0 h 25"/>
                  <a:gd name="T10" fmla="*/ 0 w 34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5"/>
                  <a:gd name="T20" fmla="*/ 34 w 3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5">
                    <a:moveTo>
                      <a:pt x="0" y="0"/>
                    </a:moveTo>
                    <a:lnTo>
                      <a:pt x="13" y="25"/>
                    </a:lnTo>
                    <a:lnTo>
                      <a:pt x="34" y="25"/>
                    </a:lnTo>
                    <a:lnTo>
                      <a:pt x="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29" name="Freeform 18">
                <a:extLst>
                  <a:ext uri="{FF2B5EF4-FFF2-40B4-BE49-F238E27FC236}">
                    <a16:creationId xmlns:a16="http://schemas.microsoft.com/office/drawing/2014/main" xmlns="" id="{EDA896FA-219C-4FB7-B55C-663E30DD6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" y="2204"/>
                <a:ext cx="11" cy="25"/>
              </a:xfrm>
              <a:custGeom>
                <a:avLst/>
                <a:gdLst>
                  <a:gd name="T0" fmla="*/ 0 w 20"/>
                  <a:gd name="T1" fmla="*/ 0 h 49"/>
                  <a:gd name="T2" fmla="*/ 0 w 20"/>
                  <a:gd name="T3" fmla="*/ 36 h 49"/>
                  <a:gd name="T4" fmla="*/ 11 w 20"/>
                  <a:gd name="T5" fmla="*/ 49 h 49"/>
                  <a:gd name="T6" fmla="*/ 20 w 20"/>
                  <a:gd name="T7" fmla="*/ 36 h 49"/>
                  <a:gd name="T8" fmla="*/ 20 w 20"/>
                  <a:gd name="T9" fmla="*/ 11 h 49"/>
                  <a:gd name="T10" fmla="*/ 0 w 20"/>
                  <a:gd name="T11" fmla="*/ 0 h 49"/>
                  <a:gd name="T12" fmla="*/ 0 w 20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49"/>
                  <a:gd name="T23" fmla="*/ 20 w 20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49">
                    <a:moveTo>
                      <a:pt x="0" y="0"/>
                    </a:moveTo>
                    <a:lnTo>
                      <a:pt x="0" y="36"/>
                    </a:lnTo>
                    <a:lnTo>
                      <a:pt x="11" y="49"/>
                    </a:lnTo>
                    <a:lnTo>
                      <a:pt x="20" y="36"/>
                    </a:lnTo>
                    <a:lnTo>
                      <a:pt x="2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30" name="Freeform 19">
                <a:extLst>
                  <a:ext uri="{FF2B5EF4-FFF2-40B4-BE49-F238E27FC236}">
                    <a16:creationId xmlns:a16="http://schemas.microsoft.com/office/drawing/2014/main" xmlns="" id="{92A1F4BC-9316-4369-BDA0-B690D5E26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196"/>
                <a:ext cx="14" cy="31"/>
              </a:xfrm>
              <a:custGeom>
                <a:avLst/>
                <a:gdLst>
                  <a:gd name="T0" fmla="*/ 0 w 29"/>
                  <a:gd name="T1" fmla="*/ 0 h 62"/>
                  <a:gd name="T2" fmla="*/ 0 w 29"/>
                  <a:gd name="T3" fmla="*/ 45 h 62"/>
                  <a:gd name="T4" fmla="*/ 11 w 29"/>
                  <a:gd name="T5" fmla="*/ 62 h 62"/>
                  <a:gd name="T6" fmla="*/ 29 w 29"/>
                  <a:gd name="T7" fmla="*/ 59 h 62"/>
                  <a:gd name="T8" fmla="*/ 29 w 29"/>
                  <a:gd name="T9" fmla="*/ 32 h 62"/>
                  <a:gd name="T10" fmla="*/ 0 w 29"/>
                  <a:gd name="T11" fmla="*/ 0 h 62"/>
                  <a:gd name="T12" fmla="*/ 0 w 29"/>
                  <a:gd name="T13" fmla="*/ 0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62"/>
                  <a:gd name="T23" fmla="*/ 29 w 29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62">
                    <a:moveTo>
                      <a:pt x="0" y="0"/>
                    </a:moveTo>
                    <a:lnTo>
                      <a:pt x="0" y="45"/>
                    </a:lnTo>
                    <a:lnTo>
                      <a:pt x="11" y="62"/>
                    </a:lnTo>
                    <a:lnTo>
                      <a:pt x="29" y="59"/>
                    </a:lnTo>
                    <a:lnTo>
                      <a:pt x="2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31" name="Freeform 20">
                <a:extLst>
                  <a:ext uri="{FF2B5EF4-FFF2-40B4-BE49-F238E27FC236}">
                    <a16:creationId xmlns:a16="http://schemas.microsoft.com/office/drawing/2014/main" xmlns="" id="{26184591-6F3F-44F2-8F40-B6F233B9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3404"/>
                <a:ext cx="162" cy="47"/>
              </a:xfrm>
              <a:custGeom>
                <a:avLst/>
                <a:gdLst>
                  <a:gd name="T0" fmla="*/ 42 w 323"/>
                  <a:gd name="T1" fmla="*/ 17 h 95"/>
                  <a:gd name="T2" fmla="*/ 284 w 323"/>
                  <a:gd name="T3" fmla="*/ 0 h 95"/>
                  <a:gd name="T4" fmla="*/ 316 w 323"/>
                  <a:gd name="T5" fmla="*/ 45 h 95"/>
                  <a:gd name="T6" fmla="*/ 323 w 323"/>
                  <a:gd name="T7" fmla="*/ 70 h 95"/>
                  <a:gd name="T8" fmla="*/ 175 w 323"/>
                  <a:gd name="T9" fmla="*/ 83 h 95"/>
                  <a:gd name="T10" fmla="*/ 67 w 323"/>
                  <a:gd name="T11" fmla="*/ 95 h 95"/>
                  <a:gd name="T12" fmla="*/ 17 w 323"/>
                  <a:gd name="T13" fmla="*/ 87 h 95"/>
                  <a:gd name="T14" fmla="*/ 0 w 323"/>
                  <a:gd name="T15" fmla="*/ 62 h 95"/>
                  <a:gd name="T16" fmla="*/ 42 w 323"/>
                  <a:gd name="T17" fmla="*/ 17 h 95"/>
                  <a:gd name="T18" fmla="*/ 42 w 323"/>
                  <a:gd name="T19" fmla="*/ 17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3"/>
                  <a:gd name="T31" fmla="*/ 0 h 95"/>
                  <a:gd name="T32" fmla="*/ 323 w 323"/>
                  <a:gd name="T33" fmla="*/ 95 h 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3" h="95">
                    <a:moveTo>
                      <a:pt x="42" y="17"/>
                    </a:moveTo>
                    <a:lnTo>
                      <a:pt x="284" y="0"/>
                    </a:lnTo>
                    <a:lnTo>
                      <a:pt x="316" y="45"/>
                    </a:lnTo>
                    <a:lnTo>
                      <a:pt x="323" y="70"/>
                    </a:lnTo>
                    <a:lnTo>
                      <a:pt x="175" y="83"/>
                    </a:lnTo>
                    <a:lnTo>
                      <a:pt x="67" y="95"/>
                    </a:lnTo>
                    <a:lnTo>
                      <a:pt x="17" y="87"/>
                    </a:lnTo>
                    <a:lnTo>
                      <a:pt x="0" y="62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32" name="Freeform 21">
                <a:extLst>
                  <a:ext uri="{FF2B5EF4-FFF2-40B4-BE49-F238E27FC236}">
                    <a16:creationId xmlns:a16="http://schemas.microsoft.com/office/drawing/2014/main" xmlns="" id="{1A8FBFA2-8C71-4AF4-BB93-F615AE722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3404"/>
                <a:ext cx="41" cy="31"/>
              </a:xfrm>
              <a:custGeom>
                <a:avLst/>
                <a:gdLst>
                  <a:gd name="T0" fmla="*/ 0 w 82"/>
                  <a:gd name="T1" fmla="*/ 0 h 62"/>
                  <a:gd name="T2" fmla="*/ 40 w 82"/>
                  <a:gd name="T3" fmla="*/ 55 h 62"/>
                  <a:gd name="T4" fmla="*/ 68 w 82"/>
                  <a:gd name="T5" fmla="*/ 62 h 62"/>
                  <a:gd name="T6" fmla="*/ 82 w 82"/>
                  <a:gd name="T7" fmla="*/ 38 h 62"/>
                  <a:gd name="T8" fmla="*/ 82 w 82"/>
                  <a:gd name="T9" fmla="*/ 3 h 62"/>
                  <a:gd name="T10" fmla="*/ 0 w 82"/>
                  <a:gd name="T11" fmla="*/ 0 h 62"/>
                  <a:gd name="T12" fmla="*/ 0 w 82"/>
                  <a:gd name="T13" fmla="*/ 0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62"/>
                  <a:gd name="T23" fmla="*/ 82 w 82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62">
                    <a:moveTo>
                      <a:pt x="0" y="0"/>
                    </a:moveTo>
                    <a:lnTo>
                      <a:pt x="40" y="55"/>
                    </a:lnTo>
                    <a:lnTo>
                      <a:pt x="68" y="62"/>
                    </a:lnTo>
                    <a:lnTo>
                      <a:pt x="82" y="38"/>
                    </a:lnTo>
                    <a:lnTo>
                      <a:pt x="8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33" name="Freeform 22">
                <a:extLst>
                  <a:ext uri="{FF2B5EF4-FFF2-40B4-BE49-F238E27FC236}">
                    <a16:creationId xmlns:a16="http://schemas.microsoft.com/office/drawing/2014/main" xmlns="" id="{F656D774-769F-4960-8C8D-FEEEB4702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3400"/>
                <a:ext cx="156" cy="41"/>
              </a:xfrm>
              <a:custGeom>
                <a:avLst/>
                <a:gdLst>
                  <a:gd name="T0" fmla="*/ 4 w 314"/>
                  <a:gd name="T1" fmla="*/ 11 h 82"/>
                  <a:gd name="T2" fmla="*/ 262 w 314"/>
                  <a:gd name="T3" fmla="*/ 0 h 82"/>
                  <a:gd name="T4" fmla="*/ 297 w 314"/>
                  <a:gd name="T5" fmla="*/ 0 h 82"/>
                  <a:gd name="T6" fmla="*/ 314 w 314"/>
                  <a:gd name="T7" fmla="*/ 36 h 82"/>
                  <a:gd name="T8" fmla="*/ 314 w 314"/>
                  <a:gd name="T9" fmla="*/ 63 h 82"/>
                  <a:gd name="T10" fmla="*/ 217 w 314"/>
                  <a:gd name="T11" fmla="*/ 78 h 82"/>
                  <a:gd name="T12" fmla="*/ 12 w 314"/>
                  <a:gd name="T13" fmla="*/ 82 h 82"/>
                  <a:gd name="T14" fmla="*/ 0 w 314"/>
                  <a:gd name="T15" fmla="*/ 63 h 82"/>
                  <a:gd name="T16" fmla="*/ 4 w 314"/>
                  <a:gd name="T17" fmla="*/ 11 h 82"/>
                  <a:gd name="T18" fmla="*/ 4 w 314"/>
                  <a:gd name="T19" fmla="*/ 11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4"/>
                  <a:gd name="T31" fmla="*/ 0 h 82"/>
                  <a:gd name="T32" fmla="*/ 314 w 314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4" h="82">
                    <a:moveTo>
                      <a:pt x="4" y="11"/>
                    </a:moveTo>
                    <a:lnTo>
                      <a:pt x="262" y="0"/>
                    </a:lnTo>
                    <a:lnTo>
                      <a:pt x="297" y="0"/>
                    </a:lnTo>
                    <a:lnTo>
                      <a:pt x="314" y="36"/>
                    </a:lnTo>
                    <a:lnTo>
                      <a:pt x="314" y="63"/>
                    </a:lnTo>
                    <a:lnTo>
                      <a:pt x="217" y="78"/>
                    </a:lnTo>
                    <a:lnTo>
                      <a:pt x="12" y="82"/>
                    </a:lnTo>
                    <a:lnTo>
                      <a:pt x="0" y="63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34" name="Freeform 23">
                <a:extLst>
                  <a:ext uri="{FF2B5EF4-FFF2-40B4-BE49-F238E27FC236}">
                    <a16:creationId xmlns:a16="http://schemas.microsoft.com/office/drawing/2014/main" xmlns="" id="{AD96CE17-E570-4208-BDAC-2B6B17386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3369"/>
                <a:ext cx="94" cy="72"/>
              </a:xfrm>
              <a:custGeom>
                <a:avLst/>
                <a:gdLst>
                  <a:gd name="T0" fmla="*/ 63 w 189"/>
                  <a:gd name="T1" fmla="*/ 0 h 145"/>
                  <a:gd name="T2" fmla="*/ 113 w 189"/>
                  <a:gd name="T3" fmla="*/ 25 h 145"/>
                  <a:gd name="T4" fmla="*/ 158 w 189"/>
                  <a:gd name="T5" fmla="*/ 67 h 145"/>
                  <a:gd name="T6" fmla="*/ 175 w 189"/>
                  <a:gd name="T7" fmla="*/ 120 h 145"/>
                  <a:gd name="T8" fmla="*/ 189 w 189"/>
                  <a:gd name="T9" fmla="*/ 145 h 145"/>
                  <a:gd name="T10" fmla="*/ 137 w 189"/>
                  <a:gd name="T11" fmla="*/ 105 h 145"/>
                  <a:gd name="T12" fmla="*/ 78 w 189"/>
                  <a:gd name="T13" fmla="*/ 88 h 145"/>
                  <a:gd name="T14" fmla="*/ 57 w 189"/>
                  <a:gd name="T15" fmla="*/ 46 h 145"/>
                  <a:gd name="T16" fmla="*/ 4 w 189"/>
                  <a:gd name="T17" fmla="*/ 36 h 145"/>
                  <a:gd name="T18" fmla="*/ 0 w 189"/>
                  <a:gd name="T19" fmla="*/ 12 h 145"/>
                  <a:gd name="T20" fmla="*/ 38 w 189"/>
                  <a:gd name="T21" fmla="*/ 0 h 145"/>
                  <a:gd name="T22" fmla="*/ 63 w 189"/>
                  <a:gd name="T23" fmla="*/ 0 h 145"/>
                  <a:gd name="T24" fmla="*/ 63 w 189"/>
                  <a:gd name="T25" fmla="*/ 0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9"/>
                  <a:gd name="T40" fmla="*/ 0 h 145"/>
                  <a:gd name="T41" fmla="*/ 189 w 189"/>
                  <a:gd name="T42" fmla="*/ 145 h 1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9" h="145">
                    <a:moveTo>
                      <a:pt x="63" y="0"/>
                    </a:moveTo>
                    <a:lnTo>
                      <a:pt x="113" y="25"/>
                    </a:lnTo>
                    <a:lnTo>
                      <a:pt x="158" y="67"/>
                    </a:lnTo>
                    <a:lnTo>
                      <a:pt x="175" y="120"/>
                    </a:lnTo>
                    <a:lnTo>
                      <a:pt x="189" y="145"/>
                    </a:lnTo>
                    <a:lnTo>
                      <a:pt x="137" y="105"/>
                    </a:lnTo>
                    <a:lnTo>
                      <a:pt x="78" y="88"/>
                    </a:lnTo>
                    <a:lnTo>
                      <a:pt x="57" y="46"/>
                    </a:lnTo>
                    <a:lnTo>
                      <a:pt x="4" y="36"/>
                    </a:lnTo>
                    <a:lnTo>
                      <a:pt x="0" y="12"/>
                    </a:lnTo>
                    <a:lnTo>
                      <a:pt x="38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9C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35" name="Freeform 24">
                <a:extLst>
                  <a:ext uri="{FF2B5EF4-FFF2-40B4-BE49-F238E27FC236}">
                    <a16:creationId xmlns:a16="http://schemas.microsoft.com/office/drawing/2014/main" xmlns="" id="{BB9F2874-7ADB-48EC-97ED-D17717AEF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3381"/>
                <a:ext cx="77" cy="52"/>
              </a:xfrm>
              <a:custGeom>
                <a:avLst/>
                <a:gdLst>
                  <a:gd name="T0" fmla="*/ 129 w 154"/>
                  <a:gd name="T1" fmla="*/ 80 h 105"/>
                  <a:gd name="T2" fmla="*/ 154 w 154"/>
                  <a:gd name="T3" fmla="*/ 105 h 105"/>
                  <a:gd name="T4" fmla="*/ 80 w 154"/>
                  <a:gd name="T5" fmla="*/ 84 h 105"/>
                  <a:gd name="T6" fmla="*/ 17 w 154"/>
                  <a:gd name="T7" fmla="*/ 49 h 105"/>
                  <a:gd name="T8" fmla="*/ 0 w 154"/>
                  <a:gd name="T9" fmla="*/ 28 h 105"/>
                  <a:gd name="T10" fmla="*/ 21 w 154"/>
                  <a:gd name="T11" fmla="*/ 11 h 105"/>
                  <a:gd name="T12" fmla="*/ 46 w 154"/>
                  <a:gd name="T13" fmla="*/ 0 h 105"/>
                  <a:gd name="T14" fmla="*/ 91 w 154"/>
                  <a:gd name="T15" fmla="*/ 11 h 105"/>
                  <a:gd name="T16" fmla="*/ 129 w 154"/>
                  <a:gd name="T17" fmla="*/ 80 h 105"/>
                  <a:gd name="T18" fmla="*/ 129 w 154"/>
                  <a:gd name="T19" fmla="*/ 80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4"/>
                  <a:gd name="T31" fmla="*/ 0 h 105"/>
                  <a:gd name="T32" fmla="*/ 154 w 154"/>
                  <a:gd name="T33" fmla="*/ 105 h 1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4" h="105">
                    <a:moveTo>
                      <a:pt x="129" y="80"/>
                    </a:moveTo>
                    <a:lnTo>
                      <a:pt x="154" y="105"/>
                    </a:lnTo>
                    <a:lnTo>
                      <a:pt x="80" y="84"/>
                    </a:lnTo>
                    <a:lnTo>
                      <a:pt x="17" y="49"/>
                    </a:lnTo>
                    <a:lnTo>
                      <a:pt x="0" y="28"/>
                    </a:lnTo>
                    <a:lnTo>
                      <a:pt x="21" y="11"/>
                    </a:lnTo>
                    <a:lnTo>
                      <a:pt x="46" y="0"/>
                    </a:lnTo>
                    <a:lnTo>
                      <a:pt x="91" y="11"/>
                    </a:lnTo>
                    <a:lnTo>
                      <a:pt x="129" y="80"/>
                    </a:lnTo>
                    <a:close/>
                  </a:path>
                </a:pathLst>
              </a:custGeom>
              <a:solidFill>
                <a:srgbClr val="9C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36" name="Freeform 25">
                <a:extLst>
                  <a:ext uri="{FF2B5EF4-FFF2-40B4-BE49-F238E27FC236}">
                    <a16:creationId xmlns:a16="http://schemas.microsoft.com/office/drawing/2014/main" xmlns="" id="{7F47A2CE-E29C-4604-9B92-65B24ABC5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3487"/>
                <a:ext cx="72" cy="23"/>
              </a:xfrm>
              <a:custGeom>
                <a:avLst/>
                <a:gdLst>
                  <a:gd name="T0" fmla="*/ 0 w 145"/>
                  <a:gd name="T1" fmla="*/ 0 h 45"/>
                  <a:gd name="T2" fmla="*/ 25 w 145"/>
                  <a:gd name="T3" fmla="*/ 25 h 45"/>
                  <a:gd name="T4" fmla="*/ 145 w 145"/>
                  <a:gd name="T5" fmla="*/ 45 h 45"/>
                  <a:gd name="T6" fmla="*/ 84 w 145"/>
                  <a:gd name="T7" fmla="*/ 7 h 45"/>
                  <a:gd name="T8" fmla="*/ 0 w 145"/>
                  <a:gd name="T9" fmla="*/ 0 h 45"/>
                  <a:gd name="T10" fmla="*/ 0 w 145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5"/>
                  <a:gd name="T19" fmla="*/ 0 h 45"/>
                  <a:gd name="T20" fmla="*/ 145 w 1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5" h="45">
                    <a:moveTo>
                      <a:pt x="0" y="0"/>
                    </a:moveTo>
                    <a:lnTo>
                      <a:pt x="25" y="25"/>
                    </a:lnTo>
                    <a:lnTo>
                      <a:pt x="145" y="45"/>
                    </a:lnTo>
                    <a:lnTo>
                      <a:pt x="8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37" name="Freeform 26">
                <a:extLst>
                  <a:ext uri="{FF2B5EF4-FFF2-40B4-BE49-F238E27FC236}">
                    <a16:creationId xmlns:a16="http://schemas.microsoft.com/office/drawing/2014/main" xmlns="" id="{F76978E8-0884-41D8-91D2-07D3DF779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4" y="3390"/>
                <a:ext cx="49" cy="39"/>
              </a:xfrm>
              <a:custGeom>
                <a:avLst/>
                <a:gdLst>
                  <a:gd name="T0" fmla="*/ 76 w 97"/>
                  <a:gd name="T1" fmla="*/ 8 h 78"/>
                  <a:gd name="T2" fmla="*/ 87 w 97"/>
                  <a:gd name="T3" fmla="*/ 29 h 78"/>
                  <a:gd name="T4" fmla="*/ 97 w 97"/>
                  <a:gd name="T5" fmla="*/ 70 h 78"/>
                  <a:gd name="T6" fmla="*/ 66 w 97"/>
                  <a:gd name="T7" fmla="*/ 78 h 78"/>
                  <a:gd name="T8" fmla="*/ 24 w 97"/>
                  <a:gd name="T9" fmla="*/ 78 h 78"/>
                  <a:gd name="T10" fmla="*/ 0 w 97"/>
                  <a:gd name="T11" fmla="*/ 74 h 78"/>
                  <a:gd name="T12" fmla="*/ 21 w 97"/>
                  <a:gd name="T13" fmla="*/ 57 h 78"/>
                  <a:gd name="T14" fmla="*/ 55 w 97"/>
                  <a:gd name="T15" fmla="*/ 63 h 78"/>
                  <a:gd name="T16" fmla="*/ 66 w 97"/>
                  <a:gd name="T17" fmla="*/ 50 h 78"/>
                  <a:gd name="T18" fmla="*/ 55 w 97"/>
                  <a:gd name="T19" fmla="*/ 32 h 78"/>
                  <a:gd name="T20" fmla="*/ 34 w 97"/>
                  <a:gd name="T21" fmla="*/ 11 h 78"/>
                  <a:gd name="T22" fmla="*/ 62 w 97"/>
                  <a:gd name="T23" fmla="*/ 0 h 78"/>
                  <a:gd name="T24" fmla="*/ 76 w 97"/>
                  <a:gd name="T25" fmla="*/ 8 h 78"/>
                  <a:gd name="T26" fmla="*/ 76 w 97"/>
                  <a:gd name="T27" fmla="*/ 8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7"/>
                  <a:gd name="T43" fmla="*/ 0 h 78"/>
                  <a:gd name="T44" fmla="*/ 97 w 97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7" h="78">
                    <a:moveTo>
                      <a:pt x="76" y="8"/>
                    </a:moveTo>
                    <a:lnTo>
                      <a:pt x="87" y="29"/>
                    </a:lnTo>
                    <a:lnTo>
                      <a:pt x="97" y="70"/>
                    </a:lnTo>
                    <a:lnTo>
                      <a:pt x="66" y="78"/>
                    </a:lnTo>
                    <a:lnTo>
                      <a:pt x="24" y="78"/>
                    </a:lnTo>
                    <a:lnTo>
                      <a:pt x="0" y="74"/>
                    </a:lnTo>
                    <a:lnTo>
                      <a:pt x="21" y="57"/>
                    </a:lnTo>
                    <a:lnTo>
                      <a:pt x="55" y="63"/>
                    </a:lnTo>
                    <a:lnTo>
                      <a:pt x="66" y="50"/>
                    </a:lnTo>
                    <a:lnTo>
                      <a:pt x="55" y="32"/>
                    </a:lnTo>
                    <a:lnTo>
                      <a:pt x="34" y="11"/>
                    </a:lnTo>
                    <a:lnTo>
                      <a:pt x="62" y="0"/>
                    </a:lnTo>
                    <a:lnTo>
                      <a:pt x="76" y="8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38" name="Freeform 27">
                <a:extLst>
                  <a:ext uri="{FF2B5EF4-FFF2-40B4-BE49-F238E27FC236}">
                    <a16:creationId xmlns:a16="http://schemas.microsoft.com/office/drawing/2014/main" xmlns="" id="{959290B4-5C2E-44FA-912D-471D55A92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3441"/>
                <a:ext cx="21" cy="13"/>
              </a:xfrm>
              <a:custGeom>
                <a:avLst/>
                <a:gdLst>
                  <a:gd name="T0" fmla="*/ 25 w 42"/>
                  <a:gd name="T1" fmla="*/ 0 h 26"/>
                  <a:gd name="T2" fmla="*/ 42 w 42"/>
                  <a:gd name="T3" fmla="*/ 13 h 26"/>
                  <a:gd name="T4" fmla="*/ 18 w 42"/>
                  <a:gd name="T5" fmla="*/ 26 h 26"/>
                  <a:gd name="T6" fmla="*/ 0 w 42"/>
                  <a:gd name="T7" fmla="*/ 17 h 26"/>
                  <a:gd name="T8" fmla="*/ 10 w 42"/>
                  <a:gd name="T9" fmla="*/ 0 h 26"/>
                  <a:gd name="T10" fmla="*/ 25 w 42"/>
                  <a:gd name="T11" fmla="*/ 0 h 26"/>
                  <a:gd name="T12" fmla="*/ 25 w 42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26"/>
                  <a:gd name="T23" fmla="*/ 42 w 42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26">
                    <a:moveTo>
                      <a:pt x="25" y="0"/>
                    </a:moveTo>
                    <a:lnTo>
                      <a:pt x="42" y="13"/>
                    </a:lnTo>
                    <a:lnTo>
                      <a:pt x="18" y="26"/>
                    </a:lnTo>
                    <a:lnTo>
                      <a:pt x="0" y="17"/>
                    </a:lnTo>
                    <a:lnTo>
                      <a:pt x="1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39" name="Freeform 28">
                <a:extLst>
                  <a:ext uri="{FF2B5EF4-FFF2-40B4-BE49-F238E27FC236}">
                    <a16:creationId xmlns:a16="http://schemas.microsoft.com/office/drawing/2014/main" xmlns="" id="{4D627E9F-3686-4576-8A24-185B31F9B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3631"/>
                <a:ext cx="140" cy="42"/>
              </a:xfrm>
              <a:custGeom>
                <a:avLst/>
                <a:gdLst>
                  <a:gd name="T0" fmla="*/ 0 w 279"/>
                  <a:gd name="T1" fmla="*/ 9 h 84"/>
                  <a:gd name="T2" fmla="*/ 78 w 279"/>
                  <a:gd name="T3" fmla="*/ 55 h 84"/>
                  <a:gd name="T4" fmla="*/ 95 w 279"/>
                  <a:gd name="T5" fmla="*/ 30 h 84"/>
                  <a:gd name="T6" fmla="*/ 171 w 279"/>
                  <a:gd name="T7" fmla="*/ 72 h 84"/>
                  <a:gd name="T8" fmla="*/ 186 w 279"/>
                  <a:gd name="T9" fmla="*/ 51 h 84"/>
                  <a:gd name="T10" fmla="*/ 279 w 279"/>
                  <a:gd name="T11" fmla="*/ 84 h 84"/>
                  <a:gd name="T12" fmla="*/ 279 w 279"/>
                  <a:gd name="T13" fmla="*/ 55 h 84"/>
                  <a:gd name="T14" fmla="*/ 238 w 279"/>
                  <a:gd name="T15" fmla="*/ 17 h 84"/>
                  <a:gd name="T16" fmla="*/ 182 w 279"/>
                  <a:gd name="T17" fmla="*/ 9 h 84"/>
                  <a:gd name="T18" fmla="*/ 99 w 279"/>
                  <a:gd name="T19" fmla="*/ 0 h 84"/>
                  <a:gd name="T20" fmla="*/ 0 w 279"/>
                  <a:gd name="T21" fmla="*/ 9 h 84"/>
                  <a:gd name="T22" fmla="*/ 0 w 279"/>
                  <a:gd name="T23" fmla="*/ 9 h 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9"/>
                  <a:gd name="T37" fmla="*/ 0 h 84"/>
                  <a:gd name="T38" fmla="*/ 279 w 279"/>
                  <a:gd name="T39" fmla="*/ 84 h 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9" h="84">
                    <a:moveTo>
                      <a:pt x="0" y="9"/>
                    </a:moveTo>
                    <a:lnTo>
                      <a:pt x="78" y="55"/>
                    </a:lnTo>
                    <a:lnTo>
                      <a:pt x="95" y="30"/>
                    </a:lnTo>
                    <a:lnTo>
                      <a:pt x="171" y="72"/>
                    </a:lnTo>
                    <a:lnTo>
                      <a:pt x="186" y="51"/>
                    </a:lnTo>
                    <a:lnTo>
                      <a:pt x="279" y="84"/>
                    </a:lnTo>
                    <a:lnTo>
                      <a:pt x="279" y="55"/>
                    </a:lnTo>
                    <a:lnTo>
                      <a:pt x="238" y="17"/>
                    </a:lnTo>
                    <a:lnTo>
                      <a:pt x="182" y="9"/>
                    </a:lnTo>
                    <a:lnTo>
                      <a:pt x="9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9D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40" name="Freeform 29">
                <a:extLst>
                  <a:ext uri="{FF2B5EF4-FFF2-40B4-BE49-F238E27FC236}">
                    <a16:creationId xmlns:a16="http://schemas.microsoft.com/office/drawing/2014/main" xmlns="" id="{E897FC2C-A2FD-420E-B384-83E219C24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3592"/>
                <a:ext cx="523" cy="164"/>
              </a:xfrm>
              <a:custGeom>
                <a:avLst/>
                <a:gdLst>
                  <a:gd name="T0" fmla="*/ 655 w 1047"/>
                  <a:gd name="T1" fmla="*/ 74 h 329"/>
                  <a:gd name="T2" fmla="*/ 688 w 1047"/>
                  <a:gd name="T3" fmla="*/ 103 h 329"/>
                  <a:gd name="T4" fmla="*/ 572 w 1047"/>
                  <a:gd name="T5" fmla="*/ 95 h 329"/>
                  <a:gd name="T6" fmla="*/ 492 w 1047"/>
                  <a:gd name="T7" fmla="*/ 91 h 329"/>
                  <a:gd name="T8" fmla="*/ 631 w 1047"/>
                  <a:gd name="T9" fmla="*/ 133 h 329"/>
                  <a:gd name="T10" fmla="*/ 768 w 1047"/>
                  <a:gd name="T11" fmla="*/ 175 h 329"/>
                  <a:gd name="T12" fmla="*/ 864 w 1047"/>
                  <a:gd name="T13" fmla="*/ 200 h 329"/>
                  <a:gd name="T14" fmla="*/ 885 w 1047"/>
                  <a:gd name="T15" fmla="*/ 186 h 329"/>
                  <a:gd name="T16" fmla="*/ 931 w 1047"/>
                  <a:gd name="T17" fmla="*/ 238 h 329"/>
                  <a:gd name="T18" fmla="*/ 952 w 1047"/>
                  <a:gd name="T19" fmla="*/ 245 h 329"/>
                  <a:gd name="T20" fmla="*/ 973 w 1047"/>
                  <a:gd name="T21" fmla="*/ 196 h 329"/>
                  <a:gd name="T22" fmla="*/ 1009 w 1047"/>
                  <a:gd name="T23" fmla="*/ 200 h 329"/>
                  <a:gd name="T24" fmla="*/ 1047 w 1047"/>
                  <a:gd name="T25" fmla="*/ 249 h 329"/>
                  <a:gd name="T26" fmla="*/ 1043 w 1047"/>
                  <a:gd name="T27" fmla="*/ 321 h 329"/>
                  <a:gd name="T28" fmla="*/ 1015 w 1047"/>
                  <a:gd name="T29" fmla="*/ 329 h 329"/>
                  <a:gd name="T30" fmla="*/ 922 w 1047"/>
                  <a:gd name="T31" fmla="*/ 266 h 329"/>
                  <a:gd name="T32" fmla="*/ 851 w 1047"/>
                  <a:gd name="T33" fmla="*/ 238 h 329"/>
                  <a:gd name="T34" fmla="*/ 655 w 1047"/>
                  <a:gd name="T35" fmla="*/ 196 h 329"/>
                  <a:gd name="T36" fmla="*/ 456 w 1047"/>
                  <a:gd name="T37" fmla="*/ 158 h 329"/>
                  <a:gd name="T38" fmla="*/ 292 w 1047"/>
                  <a:gd name="T39" fmla="*/ 120 h 329"/>
                  <a:gd name="T40" fmla="*/ 138 w 1047"/>
                  <a:gd name="T41" fmla="*/ 78 h 329"/>
                  <a:gd name="T42" fmla="*/ 0 w 1047"/>
                  <a:gd name="T43" fmla="*/ 11 h 329"/>
                  <a:gd name="T44" fmla="*/ 51 w 1047"/>
                  <a:gd name="T45" fmla="*/ 0 h 329"/>
                  <a:gd name="T46" fmla="*/ 264 w 1047"/>
                  <a:gd name="T47" fmla="*/ 28 h 329"/>
                  <a:gd name="T48" fmla="*/ 471 w 1047"/>
                  <a:gd name="T49" fmla="*/ 53 h 329"/>
                  <a:gd name="T50" fmla="*/ 655 w 1047"/>
                  <a:gd name="T51" fmla="*/ 74 h 329"/>
                  <a:gd name="T52" fmla="*/ 655 w 1047"/>
                  <a:gd name="T53" fmla="*/ 74 h 3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47"/>
                  <a:gd name="T82" fmla="*/ 0 h 329"/>
                  <a:gd name="T83" fmla="*/ 1047 w 1047"/>
                  <a:gd name="T84" fmla="*/ 329 h 3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47" h="329">
                    <a:moveTo>
                      <a:pt x="655" y="74"/>
                    </a:moveTo>
                    <a:lnTo>
                      <a:pt x="688" y="103"/>
                    </a:lnTo>
                    <a:lnTo>
                      <a:pt x="572" y="95"/>
                    </a:lnTo>
                    <a:lnTo>
                      <a:pt x="492" y="91"/>
                    </a:lnTo>
                    <a:lnTo>
                      <a:pt x="631" y="133"/>
                    </a:lnTo>
                    <a:lnTo>
                      <a:pt x="768" y="175"/>
                    </a:lnTo>
                    <a:lnTo>
                      <a:pt x="864" y="200"/>
                    </a:lnTo>
                    <a:lnTo>
                      <a:pt x="885" y="186"/>
                    </a:lnTo>
                    <a:lnTo>
                      <a:pt x="931" y="238"/>
                    </a:lnTo>
                    <a:lnTo>
                      <a:pt x="952" y="245"/>
                    </a:lnTo>
                    <a:lnTo>
                      <a:pt x="973" y="196"/>
                    </a:lnTo>
                    <a:lnTo>
                      <a:pt x="1009" y="200"/>
                    </a:lnTo>
                    <a:lnTo>
                      <a:pt x="1047" y="249"/>
                    </a:lnTo>
                    <a:lnTo>
                      <a:pt x="1043" y="321"/>
                    </a:lnTo>
                    <a:lnTo>
                      <a:pt x="1015" y="329"/>
                    </a:lnTo>
                    <a:lnTo>
                      <a:pt x="922" y="266"/>
                    </a:lnTo>
                    <a:lnTo>
                      <a:pt x="851" y="238"/>
                    </a:lnTo>
                    <a:lnTo>
                      <a:pt x="655" y="196"/>
                    </a:lnTo>
                    <a:lnTo>
                      <a:pt x="456" y="158"/>
                    </a:lnTo>
                    <a:lnTo>
                      <a:pt x="292" y="120"/>
                    </a:lnTo>
                    <a:lnTo>
                      <a:pt x="138" y="78"/>
                    </a:lnTo>
                    <a:lnTo>
                      <a:pt x="0" y="11"/>
                    </a:lnTo>
                    <a:lnTo>
                      <a:pt x="51" y="0"/>
                    </a:lnTo>
                    <a:lnTo>
                      <a:pt x="264" y="28"/>
                    </a:lnTo>
                    <a:lnTo>
                      <a:pt x="471" y="53"/>
                    </a:lnTo>
                    <a:lnTo>
                      <a:pt x="655" y="74"/>
                    </a:lnTo>
                    <a:close/>
                  </a:path>
                </a:pathLst>
              </a:custGeom>
              <a:solidFill>
                <a:srgbClr val="C9D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41" name="Freeform 30">
                <a:extLst>
                  <a:ext uri="{FF2B5EF4-FFF2-40B4-BE49-F238E27FC236}">
                    <a16:creationId xmlns:a16="http://schemas.microsoft.com/office/drawing/2014/main" xmlns="" id="{12CC4E45-30F2-4CA6-BB4B-632722CF6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3716"/>
                <a:ext cx="230" cy="59"/>
              </a:xfrm>
              <a:custGeom>
                <a:avLst/>
                <a:gdLst>
                  <a:gd name="T0" fmla="*/ 389 w 460"/>
                  <a:gd name="T1" fmla="*/ 51 h 118"/>
                  <a:gd name="T2" fmla="*/ 460 w 460"/>
                  <a:gd name="T3" fmla="*/ 118 h 118"/>
                  <a:gd name="T4" fmla="*/ 414 w 460"/>
                  <a:gd name="T5" fmla="*/ 118 h 118"/>
                  <a:gd name="T6" fmla="*/ 218 w 460"/>
                  <a:gd name="T7" fmla="*/ 87 h 118"/>
                  <a:gd name="T8" fmla="*/ 51 w 460"/>
                  <a:gd name="T9" fmla="*/ 42 h 118"/>
                  <a:gd name="T10" fmla="*/ 0 w 460"/>
                  <a:gd name="T11" fmla="*/ 0 h 118"/>
                  <a:gd name="T12" fmla="*/ 156 w 460"/>
                  <a:gd name="T13" fmla="*/ 9 h 118"/>
                  <a:gd name="T14" fmla="*/ 289 w 460"/>
                  <a:gd name="T15" fmla="*/ 30 h 118"/>
                  <a:gd name="T16" fmla="*/ 389 w 460"/>
                  <a:gd name="T17" fmla="*/ 51 h 118"/>
                  <a:gd name="T18" fmla="*/ 389 w 460"/>
                  <a:gd name="T19" fmla="*/ 51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0"/>
                  <a:gd name="T31" fmla="*/ 0 h 118"/>
                  <a:gd name="T32" fmla="*/ 460 w 460"/>
                  <a:gd name="T33" fmla="*/ 118 h 1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0" h="118">
                    <a:moveTo>
                      <a:pt x="389" y="51"/>
                    </a:moveTo>
                    <a:lnTo>
                      <a:pt x="460" y="118"/>
                    </a:lnTo>
                    <a:lnTo>
                      <a:pt x="414" y="118"/>
                    </a:lnTo>
                    <a:lnTo>
                      <a:pt x="218" y="87"/>
                    </a:lnTo>
                    <a:lnTo>
                      <a:pt x="51" y="42"/>
                    </a:lnTo>
                    <a:lnTo>
                      <a:pt x="0" y="0"/>
                    </a:lnTo>
                    <a:lnTo>
                      <a:pt x="156" y="9"/>
                    </a:lnTo>
                    <a:lnTo>
                      <a:pt x="289" y="30"/>
                    </a:lnTo>
                    <a:lnTo>
                      <a:pt x="389" y="51"/>
                    </a:lnTo>
                    <a:close/>
                  </a:path>
                </a:pathLst>
              </a:custGeom>
              <a:solidFill>
                <a:srgbClr val="C9D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42" name="Freeform 31">
                <a:extLst>
                  <a:ext uri="{FF2B5EF4-FFF2-40B4-BE49-F238E27FC236}">
                    <a16:creationId xmlns:a16="http://schemas.microsoft.com/office/drawing/2014/main" xmlns="" id="{8CAC4025-CF77-4D08-8B18-5102A3A79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3771"/>
                <a:ext cx="81" cy="29"/>
              </a:xfrm>
              <a:custGeom>
                <a:avLst/>
                <a:gdLst>
                  <a:gd name="T0" fmla="*/ 129 w 163"/>
                  <a:gd name="T1" fmla="*/ 21 h 59"/>
                  <a:gd name="T2" fmla="*/ 163 w 163"/>
                  <a:gd name="T3" fmla="*/ 59 h 59"/>
                  <a:gd name="T4" fmla="*/ 59 w 163"/>
                  <a:gd name="T5" fmla="*/ 52 h 59"/>
                  <a:gd name="T6" fmla="*/ 0 w 163"/>
                  <a:gd name="T7" fmla="*/ 17 h 59"/>
                  <a:gd name="T8" fmla="*/ 13 w 163"/>
                  <a:gd name="T9" fmla="*/ 0 h 59"/>
                  <a:gd name="T10" fmla="*/ 129 w 163"/>
                  <a:gd name="T11" fmla="*/ 21 h 59"/>
                  <a:gd name="T12" fmla="*/ 129 w 163"/>
                  <a:gd name="T13" fmla="*/ 21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3"/>
                  <a:gd name="T22" fmla="*/ 0 h 59"/>
                  <a:gd name="T23" fmla="*/ 163 w 163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3" h="59">
                    <a:moveTo>
                      <a:pt x="129" y="21"/>
                    </a:moveTo>
                    <a:lnTo>
                      <a:pt x="163" y="59"/>
                    </a:lnTo>
                    <a:lnTo>
                      <a:pt x="59" y="52"/>
                    </a:lnTo>
                    <a:lnTo>
                      <a:pt x="0" y="17"/>
                    </a:lnTo>
                    <a:lnTo>
                      <a:pt x="13" y="0"/>
                    </a:lnTo>
                    <a:lnTo>
                      <a:pt x="129" y="21"/>
                    </a:lnTo>
                    <a:close/>
                  </a:path>
                </a:pathLst>
              </a:custGeom>
              <a:solidFill>
                <a:srgbClr val="C9D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43" name="Freeform 32">
                <a:extLst>
                  <a:ext uri="{FF2B5EF4-FFF2-40B4-BE49-F238E27FC236}">
                    <a16:creationId xmlns:a16="http://schemas.microsoft.com/office/drawing/2014/main" xmlns="" id="{9E656F08-4B6D-4A8C-B71C-3A4A341E7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3681"/>
                <a:ext cx="98" cy="44"/>
              </a:xfrm>
              <a:custGeom>
                <a:avLst/>
                <a:gdLst>
                  <a:gd name="T0" fmla="*/ 174 w 195"/>
                  <a:gd name="T1" fmla="*/ 17 h 87"/>
                  <a:gd name="T2" fmla="*/ 195 w 195"/>
                  <a:gd name="T3" fmla="*/ 87 h 87"/>
                  <a:gd name="T4" fmla="*/ 112 w 195"/>
                  <a:gd name="T5" fmla="*/ 49 h 87"/>
                  <a:gd name="T6" fmla="*/ 0 w 195"/>
                  <a:gd name="T7" fmla="*/ 0 h 87"/>
                  <a:gd name="T8" fmla="*/ 70 w 195"/>
                  <a:gd name="T9" fmla="*/ 3 h 87"/>
                  <a:gd name="T10" fmla="*/ 153 w 195"/>
                  <a:gd name="T11" fmla="*/ 21 h 87"/>
                  <a:gd name="T12" fmla="*/ 174 w 195"/>
                  <a:gd name="T13" fmla="*/ 17 h 87"/>
                  <a:gd name="T14" fmla="*/ 174 w 195"/>
                  <a:gd name="T15" fmla="*/ 17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5"/>
                  <a:gd name="T25" fmla="*/ 0 h 87"/>
                  <a:gd name="T26" fmla="*/ 195 w 195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5" h="87">
                    <a:moveTo>
                      <a:pt x="174" y="17"/>
                    </a:moveTo>
                    <a:lnTo>
                      <a:pt x="195" y="87"/>
                    </a:lnTo>
                    <a:lnTo>
                      <a:pt x="112" y="49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153" y="21"/>
                    </a:lnTo>
                    <a:lnTo>
                      <a:pt x="174" y="17"/>
                    </a:lnTo>
                    <a:close/>
                  </a:path>
                </a:pathLst>
              </a:custGeom>
              <a:solidFill>
                <a:srgbClr val="C9D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44" name="Freeform 33">
                <a:extLst>
                  <a:ext uri="{FF2B5EF4-FFF2-40B4-BE49-F238E27FC236}">
                    <a16:creationId xmlns:a16="http://schemas.microsoft.com/office/drawing/2014/main" xmlns="" id="{32719B48-E489-4129-ACA5-1B4E31399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3786"/>
                <a:ext cx="188" cy="75"/>
              </a:xfrm>
              <a:custGeom>
                <a:avLst/>
                <a:gdLst>
                  <a:gd name="T0" fmla="*/ 243 w 376"/>
                  <a:gd name="T1" fmla="*/ 49 h 150"/>
                  <a:gd name="T2" fmla="*/ 325 w 376"/>
                  <a:gd name="T3" fmla="*/ 91 h 150"/>
                  <a:gd name="T4" fmla="*/ 376 w 376"/>
                  <a:gd name="T5" fmla="*/ 116 h 150"/>
                  <a:gd name="T6" fmla="*/ 346 w 376"/>
                  <a:gd name="T7" fmla="*/ 125 h 150"/>
                  <a:gd name="T8" fmla="*/ 346 w 376"/>
                  <a:gd name="T9" fmla="*/ 150 h 150"/>
                  <a:gd name="T10" fmla="*/ 251 w 376"/>
                  <a:gd name="T11" fmla="*/ 129 h 150"/>
                  <a:gd name="T12" fmla="*/ 159 w 376"/>
                  <a:gd name="T13" fmla="*/ 83 h 150"/>
                  <a:gd name="T14" fmla="*/ 0 w 376"/>
                  <a:gd name="T15" fmla="*/ 0 h 150"/>
                  <a:gd name="T16" fmla="*/ 167 w 376"/>
                  <a:gd name="T17" fmla="*/ 42 h 150"/>
                  <a:gd name="T18" fmla="*/ 243 w 376"/>
                  <a:gd name="T19" fmla="*/ 49 h 150"/>
                  <a:gd name="T20" fmla="*/ 243 w 376"/>
                  <a:gd name="T21" fmla="*/ 49 h 1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6"/>
                  <a:gd name="T34" fmla="*/ 0 h 150"/>
                  <a:gd name="T35" fmla="*/ 376 w 376"/>
                  <a:gd name="T36" fmla="*/ 150 h 1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6" h="150">
                    <a:moveTo>
                      <a:pt x="243" y="49"/>
                    </a:moveTo>
                    <a:lnTo>
                      <a:pt x="325" y="91"/>
                    </a:lnTo>
                    <a:lnTo>
                      <a:pt x="376" y="116"/>
                    </a:lnTo>
                    <a:lnTo>
                      <a:pt x="346" y="125"/>
                    </a:lnTo>
                    <a:lnTo>
                      <a:pt x="346" y="150"/>
                    </a:lnTo>
                    <a:lnTo>
                      <a:pt x="251" y="129"/>
                    </a:lnTo>
                    <a:lnTo>
                      <a:pt x="159" y="83"/>
                    </a:lnTo>
                    <a:lnTo>
                      <a:pt x="0" y="0"/>
                    </a:lnTo>
                    <a:lnTo>
                      <a:pt x="167" y="42"/>
                    </a:lnTo>
                    <a:lnTo>
                      <a:pt x="243" y="49"/>
                    </a:lnTo>
                    <a:close/>
                  </a:path>
                </a:pathLst>
              </a:custGeom>
              <a:solidFill>
                <a:srgbClr val="ED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45" name="Freeform 34">
                <a:extLst>
                  <a:ext uri="{FF2B5EF4-FFF2-40B4-BE49-F238E27FC236}">
                    <a16:creationId xmlns:a16="http://schemas.microsoft.com/office/drawing/2014/main" xmlns="" id="{A398AB10-C8E1-4E84-A2B2-F570257E9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602"/>
                <a:ext cx="167" cy="60"/>
              </a:xfrm>
              <a:custGeom>
                <a:avLst/>
                <a:gdLst>
                  <a:gd name="T0" fmla="*/ 100 w 334"/>
                  <a:gd name="T1" fmla="*/ 7 h 120"/>
                  <a:gd name="T2" fmla="*/ 197 w 334"/>
                  <a:gd name="T3" fmla="*/ 36 h 120"/>
                  <a:gd name="T4" fmla="*/ 275 w 334"/>
                  <a:gd name="T5" fmla="*/ 91 h 120"/>
                  <a:gd name="T6" fmla="*/ 334 w 334"/>
                  <a:gd name="T7" fmla="*/ 120 h 120"/>
                  <a:gd name="T8" fmla="*/ 243 w 334"/>
                  <a:gd name="T9" fmla="*/ 102 h 120"/>
                  <a:gd name="T10" fmla="*/ 167 w 334"/>
                  <a:gd name="T11" fmla="*/ 74 h 120"/>
                  <a:gd name="T12" fmla="*/ 79 w 334"/>
                  <a:gd name="T13" fmla="*/ 36 h 120"/>
                  <a:gd name="T14" fmla="*/ 0 w 334"/>
                  <a:gd name="T15" fmla="*/ 0 h 120"/>
                  <a:gd name="T16" fmla="*/ 100 w 334"/>
                  <a:gd name="T17" fmla="*/ 7 h 120"/>
                  <a:gd name="T18" fmla="*/ 100 w 334"/>
                  <a:gd name="T19" fmla="*/ 7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4"/>
                  <a:gd name="T31" fmla="*/ 0 h 120"/>
                  <a:gd name="T32" fmla="*/ 334 w 334"/>
                  <a:gd name="T33" fmla="*/ 120 h 1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4" h="120">
                    <a:moveTo>
                      <a:pt x="100" y="7"/>
                    </a:moveTo>
                    <a:lnTo>
                      <a:pt x="197" y="36"/>
                    </a:lnTo>
                    <a:lnTo>
                      <a:pt x="275" y="91"/>
                    </a:lnTo>
                    <a:lnTo>
                      <a:pt x="334" y="120"/>
                    </a:lnTo>
                    <a:lnTo>
                      <a:pt x="243" y="102"/>
                    </a:lnTo>
                    <a:lnTo>
                      <a:pt x="167" y="74"/>
                    </a:lnTo>
                    <a:lnTo>
                      <a:pt x="79" y="36"/>
                    </a:lnTo>
                    <a:lnTo>
                      <a:pt x="0" y="0"/>
                    </a:lnTo>
                    <a:lnTo>
                      <a:pt x="100" y="7"/>
                    </a:lnTo>
                    <a:close/>
                  </a:path>
                </a:pathLst>
              </a:custGeom>
              <a:solidFill>
                <a:srgbClr val="C9D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46" name="Freeform 35">
                <a:extLst>
                  <a:ext uri="{FF2B5EF4-FFF2-40B4-BE49-F238E27FC236}">
                    <a16:creationId xmlns:a16="http://schemas.microsoft.com/office/drawing/2014/main" xmlns="" id="{C1FA6E59-8B36-4C6B-8019-7B7B82D94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3664"/>
                <a:ext cx="612" cy="230"/>
              </a:xfrm>
              <a:custGeom>
                <a:avLst/>
                <a:gdLst>
                  <a:gd name="T0" fmla="*/ 101 w 1224"/>
                  <a:gd name="T1" fmla="*/ 31 h 460"/>
                  <a:gd name="T2" fmla="*/ 274 w 1224"/>
                  <a:gd name="T3" fmla="*/ 80 h 460"/>
                  <a:gd name="T4" fmla="*/ 407 w 1224"/>
                  <a:gd name="T5" fmla="*/ 109 h 460"/>
                  <a:gd name="T6" fmla="*/ 770 w 1224"/>
                  <a:gd name="T7" fmla="*/ 219 h 460"/>
                  <a:gd name="T8" fmla="*/ 990 w 1224"/>
                  <a:gd name="T9" fmla="*/ 293 h 460"/>
                  <a:gd name="T10" fmla="*/ 1099 w 1224"/>
                  <a:gd name="T11" fmla="*/ 339 h 460"/>
                  <a:gd name="T12" fmla="*/ 1224 w 1224"/>
                  <a:gd name="T13" fmla="*/ 422 h 460"/>
                  <a:gd name="T14" fmla="*/ 1216 w 1224"/>
                  <a:gd name="T15" fmla="*/ 460 h 460"/>
                  <a:gd name="T16" fmla="*/ 1129 w 1224"/>
                  <a:gd name="T17" fmla="*/ 447 h 460"/>
                  <a:gd name="T18" fmla="*/ 954 w 1224"/>
                  <a:gd name="T19" fmla="*/ 394 h 460"/>
                  <a:gd name="T20" fmla="*/ 882 w 1224"/>
                  <a:gd name="T21" fmla="*/ 335 h 460"/>
                  <a:gd name="T22" fmla="*/ 819 w 1224"/>
                  <a:gd name="T23" fmla="*/ 310 h 460"/>
                  <a:gd name="T24" fmla="*/ 724 w 1224"/>
                  <a:gd name="T25" fmla="*/ 297 h 460"/>
                  <a:gd name="T26" fmla="*/ 644 w 1224"/>
                  <a:gd name="T27" fmla="*/ 272 h 460"/>
                  <a:gd name="T28" fmla="*/ 644 w 1224"/>
                  <a:gd name="T29" fmla="*/ 251 h 460"/>
                  <a:gd name="T30" fmla="*/ 774 w 1224"/>
                  <a:gd name="T31" fmla="*/ 280 h 460"/>
                  <a:gd name="T32" fmla="*/ 682 w 1224"/>
                  <a:gd name="T33" fmla="*/ 234 h 460"/>
                  <a:gd name="T34" fmla="*/ 532 w 1224"/>
                  <a:gd name="T35" fmla="*/ 192 h 460"/>
                  <a:gd name="T36" fmla="*/ 414 w 1224"/>
                  <a:gd name="T37" fmla="*/ 160 h 460"/>
                  <a:gd name="T38" fmla="*/ 285 w 1224"/>
                  <a:gd name="T39" fmla="*/ 126 h 460"/>
                  <a:gd name="T40" fmla="*/ 116 w 1224"/>
                  <a:gd name="T41" fmla="*/ 88 h 460"/>
                  <a:gd name="T42" fmla="*/ 17 w 1224"/>
                  <a:gd name="T43" fmla="*/ 27 h 460"/>
                  <a:gd name="T44" fmla="*/ 0 w 1224"/>
                  <a:gd name="T45" fmla="*/ 0 h 460"/>
                  <a:gd name="T46" fmla="*/ 101 w 1224"/>
                  <a:gd name="T47" fmla="*/ 31 h 460"/>
                  <a:gd name="T48" fmla="*/ 101 w 1224"/>
                  <a:gd name="T49" fmla="*/ 31 h 4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24"/>
                  <a:gd name="T76" fmla="*/ 0 h 460"/>
                  <a:gd name="T77" fmla="*/ 1224 w 1224"/>
                  <a:gd name="T78" fmla="*/ 460 h 4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24" h="460">
                    <a:moveTo>
                      <a:pt x="101" y="31"/>
                    </a:moveTo>
                    <a:lnTo>
                      <a:pt x="274" y="80"/>
                    </a:lnTo>
                    <a:lnTo>
                      <a:pt x="407" y="109"/>
                    </a:lnTo>
                    <a:lnTo>
                      <a:pt x="770" y="219"/>
                    </a:lnTo>
                    <a:lnTo>
                      <a:pt x="990" y="293"/>
                    </a:lnTo>
                    <a:lnTo>
                      <a:pt x="1099" y="339"/>
                    </a:lnTo>
                    <a:lnTo>
                      <a:pt x="1224" y="422"/>
                    </a:lnTo>
                    <a:lnTo>
                      <a:pt x="1216" y="460"/>
                    </a:lnTo>
                    <a:lnTo>
                      <a:pt x="1129" y="447"/>
                    </a:lnTo>
                    <a:lnTo>
                      <a:pt x="954" y="394"/>
                    </a:lnTo>
                    <a:lnTo>
                      <a:pt x="882" y="335"/>
                    </a:lnTo>
                    <a:lnTo>
                      <a:pt x="819" y="310"/>
                    </a:lnTo>
                    <a:lnTo>
                      <a:pt x="724" y="297"/>
                    </a:lnTo>
                    <a:lnTo>
                      <a:pt x="644" y="272"/>
                    </a:lnTo>
                    <a:lnTo>
                      <a:pt x="644" y="251"/>
                    </a:lnTo>
                    <a:lnTo>
                      <a:pt x="774" y="280"/>
                    </a:lnTo>
                    <a:lnTo>
                      <a:pt x="682" y="234"/>
                    </a:lnTo>
                    <a:lnTo>
                      <a:pt x="532" y="192"/>
                    </a:lnTo>
                    <a:lnTo>
                      <a:pt x="414" y="160"/>
                    </a:lnTo>
                    <a:lnTo>
                      <a:pt x="285" y="126"/>
                    </a:lnTo>
                    <a:lnTo>
                      <a:pt x="116" y="88"/>
                    </a:lnTo>
                    <a:lnTo>
                      <a:pt x="17" y="27"/>
                    </a:lnTo>
                    <a:lnTo>
                      <a:pt x="0" y="0"/>
                    </a:lnTo>
                    <a:lnTo>
                      <a:pt x="101" y="31"/>
                    </a:lnTo>
                    <a:close/>
                  </a:path>
                </a:pathLst>
              </a:custGeom>
              <a:solidFill>
                <a:srgbClr val="ED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47" name="Freeform 36">
                <a:extLst>
                  <a:ext uri="{FF2B5EF4-FFF2-40B4-BE49-F238E27FC236}">
                    <a16:creationId xmlns:a16="http://schemas.microsoft.com/office/drawing/2014/main" xmlns="" id="{BE8A2E7C-482B-46C3-9F4C-6C9CFE8D8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3486"/>
                <a:ext cx="1480" cy="466"/>
              </a:xfrm>
              <a:custGeom>
                <a:avLst/>
                <a:gdLst>
                  <a:gd name="T0" fmla="*/ 2883 w 2959"/>
                  <a:gd name="T1" fmla="*/ 922 h 933"/>
                  <a:gd name="T2" fmla="*/ 2646 w 2959"/>
                  <a:gd name="T3" fmla="*/ 859 h 933"/>
                  <a:gd name="T4" fmla="*/ 2496 w 2959"/>
                  <a:gd name="T5" fmla="*/ 800 h 933"/>
                  <a:gd name="T6" fmla="*/ 2475 w 2959"/>
                  <a:gd name="T7" fmla="*/ 734 h 933"/>
                  <a:gd name="T8" fmla="*/ 2325 w 2959"/>
                  <a:gd name="T9" fmla="*/ 667 h 933"/>
                  <a:gd name="T10" fmla="*/ 2171 w 2959"/>
                  <a:gd name="T11" fmla="*/ 605 h 933"/>
                  <a:gd name="T12" fmla="*/ 1988 w 2959"/>
                  <a:gd name="T13" fmla="*/ 542 h 933"/>
                  <a:gd name="T14" fmla="*/ 1534 w 2959"/>
                  <a:gd name="T15" fmla="*/ 371 h 933"/>
                  <a:gd name="T16" fmla="*/ 1279 w 2959"/>
                  <a:gd name="T17" fmla="*/ 308 h 933"/>
                  <a:gd name="T18" fmla="*/ 1059 w 2959"/>
                  <a:gd name="T19" fmla="*/ 255 h 933"/>
                  <a:gd name="T20" fmla="*/ 1049 w 2959"/>
                  <a:gd name="T21" fmla="*/ 287 h 933"/>
                  <a:gd name="T22" fmla="*/ 2159 w 2959"/>
                  <a:gd name="T23" fmla="*/ 709 h 933"/>
                  <a:gd name="T24" fmla="*/ 2475 w 2959"/>
                  <a:gd name="T25" fmla="*/ 933 h 933"/>
                  <a:gd name="T26" fmla="*/ 2135 w 2959"/>
                  <a:gd name="T27" fmla="*/ 758 h 933"/>
                  <a:gd name="T28" fmla="*/ 1188 w 2959"/>
                  <a:gd name="T29" fmla="*/ 357 h 933"/>
                  <a:gd name="T30" fmla="*/ 1046 w 2959"/>
                  <a:gd name="T31" fmla="*/ 350 h 933"/>
                  <a:gd name="T32" fmla="*/ 1430 w 2959"/>
                  <a:gd name="T33" fmla="*/ 508 h 933"/>
                  <a:gd name="T34" fmla="*/ 1967 w 2959"/>
                  <a:gd name="T35" fmla="*/ 789 h 933"/>
                  <a:gd name="T36" fmla="*/ 2188 w 2959"/>
                  <a:gd name="T37" fmla="*/ 901 h 933"/>
                  <a:gd name="T38" fmla="*/ 1813 w 2959"/>
                  <a:gd name="T39" fmla="*/ 762 h 933"/>
                  <a:gd name="T40" fmla="*/ 1743 w 2959"/>
                  <a:gd name="T41" fmla="*/ 850 h 933"/>
                  <a:gd name="T42" fmla="*/ 1660 w 2959"/>
                  <a:gd name="T43" fmla="*/ 717 h 933"/>
                  <a:gd name="T44" fmla="*/ 1584 w 2959"/>
                  <a:gd name="T45" fmla="*/ 734 h 933"/>
                  <a:gd name="T46" fmla="*/ 1492 w 2959"/>
                  <a:gd name="T47" fmla="*/ 696 h 933"/>
                  <a:gd name="T48" fmla="*/ 1380 w 2959"/>
                  <a:gd name="T49" fmla="*/ 591 h 933"/>
                  <a:gd name="T50" fmla="*/ 1384 w 2959"/>
                  <a:gd name="T51" fmla="*/ 637 h 933"/>
                  <a:gd name="T52" fmla="*/ 1276 w 2959"/>
                  <a:gd name="T53" fmla="*/ 601 h 933"/>
                  <a:gd name="T54" fmla="*/ 1203 w 2959"/>
                  <a:gd name="T55" fmla="*/ 587 h 933"/>
                  <a:gd name="T56" fmla="*/ 1070 w 2959"/>
                  <a:gd name="T57" fmla="*/ 475 h 933"/>
                  <a:gd name="T58" fmla="*/ 941 w 2959"/>
                  <a:gd name="T59" fmla="*/ 367 h 933"/>
                  <a:gd name="T60" fmla="*/ 816 w 2959"/>
                  <a:gd name="T61" fmla="*/ 316 h 933"/>
                  <a:gd name="T62" fmla="*/ 920 w 2959"/>
                  <a:gd name="T63" fmla="*/ 395 h 933"/>
                  <a:gd name="T64" fmla="*/ 762 w 2959"/>
                  <a:gd name="T65" fmla="*/ 354 h 933"/>
                  <a:gd name="T66" fmla="*/ 382 w 2959"/>
                  <a:gd name="T67" fmla="*/ 145 h 933"/>
                  <a:gd name="T68" fmla="*/ 247 w 2959"/>
                  <a:gd name="T69" fmla="*/ 74 h 933"/>
                  <a:gd name="T70" fmla="*/ 133 w 2959"/>
                  <a:gd name="T71" fmla="*/ 15 h 933"/>
                  <a:gd name="T72" fmla="*/ 759 w 2959"/>
                  <a:gd name="T73" fmla="*/ 255 h 933"/>
                  <a:gd name="T74" fmla="*/ 958 w 2959"/>
                  <a:gd name="T75" fmla="*/ 274 h 933"/>
                  <a:gd name="T76" fmla="*/ 937 w 2959"/>
                  <a:gd name="T77" fmla="*/ 203 h 933"/>
                  <a:gd name="T78" fmla="*/ 1171 w 2959"/>
                  <a:gd name="T79" fmla="*/ 221 h 933"/>
                  <a:gd name="T80" fmla="*/ 2051 w 2959"/>
                  <a:gd name="T81" fmla="*/ 504 h 933"/>
                  <a:gd name="T82" fmla="*/ 2538 w 2959"/>
                  <a:gd name="T83" fmla="*/ 734 h 933"/>
                  <a:gd name="T84" fmla="*/ 2845 w 2959"/>
                  <a:gd name="T85" fmla="*/ 808 h 93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59"/>
                  <a:gd name="T130" fmla="*/ 0 h 933"/>
                  <a:gd name="T131" fmla="*/ 2959 w 2959"/>
                  <a:gd name="T132" fmla="*/ 933 h 93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59" h="933">
                    <a:moveTo>
                      <a:pt x="2946" y="880"/>
                    </a:moveTo>
                    <a:lnTo>
                      <a:pt x="2959" y="930"/>
                    </a:lnTo>
                    <a:lnTo>
                      <a:pt x="2883" y="922"/>
                    </a:lnTo>
                    <a:lnTo>
                      <a:pt x="2800" y="912"/>
                    </a:lnTo>
                    <a:lnTo>
                      <a:pt x="2733" y="880"/>
                    </a:lnTo>
                    <a:lnTo>
                      <a:pt x="2646" y="859"/>
                    </a:lnTo>
                    <a:lnTo>
                      <a:pt x="2600" y="838"/>
                    </a:lnTo>
                    <a:lnTo>
                      <a:pt x="2570" y="814"/>
                    </a:lnTo>
                    <a:lnTo>
                      <a:pt x="2496" y="800"/>
                    </a:lnTo>
                    <a:lnTo>
                      <a:pt x="2467" y="772"/>
                    </a:lnTo>
                    <a:lnTo>
                      <a:pt x="2551" y="779"/>
                    </a:lnTo>
                    <a:lnTo>
                      <a:pt x="2475" y="734"/>
                    </a:lnTo>
                    <a:lnTo>
                      <a:pt x="2412" y="726"/>
                    </a:lnTo>
                    <a:lnTo>
                      <a:pt x="2296" y="709"/>
                    </a:lnTo>
                    <a:lnTo>
                      <a:pt x="2325" y="667"/>
                    </a:lnTo>
                    <a:lnTo>
                      <a:pt x="2287" y="650"/>
                    </a:lnTo>
                    <a:lnTo>
                      <a:pt x="2199" y="633"/>
                    </a:lnTo>
                    <a:lnTo>
                      <a:pt x="2171" y="605"/>
                    </a:lnTo>
                    <a:lnTo>
                      <a:pt x="2142" y="566"/>
                    </a:lnTo>
                    <a:lnTo>
                      <a:pt x="2059" y="546"/>
                    </a:lnTo>
                    <a:lnTo>
                      <a:pt x="1988" y="542"/>
                    </a:lnTo>
                    <a:lnTo>
                      <a:pt x="1943" y="528"/>
                    </a:lnTo>
                    <a:lnTo>
                      <a:pt x="1772" y="475"/>
                    </a:lnTo>
                    <a:lnTo>
                      <a:pt x="1534" y="371"/>
                    </a:lnTo>
                    <a:lnTo>
                      <a:pt x="1412" y="342"/>
                    </a:lnTo>
                    <a:lnTo>
                      <a:pt x="1338" y="336"/>
                    </a:lnTo>
                    <a:lnTo>
                      <a:pt x="1279" y="308"/>
                    </a:lnTo>
                    <a:lnTo>
                      <a:pt x="1255" y="270"/>
                    </a:lnTo>
                    <a:lnTo>
                      <a:pt x="1095" y="255"/>
                    </a:lnTo>
                    <a:lnTo>
                      <a:pt x="1059" y="255"/>
                    </a:lnTo>
                    <a:lnTo>
                      <a:pt x="1017" y="238"/>
                    </a:lnTo>
                    <a:lnTo>
                      <a:pt x="1004" y="249"/>
                    </a:lnTo>
                    <a:lnTo>
                      <a:pt x="1049" y="287"/>
                    </a:lnTo>
                    <a:lnTo>
                      <a:pt x="1255" y="342"/>
                    </a:lnTo>
                    <a:lnTo>
                      <a:pt x="1650" y="483"/>
                    </a:lnTo>
                    <a:lnTo>
                      <a:pt x="2159" y="709"/>
                    </a:lnTo>
                    <a:lnTo>
                      <a:pt x="2408" y="850"/>
                    </a:lnTo>
                    <a:lnTo>
                      <a:pt x="2462" y="888"/>
                    </a:lnTo>
                    <a:lnTo>
                      <a:pt x="2475" y="933"/>
                    </a:lnTo>
                    <a:lnTo>
                      <a:pt x="2399" y="926"/>
                    </a:lnTo>
                    <a:lnTo>
                      <a:pt x="2241" y="855"/>
                    </a:lnTo>
                    <a:lnTo>
                      <a:pt x="2135" y="758"/>
                    </a:lnTo>
                    <a:lnTo>
                      <a:pt x="1821" y="597"/>
                    </a:lnTo>
                    <a:lnTo>
                      <a:pt x="1401" y="437"/>
                    </a:lnTo>
                    <a:lnTo>
                      <a:pt x="1188" y="357"/>
                    </a:lnTo>
                    <a:lnTo>
                      <a:pt x="1129" y="342"/>
                    </a:lnTo>
                    <a:lnTo>
                      <a:pt x="1059" y="336"/>
                    </a:lnTo>
                    <a:lnTo>
                      <a:pt x="1046" y="350"/>
                    </a:lnTo>
                    <a:lnTo>
                      <a:pt x="1146" y="405"/>
                    </a:lnTo>
                    <a:lnTo>
                      <a:pt x="1304" y="462"/>
                    </a:lnTo>
                    <a:lnTo>
                      <a:pt x="1430" y="508"/>
                    </a:lnTo>
                    <a:lnTo>
                      <a:pt x="1597" y="608"/>
                    </a:lnTo>
                    <a:lnTo>
                      <a:pt x="1758" y="692"/>
                    </a:lnTo>
                    <a:lnTo>
                      <a:pt x="1967" y="789"/>
                    </a:lnTo>
                    <a:lnTo>
                      <a:pt x="2038" y="834"/>
                    </a:lnTo>
                    <a:lnTo>
                      <a:pt x="2108" y="863"/>
                    </a:lnTo>
                    <a:lnTo>
                      <a:pt x="2188" y="901"/>
                    </a:lnTo>
                    <a:lnTo>
                      <a:pt x="2192" y="918"/>
                    </a:lnTo>
                    <a:lnTo>
                      <a:pt x="1971" y="850"/>
                    </a:lnTo>
                    <a:lnTo>
                      <a:pt x="1813" y="762"/>
                    </a:lnTo>
                    <a:lnTo>
                      <a:pt x="1810" y="821"/>
                    </a:lnTo>
                    <a:lnTo>
                      <a:pt x="1772" y="846"/>
                    </a:lnTo>
                    <a:lnTo>
                      <a:pt x="1743" y="850"/>
                    </a:lnTo>
                    <a:lnTo>
                      <a:pt x="1713" y="829"/>
                    </a:lnTo>
                    <a:lnTo>
                      <a:pt x="1688" y="762"/>
                    </a:lnTo>
                    <a:lnTo>
                      <a:pt x="1660" y="717"/>
                    </a:lnTo>
                    <a:lnTo>
                      <a:pt x="1584" y="684"/>
                    </a:lnTo>
                    <a:lnTo>
                      <a:pt x="1555" y="679"/>
                    </a:lnTo>
                    <a:lnTo>
                      <a:pt x="1584" y="734"/>
                    </a:lnTo>
                    <a:lnTo>
                      <a:pt x="1555" y="758"/>
                    </a:lnTo>
                    <a:lnTo>
                      <a:pt x="1513" y="741"/>
                    </a:lnTo>
                    <a:lnTo>
                      <a:pt x="1492" y="696"/>
                    </a:lnTo>
                    <a:lnTo>
                      <a:pt x="1433" y="663"/>
                    </a:lnTo>
                    <a:lnTo>
                      <a:pt x="1405" y="612"/>
                    </a:lnTo>
                    <a:lnTo>
                      <a:pt x="1380" y="591"/>
                    </a:lnTo>
                    <a:lnTo>
                      <a:pt x="1350" y="597"/>
                    </a:lnTo>
                    <a:lnTo>
                      <a:pt x="1359" y="622"/>
                    </a:lnTo>
                    <a:lnTo>
                      <a:pt x="1384" y="637"/>
                    </a:lnTo>
                    <a:lnTo>
                      <a:pt x="1350" y="654"/>
                    </a:lnTo>
                    <a:lnTo>
                      <a:pt x="1314" y="637"/>
                    </a:lnTo>
                    <a:lnTo>
                      <a:pt x="1276" y="601"/>
                    </a:lnTo>
                    <a:lnTo>
                      <a:pt x="1234" y="555"/>
                    </a:lnTo>
                    <a:lnTo>
                      <a:pt x="1203" y="563"/>
                    </a:lnTo>
                    <a:lnTo>
                      <a:pt x="1203" y="587"/>
                    </a:lnTo>
                    <a:lnTo>
                      <a:pt x="1150" y="563"/>
                    </a:lnTo>
                    <a:lnTo>
                      <a:pt x="1105" y="525"/>
                    </a:lnTo>
                    <a:lnTo>
                      <a:pt x="1070" y="475"/>
                    </a:lnTo>
                    <a:lnTo>
                      <a:pt x="1053" y="437"/>
                    </a:lnTo>
                    <a:lnTo>
                      <a:pt x="979" y="399"/>
                    </a:lnTo>
                    <a:lnTo>
                      <a:pt x="941" y="367"/>
                    </a:lnTo>
                    <a:lnTo>
                      <a:pt x="903" y="342"/>
                    </a:lnTo>
                    <a:lnTo>
                      <a:pt x="858" y="329"/>
                    </a:lnTo>
                    <a:lnTo>
                      <a:pt x="816" y="316"/>
                    </a:lnTo>
                    <a:lnTo>
                      <a:pt x="791" y="316"/>
                    </a:lnTo>
                    <a:lnTo>
                      <a:pt x="816" y="336"/>
                    </a:lnTo>
                    <a:lnTo>
                      <a:pt x="920" y="395"/>
                    </a:lnTo>
                    <a:lnTo>
                      <a:pt x="924" y="413"/>
                    </a:lnTo>
                    <a:lnTo>
                      <a:pt x="888" y="409"/>
                    </a:lnTo>
                    <a:lnTo>
                      <a:pt x="762" y="354"/>
                    </a:lnTo>
                    <a:lnTo>
                      <a:pt x="654" y="287"/>
                    </a:lnTo>
                    <a:lnTo>
                      <a:pt x="411" y="179"/>
                    </a:lnTo>
                    <a:lnTo>
                      <a:pt x="382" y="145"/>
                    </a:lnTo>
                    <a:lnTo>
                      <a:pt x="390" y="133"/>
                    </a:lnTo>
                    <a:lnTo>
                      <a:pt x="341" y="95"/>
                    </a:lnTo>
                    <a:lnTo>
                      <a:pt x="247" y="74"/>
                    </a:lnTo>
                    <a:lnTo>
                      <a:pt x="126" y="36"/>
                    </a:lnTo>
                    <a:lnTo>
                      <a:pt x="0" y="0"/>
                    </a:lnTo>
                    <a:lnTo>
                      <a:pt x="133" y="15"/>
                    </a:lnTo>
                    <a:lnTo>
                      <a:pt x="420" y="103"/>
                    </a:lnTo>
                    <a:lnTo>
                      <a:pt x="683" y="221"/>
                    </a:lnTo>
                    <a:lnTo>
                      <a:pt x="759" y="255"/>
                    </a:lnTo>
                    <a:lnTo>
                      <a:pt x="850" y="270"/>
                    </a:lnTo>
                    <a:lnTo>
                      <a:pt x="983" y="316"/>
                    </a:lnTo>
                    <a:lnTo>
                      <a:pt x="958" y="274"/>
                    </a:lnTo>
                    <a:lnTo>
                      <a:pt x="941" y="255"/>
                    </a:lnTo>
                    <a:lnTo>
                      <a:pt x="920" y="224"/>
                    </a:lnTo>
                    <a:lnTo>
                      <a:pt x="937" y="203"/>
                    </a:lnTo>
                    <a:lnTo>
                      <a:pt x="1029" y="207"/>
                    </a:lnTo>
                    <a:lnTo>
                      <a:pt x="1091" y="192"/>
                    </a:lnTo>
                    <a:lnTo>
                      <a:pt x="1171" y="221"/>
                    </a:lnTo>
                    <a:lnTo>
                      <a:pt x="1405" y="270"/>
                    </a:lnTo>
                    <a:lnTo>
                      <a:pt x="1789" y="395"/>
                    </a:lnTo>
                    <a:lnTo>
                      <a:pt x="2051" y="504"/>
                    </a:lnTo>
                    <a:lnTo>
                      <a:pt x="2329" y="616"/>
                    </a:lnTo>
                    <a:lnTo>
                      <a:pt x="2391" y="650"/>
                    </a:lnTo>
                    <a:lnTo>
                      <a:pt x="2538" y="734"/>
                    </a:lnTo>
                    <a:lnTo>
                      <a:pt x="2654" y="734"/>
                    </a:lnTo>
                    <a:lnTo>
                      <a:pt x="2737" y="762"/>
                    </a:lnTo>
                    <a:lnTo>
                      <a:pt x="2845" y="808"/>
                    </a:lnTo>
                    <a:lnTo>
                      <a:pt x="2946" y="880"/>
                    </a:lnTo>
                    <a:close/>
                  </a:path>
                </a:pathLst>
              </a:custGeom>
              <a:solidFill>
                <a:srgbClr val="C9D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48" name="Freeform 37">
                <a:extLst>
                  <a:ext uri="{FF2B5EF4-FFF2-40B4-BE49-F238E27FC236}">
                    <a16:creationId xmlns:a16="http://schemas.microsoft.com/office/drawing/2014/main" xmlns="" id="{691E8BF7-F634-4903-913D-5253B84F1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" y="3454"/>
                <a:ext cx="1079" cy="461"/>
              </a:xfrm>
              <a:custGeom>
                <a:avLst/>
                <a:gdLst>
                  <a:gd name="T0" fmla="*/ 576 w 2159"/>
                  <a:gd name="T1" fmla="*/ 74 h 922"/>
                  <a:gd name="T2" fmla="*/ 842 w 2159"/>
                  <a:gd name="T3" fmla="*/ 204 h 922"/>
                  <a:gd name="T4" fmla="*/ 1030 w 2159"/>
                  <a:gd name="T5" fmla="*/ 263 h 922"/>
                  <a:gd name="T6" fmla="*/ 1095 w 2159"/>
                  <a:gd name="T7" fmla="*/ 301 h 922"/>
                  <a:gd name="T8" fmla="*/ 1178 w 2159"/>
                  <a:gd name="T9" fmla="*/ 375 h 922"/>
                  <a:gd name="T10" fmla="*/ 1338 w 2159"/>
                  <a:gd name="T11" fmla="*/ 472 h 922"/>
                  <a:gd name="T12" fmla="*/ 1545 w 2159"/>
                  <a:gd name="T13" fmla="*/ 559 h 922"/>
                  <a:gd name="T14" fmla="*/ 1614 w 2159"/>
                  <a:gd name="T15" fmla="*/ 580 h 922"/>
                  <a:gd name="T16" fmla="*/ 1688 w 2159"/>
                  <a:gd name="T17" fmla="*/ 618 h 922"/>
                  <a:gd name="T18" fmla="*/ 1709 w 2159"/>
                  <a:gd name="T19" fmla="*/ 668 h 922"/>
                  <a:gd name="T20" fmla="*/ 1960 w 2159"/>
                  <a:gd name="T21" fmla="*/ 780 h 922"/>
                  <a:gd name="T22" fmla="*/ 2096 w 2159"/>
                  <a:gd name="T23" fmla="*/ 863 h 922"/>
                  <a:gd name="T24" fmla="*/ 2159 w 2159"/>
                  <a:gd name="T25" fmla="*/ 884 h 922"/>
                  <a:gd name="T26" fmla="*/ 2117 w 2159"/>
                  <a:gd name="T27" fmla="*/ 918 h 922"/>
                  <a:gd name="T28" fmla="*/ 2064 w 2159"/>
                  <a:gd name="T29" fmla="*/ 922 h 922"/>
                  <a:gd name="T30" fmla="*/ 2022 w 2159"/>
                  <a:gd name="T31" fmla="*/ 901 h 922"/>
                  <a:gd name="T32" fmla="*/ 1922 w 2159"/>
                  <a:gd name="T33" fmla="*/ 831 h 922"/>
                  <a:gd name="T34" fmla="*/ 1779 w 2159"/>
                  <a:gd name="T35" fmla="*/ 755 h 922"/>
                  <a:gd name="T36" fmla="*/ 1768 w 2159"/>
                  <a:gd name="T37" fmla="*/ 772 h 922"/>
                  <a:gd name="T38" fmla="*/ 1695 w 2159"/>
                  <a:gd name="T39" fmla="*/ 717 h 922"/>
                  <a:gd name="T40" fmla="*/ 1629 w 2159"/>
                  <a:gd name="T41" fmla="*/ 660 h 922"/>
                  <a:gd name="T42" fmla="*/ 1541 w 2159"/>
                  <a:gd name="T43" fmla="*/ 601 h 922"/>
                  <a:gd name="T44" fmla="*/ 1503 w 2159"/>
                  <a:gd name="T45" fmla="*/ 601 h 922"/>
                  <a:gd name="T46" fmla="*/ 1509 w 2159"/>
                  <a:gd name="T47" fmla="*/ 639 h 922"/>
                  <a:gd name="T48" fmla="*/ 1621 w 2159"/>
                  <a:gd name="T49" fmla="*/ 759 h 922"/>
                  <a:gd name="T50" fmla="*/ 1695 w 2159"/>
                  <a:gd name="T51" fmla="*/ 776 h 922"/>
                  <a:gd name="T52" fmla="*/ 1800 w 2159"/>
                  <a:gd name="T53" fmla="*/ 831 h 922"/>
                  <a:gd name="T54" fmla="*/ 1880 w 2159"/>
                  <a:gd name="T55" fmla="*/ 892 h 922"/>
                  <a:gd name="T56" fmla="*/ 1834 w 2159"/>
                  <a:gd name="T57" fmla="*/ 892 h 922"/>
                  <a:gd name="T58" fmla="*/ 1446 w 2159"/>
                  <a:gd name="T59" fmla="*/ 700 h 922"/>
                  <a:gd name="T60" fmla="*/ 1182 w 2159"/>
                  <a:gd name="T61" fmla="*/ 534 h 922"/>
                  <a:gd name="T62" fmla="*/ 1070 w 2159"/>
                  <a:gd name="T63" fmla="*/ 493 h 922"/>
                  <a:gd name="T64" fmla="*/ 814 w 2159"/>
                  <a:gd name="T65" fmla="*/ 375 h 922"/>
                  <a:gd name="T66" fmla="*/ 437 w 2159"/>
                  <a:gd name="T67" fmla="*/ 208 h 922"/>
                  <a:gd name="T68" fmla="*/ 203 w 2159"/>
                  <a:gd name="T69" fmla="*/ 78 h 922"/>
                  <a:gd name="T70" fmla="*/ 101 w 2159"/>
                  <a:gd name="T71" fmla="*/ 33 h 922"/>
                  <a:gd name="T72" fmla="*/ 0 w 2159"/>
                  <a:gd name="T73" fmla="*/ 0 h 922"/>
                  <a:gd name="T74" fmla="*/ 116 w 2159"/>
                  <a:gd name="T75" fmla="*/ 16 h 922"/>
                  <a:gd name="T76" fmla="*/ 297 w 2159"/>
                  <a:gd name="T77" fmla="*/ 84 h 922"/>
                  <a:gd name="T78" fmla="*/ 392 w 2159"/>
                  <a:gd name="T79" fmla="*/ 116 h 922"/>
                  <a:gd name="T80" fmla="*/ 409 w 2159"/>
                  <a:gd name="T81" fmla="*/ 92 h 922"/>
                  <a:gd name="T82" fmla="*/ 485 w 2159"/>
                  <a:gd name="T83" fmla="*/ 130 h 922"/>
                  <a:gd name="T84" fmla="*/ 530 w 2159"/>
                  <a:gd name="T85" fmla="*/ 192 h 922"/>
                  <a:gd name="T86" fmla="*/ 629 w 2159"/>
                  <a:gd name="T87" fmla="*/ 242 h 922"/>
                  <a:gd name="T88" fmla="*/ 764 w 2159"/>
                  <a:gd name="T89" fmla="*/ 297 h 922"/>
                  <a:gd name="T90" fmla="*/ 1099 w 2159"/>
                  <a:gd name="T91" fmla="*/ 434 h 922"/>
                  <a:gd name="T92" fmla="*/ 1332 w 2159"/>
                  <a:gd name="T93" fmla="*/ 546 h 922"/>
                  <a:gd name="T94" fmla="*/ 1429 w 2159"/>
                  <a:gd name="T95" fmla="*/ 605 h 922"/>
                  <a:gd name="T96" fmla="*/ 1374 w 2159"/>
                  <a:gd name="T97" fmla="*/ 525 h 922"/>
                  <a:gd name="T98" fmla="*/ 1220 w 2159"/>
                  <a:gd name="T99" fmla="*/ 458 h 922"/>
                  <a:gd name="T100" fmla="*/ 1178 w 2159"/>
                  <a:gd name="T101" fmla="*/ 426 h 922"/>
                  <a:gd name="T102" fmla="*/ 1062 w 2159"/>
                  <a:gd name="T103" fmla="*/ 367 h 922"/>
                  <a:gd name="T104" fmla="*/ 743 w 2159"/>
                  <a:gd name="T105" fmla="*/ 196 h 922"/>
                  <a:gd name="T106" fmla="*/ 547 w 2159"/>
                  <a:gd name="T107" fmla="*/ 95 h 922"/>
                  <a:gd name="T108" fmla="*/ 471 w 2159"/>
                  <a:gd name="T109" fmla="*/ 67 h 922"/>
                  <a:gd name="T110" fmla="*/ 371 w 2159"/>
                  <a:gd name="T111" fmla="*/ 50 h 922"/>
                  <a:gd name="T112" fmla="*/ 388 w 2159"/>
                  <a:gd name="T113" fmla="*/ 63 h 922"/>
                  <a:gd name="T114" fmla="*/ 346 w 2159"/>
                  <a:gd name="T115" fmla="*/ 57 h 922"/>
                  <a:gd name="T116" fmla="*/ 230 w 2159"/>
                  <a:gd name="T117" fmla="*/ 0 h 922"/>
                  <a:gd name="T118" fmla="*/ 527 w 2159"/>
                  <a:gd name="T119" fmla="*/ 46 h 922"/>
                  <a:gd name="T120" fmla="*/ 576 w 2159"/>
                  <a:gd name="T121" fmla="*/ 74 h 922"/>
                  <a:gd name="T122" fmla="*/ 576 w 2159"/>
                  <a:gd name="T123" fmla="*/ 74 h 9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59"/>
                  <a:gd name="T187" fmla="*/ 0 h 922"/>
                  <a:gd name="T188" fmla="*/ 2159 w 2159"/>
                  <a:gd name="T189" fmla="*/ 922 h 9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59" h="922">
                    <a:moveTo>
                      <a:pt x="576" y="74"/>
                    </a:moveTo>
                    <a:lnTo>
                      <a:pt x="842" y="204"/>
                    </a:lnTo>
                    <a:lnTo>
                      <a:pt x="1030" y="263"/>
                    </a:lnTo>
                    <a:lnTo>
                      <a:pt x="1095" y="301"/>
                    </a:lnTo>
                    <a:lnTo>
                      <a:pt x="1178" y="375"/>
                    </a:lnTo>
                    <a:lnTo>
                      <a:pt x="1338" y="472"/>
                    </a:lnTo>
                    <a:lnTo>
                      <a:pt x="1545" y="559"/>
                    </a:lnTo>
                    <a:lnTo>
                      <a:pt x="1614" y="580"/>
                    </a:lnTo>
                    <a:lnTo>
                      <a:pt x="1688" y="618"/>
                    </a:lnTo>
                    <a:lnTo>
                      <a:pt x="1709" y="668"/>
                    </a:lnTo>
                    <a:lnTo>
                      <a:pt x="1960" y="780"/>
                    </a:lnTo>
                    <a:lnTo>
                      <a:pt x="2096" y="863"/>
                    </a:lnTo>
                    <a:lnTo>
                      <a:pt x="2159" y="884"/>
                    </a:lnTo>
                    <a:lnTo>
                      <a:pt x="2117" y="918"/>
                    </a:lnTo>
                    <a:lnTo>
                      <a:pt x="2064" y="922"/>
                    </a:lnTo>
                    <a:lnTo>
                      <a:pt x="2022" y="901"/>
                    </a:lnTo>
                    <a:lnTo>
                      <a:pt x="1922" y="831"/>
                    </a:lnTo>
                    <a:lnTo>
                      <a:pt x="1779" y="755"/>
                    </a:lnTo>
                    <a:lnTo>
                      <a:pt x="1768" y="772"/>
                    </a:lnTo>
                    <a:lnTo>
                      <a:pt x="1695" y="717"/>
                    </a:lnTo>
                    <a:lnTo>
                      <a:pt x="1629" y="660"/>
                    </a:lnTo>
                    <a:lnTo>
                      <a:pt x="1541" y="601"/>
                    </a:lnTo>
                    <a:lnTo>
                      <a:pt x="1503" y="601"/>
                    </a:lnTo>
                    <a:lnTo>
                      <a:pt x="1509" y="639"/>
                    </a:lnTo>
                    <a:lnTo>
                      <a:pt x="1621" y="759"/>
                    </a:lnTo>
                    <a:lnTo>
                      <a:pt x="1695" y="776"/>
                    </a:lnTo>
                    <a:lnTo>
                      <a:pt x="1800" y="831"/>
                    </a:lnTo>
                    <a:lnTo>
                      <a:pt x="1880" y="892"/>
                    </a:lnTo>
                    <a:lnTo>
                      <a:pt x="1834" y="892"/>
                    </a:lnTo>
                    <a:lnTo>
                      <a:pt x="1446" y="700"/>
                    </a:lnTo>
                    <a:lnTo>
                      <a:pt x="1182" y="534"/>
                    </a:lnTo>
                    <a:lnTo>
                      <a:pt x="1070" y="493"/>
                    </a:lnTo>
                    <a:lnTo>
                      <a:pt x="814" y="375"/>
                    </a:lnTo>
                    <a:lnTo>
                      <a:pt x="437" y="208"/>
                    </a:lnTo>
                    <a:lnTo>
                      <a:pt x="203" y="78"/>
                    </a:lnTo>
                    <a:lnTo>
                      <a:pt x="101" y="33"/>
                    </a:lnTo>
                    <a:lnTo>
                      <a:pt x="0" y="0"/>
                    </a:lnTo>
                    <a:lnTo>
                      <a:pt x="116" y="16"/>
                    </a:lnTo>
                    <a:lnTo>
                      <a:pt x="297" y="84"/>
                    </a:lnTo>
                    <a:lnTo>
                      <a:pt x="392" y="116"/>
                    </a:lnTo>
                    <a:lnTo>
                      <a:pt x="409" y="92"/>
                    </a:lnTo>
                    <a:lnTo>
                      <a:pt x="485" y="130"/>
                    </a:lnTo>
                    <a:lnTo>
                      <a:pt x="530" y="192"/>
                    </a:lnTo>
                    <a:lnTo>
                      <a:pt x="629" y="242"/>
                    </a:lnTo>
                    <a:lnTo>
                      <a:pt x="764" y="297"/>
                    </a:lnTo>
                    <a:lnTo>
                      <a:pt x="1099" y="434"/>
                    </a:lnTo>
                    <a:lnTo>
                      <a:pt x="1332" y="546"/>
                    </a:lnTo>
                    <a:lnTo>
                      <a:pt x="1429" y="605"/>
                    </a:lnTo>
                    <a:lnTo>
                      <a:pt x="1374" y="525"/>
                    </a:lnTo>
                    <a:lnTo>
                      <a:pt x="1220" y="458"/>
                    </a:lnTo>
                    <a:lnTo>
                      <a:pt x="1178" y="426"/>
                    </a:lnTo>
                    <a:lnTo>
                      <a:pt x="1062" y="367"/>
                    </a:lnTo>
                    <a:lnTo>
                      <a:pt x="743" y="196"/>
                    </a:lnTo>
                    <a:lnTo>
                      <a:pt x="547" y="95"/>
                    </a:lnTo>
                    <a:lnTo>
                      <a:pt x="471" y="67"/>
                    </a:lnTo>
                    <a:lnTo>
                      <a:pt x="371" y="50"/>
                    </a:lnTo>
                    <a:lnTo>
                      <a:pt x="388" y="63"/>
                    </a:lnTo>
                    <a:lnTo>
                      <a:pt x="346" y="57"/>
                    </a:lnTo>
                    <a:lnTo>
                      <a:pt x="230" y="0"/>
                    </a:lnTo>
                    <a:lnTo>
                      <a:pt x="527" y="46"/>
                    </a:lnTo>
                    <a:lnTo>
                      <a:pt x="576" y="74"/>
                    </a:lnTo>
                    <a:close/>
                  </a:path>
                </a:pathLst>
              </a:custGeom>
              <a:solidFill>
                <a:srgbClr val="C9D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49" name="Freeform 38">
                <a:extLst>
                  <a:ext uri="{FF2B5EF4-FFF2-40B4-BE49-F238E27FC236}">
                    <a16:creationId xmlns:a16="http://schemas.microsoft.com/office/drawing/2014/main" xmlns="" id="{BA02C47E-E20F-4417-B86E-296095CD2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3475"/>
                <a:ext cx="184" cy="117"/>
              </a:xfrm>
              <a:custGeom>
                <a:avLst/>
                <a:gdLst>
                  <a:gd name="T0" fmla="*/ 10 w 367"/>
                  <a:gd name="T1" fmla="*/ 0 h 234"/>
                  <a:gd name="T2" fmla="*/ 259 w 367"/>
                  <a:gd name="T3" fmla="*/ 137 h 234"/>
                  <a:gd name="T4" fmla="*/ 367 w 367"/>
                  <a:gd name="T5" fmla="*/ 234 h 234"/>
                  <a:gd name="T6" fmla="*/ 234 w 367"/>
                  <a:gd name="T7" fmla="*/ 179 h 234"/>
                  <a:gd name="T8" fmla="*/ 181 w 367"/>
                  <a:gd name="T9" fmla="*/ 120 h 234"/>
                  <a:gd name="T10" fmla="*/ 101 w 367"/>
                  <a:gd name="T11" fmla="*/ 70 h 234"/>
                  <a:gd name="T12" fmla="*/ 59 w 367"/>
                  <a:gd name="T13" fmla="*/ 57 h 234"/>
                  <a:gd name="T14" fmla="*/ 0 w 367"/>
                  <a:gd name="T15" fmla="*/ 29 h 234"/>
                  <a:gd name="T16" fmla="*/ 10 w 367"/>
                  <a:gd name="T17" fmla="*/ 0 h 234"/>
                  <a:gd name="T18" fmla="*/ 10 w 367"/>
                  <a:gd name="T19" fmla="*/ 0 h 2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7"/>
                  <a:gd name="T31" fmla="*/ 0 h 234"/>
                  <a:gd name="T32" fmla="*/ 367 w 367"/>
                  <a:gd name="T33" fmla="*/ 234 h 2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7" h="234">
                    <a:moveTo>
                      <a:pt x="10" y="0"/>
                    </a:moveTo>
                    <a:lnTo>
                      <a:pt x="259" y="137"/>
                    </a:lnTo>
                    <a:lnTo>
                      <a:pt x="367" y="234"/>
                    </a:lnTo>
                    <a:lnTo>
                      <a:pt x="234" y="179"/>
                    </a:lnTo>
                    <a:lnTo>
                      <a:pt x="181" y="120"/>
                    </a:lnTo>
                    <a:lnTo>
                      <a:pt x="101" y="70"/>
                    </a:lnTo>
                    <a:lnTo>
                      <a:pt x="59" y="57"/>
                    </a:lnTo>
                    <a:lnTo>
                      <a:pt x="0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D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50" name="Freeform 39">
                <a:extLst>
                  <a:ext uri="{FF2B5EF4-FFF2-40B4-BE49-F238E27FC236}">
                    <a16:creationId xmlns:a16="http://schemas.microsoft.com/office/drawing/2014/main" xmlns="" id="{FF10CB5D-11BF-4F52-B093-7B6CED6CF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3547"/>
                <a:ext cx="310" cy="157"/>
              </a:xfrm>
              <a:custGeom>
                <a:avLst/>
                <a:gdLst>
                  <a:gd name="T0" fmla="*/ 32 w 622"/>
                  <a:gd name="T1" fmla="*/ 17 h 313"/>
                  <a:gd name="T2" fmla="*/ 333 w 622"/>
                  <a:gd name="T3" fmla="*/ 167 h 313"/>
                  <a:gd name="T4" fmla="*/ 584 w 622"/>
                  <a:gd name="T5" fmla="*/ 281 h 313"/>
                  <a:gd name="T6" fmla="*/ 622 w 622"/>
                  <a:gd name="T7" fmla="*/ 313 h 313"/>
                  <a:gd name="T8" fmla="*/ 342 w 622"/>
                  <a:gd name="T9" fmla="*/ 222 h 313"/>
                  <a:gd name="T10" fmla="*/ 158 w 622"/>
                  <a:gd name="T11" fmla="*/ 138 h 313"/>
                  <a:gd name="T12" fmla="*/ 74 w 622"/>
                  <a:gd name="T13" fmla="*/ 72 h 313"/>
                  <a:gd name="T14" fmla="*/ 0 w 622"/>
                  <a:gd name="T15" fmla="*/ 26 h 313"/>
                  <a:gd name="T16" fmla="*/ 0 w 622"/>
                  <a:gd name="T17" fmla="*/ 0 h 313"/>
                  <a:gd name="T18" fmla="*/ 32 w 622"/>
                  <a:gd name="T19" fmla="*/ 17 h 313"/>
                  <a:gd name="T20" fmla="*/ 32 w 622"/>
                  <a:gd name="T21" fmla="*/ 17 h 3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2"/>
                  <a:gd name="T34" fmla="*/ 0 h 313"/>
                  <a:gd name="T35" fmla="*/ 622 w 622"/>
                  <a:gd name="T36" fmla="*/ 313 h 3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2" h="313">
                    <a:moveTo>
                      <a:pt x="32" y="17"/>
                    </a:moveTo>
                    <a:lnTo>
                      <a:pt x="333" y="167"/>
                    </a:lnTo>
                    <a:lnTo>
                      <a:pt x="584" y="281"/>
                    </a:lnTo>
                    <a:lnTo>
                      <a:pt x="622" y="313"/>
                    </a:lnTo>
                    <a:lnTo>
                      <a:pt x="342" y="222"/>
                    </a:lnTo>
                    <a:lnTo>
                      <a:pt x="158" y="138"/>
                    </a:lnTo>
                    <a:lnTo>
                      <a:pt x="74" y="72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ED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51" name="Freeform 40">
                <a:extLst>
                  <a:ext uri="{FF2B5EF4-FFF2-40B4-BE49-F238E27FC236}">
                    <a16:creationId xmlns:a16="http://schemas.microsoft.com/office/drawing/2014/main" xmlns="" id="{5288FE6B-9734-4FDD-BDB5-64A426415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3606"/>
                <a:ext cx="449" cy="147"/>
              </a:xfrm>
              <a:custGeom>
                <a:avLst/>
                <a:gdLst>
                  <a:gd name="T0" fmla="*/ 173 w 899"/>
                  <a:gd name="T1" fmla="*/ 130 h 293"/>
                  <a:gd name="T2" fmla="*/ 308 w 899"/>
                  <a:gd name="T3" fmla="*/ 179 h 293"/>
                  <a:gd name="T4" fmla="*/ 399 w 899"/>
                  <a:gd name="T5" fmla="*/ 200 h 293"/>
                  <a:gd name="T6" fmla="*/ 587 w 899"/>
                  <a:gd name="T7" fmla="*/ 242 h 293"/>
                  <a:gd name="T8" fmla="*/ 703 w 899"/>
                  <a:gd name="T9" fmla="*/ 280 h 293"/>
                  <a:gd name="T10" fmla="*/ 812 w 899"/>
                  <a:gd name="T11" fmla="*/ 287 h 293"/>
                  <a:gd name="T12" fmla="*/ 899 w 899"/>
                  <a:gd name="T13" fmla="*/ 293 h 293"/>
                  <a:gd name="T14" fmla="*/ 850 w 899"/>
                  <a:gd name="T15" fmla="*/ 259 h 293"/>
                  <a:gd name="T16" fmla="*/ 703 w 899"/>
                  <a:gd name="T17" fmla="*/ 242 h 293"/>
                  <a:gd name="T18" fmla="*/ 633 w 899"/>
                  <a:gd name="T19" fmla="*/ 210 h 293"/>
                  <a:gd name="T20" fmla="*/ 620 w 899"/>
                  <a:gd name="T21" fmla="*/ 164 h 293"/>
                  <a:gd name="T22" fmla="*/ 599 w 899"/>
                  <a:gd name="T23" fmla="*/ 137 h 293"/>
                  <a:gd name="T24" fmla="*/ 473 w 899"/>
                  <a:gd name="T25" fmla="*/ 113 h 293"/>
                  <a:gd name="T26" fmla="*/ 511 w 899"/>
                  <a:gd name="T27" fmla="*/ 151 h 293"/>
                  <a:gd name="T28" fmla="*/ 449 w 899"/>
                  <a:gd name="T29" fmla="*/ 158 h 293"/>
                  <a:gd name="T30" fmla="*/ 382 w 899"/>
                  <a:gd name="T31" fmla="*/ 116 h 293"/>
                  <a:gd name="T32" fmla="*/ 323 w 899"/>
                  <a:gd name="T33" fmla="*/ 105 h 293"/>
                  <a:gd name="T34" fmla="*/ 245 w 899"/>
                  <a:gd name="T35" fmla="*/ 84 h 293"/>
                  <a:gd name="T36" fmla="*/ 126 w 899"/>
                  <a:gd name="T37" fmla="*/ 46 h 293"/>
                  <a:gd name="T38" fmla="*/ 0 w 899"/>
                  <a:gd name="T39" fmla="*/ 0 h 293"/>
                  <a:gd name="T40" fmla="*/ 46 w 899"/>
                  <a:gd name="T41" fmla="*/ 42 h 293"/>
                  <a:gd name="T42" fmla="*/ 25 w 899"/>
                  <a:gd name="T43" fmla="*/ 54 h 293"/>
                  <a:gd name="T44" fmla="*/ 67 w 899"/>
                  <a:gd name="T45" fmla="*/ 92 h 293"/>
                  <a:gd name="T46" fmla="*/ 122 w 899"/>
                  <a:gd name="T47" fmla="*/ 113 h 293"/>
                  <a:gd name="T48" fmla="*/ 173 w 899"/>
                  <a:gd name="T49" fmla="*/ 130 h 293"/>
                  <a:gd name="T50" fmla="*/ 173 w 899"/>
                  <a:gd name="T51" fmla="*/ 130 h 2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99"/>
                  <a:gd name="T79" fmla="*/ 0 h 293"/>
                  <a:gd name="T80" fmla="*/ 899 w 899"/>
                  <a:gd name="T81" fmla="*/ 293 h 29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99" h="293">
                    <a:moveTo>
                      <a:pt x="173" y="130"/>
                    </a:moveTo>
                    <a:lnTo>
                      <a:pt x="308" y="179"/>
                    </a:lnTo>
                    <a:lnTo>
                      <a:pt x="399" y="200"/>
                    </a:lnTo>
                    <a:lnTo>
                      <a:pt x="587" y="242"/>
                    </a:lnTo>
                    <a:lnTo>
                      <a:pt x="703" y="280"/>
                    </a:lnTo>
                    <a:lnTo>
                      <a:pt x="812" y="287"/>
                    </a:lnTo>
                    <a:lnTo>
                      <a:pt x="899" y="293"/>
                    </a:lnTo>
                    <a:lnTo>
                      <a:pt x="850" y="259"/>
                    </a:lnTo>
                    <a:lnTo>
                      <a:pt x="703" y="242"/>
                    </a:lnTo>
                    <a:lnTo>
                      <a:pt x="633" y="210"/>
                    </a:lnTo>
                    <a:lnTo>
                      <a:pt x="620" y="164"/>
                    </a:lnTo>
                    <a:lnTo>
                      <a:pt x="599" y="137"/>
                    </a:lnTo>
                    <a:lnTo>
                      <a:pt x="473" y="113"/>
                    </a:lnTo>
                    <a:lnTo>
                      <a:pt x="511" y="151"/>
                    </a:lnTo>
                    <a:lnTo>
                      <a:pt x="449" y="158"/>
                    </a:lnTo>
                    <a:lnTo>
                      <a:pt x="382" y="116"/>
                    </a:lnTo>
                    <a:lnTo>
                      <a:pt x="323" y="105"/>
                    </a:lnTo>
                    <a:lnTo>
                      <a:pt x="245" y="84"/>
                    </a:lnTo>
                    <a:lnTo>
                      <a:pt x="126" y="46"/>
                    </a:lnTo>
                    <a:lnTo>
                      <a:pt x="0" y="0"/>
                    </a:lnTo>
                    <a:lnTo>
                      <a:pt x="46" y="42"/>
                    </a:lnTo>
                    <a:lnTo>
                      <a:pt x="25" y="54"/>
                    </a:lnTo>
                    <a:lnTo>
                      <a:pt x="67" y="92"/>
                    </a:lnTo>
                    <a:lnTo>
                      <a:pt x="122" y="113"/>
                    </a:lnTo>
                    <a:lnTo>
                      <a:pt x="173" y="130"/>
                    </a:lnTo>
                    <a:close/>
                  </a:path>
                </a:pathLst>
              </a:custGeom>
              <a:solidFill>
                <a:srgbClr val="C9D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52" name="Freeform 41">
                <a:extLst>
                  <a:ext uri="{FF2B5EF4-FFF2-40B4-BE49-F238E27FC236}">
                    <a16:creationId xmlns:a16="http://schemas.microsoft.com/office/drawing/2014/main" xmlns="" id="{D26F6CC6-883B-42F5-A296-68197B526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3804"/>
                <a:ext cx="176" cy="127"/>
              </a:xfrm>
              <a:custGeom>
                <a:avLst/>
                <a:gdLst>
                  <a:gd name="T0" fmla="*/ 80 w 352"/>
                  <a:gd name="T1" fmla="*/ 47 h 255"/>
                  <a:gd name="T2" fmla="*/ 213 w 352"/>
                  <a:gd name="T3" fmla="*/ 135 h 255"/>
                  <a:gd name="T4" fmla="*/ 264 w 352"/>
                  <a:gd name="T5" fmla="*/ 192 h 255"/>
                  <a:gd name="T6" fmla="*/ 352 w 352"/>
                  <a:gd name="T7" fmla="*/ 255 h 255"/>
                  <a:gd name="T8" fmla="*/ 226 w 352"/>
                  <a:gd name="T9" fmla="*/ 213 h 255"/>
                  <a:gd name="T10" fmla="*/ 160 w 352"/>
                  <a:gd name="T11" fmla="*/ 152 h 255"/>
                  <a:gd name="T12" fmla="*/ 42 w 352"/>
                  <a:gd name="T13" fmla="*/ 59 h 255"/>
                  <a:gd name="T14" fmla="*/ 0 w 352"/>
                  <a:gd name="T15" fmla="*/ 0 h 255"/>
                  <a:gd name="T16" fmla="*/ 80 w 352"/>
                  <a:gd name="T17" fmla="*/ 47 h 255"/>
                  <a:gd name="T18" fmla="*/ 80 w 352"/>
                  <a:gd name="T19" fmla="*/ 47 h 2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2"/>
                  <a:gd name="T31" fmla="*/ 0 h 255"/>
                  <a:gd name="T32" fmla="*/ 352 w 352"/>
                  <a:gd name="T33" fmla="*/ 255 h 2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2" h="255">
                    <a:moveTo>
                      <a:pt x="80" y="47"/>
                    </a:moveTo>
                    <a:lnTo>
                      <a:pt x="213" y="135"/>
                    </a:lnTo>
                    <a:lnTo>
                      <a:pt x="264" y="192"/>
                    </a:lnTo>
                    <a:lnTo>
                      <a:pt x="352" y="255"/>
                    </a:lnTo>
                    <a:lnTo>
                      <a:pt x="226" y="213"/>
                    </a:lnTo>
                    <a:lnTo>
                      <a:pt x="160" y="152"/>
                    </a:lnTo>
                    <a:lnTo>
                      <a:pt x="42" y="59"/>
                    </a:lnTo>
                    <a:lnTo>
                      <a:pt x="0" y="0"/>
                    </a:lnTo>
                    <a:lnTo>
                      <a:pt x="8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53" name="Freeform 42">
                <a:extLst>
                  <a:ext uri="{FF2B5EF4-FFF2-40B4-BE49-F238E27FC236}">
                    <a16:creationId xmlns:a16="http://schemas.microsoft.com/office/drawing/2014/main" xmlns="" id="{6438F37B-7563-4699-AFD1-2B6CD809C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3800"/>
                <a:ext cx="45" cy="31"/>
              </a:xfrm>
              <a:custGeom>
                <a:avLst/>
                <a:gdLst>
                  <a:gd name="T0" fmla="*/ 63 w 91"/>
                  <a:gd name="T1" fmla="*/ 14 h 63"/>
                  <a:gd name="T2" fmla="*/ 91 w 91"/>
                  <a:gd name="T3" fmla="*/ 63 h 63"/>
                  <a:gd name="T4" fmla="*/ 21 w 91"/>
                  <a:gd name="T5" fmla="*/ 38 h 63"/>
                  <a:gd name="T6" fmla="*/ 0 w 91"/>
                  <a:gd name="T7" fmla="*/ 0 h 63"/>
                  <a:gd name="T8" fmla="*/ 63 w 91"/>
                  <a:gd name="T9" fmla="*/ 14 h 63"/>
                  <a:gd name="T10" fmla="*/ 63 w 91"/>
                  <a:gd name="T11" fmla="*/ 14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63"/>
                  <a:gd name="T20" fmla="*/ 91 w 91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63">
                    <a:moveTo>
                      <a:pt x="63" y="14"/>
                    </a:moveTo>
                    <a:lnTo>
                      <a:pt x="91" y="63"/>
                    </a:lnTo>
                    <a:lnTo>
                      <a:pt x="21" y="38"/>
                    </a:lnTo>
                    <a:lnTo>
                      <a:pt x="0" y="0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54" name="Freeform 43">
                <a:extLst>
                  <a:ext uri="{FF2B5EF4-FFF2-40B4-BE49-F238E27FC236}">
                    <a16:creationId xmlns:a16="http://schemas.microsoft.com/office/drawing/2014/main" xmlns="" id="{A50FB956-252D-4CFC-882C-DBAD4EE78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3564"/>
                <a:ext cx="235" cy="96"/>
              </a:xfrm>
              <a:custGeom>
                <a:avLst/>
                <a:gdLst>
                  <a:gd name="T0" fmla="*/ 88 w 471"/>
                  <a:gd name="T1" fmla="*/ 25 h 192"/>
                  <a:gd name="T2" fmla="*/ 346 w 471"/>
                  <a:gd name="T3" fmla="*/ 137 h 192"/>
                  <a:gd name="T4" fmla="*/ 471 w 471"/>
                  <a:gd name="T5" fmla="*/ 192 h 192"/>
                  <a:gd name="T6" fmla="*/ 251 w 471"/>
                  <a:gd name="T7" fmla="*/ 125 h 192"/>
                  <a:gd name="T8" fmla="*/ 70 w 471"/>
                  <a:gd name="T9" fmla="*/ 63 h 192"/>
                  <a:gd name="T10" fmla="*/ 0 w 471"/>
                  <a:gd name="T11" fmla="*/ 0 h 192"/>
                  <a:gd name="T12" fmla="*/ 88 w 471"/>
                  <a:gd name="T13" fmla="*/ 25 h 192"/>
                  <a:gd name="T14" fmla="*/ 88 w 471"/>
                  <a:gd name="T15" fmla="*/ 25 h 1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1"/>
                  <a:gd name="T25" fmla="*/ 0 h 192"/>
                  <a:gd name="T26" fmla="*/ 471 w 471"/>
                  <a:gd name="T27" fmla="*/ 192 h 1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1" h="192">
                    <a:moveTo>
                      <a:pt x="88" y="25"/>
                    </a:moveTo>
                    <a:lnTo>
                      <a:pt x="346" y="137"/>
                    </a:lnTo>
                    <a:lnTo>
                      <a:pt x="471" y="192"/>
                    </a:lnTo>
                    <a:lnTo>
                      <a:pt x="251" y="125"/>
                    </a:lnTo>
                    <a:lnTo>
                      <a:pt x="70" y="63"/>
                    </a:lnTo>
                    <a:lnTo>
                      <a:pt x="0" y="0"/>
                    </a:lnTo>
                    <a:lnTo>
                      <a:pt x="8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55" name="Freeform 44">
                <a:extLst>
                  <a:ext uri="{FF2B5EF4-FFF2-40B4-BE49-F238E27FC236}">
                    <a16:creationId xmlns:a16="http://schemas.microsoft.com/office/drawing/2014/main" xmlns="" id="{66829BE4-7B0F-4FA1-92E0-91D4DA278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3900"/>
                <a:ext cx="68" cy="36"/>
              </a:xfrm>
              <a:custGeom>
                <a:avLst/>
                <a:gdLst>
                  <a:gd name="T0" fmla="*/ 137 w 137"/>
                  <a:gd name="T1" fmla="*/ 0 h 72"/>
                  <a:gd name="T2" fmla="*/ 0 w 137"/>
                  <a:gd name="T3" fmla="*/ 30 h 72"/>
                  <a:gd name="T4" fmla="*/ 4 w 137"/>
                  <a:gd name="T5" fmla="*/ 72 h 72"/>
                  <a:gd name="T6" fmla="*/ 71 w 137"/>
                  <a:gd name="T7" fmla="*/ 47 h 72"/>
                  <a:gd name="T8" fmla="*/ 137 w 137"/>
                  <a:gd name="T9" fmla="*/ 0 h 72"/>
                  <a:gd name="T10" fmla="*/ 137 w 137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7"/>
                  <a:gd name="T19" fmla="*/ 0 h 72"/>
                  <a:gd name="T20" fmla="*/ 137 w 137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7" h="72">
                    <a:moveTo>
                      <a:pt x="137" y="0"/>
                    </a:moveTo>
                    <a:lnTo>
                      <a:pt x="0" y="30"/>
                    </a:lnTo>
                    <a:lnTo>
                      <a:pt x="4" y="72"/>
                    </a:lnTo>
                    <a:lnTo>
                      <a:pt x="71" y="4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56" name="Freeform 45">
                <a:extLst>
                  <a:ext uri="{FF2B5EF4-FFF2-40B4-BE49-F238E27FC236}">
                    <a16:creationId xmlns:a16="http://schemas.microsoft.com/office/drawing/2014/main" xmlns="" id="{A800FBDA-EE85-424C-A478-83463E43B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3170"/>
                <a:ext cx="41" cy="25"/>
              </a:xfrm>
              <a:custGeom>
                <a:avLst/>
                <a:gdLst>
                  <a:gd name="T0" fmla="*/ 55 w 84"/>
                  <a:gd name="T1" fmla="*/ 0 h 49"/>
                  <a:gd name="T2" fmla="*/ 84 w 84"/>
                  <a:gd name="T3" fmla="*/ 21 h 49"/>
                  <a:gd name="T4" fmla="*/ 55 w 84"/>
                  <a:gd name="T5" fmla="*/ 46 h 49"/>
                  <a:gd name="T6" fmla="*/ 14 w 84"/>
                  <a:gd name="T7" fmla="*/ 49 h 49"/>
                  <a:gd name="T8" fmla="*/ 0 w 84"/>
                  <a:gd name="T9" fmla="*/ 38 h 49"/>
                  <a:gd name="T10" fmla="*/ 34 w 84"/>
                  <a:gd name="T11" fmla="*/ 25 h 49"/>
                  <a:gd name="T12" fmla="*/ 55 w 84"/>
                  <a:gd name="T13" fmla="*/ 0 h 49"/>
                  <a:gd name="T14" fmla="*/ 55 w 84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49"/>
                  <a:gd name="T26" fmla="*/ 84 w 84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49">
                    <a:moveTo>
                      <a:pt x="55" y="0"/>
                    </a:moveTo>
                    <a:lnTo>
                      <a:pt x="84" y="21"/>
                    </a:lnTo>
                    <a:lnTo>
                      <a:pt x="55" y="46"/>
                    </a:lnTo>
                    <a:lnTo>
                      <a:pt x="14" y="49"/>
                    </a:lnTo>
                    <a:lnTo>
                      <a:pt x="0" y="38"/>
                    </a:lnTo>
                    <a:lnTo>
                      <a:pt x="34" y="2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57" name="Freeform 46">
                <a:extLst>
                  <a:ext uri="{FF2B5EF4-FFF2-40B4-BE49-F238E27FC236}">
                    <a16:creationId xmlns:a16="http://schemas.microsoft.com/office/drawing/2014/main" xmlns="" id="{7E0361D9-CD1F-4B21-82F3-C74B7EB34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3095"/>
                <a:ext cx="31" cy="42"/>
              </a:xfrm>
              <a:custGeom>
                <a:avLst/>
                <a:gdLst>
                  <a:gd name="T0" fmla="*/ 12 w 63"/>
                  <a:gd name="T1" fmla="*/ 7 h 83"/>
                  <a:gd name="T2" fmla="*/ 0 w 63"/>
                  <a:gd name="T3" fmla="*/ 45 h 83"/>
                  <a:gd name="T4" fmla="*/ 8 w 63"/>
                  <a:gd name="T5" fmla="*/ 66 h 83"/>
                  <a:gd name="T6" fmla="*/ 0 w 63"/>
                  <a:gd name="T7" fmla="*/ 83 h 83"/>
                  <a:gd name="T8" fmla="*/ 21 w 63"/>
                  <a:gd name="T9" fmla="*/ 83 h 83"/>
                  <a:gd name="T10" fmla="*/ 63 w 63"/>
                  <a:gd name="T11" fmla="*/ 66 h 83"/>
                  <a:gd name="T12" fmla="*/ 42 w 63"/>
                  <a:gd name="T13" fmla="*/ 45 h 83"/>
                  <a:gd name="T14" fmla="*/ 33 w 63"/>
                  <a:gd name="T15" fmla="*/ 59 h 83"/>
                  <a:gd name="T16" fmla="*/ 42 w 63"/>
                  <a:gd name="T17" fmla="*/ 28 h 83"/>
                  <a:gd name="T18" fmla="*/ 33 w 63"/>
                  <a:gd name="T19" fmla="*/ 0 h 83"/>
                  <a:gd name="T20" fmla="*/ 12 w 63"/>
                  <a:gd name="T21" fmla="*/ 7 h 83"/>
                  <a:gd name="T22" fmla="*/ 12 w 63"/>
                  <a:gd name="T23" fmla="*/ 7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3"/>
                  <a:gd name="T37" fmla="*/ 0 h 83"/>
                  <a:gd name="T38" fmla="*/ 63 w 63"/>
                  <a:gd name="T39" fmla="*/ 83 h 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3" h="83">
                    <a:moveTo>
                      <a:pt x="12" y="7"/>
                    </a:moveTo>
                    <a:lnTo>
                      <a:pt x="0" y="45"/>
                    </a:lnTo>
                    <a:lnTo>
                      <a:pt x="8" y="66"/>
                    </a:lnTo>
                    <a:lnTo>
                      <a:pt x="0" y="83"/>
                    </a:lnTo>
                    <a:lnTo>
                      <a:pt x="21" y="83"/>
                    </a:lnTo>
                    <a:lnTo>
                      <a:pt x="63" y="66"/>
                    </a:lnTo>
                    <a:lnTo>
                      <a:pt x="42" y="45"/>
                    </a:lnTo>
                    <a:lnTo>
                      <a:pt x="33" y="59"/>
                    </a:lnTo>
                    <a:lnTo>
                      <a:pt x="42" y="28"/>
                    </a:lnTo>
                    <a:lnTo>
                      <a:pt x="33" y="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58" name="Freeform 47">
                <a:extLst>
                  <a:ext uri="{FF2B5EF4-FFF2-40B4-BE49-F238E27FC236}">
                    <a16:creationId xmlns:a16="http://schemas.microsoft.com/office/drawing/2014/main" xmlns="" id="{007362C0-76A2-4046-AF92-CDF4D2899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3083"/>
                <a:ext cx="37" cy="35"/>
              </a:xfrm>
              <a:custGeom>
                <a:avLst/>
                <a:gdLst>
                  <a:gd name="T0" fmla="*/ 50 w 74"/>
                  <a:gd name="T1" fmla="*/ 0 h 70"/>
                  <a:gd name="T2" fmla="*/ 21 w 74"/>
                  <a:gd name="T3" fmla="*/ 32 h 70"/>
                  <a:gd name="T4" fmla="*/ 0 w 74"/>
                  <a:gd name="T5" fmla="*/ 59 h 70"/>
                  <a:gd name="T6" fmla="*/ 4 w 74"/>
                  <a:gd name="T7" fmla="*/ 70 h 70"/>
                  <a:gd name="T8" fmla="*/ 25 w 74"/>
                  <a:gd name="T9" fmla="*/ 50 h 70"/>
                  <a:gd name="T10" fmla="*/ 46 w 74"/>
                  <a:gd name="T11" fmla="*/ 50 h 70"/>
                  <a:gd name="T12" fmla="*/ 57 w 74"/>
                  <a:gd name="T13" fmla="*/ 50 h 70"/>
                  <a:gd name="T14" fmla="*/ 74 w 74"/>
                  <a:gd name="T15" fmla="*/ 32 h 70"/>
                  <a:gd name="T16" fmla="*/ 74 w 74"/>
                  <a:gd name="T17" fmla="*/ 8 h 70"/>
                  <a:gd name="T18" fmla="*/ 50 w 74"/>
                  <a:gd name="T19" fmla="*/ 0 h 70"/>
                  <a:gd name="T20" fmla="*/ 50 w 74"/>
                  <a:gd name="T21" fmla="*/ 0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4"/>
                  <a:gd name="T34" fmla="*/ 0 h 70"/>
                  <a:gd name="T35" fmla="*/ 74 w 74"/>
                  <a:gd name="T36" fmla="*/ 70 h 7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4" h="70">
                    <a:moveTo>
                      <a:pt x="50" y="0"/>
                    </a:moveTo>
                    <a:lnTo>
                      <a:pt x="21" y="32"/>
                    </a:lnTo>
                    <a:lnTo>
                      <a:pt x="0" y="59"/>
                    </a:lnTo>
                    <a:lnTo>
                      <a:pt x="4" y="70"/>
                    </a:lnTo>
                    <a:lnTo>
                      <a:pt x="25" y="50"/>
                    </a:lnTo>
                    <a:lnTo>
                      <a:pt x="46" y="50"/>
                    </a:lnTo>
                    <a:lnTo>
                      <a:pt x="57" y="50"/>
                    </a:lnTo>
                    <a:lnTo>
                      <a:pt x="74" y="32"/>
                    </a:lnTo>
                    <a:lnTo>
                      <a:pt x="74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59" name="Freeform 48">
                <a:extLst>
                  <a:ext uri="{FF2B5EF4-FFF2-40B4-BE49-F238E27FC236}">
                    <a16:creationId xmlns:a16="http://schemas.microsoft.com/office/drawing/2014/main" xmlns="" id="{93496E9F-C159-4FA7-9DF0-0F47B28A9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" y="3024"/>
                <a:ext cx="53" cy="57"/>
              </a:xfrm>
              <a:custGeom>
                <a:avLst/>
                <a:gdLst>
                  <a:gd name="T0" fmla="*/ 79 w 104"/>
                  <a:gd name="T1" fmla="*/ 0 h 114"/>
                  <a:gd name="T2" fmla="*/ 55 w 104"/>
                  <a:gd name="T3" fmla="*/ 31 h 114"/>
                  <a:gd name="T4" fmla="*/ 9 w 104"/>
                  <a:gd name="T5" fmla="*/ 93 h 114"/>
                  <a:gd name="T6" fmla="*/ 0 w 104"/>
                  <a:gd name="T7" fmla="*/ 114 h 114"/>
                  <a:gd name="T8" fmla="*/ 34 w 104"/>
                  <a:gd name="T9" fmla="*/ 101 h 114"/>
                  <a:gd name="T10" fmla="*/ 76 w 104"/>
                  <a:gd name="T11" fmla="*/ 90 h 114"/>
                  <a:gd name="T12" fmla="*/ 104 w 104"/>
                  <a:gd name="T13" fmla="*/ 93 h 114"/>
                  <a:gd name="T14" fmla="*/ 100 w 104"/>
                  <a:gd name="T15" fmla="*/ 76 h 114"/>
                  <a:gd name="T16" fmla="*/ 58 w 104"/>
                  <a:gd name="T17" fmla="*/ 69 h 114"/>
                  <a:gd name="T18" fmla="*/ 76 w 104"/>
                  <a:gd name="T19" fmla="*/ 42 h 114"/>
                  <a:gd name="T20" fmla="*/ 96 w 104"/>
                  <a:gd name="T21" fmla="*/ 27 h 114"/>
                  <a:gd name="T22" fmla="*/ 79 w 104"/>
                  <a:gd name="T23" fmla="*/ 0 h 114"/>
                  <a:gd name="T24" fmla="*/ 79 w 104"/>
                  <a:gd name="T25" fmla="*/ 0 h 1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4"/>
                  <a:gd name="T40" fmla="*/ 0 h 114"/>
                  <a:gd name="T41" fmla="*/ 104 w 104"/>
                  <a:gd name="T42" fmla="*/ 114 h 1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4" h="114">
                    <a:moveTo>
                      <a:pt x="79" y="0"/>
                    </a:moveTo>
                    <a:lnTo>
                      <a:pt x="55" y="31"/>
                    </a:lnTo>
                    <a:lnTo>
                      <a:pt x="9" y="93"/>
                    </a:lnTo>
                    <a:lnTo>
                      <a:pt x="0" y="114"/>
                    </a:lnTo>
                    <a:lnTo>
                      <a:pt x="34" y="101"/>
                    </a:lnTo>
                    <a:lnTo>
                      <a:pt x="76" y="90"/>
                    </a:lnTo>
                    <a:lnTo>
                      <a:pt x="104" y="93"/>
                    </a:lnTo>
                    <a:lnTo>
                      <a:pt x="100" y="76"/>
                    </a:lnTo>
                    <a:lnTo>
                      <a:pt x="58" y="69"/>
                    </a:lnTo>
                    <a:lnTo>
                      <a:pt x="76" y="42"/>
                    </a:lnTo>
                    <a:lnTo>
                      <a:pt x="96" y="27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60" name="Freeform 49">
                <a:extLst>
                  <a:ext uri="{FF2B5EF4-FFF2-40B4-BE49-F238E27FC236}">
                    <a16:creationId xmlns:a16="http://schemas.microsoft.com/office/drawing/2014/main" xmlns="" id="{D9C5A546-03F5-42FE-A4A3-B73C108CE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4" y="2995"/>
                <a:ext cx="25" cy="37"/>
              </a:xfrm>
              <a:custGeom>
                <a:avLst/>
                <a:gdLst>
                  <a:gd name="T0" fmla="*/ 38 w 49"/>
                  <a:gd name="T1" fmla="*/ 0 h 74"/>
                  <a:gd name="T2" fmla="*/ 49 w 49"/>
                  <a:gd name="T3" fmla="*/ 15 h 74"/>
                  <a:gd name="T4" fmla="*/ 38 w 49"/>
                  <a:gd name="T5" fmla="*/ 46 h 74"/>
                  <a:gd name="T6" fmla="*/ 8 w 49"/>
                  <a:gd name="T7" fmla="*/ 74 h 74"/>
                  <a:gd name="T8" fmla="*/ 0 w 49"/>
                  <a:gd name="T9" fmla="*/ 67 h 74"/>
                  <a:gd name="T10" fmla="*/ 8 w 49"/>
                  <a:gd name="T11" fmla="*/ 42 h 74"/>
                  <a:gd name="T12" fmla="*/ 25 w 49"/>
                  <a:gd name="T13" fmla="*/ 15 h 74"/>
                  <a:gd name="T14" fmla="*/ 38 w 49"/>
                  <a:gd name="T15" fmla="*/ 0 h 74"/>
                  <a:gd name="T16" fmla="*/ 38 w 49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74"/>
                  <a:gd name="T29" fmla="*/ 49 w 49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74">
                    <a:moveTo>
                      <a:pt x="38" y="0"/>
                    </a:moveTo>
                    <a:lnTo>
                      <a:pt x="49" y="15"/>
                    </a:lnTo>
                    <a:lnTo>
                      <a:pt x="38" y="46"/>
                    </a:lnTo>
                    <a:lnTo>
                      <a:pt x="8" y="74"/>
                    </a:lnTo>
                    <a:lnTo>
                      <a:pt x="0" y="67"/>
                    </a:lnTo>
                    <a:lnTo>
                      <a:pt x="8" y="42"/>
                    </a:lnTo>
                    <a:lnTo>
                      <a:pt x="25" y="1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61" name="Freeform 50">
                <a:extLst>
                  <a:ext uri="{FF2B5EF4-FFF2-40B4-BE49-F238E27FC236}">
                    <a16:creationId xmlns:a16="http://schemas.microsoft.com/office/drawing/2014/main" xmlns="" id="{4C3A9C75-265F-45A9-9284-28ACA3C20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" y="3103"/>
                <a:ext cx="20" cy="17"/>
              </a:xfrm>
              <a:custGeom>
                <a:avLst/>
                <a:gdLst>
                  <a:gd name="T0" fmla="*/ 28 w 40"/>
                  <a:gd name="T1" fmla="*/ 0 h 32"/>
                  <a:gd name="T2" fmla="*/ 0 w 40"/>
                  <a:gd name="T3" fmla="*/ 11 h 32"/>
                  <a:gd name="T4" fmla="*/ 11 w 40"/>
                  <a:gd name="T5" fmla="*/ 28 h 32"/>
                  <a:gd name="T6" fmla="*/ 36 w 40"/>
                  <a:gd name="T7" fmla="*/ 32 h 32"/>
                  <a:gd name="T8" fmla="*/ 40 w 40"/>
                  <a:gd name="T9" fmla="*/ 21 h 32"/>
                  <a:gd name="T10" fmla="*/ 28 w 40"/>
                  <a:gd name="T11" fmla="*/ 0 h 32"/>
                  <a:gd name="T12" fmla="*/ 28 w 40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32"/>
                  <a:gd name="T23" fmla="*/ 40 w 40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32">
                    <a:moveTo>
                      <a:pt x="28" y="0"/>
                    </a:moveTo>
                    <a:lnTo>
                      <a:pt x="0" y="11"/>
                    </a:lnTo>
                    <a:lnTo>
                      <a:pt x="11" y="28"/>
                    </a:lnTo>
                    <a:lnTo>
                      <a:pt x="36" y="32"/>
                    </a:lnTo>
                    <a:lnTo>
                      <a:pt x="40" y="2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62" name="Freeform 51">
                <a:extLst>
                  <a:ext uri="{FF2B5EF4-FFF2-40B4-BE49-F238E27FC236}">
                    <a16:creationId xmlns:a16="http://schemas.microsoft.com/office/drawing/2014/main" xmlns="" id="{36CE263F-161D-4F76-AFDC-3AD172A6E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3147"/>
                <a:ext cx="45" cy="25"/>
              </a:xfrm>
              <a:custGeom>
                <a:avLst/>
                <a:gdLst>
                  <a:gd name="T0" fmla="*/ 67 w 92"/>
                  <a:gd name="T1" fmla="*/ 0 h 50"/>
                  <a:gd name="T2" fmla="*/ 92 w 92"/>
                  <a:gd name="T3" fmla="*/ 29 h 50"/>
                  <a:gd name="T4" fmla="*/ 59 w 92"/>
                  <a:gd name="T5" fmla="*/ 46 h 50"/>
                  <a:gd name="T6" fmla="*/ 34 w 92"/>
                  <a:gd name="T7" fmla="*/ 50 h 50"/>
                  <a:gd name="T8" fmla="*/ 0 w 92"/>
                  <a:gd name="T9" fmla="*/ 42 h 50"/>
                  <a:gd name="T10" fmla="*/ 42 w 92"/>
                  <a:gd name="T11" fmla="*/ 21 h 50"/>
                  <a:gd name="T12" fmla="*/ 33 w 92"/>
                  <a:gd name="T13" fmla="*/ 19 h 50"/>
                  <a:gd name="T14" fmla="*/ 31 w 92"/>
                  <a:gd name="T15" fmla="*/ 19 h 50"/>
                  <a:gd name="T16" fmla="*/ 33 w 92"/>
                  <a:gd name="T17" fmla="*/ 16 h 50"/>
                  <a:gd name="T18" fmla="*/ 40 w 92"/>
                  <a:gd name="T19" fmla="*/ 12 h 50"/>
                  <a:gd name="T20" fmla="*/ 48 w 92"/>
                  <a:gd name="T21" fmla="*/ 6 h 50"/>
                  <a:gd name="T22" fmla="*/ 57 w 92"/>
                  <a:gd name="T23" fmla="*/ 2 h 50"/>
                  <a:gd name="T24" fmla="*/ 63 w 92"/>
                  <a:gd name="T25" fmla="*/ 0 h 50"/>
                  <a:gd name="T26" fmla="*/ 67 w 92"/>
                  <a:gd name="T27" fmla="*/ 0 h 50"/>
                  <a:gd name="T28" fmla="*/ 67 w 92"/>
                  <a:gd name="T29" fmla="*/ 0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"/>
                  <a:gd name="T46" fmla="*/ 0 h 50"/>
                  <a:gd name="T47" fmla="*/ 92 w 92"/>
                  <a:gd name="T48" fmla="*/ 50 h 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" h="50">
                    <a:moveTo>
                      <a:pt x="67" y="0"/>
                    </a:moveTo>
                    <a:lnTo>
                      <a:pt x="92" y="29"/>
                    </a:lnTo>
                    <a:lnTo>
                      <a:pt x="59" y="46"/>
                    </a:lnTo>
                    <a:lnTo>
                      <a:pt x="34" y="50"/>
                    </a:lnTo>
                    <a:lnTo>
                      <a:pt x="0" y="42"/>
                    </a:lnTo>
                    <a:lnTo>
                      <a:pt x="42" y="21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33" y="16"/>
                    </a:lnTo>
                    <a:lnTo>
                      <a:pt x="40" y="12"/>
                    </a:lnTo>
                    <a:lnTo>
                      <a:pt x="48" y="6"/>
                    </a:lnTo>
                    <a:lnTo>
                      <a:pt x="57" y="2"/>
                    </a:lnTo>
                    <a:lnTo>
                      <a:pt x="63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63" name="Freeform 52">
                <a:extLst>
                  <a:ext uri="{FF2B5EF4-FFF2-40B4-BE49-F238E27FC236}">
                    <a16:creationId xmlns:a16="http://schemas.microsoft.com/office/drawing/2014/main" xmlns="" id="{C21A7069-FF15-4D7F-ADE9-2EBE49D92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3182"/>
                <a:ext cx="71" cy="59"/>
              </a:xfrm>
              <a:custGeom>
                <a:avLst/>
                <a:gdLst>
                  <a:gd name="T0" fmla="*/ 55 w 142"/>
                  <a:gd name="T1" fmla="*/ 0 h 118"/>
                  <a:gd name="T2" fmla="*/ 87 w 142"/>
                  <a:gd name="T3" fmla="*/ 17 h 118"/>
                  <a:gd name="T4" fmla="*/ 72 w 142"/>
                  <a:gd name="T5" fmla="*/ 34 h 118"/>
                  <a:gd name="T6" fmla="*/ 97 w 142"/>
                  <a:gd name="T7" fmla="*/ 38 h 118"/>
                  <a:gd name="T8" fmla="*/ 125 w 142"/>
                  <a:gd name="T9" fmla="*/ 17 h 118"/>
                  <a:gd name="T10" fmla="*/ 142 w 142"/>
                  <a:gd name="T11" fmla="*/ 38 h 118"/>
                  <a:gd name="T12" fmla="*/ 108 w 142"/>
                  <a:gd name="T13" fmla="*/ 55 h 118"/>
                  <a:gd name="T14" fmla="*/ 93 w 142"/>
                  <a:gd name="T15" fmla="*/ 62 h 118"/>
                  <a:gd name="T16" fmla="*/ 66 w 142"/>
                  <a:gd name="T17" fmla="*/ 104 h 118"/>
                  <a:gd name="T18" fmla="*/ 34 w 142"/>
                  <a:gd name="T19" fmla="*/ 118 h 118"/>
                  <a:gd name="T20" fmla="*/ 42 w 142"/>
                  <a:gd name="T21" fmla="*/ 72 h 118"/>
                  <a:gd name="T22" fmla="*/ 17 w 142"/>
                  <a:gd name="T23" fmla="*/ 87 h 118"/>
                  <a:gd name="T24" fmla="*/ 0 w 142"/>
                  <a:gd name="T25" fmla="*/ 76 h 118"/>
                  <a:gd name="T26" fmla="*/ 21 w 142"/>
                  <a:gd name="T27" fmla="*/ 45 h 118"/>
                  <a:gd name="T28" fmla="*/ 55 w 142"/>
                  <a:gd name="T29" fmla="*/ 0 h 118"/>
                  <a:gd name="T30" fmla="*/ 55 w 142"/>
                  <a:gd name="T31" fmla="*/ 0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2"/>
                  <a:gd name="T49" fmla="*/ 0 h 118"/>
                  <a:gd name="T50" fmla="*/ 142 w 142"/>
                  <a:gd name="T51" fmla="*/ 118 h 1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2" h="118">
                    <a:moveTo>
                      <a:pt x="55" y="0"/>
                    </a:moveTo>
                    <a:lnTo>
                      <a:pt x="87" y="17"/>
                    </a:lnTo>
                    <a:lnTo>
                      <a:pt x="72" y="34"/>
                    </a:lnTo>
                    <a:lnTo>
                      <a:pt x="97" y="38"/>
                    </a:lnTo>
                    <a:lnTo>
                      <a:pt x="125" y="17"/>
                    </a:lnTo>
                    <a:lnTo>
                      <a:pt x="142" y="38"/>
                    </a:lnTo>
                    <a:lnTo>
                      <a:pt x="108" y="55"/>
                    </a:lnTo>
                    <a:lnTo>
                      <a:pt x="93" y="62"/>
                    </a:lnTo>
                    <a:lnTo>
                      <a:pt x="66" y="104"/>
                    </a:lnTo>
                    <a:lnTo>
                      <a:pt x="34" y="118"/>
                    </a:lnTo>
                    <a:lnTo>
                      <a:pt x="42" y="72"/>
                    </a:lnTo>
                    <a:lnTo>
                      <a:pt x="17" y="87"/>
                    </a:lnTo>
                    <a:lnTo>
                      <a:pt x="0" y="76"/>
                    </a:lnTo>
                    <a:lnTo>
                      <a:pt x="21" y="4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64" name="Freeform 53">
                <a:extLst>
                  <a:ext uri="{FF2B5EF4-FFF2-40B4-BE49-F238E27FC236}">
                    <a16:creationId xmlns:a16="http://schemas.microsoft.com/office/drawing/2014/main" xmlns="" id="{BC1313B5-E124-4A0C-AA91-16103FC8C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3264"/>
                <a:ext cx="43" cy="21"/>
              </a:xfrm>
              <a:custGeom>
                <a:avLst/>
                <a:gdLst>
                  <a:gd name="T0" fmla="*/ 0 w 88"/>
                  <a:gd name="T1" fmla="*/ 17 h 42"/>
                  <a:gd name="T2" fmla="*/ 34 w 88"/>
                  <a:gd name="T3" fmla="*/ 0 h 42"/>
                  <a:gd name="T4" fmla="*/ 67 w 88"/>
                  <a:gd name="T5" fmla="*/ 0 h 42"/>
                  <a:gd name="T6" fmla="*/ 84 w 88"/>
                  <a:gd name="T7" fmla="*/ 25 h 42"/>
                  <a:gd name="T8" fmla="*/ 88 w 88"/>
                  <a:gd name="T9" fmla="*/ 42 h 42"/>
                  <a:gd name="T10" fmla="*/ 55 w 88"/>
                  <a:gd name="T11" fmla="*/ 33 h 42"/>
                  <a:gd name="T12" fmla="*/ 17 w 88"/>
                  <a:gd name="T13" fmla="*/ 29 h 42"/>
                  <a:gd name="T14" fmla="*/ 0 w 88"/>
                  <a:gd name="T15" fmla="*/ 17 h 42"/>
                  <a:gd name="T16" fmla="*/ 0 w 88"/>
                  <a:gd name="T17" fmla="*/ 1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8"/>
                  <a:gd name="T28" fmla="*/ 0 h 42"/>
                  <a:gd name="T29" fmla="*/ 88 w 88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8" h="42">
                    <a:moveTo>
                      <a:pt x="0" y="17"/>
                    </a:moveTo>
                    <a:lnTo>
                      <a:pt x="34" y="0"/>
                    </a:lnTo>
                    <a:lnTo>
                      <a:pt x="67" y="0"/>
                    </a:lnTo>
                    <a:lnTo>
                      <a:pt x="84" y="25"/>
                    </a:lnTo>
                    <a:lnTo>
                      <a:pt x="88" y="42"/>
                    </a:lnTo>
                    <a:lnTo>
                      <a:pt x="55" y="33"/>
                    </a:lnTo>
                    <a:lnTo>
                      <a:pt x="17" y="2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65" name="Freeform 54">
                <a:extLst>
                  <a:ext uri="{FF2B5EF4-FFF2-40B4-BE49-F238E27FC236}">
                    <a16:creationId xmlns:a16="http://schemas.microsoft.com/office/drawing/2014/main" xmlns="" id="{F21CD67E-C20B-49E5-A3C5-D3B8396E0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" y="3133"/>
                <a:ext cx="65" cy="47"/>
              </a:xfrm>
              <a:custGeom>
                <a:avLst/>
                <a:gdLst>
                  <a:gd name="T0" fmla="*/ 67 w 129"/>
                  <a:gd name="T1" fmla="*/ 0 h 95"/>
                  <a:gd name="T2" fmla="*/ 50 w 129"/>
                  <a:gd name="T3" fmla="*/ 42 h 95"/>
                  <a:gd name="T4" fmla="*/ 21 w 129"/>
                  <a:gd name="T5" fmla="*/ 70 h 95"/>
                  <a:gd name="T6" fmla="*/ 0 w 129"/>
                  <a:gd name="T7" fmla="*/ 82 h 95"/>
                  <a:gd name="T8" fmla="*/ 25 w 129"/>
                  <a:gd name="T9" fmla="*/ 95 h 95"/>
                  <a:gd name="T10" fmla="*/ 74 w 129"/>
                  <a:gd name="T11" fmla="*/ 74 h 95"/>
                  <a:gd name="T12" fmla="*/ 112 w 129"/>
                  <a:gd name="T13" fmla="*/ 49 h 95"/>
                  <a:gd name="T14" fmla="*/ 129 w 129"/>
                  <a:gd name="T15" fmla="*/ 21 h 95"/>
                  <a:gd name="T16" fmla="*/ 116 w 129"/>
                  <a:gd name="T17" fmla="*/ 7 h 95"/>
                  <a:gd name="T18" fmla="*/ 88 w 129"/>
                  <a:gd name="T19" fmla="*/ 32 h 95"/>
                  <a:gd name="T20" fmla="*/ 88 w 129"/>
                  <a:gd name="T21" fmla="*/ 7 h 95"/>
                  <a:gd name="T22" fmla="*/ 67 w 129"/>
                  <a:gd name="T23" fmla="*/ 0 h 95"/>
                  <a:gd name="T24" fmla="*/ 67 w 129"/>
                  <a:gd name="T25" fmla="*/ 0 h 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9"/>
                  <a:gd name="T40" fmla="*/ 0 h 95"/>
                  <a:gd name="T41" fmla="*/ 129 w 129"/>
                  <a:gd name="T42" fmla="*/ 95 h 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9" h="95">
                    <a:moveTo>
                      <a:pt x="67" y="0"/>
                    </a:moveTo>
                    <a:lnTo>
                      <a:pt x="50" y="42"/>
                    </a:lnTo>
                    <a:lnTo>
                      <a:pt x="21" y="70"/>
                    </a:lnTo>
                    <a:lnTo>
                      <a:pt x="0" y="82"/>
                    </a:lnTo>
                    <a:lnTo>
                      <a:pt x="25" y="95"/>
                    </a:lnTo>
                    <a:lnTo>
                      <a:pt x="74" y="74"/>
                    </a:lnTo>
                    <a:lnTo>
                      <a:pt x="112" y="49"/>
                    </a:lnTo>
                    <a:lnTo>
                      <a:pt x="129" y="21"/>
                    </a:lnTo>
                    <a:lnTo>
                      <a:pt x="116" y="7"/>
                    </a:lnTo>
                    <a:lnTo>
                      <a:pt x="88" y="32"/>
                    </a:lnTo>
                    <a:lnTo>
                      <a:pt x="88" y="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66" name="Freeform 55">
                <a:extLst>
                  <a:ext uri="{FF2B5EF4-FFF2-40B4-BE49-F238E27FC236}">
                    <a16:creationId xmlns:a16="http://schemas.microsoft.com/office/drawing/2014/main" xmlns="" id="{0ADF0F7B-892F-436A-9A4C-FA07DCE47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7" y="3141"/>
                <a:ext cx="46" cy="43"/>
              </a:xfrm>
              <a:custGeom>
                <a:avLst/>
                <a:gdLst>
                  <a:gd name="T0" fmla="*/ 62 w 91"/>
                  <a:gd name="T1" fmla="*/ 0 h 88"/>
                  <a:gd name="T2" fmla="*/ 45 w 91"/>
                  <a:gd name="T3" fmla="*/ 38 h 88"/>
                  <a:gd name="T4" fmla="*/ 17 w 91"/>
                  <a:gd name="T5" fmla="*/ 72 h 88"/>
                  <a:gd name="T6" fmla="*/ 0 w 91"/>
                  <a:gd name="T7" fmla="*/ 88 h 88"/>
                  <a:gd name="T8" fmla="*/ 45 w 91"/>
                  <a:gd name="T9" fmla="*/ 88 h 88"/>
                  <a:gd name="T10" fmla="*/ 74 w 91"/>
                  <a:gd name="T11" fmla="*/ 67 h 88"/>
                  <a:gd name="T12" fmla="*/ 91 w 91"/>
                  <a:gd name="T13" fmla="*/ 51 h 88"/>
                  <a:gd name="T14" fmla="*/ 79 w 91"/>
                  <a:gd name="T15" fmla="*/ 34 h 88"/>
                  <a:gd name="T16" fmla="*/ 79 w 91"/>
                  <a:gd name="T17" fmla="*/ 10 h 88"/>
                  <a:gd name="T18" fmla="*/ 62 w 91"/>
                  <a:gd name="T19" fmla="*/ 0 h 88"/>
                  <a:gd name="T20" fmla="*/ 62 w 91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"/>
                  <a:gd name="T34" fmla="*/ 0 h 88"/>
                  <a:gd name="T35" fmla="*/ 91 w 91"/>
                  <a:gd name="T36" fmla="*/ 88 h 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" h="88">
                    <a:moveTo>
                      <a:pt x="62" y="0"/>
                    </a:moveTo>
                    <a:lnTo>
                      <a:pt x="45" y="38"/>
                    </a:lnTo>
                    <a:lnTo>
                      <a:pt x="17" y="72"/>
                    </a:lnTo>
                    <a:lnTo>
                      <a:pt x="0" y="88"/>
                    </a:lnTo>
                    <a:lnTo>
                      <a:pt x="45" y="88"/>
                    </a:lnTo>
                    <a:lnTo>
                      <a:pt x="74" y="67"/>
                    </a:lnTo>
                    <a:lnTo>
                      <a:pt x="91" y="51"/>
                    </a:lnTo>
                    <a:lnTo>
                      <a:pt x="79" y="34"/>
                    </a:lnTo>
                    <a:lnTo>
                      <a:pt x="79" y="1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599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67" name="Freeform 56">
                <a:extLst>
                  <a:ext uri="{FF2B5EF4-FFF2-40B4-BE49-F238E27FC236}">
                    <a16:creationId xmlns:a16="http://schemas.microsoft.com/office/drawing/2014/main" xmlns="" id="{56328049-B9C1-4959-9F5B-C564C28AB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3205"/>
                <a:ext cx="75" cy="38"/>
              </a:xfrm>
              <a:custGeom>
                <a:avLst/>
                <a:gdLst>
                  <a:gd name="T0" fmla="*/ 91 w 150"/>
                  <a:gd name="T1" fmla="*/ 0 h 76"/>
                  <a:gd name="T2" fmla="*/ 42 w 150"/>
                  <a:gd name="T3" fmla="*/ 48 h 76"/>
                  <a:gd name="T4" fmla="*/ 0 w 150"/>
                  <a:gd name="T5" fmla="*/ 76 h 76"/>
                  <a:gd name="T6" fmla="*/ 46 w 150"/>
                  <a:gd name="T7" fmla="*/ 73 h 76"/>
                  <a:gd name="T8" fmla="*/ 118 w 150"/>
                  <a:gd name="T9" fmla="*/ 48 h 76"/>
                  <a:gd name="T10" fmla="*/ 150 w 150"/>
                  <a:gd name="T11" fmla="*/ 27 h 76"/>
                  <a:gd name="T12" fmla="*/ 139 w 150"/>
                  <a:gd name="T13" fmla="*/ 17 h 76"/>
                  <a:gd name="T14" fmla="*/ 105 w 150"/>
                  <a:gd name="T15" fmla="*/ 31 h 76"/>
                  <a:gd name="T16" fmla="*/ 109 w 150"/>
                  <a:gd name="T17" fmla="*/ 14 h 76"/>
                  <a:gd name="T18" fmla="*/ 97 w 150"/>
                  <a:gd name="T19" fmla="*/ 4 h 76"/>
                  <a:gd name="T20" fmla="*/ 93 w 150"/>
                  <a:gd name="T21" fmla="*/ 0 h 76"/>
                  <a:gd name="T22" fmla="*/ 91 w 150"/>
                  <a:gd name="T23" fmla="*/ 0 h 76"/>
                  <a:gd name="T24" fmla="*/ 91 w 150"/>
                  <a:gd name="T25" fmla="*/ 0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0"/>
                  <a:gd name="T40" fmla="*/ 0 h 76"/>
                  <a:gd name="T41" fmla="*/ 150 w 150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0" h="76">
                    <a:moveTo>
                      <a:pt x="91" y="0"/>
                    </a:moveTo>
                    <a:lnTo>
                      <a:pt x="42" y="48"/>
                    </a:lnTo>
                    <a:lnTo>
                      <a:pt x="0" y="76"/>
                    </a:lnTo>
                    <a:lnTo>
                      <a:pt x="46" y="73"/>
                    </a:lnTo>
                    <a:lnTo>
                      <a:pt x="118" y="48"/>
                    </a:lnTo>
                    <a:lnTo>
                      <a:pt x="150" y="27"/>
                    </a:lnTo>
                    <a:lnTo>
                      <a:pt x="139" y="17"/>
                    </a:lnTo>
                    <a:lnTo>
                      <a:pt x="105" y="31"/>
                    </a:lnTo>
                    <a:lnTo>
                      <a:pt x="109" y="14"/>
                    </a:lnTo>
                    <a:lnTo>
                      <a:pt x="97" y="4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68" name="Freeform 57">
                <a:extLst>
                  <a:ext uri="{FF2B5EF4-FFF2-40B4-BE49-F238E27FC236}">
                    <a16:creationId xmlns:a16="http://schemas.microsoft.com/office/drawing/2014/main" xmlns="" id="{DA2162D3-8C62-41B1-8E40-7D08F6ED2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" y="3231"/>
                <a:ext cx="57" cy="45"/>
              </a:xfrm>
              <a:custGeom>
                <a:avLst/>
                <a:gdLst>
                  <a:gd name="T0" fmla="*/ 63 w 116"/>
                  <a:gd name="T1" fmla="*/ 0 h 91"/>
                  <a:gd name="T2" fmla="*/ 34 w 116"/>
                  <a:gd name="T3" fmla="*/ 38 h 91"/>
                  <a:gd name="T4" fmla="*/ 0 w 116"/>
                  <a:gd name="T5" fmla="*/ 70 h 91"/>
                  <a:gd name="T6" fmla="*/ 0 w 116"/>
                  <a:gd name="T7" fmla="*/ 87 h 91"/>
                  <a:gd name="T8" fmla="*/ 42 w 116"/>
                  <a:gd name="T9" fmla="*/ 91 h 91"/>
                  <a:gd name="T10" fmla="*/ 80 w 116"/>
                  <a:gd name="T11" fmla="*/ 74 h 91"/>
                  <a:gd name="T12" fmla="*/ 112 w 116"/>
                  <a:gd name="T13" fmla="*/ 53 h 91"/>
                  <a:gd name="T14" fmla="*/ 116 w 116"/>
                  <a:gd name="T15" fmla="*/ 24 h 91"/>
                  <a:gd name="T16" fmla="*/ 80 w 116"/>
                  <a:gd name="T17" fmla="*/ 53 h 91"/>
                  <a:gd name="T18" fmla="*/ 59 w 116"/>
                  <a:gd name="T19" fmla="*/ 53 h 91"/>
                  <a:gd name="T20" fmla="*/ 76 w 116"/>
                  <a:gd name="T21" fmla="*/ 32 h 91"/>
                  <a:gd name="T22" fmla="*/ 84 w 116"/>
                  <a:gd name="T23" fmla="*/ 7 h 91"/>
                  <a:gd name="T24" fmla="*/ 63 w 116"/>
                  <a:gd name="T25" fmla="*/ 0 h 91"/>
                  <a:gd name="T26" fmla="*/ 63 w 116"/>
                  <a:gd name="T27" fmla="*/ 0 h 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6"/>
                  <a:gd name="T43" fmla="*/ 0 h 91"/>
                  <a:gd name="T44" fmla="*/ 116 w 116"/>
                  <a:gd name="T45" fmla="*/ 91 h 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6" h="91">
                    <a:moveTo>
                      <a:pt x="63" y="0"/>
                    </a:moveTo>
                    <a:lnTo>
                      <a:pt x="34" y="38"/>
                    </a:lnTo>
                    <a:lnTo>
                      <a:pt x="0" y="70"/>
                    </a:lnTo>
                    <a:lnTo>
                      <a:pt x="0" y="87"/>
                    </a:lnTo>
                    <a:lnTo>
                      <a:pt x="42" y="91"/>
                    </a:lnTo>
                    <a:lnTo>
                      <a:pt x="80" y="74"/>
                    </a:lnTo>
                    <a:lnTo>
                      <a:pt x="112" y="53"/>
                    </a:lnTo>
                    <a:lnTo>
                      <a:pt x="116" y="24"/>
                    </a:lnTo>
                    <a:lnTo>
                      <a:pt x="80" y="53"/>
                    </a:lnTo>
                    <a:lnTo>
                      <a:pt x="59" y="53"/>
                    </a:lnTo>
                    <a:lnTo>
                      <a:pt x="76" y="32"/>
                    </a:lnTo>
                    <a:lnTo>
                      <a:pt x="84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69" name="Freeform 58">
                <a:extLst>
                  <a:ext uri="{FF2B5EF4-FFF2-40B4-BE49-F238E27FC236}">
                    <a16:creationId xmlns:a16="http://schemas.microsoft.com/office/drawing/2014/main" xmlns="" id="{50316F20-A9A2-41A1-A0E1-5380265DF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3237"/>
                <a:ext cx="51" cy="36"/>
              </a:xfrm>
              <a:custGeom>
                <a:avLst/>
                <a:gdLst>
                  <a:gd name="T0" fmla="*/ 88 w 103"/>
                  <a:gd name="T1" fmla="*/ 13 h 72"/>
                  <a:gd name="T2" fmla="*/ 57 w 103"/>
                  <a:gd name="T3" fmla="*/ 0 h 72"/>
                  <a:gd name="T4" fmla="*/ 8 w 103"/>
                  <a:gd name="T5" fmla="*/ 30 h 72"/>
                  <a:gd name="T6" fmla="*/ 0 w 103"/>
                  <a:gd name="T7" fmla="*/ 46 h 72"/>
                  <a:gd name="T8" fmla="*/ 0 w 103"/>
                  <a:gd name="T9" fmla="*/ 72 h 72"/>
                  <a:gd name="T10" fmla="*/ 32 w 103"/>
                  <a:gd name="T11" fmla="*/ 63 h 72"/>
                  <a:gd name="T12" fmla="*/ 74 w 103"/>
                  <a:gd name="T13" fmla="*/ 51 h 72"/>
                  <a:gd name="T14" fmla="*/ 103 w 103"/>
                  <a:gd name="T15" fmla="*/ 51 h 72"/>
                  <a:gd name="T16" fmla="*/ 82 w 103"/>
                  <a:gd name="T17" fmla="*/ 38 h 72"/>
                  <a:gd name="T18" fmla="*/ 57 w 103"/>
                  <a:gd name="T19" fmla="*/ 27 h 72"/>
                  <a:gd name="T20" fmla="*/ 88 w 103"/>
                  <a:gd name="T21" fmla="*/ 13 h 72"/>
                  <a:gd name="T22" fmla="*/ 88 w 103"/>
                  <a:gd name="T23" fmla="*/ 13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3"/>
                  <a:gd name="T37" fmla="*/ 0 h 72"/>
                  <a:gd name="T38" fmla="*/ 103 w 103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3" h="72">
                    <a:moveTo>
                      <a:pt x="88" y="13"/>
                    </a:moveTo>
                    <a:lnTo>
                      <a:pt x="57" y="0"/>
                    </a:lnTo>
                    <a:lnTo>
                      <a:pt x="8" y="30"/>
                    </a:lnTo>
                    <a:lnTo>
                      <a:pt x="0" y="46"/>
                    </a:lnTo>
                    <a:lnTo>
                      <a:pt x="0" y="72"/>
                    </a:lnTo>
                    <a:lnTo>
                      <a:pt x="32" y="63"/>
                    </a:lnTo>
                    <a:lnTo>
                      <a:pt x="74" y="51"/>
                    </a:lnTo>
                    <a:lnTo>
                      <a:pt x="103" y="51"/>
                    </a:lnTo>
                    <a:lnTo>
                      <a:pt x="82" y="38"/>
                    </a:lnTo>
                    <a:lnTo>
                      <a:pt x="57" y="27"/>
                    </a:lnTo>
                    <a:lnTo>
                      <a:pt x="88" y="13"/>
                    </a:lnTo>
                    <a:close/>
                  </a:path>
                </a:pathLst>
              </a:custGeom>
              <a:solidFill>
                <a:srgbClr val="599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70" name="Freeform 59">
                <a:extLst>
                  <a:ext uri="{FF2B5EF4-FFF2-40B4-BE49-F238E27FC236}">
                    <a16:creationId xmlns:a16="http://schemas.microsoft.com/office/drawing/2014/main" xmlns="" id="{6B0687E5-8D55-4975-84E8-E1C9E7DE1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3339"/>
                <a:ext cx="60" cy="37"/>
              </a:xfrm>
              <a:custGeom>
                <a:avLst/>
                <a:gdLst>
                  <a:gd name="T0" fmla="*/ 109 w 120"/>
                  <a:gd name="T1" fmla="*/ 4 h 74"/>
                  <a:gd name="T2" fmla="*/ 116 w 120"/>
                  <a:gd name="T3" fmla="*/ 42 h 74"/>
                  <a:gd name="T4" fmla="*/ 120 w 120"/>
                  <a:gd name="T5" fmla="*/ 54 h 74"/>
                  <a:gd name="T6" fmla="*/ 88 w 120"/>
                  <a:gd name="T7" fmla="*/ 63 h 74"/>
                  <a:gd name="T8" fmla="*/ 58 w 120"/>
                  <a:gd name="T9" fmla="*/ 74 h 74"/>
                  <a:gd name="T10" fmla="*/ 50 w 120"/>
                  <a:gd name="T11" fmla="*/ 54 h 74"/>
                  <a:gd name="T12" fmla="*/ 67 w 120"/>
                  <a:gd name="T13" fmla="*/ 29 h 74"/>
                  <a:gd name="T14" fmla="*/ 16 w 120"/>
                  <a:gd name="T15" fmla="*/ 38 h 74"/>
                  <a:gd name="T16" fmla="*/ 4 w 120"/>
                  <a:gd name="T17" fmla="*/ 38 h 74"/>
                  <a:gd name="T18" fmla="*/ 0 w 120"/>
                  <a:gd name="T19" fmla="*/ 17 h 74"/>
                  <a:gd name="T20" fmla="*/ 33 w 120"/>
                  <a:gd name="T21" fmla="*/ 4 h 74"/>
                  <a:gd name="T22" fmla="*/ 84 w 120"/>
                  <a:gd name="T23" fmla="*/ 0 h 74"/>
                  <a:gd name="T24" fmla="*/ 109 w 120"/>
                  <a:gd name="T25" fmla="*/ 4 h 74"/>
                  <a:gd name="T26" fmla="*/ 109 w 120"/>
                  <a:gd name="T27" fmla="*/ 4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0"/>
                  <a:gd name="T43" fmla="*/ 0 h 74"/>
                  <a:gd name="T44" fmla="*/ 120 w 120"/>
                  <a:gd name="T45" fmla="*/ 74 h 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0" h="74">
                    <a:moveTo>
                      <a:pt x="109" y="4"/>
                    </a:moveTo>
                    <a:lnTo>
                      <a:pt x="116" y="42"/>
                    </a:lnTo>
                    <a:lnTo>
                      <a:pt x="120" y="54"/>
                    </a:lnTo>
                    <a:lnTo>
                      <a:pt x="88" y="63"/>
                    </a:lnTo>
                    <a:lnTo>
                      <a:pt x="58" y="74"/>
                    </a:lnTo>
                    <a:lnTo>
                      <a:pt x="50" y="54"/>
                    </a:lnTo>
                    <a:lnTo>
                      <a:pt x="67" y="29"/>
                    </a:lnTo>
                    <a:lnTo>
                      <a:pt x="16" y="38"/>
                    </a:lnTo>
                    <a:lnTo>
                      <a:pt x="4" y="38"/>
                    </a:lnTo>
                    <a:lnTo>
                      <a:pt x="0" y="17"/>
                    </a:lnTo>
                    <a:lnTo>
                      <a:pt x="33" y="4"/>
                    </a:lnTo>
                    <a:lnTo>
                      <a:pt x="84" y="0"/>
                    </a:lnTo>
                    <a:lnTo>
                      <a:pt x="109" y="4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71" name="Freeform 60">
                <a:extLst>
                  <a:ext uri="{FF2B5EF4-FFF2-40B4-BE49-F238E27FC236}">
                    <a16:creationId xmlns:a16="http://schemas.microsoft.com/office/drawing/2014/main" xmlns="" id="{6E48E8E3-9156-4305-8F22-5DC2A6BCC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" y="3235"/>
                <a:ext cx="65" cy="45"/>
              </a:xfrm>
              <a:custGeom>
                <a:avLst/>
                <a:gdLst>
                  <a:gd name="T0" fmla="*/ 100 w 129"/>
                  <a:gd name="T1" fmla="*/ 31 h 92"/>
                  <a:gd name="T2" fmla="*/ 34 w 129"/>
                  <a:gd name="T3" fmla="*/ 42 h 92"/>
                  <a:gd name="T4" fmla="*/ 0 w 129"/>
                  <a:gd name="T5" fmla="*/ 46 h 92"/>
                  <a:gd name="T6" fmla="*/ 5 w 129"/>
                  <a:gd name="T7" fmla="*/ 21 h 92"/>
                  <a:gd name="T8" fmla="*/ 38 w 129"/>
                  <a:gd name="T9" fmla="*/ 4 h 92"/>
                  <a:gd name="T10" fmla="*/ 76 w 129"/>
                  <a:gd name="T11" fmla="*/ 0 h 92"/>
                  <a:gd name="T12" fmla="*/ 114 w 129"/>
                  <a:gd name="T13" fmla="*/ 14 h 92"/>
                  <a:gd name="T14" fmla="*/ 129 w 129"/>
                  <a:gd name="T15" fmla="*/ 34 h 92"/>
                  <a:gd name="T16" fmla="*/ 129 w 129"/>
                  <a:gd name="T17" fmla="*/ 55 h 92"/>
                  <a:gd name="T18" fmla="*/ 114 w 129"/>
                  <a:gd name="T19" fmla="*/ 76 h 92"/>
                  <a:gd name="T20" fmla="*/ 83 w 129"/>
                  <a:gd name="T21" fmla="*/ 92 h 92"/>
                  <a:gd name="T22" fmla="*/ 59 w 129"/>
                  <a:gd name="T23" fmla="*/ 84 h 92"/>
                  <a:gd name="T24" fmla="*/ 72 w 129"/>
                  <a:gd name="T25" fmla="*/ 67 h 92"/>
                  <a:gd name="T26" fmla="*/ 100 w 129"/>
                  <a:gd name="T27" fmla="*/ 31 h 92"/>
                  <a:gd name="T28" fmla="*/ 100 w 129"/>
                  <a:gd name="T29" fmla="*/ 31 h 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9"/>
                  <a:gd name="T46" fmla="*/ 0 h 92"/>
                  <a:gd name="T47" fmla="*/ 129 w 129"/>
                  <a:gd name="T48" fmla="*/ 92 h 9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9" h="92">
                    <a:moveTo>
                      <a:pt x="100" y="31"/>
                    </a:moveTo>
                    <a:lnTo>
                      <a:pt x="34" y="42"/>
                    </a:lnTo>
                    <a:lnTo>
                      <a:pt x="0" y="46"/>
                    </a:lnTo>
                    <a:lnTo>
                      <a:pt x="5" y="21"/>
                    </a:lnTo>
                    <a:lnTo>
                      <a:pt x="38" y="4"/>
                    </a:lnTo>
                    <a:lnTo>
                      <a:pt x="76" y="0"/>
                    </a:lnTo>
                    <a:lnTo>
                      <a:pt x="114" y="14"/>
                    </a:lnTo>
                    <a:lnTo>
                      <a:pt x="129" y="34"/>
                    </a:lnTo>
                    <a:lnTo>
                      <a:pt x="129" y="55"/>
                    </a:lnTo>
                    <a:lnTo>
                      <a:pt x="114" y="76"/>
                    </a:lnTo>
                    <a:lnTo>
                      <a:pt x="83" y="92"/>
                    </a:lnTo>
                    <a:lnTo>
                      <a:pt x="59" y="84"/>
                    </a:lnTo>
                    <a:lnTo>
                      <a:pt x="72" y="67"/>
                    </a:lnTo>
                    <a:lnTo>
                      <a:pt x="100" y="31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72" name="Freeform 61">
                <a:extLst>
                  <a:ext uri="{FF2B5EF4-FFF2-40B4-BE49-F238E27FC236}">
                    <a16:creationId xmlns:a16="http://schemas.microsoft.com/office/drawing/2014/main" xmlns="" id="{C6B29C97-3366-4202-925D-85E60E4EA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3250"/>
                <a:ext cx="44" cy="25"/>
              </a:xfrm>
              <a:custGeom>
                <a:avLst/>
                <a:gdLst>
                  <a:gd name="T0" fmla="*/ 78 w 87"/>
                  <a:gd name="T1" fmla="*/ 0 h 49"/>
                  <a:gd name="T2" fmla="*/ 49 w 87"/>
                  <a:gd name="T3" fmla="*/ 24 h 49"/>
                  <a:gd name="T4" fmla="*/ 8 w 87"/>
                  <a:gd name="T5" fmla="*/ 36 h 49"/>
                  <a:gd name="T6" fmla="*/ 0 w 87"/>
                  <a:gd name="T7" fmla="*/ 49 h 49"/>
                  <a:gd name="T8" fmla="*/ 49 w 87"/>
                  <a:gd name="T9" fmla="*/ 45 h 49"/>
                  <a:gd name="T10" fmla="*/ 78 w 87"/>
                  <a:gd name="T11" fmla="*/ 32 h 49"/>
                  <a:gd name="T12" fmla="*/ 87 w 87"/>
                  <a:gd name="T13" fmla="*/ 15 h 49"/>
                  <a:gd name="T14" fmla="*/ 78 w 87"/>
                  <a:gd name="T15" fmla="*/ 0 h 49"/>
                  <a:gd name="T16" fmla="*/ 78 w 8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49"/>
                  <a:gd name="T29" fmla="*/ 87 w 8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49">
                    <a:moveTo>
                      <a:pt x="78" y="0"/>
                    </a:moveTo>
                    <a:lnTo>
                      <a:pt x="49" y="24"/>
                    </a:lnTo>
                    <a:lnTo>
                      <a:pt x="8" y="36"/>
                    </a:lnTo>
                    <a:lnTo>
                      <a:pt x="0" y="49"/>
                    </a:lnTo>
                    <a:lnTo>
                      <a:pt x="49" y="45"/>
                    </a:lnTo>
                    <a:lnTo>
                      <a:pt x="78" y="32"/>
                    </a:lnTo>
                    <a:lnTo>
                      <a:pt x="87" y="15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73" name="Freeform 62">
                <a:extLst>
                  <a:ext uri="{FF2B5EF4-FFF2-40B4-BE49-F238E27FC236}">
                    <a16:creationId xmlns:a16="http://schemas.microsoft.com/office/drawing/2014/main" xmlns="" id="{20D94110-0B7F-4DEB-ABC4-9502AB40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3362"/>
                <a:ext cx="38" cy="31"/>
              </a:xfrm>
              <a:custGeom>
                <a:avLst/>
                <a:gdLst>
                  <a:gd name="T0" fmla="*/ 67 w 78"/>
                  <a:gd name="T1" fmla="*/ 0 h 63"/>
                  <a:gd name="T2" fmla="*/ 32 w 78"/>
                  <a:gd name="T3" fmla="*/ 25 h 63"/>
                  <a:gd name="T4" fmla="*/ 0 w 78"/>
                  <a:gd name="T5" fmla="*/ 55 h 63"/>
                  <a:gd name="T6" fmla="*/ 15 w 78"/>
                  <a:gd name="T7" fmla="*/ 63 h 63"/>
                  <a:gd name="T8" fmla="*/ 46 w 78"/>
                  <a:gd name="T9" fmla="*/ 59 h 63"/>
                  <a:gd name="T10" fmla="*/ 74 w 78"/>
                  <a:gd name="T11" fmla="*/ 42 h 63"/>
                  <a:gd name="T12" fmla="*/ 78 w 78"/>
                  <a:gd name="T13" fmla="*/ 17 h 63"/>
                  <a:gd name="T14" fmla="*/ 67 w 78"/>
                  <a:gd name="T15" fmla="*/ 0 h 63"/>
                  <a:gd name="T16" fmla="*/ 67 w 78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63"/>
                  <a:gd name="T29" fmla="*/ 78 w 78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63">
                    <a:moveTo>
                      <a:pt x="67" y="0"/>
                    </a:moveTo>
                    <a:lnTo>
                      <a:pt x="32" y="25"/>
                    </a:lnTo>
                    <a:lnTo>
                      <a:pt x="0" y="55"/>
                    </a:lnTo>
                    <a:lnTo>
                      <a:pt x="15" y="63"/>
                    </a:lnTo>
                    <a:lnTo>
                      <a:pt x="46" y="59"/>
                    </a:lnTo>
                    <a:lnTo>
                      <a:pt x="74" y="42"/>
                    </a:lnTo>
                    <a:lnTo>
                      <a:pt x="78" y="1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74" name="Freeform 63">
                <a:extLst>
                  <a:ext uri="{FF2B5EF4-FFF2-40B4-BE49-F238E27FC236}">
                    <a16:creationId xmlns:a16="http://schemas.microsoft.com/office/drawing/2014/main" xmlns="" id="{17325466-B0EA-434D-A43E-C624107FC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" y="3397"/>
                <a:ext cx="49" cy="40"/>
              </a:xfrm>
              <a:custGeom>
                <a:avLst/>
                <a:gdLst>
                  <a:gd name="T0" fmla="*/ 53 w 98"/>
                  <a:gd name="T1" fmla="*/ 0 h 80"/>
                  <a:gd name="T2" fmla="*/ 78 w 98"/>
                  <a:gd name="T3" fmla="*/ 27 h 80"/>
                  <a:gd name="T4" fmla="*/ 98 w 98"/>
                  <a:gd name="T5" fmla="*/ 52 h 80"/>
                  <a:gd name="T6" fmla="*/ 70 w 98"/>
                  <a:gd name="T7" fmla="*/ 59 h 80"/>
                  <a:gd name="T8" fmla="*/ 28 w 98"/>
                  <a:gd name="T9" fmla="*/ 69 h 80"/>
                  <a:gd name="T10" fmla="*/ 7 w 98"/>
                  <a:gd name="T11" fmla="*/ 80 h 80"/>
                  <a:gd name="T12" fmla="*/ 0 w 98"/>
                  <a:gd name="T13" fmla="*/ 48 h 80"/>
                  <a:gd name="T14" fmla="*/ 24 w 98"/>
                  <a:gd name="T15" fmla="*/ 27 h 80"/>
                  <a:gd name="T16" fmla="*/ 53 w 98"/>
                  <a:gd name="T17" fmla="*/ 0 h 80"/>
                  <a:gd name="T18" fmla="*/ 53 w 98"/>
                  <a:gd name="T19" fmla="*/ 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"/>
                  <a:gd name="T31" fmla="*/ 0 h 80"/>
                  <a:gd name="T32" fmla="*/ 98 w 98"/>
                  <a:gd name="T33" fmla="*/ 80 h 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" h="80">
                    <a:moveTo>
                      <a:pt x="53" y="0"/>
                    </a:moveTo>
                    <a:lnTo>
                      <a:pt x="78" y="27"/>
                    </a:lnTo>
                    <a:lnTo>
                      <a:pt x="98" y="52"/>
                    </a:lnTo>
                    <a:lnTo>
                      <a:pt x="70" y="59"/>
                    </a:lnTo>
                    <a:lnTo>
                      <a:pt x="28" y="69"/>
                    </a:lnTo>
                    <a:lnTo>
                      <a:pt x="7" y="80"/>
                    </a:lnTo>
                    <a:lnTo>
                      <a:pt x="0" y="48"/>
                    </a:lnTo>
                    <a:lnTo>
                      <a:pt x="24" y="27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75" name="Freeform 64">
                <a:extLst>
                  <a:ext uri="{FF2B5EF4-FFF2-40B4-BE49-F238E27FC236}">
                    <a16:creationId xmlns:a16="http://schemas.microsoft.com/office/drawing/2014/main" xmlns="" id="{0B7AC3EE-7153-48BF-B68E-61E7CF2F2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3427"/>
                <a:ext cx="35" cy="19"/>
              </a:xfrm>
              <a:custGeom>
                <a:avLst/>
                <a:gdLst>
                  <a:gd name="T0" fmla="*/ 45 w 70"/>
                  <a:gd name="T1" fmla="*/ 0 h 38"/>
                  <a:gd name="T2" fmla="*/ 13 w 70"/>
                  <a:gd name="T3" fmla="*/ 21 h 38"/>
                  <a:gd name="T4" fmla="*/ 0 w 70"/>
                  <a:gd name="T5" fmla="*/ 34 h 38"/>
                  <a:gd name="T6" fmla="*/ 38 w 70"/>
                  <a:gd name="T7" fmla="*/ 38 h 38"/>
                  <a:gd name="T8" fmla="*/ 62 w 70"/>
                  <a:gd name="T9" fmla="*/ 38 h 38"/>
                  <a:gd name="T10" fmla="*/ 70 w 70"/>
                  <a:gd name="T11" fmla="*/ 14 h 38"/>
                  <a:gd name="T12" fmla="*/ 45 w 70"/>
                  <a:gd name="T13" fmla="*/ 0 h 38"/>
                  <a:gd name="T14" fmla="*/ 45 w 70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"/>
                  <a:gd name="T25" fmla="*/ 0 h 38"/>
                  <a:gd name="T26" fmla="*/ 70 w 70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" h="38">
                    <a:moveTo>
                      <a:pt x="45" y="0"/>
                    </a:moveTo>
                    <a:lnTo>
                      <a:pt x="13" y="21"/>
                    </a:lnTo>
                    <a:lnTo>
                      <a:pt x="0" y="34"/>
                    </a:lnTo>
                    <a:lnTo>
                      <a:pt x="38" y="38"/>
                    </a:lnTo>
                    <a:lnTo>
                      <a:pt x="62" y="38"/>
                    </a:lnTo>
                    <a:lnTo>
                      <a:pt x="70" y="1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76" name="Freeform 65">
                <a:extLst>
                  <a:ext uri="{FF2B5EF4-FFF2-40B4-BE49-F238E27FC236}">
                    <a16:creationId xmlns:a16="http://schemas.microsoft.com/office/drawing/2014/main" xmlns="" id="{961B2F9F-28AB-47C8-ADE7-E9701D364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3210"/>
                <a:ext cx="38" cy="46"/>
              </a:xfrm>
              <a:custGeom>
                <a:avLst/>
                <a:gdLst>
                  <a:gd name="T0" fmla="*/ 38 w 76"/>
                  <a:gd name="T1" fmla="*/ 0 h 91"/>
                  <a:gd name="T2" fmla="*/ 13 w 76"/>
                  <a:gd name="T3" fmla="*/ 25 h 91"/>
                  <a:gd name="T4" fmla="*/ 0 w 76"/>
                  <a:gd name="T5" fmla="*/ 59 h 91"/>
                  <a:gd name="T6" fmla="*/ 38 w 76"/>
                  <a:gd name="T7" fmla="*/ 59 h 91"/>
                  <a:gd name="T8" fmla="*/ 29 w 76"/>
                  <a:gd name="T9" fmla="*/ 80 h 91"/>
                  <a:gd name="T10" fmla="*/ 46 w 76"/>
                  <a:gd name="T11" fmla="*/ 91 h 91"/>
                  <a:gd name="T12" fmla="*/ 67 w 76"/>
                  <a:gd name="T13" fmla="*/ 70 h 91"/>
                  <a:gd name="T14" fmla="*/ 76 w 76"/>
                  <a:gd name="T15" fmla="*/ 38 h 91"/>
                  <a:gd name="T16" fmla="*/ 59 w 76"/>
                  <a:gd name="T17" fmla="*/ 21 h 91"/>
                  <a:gd name="T18" fmla="*/ 38 w 76"/>
                  <a:gd name="T19" fmla="*/ 0 h 91"/>
                  <a:gd name="T20" fmla="*/ 38 w 76"/>
                  <a:gd name="T21" fmla="*/ 0 h 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"/>
                  <a:gd name="T34" fmla="*/ 0 h 91"/>
                  <a:gd name="T35" fmla="*/ 76 w 76"/>
                  <a:gd name="T36" fmla="*/ 91 h 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" h="91">
                    <a:moveTo>
                      <a:pt x="38" y="0"/>
                    </a:moveTo>
                    <a:lnTo>
                      <a:pt x="13" y="25"/>
                    </a:lnTo>
                    <a:lnTo>
                      <a:pt x="0" y="59"/>
                    </a:lnTo>
                    <a:lnTo>
                      <a:pt x="38" y="59"/>
                    </a:lnTo>
                    <a:lnTo>
                      <a:pt x="29" y="80"/>
                    </a:lnTo>
                    <a:lnTo>
                      <a:pt x="46" y="91"/>
                    </a:lnTo>
                    <a:lnTo>
                      <a:pt x="67" y="70"/>
                    </a:lnTo>
                    <a:lnTo>
                      <a:pt x="76" y="38"/>
                    </a:lnTo>
                    <a:lnTo>
                      <a:pt x="59" y="2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77" name="Freeform 66">
                <a:extLst>
                  <a:ext uri="{FF2B5EF4-FFF2-40B4-BE49-F238E27FC236}">
                    <a16:creationId xmlns:a16="http://schemas.microsoft.com/office/drawing/2014/main" xmlns="" id="{20C3ADEE-0BB9-497A-AB66-BEBA1970B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3343"/>
                <a:ext cx="42" cy="36"/>
              </a:xfrm>
              <a:custGeom>
                <a:avLst/>
                <a:gdLst>
                  <a:gd name="T0" fmla="*/ 0 w 83"/>
                  <a:gd name="T1" fmla="*/ 0 h 72"/>
                  <a:gd name="T2" fmla="*/ 42 w 83"/>
                  <a:gd name="T3" fmla="*/ 0 h 72"/>
                  <a:gd name="T4" fmla="*/ 68 w 83"/>
                  <a:gd name="T5" fmla="*/ 21 h 72"/>
                  <a:gd name="T6" fmla="*/ 83 w 83"/>
                  <a:gd name="T7" fmla="*/ 46 h 72"/>
                  <a:gd name="T8" fmla="*/ 76 w 83"/>
                  <a:gd name="T9" fmla="*/ 72 h 72"/>
                  <a:gd name="T10" fmla="*/ 55 w 83"/>
                  <a:gd name="T11" fmla="*/ 63 h 72"/>
                  <a:gd name="T12" fmla="*/ 30 w 83"/>
                  <a:gd name="T13" fmla="*/ 42 h 72"/>
                  <a:gd name="T14" fmla="*/ 9 w 83"/>
                  <a:gd name="T15" fmla="*/ 21 h 72"/>
                  <a:gd name="T16" fmla="*/ 0 w 83"/>
                  <a:gd name="T17" fmla="*/ 0 h 72"/>
                  <a:gd name="T18" fmla="*/ 0 w 83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3"/>
                  <a:gd name="T31" fmla="*/ 0 h 72"/>
                  <a:gd name="T32" fmla="*/ 83 w 83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3" h="72">
                    <a:moveTo>
                      <a:pt x="0" y="0"/>
                    </a:moveTo>
                    <a:lnTo>
                      <a:pt x="42" y="0"/>
                    </a:lnTo>
                    <a:lnTo>
                      <a:pt x="68" y="21"/>
                    </a:lnTo>
                    <a:lnTo>
                      <a:pt x="83" y="46"/>
                    </a:lnTo>
                    <a:lnTo>
                      <a:pt x="76" y="72"/>
                    </a:lnTo>
                    <a:lnTo>
                      <a:pt x="55" y="63"/>
                    </a:lnTo>
                    <a:lnTo>
                      <a:pt x="30" y="42"/>
                    </a:lnTo>
                    <a:lnTo>
                      <a:pt x="9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78" name="Freeform 67">
                <a:extLst>
                  <a:ext uri="{FF2B5EF4-FFF2-40B4-BE49-F238E27FC236}">
                    <a16:creationId xmlns:a16="http://schemas.microsoft.com/office/drawing/2014/main" xmlns="" id="{66204667-A25D-4354-AEB6-19C144C4A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2957"/>
                <a:ext cx="28" cy="30"/>
              </a:xfrm>
              <a:custGeom>
                <a:avLst/>
                <a:gdLst>
                  <a:gd name="T0" fmla="*/ 21 w 55"/>
                  <a:gd name="T1" fmla="*/ 0 h 59"/>
                  <a:gd name="T2" fmla="*/ 0 w 55"/>
                  <a:gd name="T3" fmla="*/ 38 h 59"/>
                  <a:gd name="T4" fmla="*/ 7 w 55"/>
                  <a:gd name="T5" fmla="*/ 59 h 59"/>
                  <a:gd name="T6" fmla="*/ 38 w 55"/>
                  <a:gd name="T7" fmla="*/ 42 h 59"/>
                  <a:gd name="T8" fmla="*/ 55 w 55"/>
                  <a:gd name="T9" fmla="*/ 21 h 59"/>
                  <a:gd name="T10" fmla="*/ 42 w 55"/>
                  <a:gd name="T11" fmla="*/ 0 h 59"/>
                  <a:gd name="T12" fmla="*/ 21 w 55"/>
                  <a:gd name="T13" fmla="*/ 0 h 59"/>
                  <a:gd name="T14" fmla="*/ 21 w 55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59"/>
                  <a:gd name="T26" fmla="*/ 55 w 55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59">
                    <a:moveTo>
                      <a:pt x="21" y="0"/>
                    </a:moveTo>
                    <a:lnTo>
                      <a:pt x="0" y="38"/>
                    </a:lnTo>
                    <a:lnTo>
                      <a:pt x="7" y="59"/>
                    </a:lnTo>
                    <a:lnTo>
                      <a:pt x="38" y="42"/>
                    </a:lnTo>
                    <a:lnTo>
                      <a:pt x="55" y="21"/>
                    </a:lnTo>
                    <a:lnTo>
                      <a:pt x="42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79" name="Freeform 68">
                <a:extLst>
                  <a:ext uri="{FF2B5EF4-FFF2-40B4-BE49-F238E27FC236}">
                    <a16:creationId xmlns:a16="http://schemas.microsoft.com/office/drawing/2014/main" xmlns="" id="{A2FDE663-239B-4423-ABE9-F1E0028CD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2980"/>
                <a:ext cx="40" cy="44"/>
              </a:xfrm>
              <a:custGeom>
                <a:avLst/>
                <a:gdLst>
                  <a:gd name="T0" fmla="*/ 63 w 82"/>
                  <a:gd name="T1" fmla="*/ 0 h 87"/>
                  <a:gd name="T2" fmla="*/ 36 w 82"/>
                  <a:gd name="T3" fmla="*/ 34 h 87"/>
                  <a:gd name="T4" fmla="*/ 8 w 82"/>
                  <a:gd name="T5" fmla="*/ 72 h 87"/>
                  <a:gd name="T6" fmla="*/ 0 w 82"/>
                  <a:gd name="T7" fmla="*/ 83 h 87"/>
                  <a:gd name="T8" fmla="*/ 25 w 82"/>
                  <a:gd name="T9" fmla="*/ 87 h 87"/>
                  <a:gd name="T10" fmla="*/ 36 w 82"/>
                  <a:gd name="T11" fmla="*/ 66 h 87"/>
                  <a:gd name="T12" fmla="*/ 74 w 82"/>
                  <a:gd name="T13" fmla="*/ 55 h 87"/>
                  <a:gd name="T14" fmla="*/ 82 w 82"/>
                  <a:gd name="T15" fmla="*/ 34 h 87"/>
                  <a:gd name="T16" fmla="*/ 74 w 82"/>
                  <a:gd name="T17" fmla="*/ 9 h 87"/>
                  <a:gd name="T18" fmla="*/ 63 w 82"/>
                  <a:gd name="T19" fmla="*/ 0 h 87"/>
                  <a:gd name="T20" fmla="*/ 63 w 82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87"/>
                  <a:gd name="T35" fmla="*/ 82 w 82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87">
                    <a:moveTo>
                      <a:pt x="63" y="0"/>
                    </a:moveTo>
                    <a:lnTo>
                      <a:pt x="36" y="34"/>
                    </a:lnTo>
                    <a:lnTo>
                      <a:pt x="8" y="72"/>
                    </a:lnTo>
                    <a:lnTo>
                      <a:pt x="0" y="83"/>
                    </a:lnTo>
                    <a:lnTo>
                      <a:pt x="25" y="87"/>
                    </a:lnTo>
                    <a:lnTo>
                      <a:pt x="36" y="66"/>
                    </a:lnTo>
                    <a:lnTo>
                      <a:pt x="74" y="55"/>
                    </a:lnTo>
                    <a:lnTo>
                      <a:pt x="82" y="34"/>
                    </a:lnTo>
                    <a:lnTo>
                      <a:pt x="74" y="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80" name="Freeform 69">
                <a:extLst>
                  <a:ext uri="{FF2B5EF4-FFF2-40B4-BE49-F238E27FC236}">
                    <a16:creationId xmlns:a16="http://schemas.microsoft.com/office/drawing/2014/main" xmlns="" id="{E213DAEC-9E17-467E-879E-FBEA041CF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3068"/>
                <a:ext cx="25" cy="13"/>
              </a:xfrm>
              <a:custGeom>
                <a:avLst/>
                <a:gdLst>
                  <a:gd name="T0" fmla="*/ 0 w 50"/>
                  <a:gd name="T1" fmla="*/ 7 h 24"/>
                  <a:gd name="T2" fmla="*/ 33 w 50"/>
                  <a:gd name="T3" fmla="*/ 0 h 24"/>
                  <a:gd name="T4" fmla="*/ 50 w 50"/>
                  <a:gd name="T5" fmla="*/ 11 h 24"/>
                  <a:gd name="T6" fmla="*/ 42 w 50"/>
                  <a:gd name="T7" fmla="*/ 24 h 24"/>
                  <a:gd name="T8" fmla="*/ 0 w 50"/>
                  <a:gd name="T9" fmla="*/ 7 h 24"/>
                  <a:gd name="T10" fmla="*/ 0 w 50"/>
                  <a:gd name="T11" fmla="*/ 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24"/>
                  <a:gd name="T20" fmla="*/ 50 w 5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24">
                    <a:moveTo>
                      <a:pt x="0" y="7"/>
                    </a:moveTo>
                    <a:lnTo>
                      <a:pt x="33" y="0"/>
                    </a:lnTo>
                    <a:lnTo>
                      <a:pt x="50" y="11"/>
                    </a:lnTo>
                    <a:lnTo>
                      <a:pt x="42" y="2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81" name="Freeform 70">
                <a:extLst>
                  <a:ext uri="{FF2B5EF4-FFF2-40B4-BE49-F238E27FC236}">
                    <a16:creationId xmlns:a16="http://schemas.microsoft.com/office/drawing/2014/main" xmlns="" id="{2AB1E520-23DB-4DF5-8BCD-3D511D659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3018"/>
                <a:ext cx="42" cy="33"/>
              </a:xfrm>
              <a:custGeom>
                <a:avLst/>
                <a:gdLst>
                  <a:gd name="T0" fmla="*/ 62 w 83"/>
                  <a:gd name="T1" fmla="*/ 0 h 66"/>
                  <a:gd name="T2" fmla="*/ 34 w 83"/>
                  <a:gd name="T3" fmla="*/ 11 h 66"/>
                  <a:gd name="T4" fmla="*/ 0 w 83"/>
                  <a:gd name="T5" fmla="*/ 46 h 66"/>
                  <a:gd name="T6" fmla="*/ 3 w 83"/>
                  <a:gd name="T7" fmla="*/ 66 h 66"/>
                  <a:gd name="T8" fmla="*/ 38 w 83"/>
                  <a:gd name="T9" fmla="*/ 49 h 66"/>
                  <a:gd name="T10" fmla="*/ 62 w 83"/>
                  <a:gd name="T11" fmla="*/ 28 h 66"/>
                  <a:gd name="T12" fmla="*/ 62 w 83"/>
                  <a:gd name="T13" fmla="*/ 53 h 66"/>
                  <a:gd name="T14" fmla="*/ 83 w 83"/>
                  <a:gd name="T15" fmla="*/ 49 h 66"/>
                  <a:gd name="T16" fmla="*/ 83 w 83"/>
                  <a:gd name="T17" fmla="*/ 25 h 66"/>
                  <a:gd name="T18" fmla="*/ 79 w 83"/>
                  <a:gd name="T19" fmla="*/ 0 h 66"/>
                  <a:gd name="T20" fmla="*/ 62 w 83"/>
                  <a:gd name="T21" fmla="*/ 0 h 66"/>
                  <a:gd name="T22" fmla="*/ 62 w 83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3"/>
                  <a:gd name="T37" fmla="*/ 0 h 66"/>
                  <a:gd name="T38" fmla="*/ 83 w 83"/>
                  <a:gd name="T39" fmla="*/ 66 h 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3" h="66">
                    <a:moveTo>
                      <a:pt x="62" y="0"/>
                    </a:moveTo>
                    <a:lnTo>
                      <a:pt x="34" y="11"/>
                    </a:lnTo>
                    <a:lnTo>
                      <a:pt x="0" y="46"/>
                    </a:lnTo>
                    <a:lnTo>
                      <a:pt x="3" y="66"/>
                    </a:lnTo>
                    <a:lnTo>
                      <a:pt x="38" y="49"/>
                    </a:lnTo>
                    <a:lnTo>
                      <a:pt x="62" y="28"/>
                    </a:lnTo>
                    <a:lnTo>
                      <a:pt x="62" y="53"/>
                    </a:lnTo>
                    <a:lnTo>
                      <a:pt x="83" y="49"/>
                    </a:lnTo>
                    <a:lnTo>
                      <a:pt x="83" y="25"/>
                    </a:lnTo>
                    <a:lnTo>
                      <a:pt x="79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82" name="Freeform 71">
                <a:extLst>
                  <a:ext uri="{FF2B5EF4-FFF2-40B4-BE49-F238E27FC236}">
                    <a16:creationId xmlns:a16="http://schemas.microsoft.com/office/drawing/2014/main" xmlns="" id="{9824A907-41E4-48B7-9336-E5FED8303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3083"/>
                <a:ext cx="62" cy="52"/>
              </a:xfrm>
              <a:custGeom>
                <a:avLst/>
                <a:gdLst>
                  <a:gd name="T0" fmla="*/ 73 w 126"/>
                  <a:gd name="T1" fmla="*/ 0 h 105"/>
                  <a:gd name="T2" fmla="*/ 27 w 126"/>
                  <a:gd name="T3" fmla="*/ 32 h 105"/>
                  <a:gd name="T4" fmla="*/ 0 w 126"/>
                  <a:gd name="T5" fmla="*/ 53 h 105"/>
                  <a:gd name="T6" fmla="*/ 21 w 126"/>
                  <a:gd name="T7" fmla="*/ 80 h 105"/>
                  <a:gd name="T8" fmla="*/ 42 w 126"/>
                  <a:gd name="T9" fmla="*/ 59 h 105"/>
                  <a:gd name="T10" fmla="*/ 56 w 126"/>
                  <a:gd name="T11" fmla="*/ 70 h 105"/>
                  <a:gd name="T12" fmla="*/ 48 w 126"/>
                  <a:gd name="T13" fmla="*/ 101 h 105"/>
                  <a:gd name="T14" fmla="*/ 80 w 126"/>
                  <a:gd name="T15" fmla="*/ 105 h 105"/>
                  <a:gd name="T16" fmla="*/ 109 w 126"/>
                  <a:gd name="T17" fmla="*/ 80 h 105"/>
                  <a:gd name="T18" fmla="*/ 126 w 126"/>
                  <a:gd name="T19" fmla="*/ 42 h 105"/>
                  <a:gd name="T20" fmla="*/ 118 w 126"/>
                  <a:gd name="T21" fmla="*/ 12 h 105"/>
                  <a:gd name="T22" fmla="*/ 101 w 126"/>
                  <a:gd name="T23" fmla="*/ 4 h 105"/>
                  <a:gd name="T24" fmla="*/ 73 w 126"/>
                  <a:gd name="T25" fmla="*/ 0 h 105"/>
                  <a:gd name="T26" fmla="*/ 73 w 126"/>
                  <a:gd name="T27" fmla="*/ 0 h 1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6"/>
                  <a:gd name="T43" fmla="*/ 0 h 105"/>
                  <a:gd name="T44" fmla="*/ 126 w 126"/>
                  <a:gd name="T45" fmla="*/ 105 h 10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6" h="105">
                    <a:moveTo>
                      <a:pt x="73" y="0"/>
                    </a:moveTo>
                    <a:lnTo>
                      <a:pt x="27" y="32"/>
                    </a:lnTo>
                    <a:lnTo>
                      <a:pt x="0" y="53"/>
                    </a:lnTo>
                    <a:lnTo>
                      <a:pt x="21" y="80"/>
                    </a:lnTo>
                    <a:lnTo>
                      <a:pt x="42" y="59"/>
                    </a:lnTo>
                    <a:lnTo>
                      <a:pt x="56" y="70"/>
                    </a:lnTo>
                    <a:lnTo>
                      <a:pt x="48" y="101"/>
                    </a:lnTo>
                    <a:lnTo>
                      <a:pt x="80" y="105"/>
                    </a:lnTo>
                    <a:lnTo>
                      <a:pt x="109" y="80"/>
                    </a:lnTo>
                    <a:lnTo>
                      <a:pt x="126" y="42"/>
                    </a:lnTo>
                    <a:lnTo>
                      <a:pt x="118" y="12"/>
                    </a:lnTo>
                    <a:lnTo>
                      <a:pt x="101" y="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83" name="Freeform 72">
                <a:extLst>
                  <a:ext uri="{FF2B5EF4-FFF2-40B4-BE49-F238E27FC236}">
                    <a16:creationId xmlns:a16="http://schemas.microsoft.com/office/drawing/2014/main" xmlns="" id="{9DDD776E-D275-4DA2-BC4D-4D9190558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3024"/>
                <a:ext cx="45" cy="29"/>
              </a:xfrm>
              <a:custGeom>
                <a:avLst/>
                <a:gdLst>
                  <a:gd name="T0" fmla="*/ 38 w 92"/>
                  <a:gd name="T1" fmla="*/ 31 h 59"/>
                  <a:gd name="T2" fmla="*/ 92 w 92"/>
                  <a:gd name="T3" fmla="*/ 31 h 59"/>
                  <a:gd name="T4" fmla="*/ 80 w 92"/>
                  <a:gd name="T5" fmla="*/ 48 h 59"/>
                  <a:gd name="T6" fmla="*/ 33 w 92"/>
                  <a:gd name="T7" fmla="*/ 59 h 59"/>
                  <a:gd name="T8" fmla="*/ 0 w 92"/>
                  <a:gd name="T9" fmla="*/ 42 h 59"/>
                  <a:gd name="T10" fmla="*/ 4 w 92"/>
                  <a:gd name="T11" fmla="*/ 14 h 59"/>
                  <a:gd name="T12" fmla="*/ 29 w 92"/>
                  <a:gd name="T13" fmla="*/ 0 h 59"/>
                  <a:gd name="T14" fmla="*/ 54 w 92"/>
                  <a:gd name="T15" fmla="*/ 10 h 59"/>
                  <a:gd name="T16" fmla="*/ 38 w 92"/>
                  <a:gd name="T17" fmla="*/ 31 h 59"/>
                  <a:gd name="T18" fmla="*/ 38 w 92"/>
                  <a:gd name="T19" fmla="*/ 31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2"/>
                  <a:gd name="T31" fmla="*/ 0 h 59"/>
                  <a:gd name="T32" fmla="*/ 92 w 92"/>
                  <a:gd name="T33" fmla="*/ 59 h 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2" h="59">
                    <a:moveTo>
                      <a:pt x="38" y="31"/>
                    </a:moveTo>
                    <a:lnTo>
                      <a:pt x="92" y="31"/>
                    </a:lnTo>
                    <a:lnTo>
                      <a:pt x="80" y="48"/>
                    </a:lnTo>
                    <a:lnTo>
                      <a:pt x="33" y="59"/>
                    </a:lnTo>
                    <a:lnTo>
                      <a:pt x="0" y="42"/>
                    </a:lnTo>
                    <a:lnTo>
                      <a:pt x="4" y="14"/>
                    </a:lnTo>
                    <a:lnTo>
                      <a:pt x="29" y="0"/>
                    </a:lnTo>
                    <a:lnTo>
                      <a:pt x="54" y="10"/>
                    </a:lnTo>
                    <a:lnTo>
                      <a:pt x="38" y="31"/>
                    </a:lnTo>
                    <a:close/>
                  </a:path>
                </a:pathLst>
              </a:custGeom>
              <a:solidFill>
                <a:srgbClr val="599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84" name="Freeform 73">
                <a:extLst>
                  <a:ext uri="{FF2B5EF4-FFF2-40B4-BE49-F238E27FC236}">
                    <a16:creationId xmlns:a16="http://schemas.microsoft.com/office/drawing/2014/main" xmlns="" id="{38BF3229-CD04-4B6D-8866-5D60A0468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3158"/>
                <a:ext cx="60" cy="40"/>
              </a:xfrm>
              <a:custGeom>
                <a:avLst/>
                <a:gdLst>
                  <a:gd name="T0" fmla="*/ 101 w 122"/>
                  <a:gd name="T1" fmla="*/ 0 h 80"/>
                  <a:gd name="T2" fmla="*/ 59 w 122"/>
                  <a:gd name="T3" fmla="*/ 25 h 80"/>
                  <a:gd name="T4" fmla="*/ 21 w 122"/>
                  <a:gd name="T5" fmla="*/ 42 h 80"/>
                  <a:gd name="T6" fmla="*/ 0 w 122"/>
                  <a:gd name="T7" fmla="*/ 59 h 80"/>
                  <a:gd name="T8" fmla="*/ 42 w 122"/>
                  <a:gd name="T9" fmla="*/ 54 h 80"/>
                  <a:gd name="T10" fmla="*/ 74 w 122"/>
                  <a:gd name="T11" fmla="*/ 38 h 80"/>
                  <a:gd name="T12" fmla="*/ 67 w 122"/>
                  <a:gd name="T13" fmla="*/ 54 h 80"/>
                  <a:gd name="T14" fmla="*/ 46 w 122"/>
                  <a:gd name="T15" fmla="*/ 80 h 80"/>
                  <a:gd name="T16" fmla="*/ 84 w 122"/>
                  <a:gd name="T17" fmla="*/ 63 h 80"/>
                  <a:gd name="T18" fmla="*/ 109 w 122"/>
                  <a:gd name="T19" fmla="*/ 42 h 80"/>
                  <a:gd name="T20" fmla="*/ 122 w 122"/>
                  <a:gd name="T21" fmla="*/ 17 h 80"/>
                  <a:gd name="T22" fmla="*/ 101 w 122"/>
                  <a:gd name="T23" fmla="*/ 0 h 80"/>
                  <a:gd name="T24" fmla="*/ 101 w 122"/>
                  <a:gd name="T25" fmla="*/ 0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2"/>
                  <a:gd name="T40" fmla="*/ 0 h 80"/>
                  <a:gd name="T41" fmla="*/ 122 w 122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2" h="80">
                    <a:moveTo>
                      <a:pt x="101" y="0"/>
                    </a:moveTo>
                    <a:lnTo>
                      <a:pt x="59" y="25"/>
                    </a:lnTo>
                    <a:lnTo>
                      <a:pt x="21" y="42"/>
                    </a:lnTo>
                    <a:lnTo>
                      <a:pt x="0" y="59"/>
                    </a:lnTo>
                    <a:lnTo>
                      <a:pt x="42" y="54"/>
                    </a:lnTo>
                    <a:lnTo>
                      <a:pt x="74" y="38"/>
                    </a:lnTo>
                    <a:lnTo>
                      <a:pt x="67" y="54"/>
                    </a:lnTo>
                    <a:lnTo>
                      <a:pt x="46" y="80"/>
                    </a:lnTo>
                    <a:lnTo>
                      <a:pt x="84" y="63"/>
                    </a:lnTo>
                    <a:lnTo>
                      <a:pt x="109" y="42"/>
                    </a:lnTo>
                    <a:lnTo>
                      <a:pt x="122" y="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85" name="Freeform 74">
                <a:extLst>
                  <a:ext uri="{FF2B5EF4-FFF2-40B4-BE49-F238E27FC236}">
                    <a16:creationId xmlns:a16="http://schemas.microsoft.com/office/drawing/2014/main" xmlns="" id="{279170A7-10B3-4976-BE74-6F8DB65C2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" y="3122"/>
                <a:ext cx="52" cy="29"/>
              </a:xfrm>
              <a:custGeom>
                <a:avLst/>
                <a:gdLst>
                  <a:gd name="T0" fmla="*/ 0 w 104"/>
                  <a:gd name="T1" fmla="*/ 0 h 57"/>
                  <a:gd name="T2" fmla="*/ 51 w 104"/>
                  <a:gd name="T3" fmla="*/ 25 h 57"/>
                  <a:gd name="T4" fmla="*/ 83 w 104"/>
                  <a:gd name="T5" fmla="*/ 32 h 57"/>
                  <a:gd name="T6" fmla="*/ 104 w 104"/>
                  <a:gd name="T7" fmla="*/ 36 h 57"/>
                  <a:gd name="T8" fmla="*/ 87 w 104"/>
                  <a:gd name="T9" fmla="*/ 53 h 57"/>
                  <a:gd name="T10" fmla="*/ 51 w 104"/>
                  <a:gd name="T11" fmla="*/ 57 h 57"/>
                  <a:gd name="T12" fmla="*/ 17 w 104"/>
                  <a:gd name="T13" fmla="*/ 36 h 57"/>
                  <a:gd name="T14" fmla="*/ 0 w 104"/>
                  <a:gd name="T15" fmla="*/ 21 h 57"/>
                  <a:gd name="T16" fmla="*/ 0 w 104"/>
                  <a:gd name="T17" fmla="*/ 0 h 57"/>
                  <a:gd name="T18" fmla="*/ 0 w 104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4"/>
                  <a:gd name="T31" fmla="*/ 0 h 57"/>
                  <a:gd name="T32" fmla="*/ 104 w 104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4" h="57">
                    <a:moveTo>
                      <a:pt x="0" y="0"/>
                    </a:moveTo>
                    <a:lnTo>
                      <a:pt x="51" y="25"/>
                    </a:lnTo>
                    <a:lnTo>
                      <a:pt x="83" y="32"/>
                    </a:lnTo>
                    <a:lnTo>
                      <a:pt x="104" y="36"/>
                    </a:lnTo>
                    <a:lnTo>
                      <a:pt x="87" y="53"/>
                    </a:lnTo>
                    <a:lnTo>
                      <a:pt x="51" y="57"/>
                    </a:lnTo>
                    <a:lnTo>
                      <a:pt x="17" y="36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86" name="Freeform 75">
                <a:extLst>
                  <a:ext uri="{FF2B5EF4-FFF2-40B4-BE49-F238E27FC236}">
                    <a16:creationId xmlns:a16="http://schemas.microsoft.com/office/drawing/2014/main" xmlns="" id="{F62C00D1-B599-403C-ACAB-AF589B68D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3256"/>
                <a:ext cx="79" cy="39"/>
              </a:xfrm>
              <a:custGeom>
                <a:avLst/>
                <a:gdLst>
                  <a:gd name="T0" fmla="*/ 4 w 158"/>
                  <a:gd name="T1" fmla="*/ 0 h 80"/>
                  <a:gd name="T2" fmla="*/ 46 w 158"/>
                  <a:gd name="T3" fmla="*/ 8 h 80"/>
                  <a:gd name="T4" fmla="*/ 95 w 158"/>
                  <a:gd name="T5" fmla="*/ 17 h 80"/>
                  <a:gd name="T6" fmla="*/ 150 w 158"/>
                  <a:gd name="T7" fmla="*/ 8 h 80"/>
                  <a:gd name="T8" fmla="*/ 158 w 158"/>
                  <a:gd name="T9" fmla="*/ 29 h 80"/>
                  <a:gd name="T10" fmla="*/ 116 w 158"/>
                  <a:gd name="T11" fmla="*/ 63 h 80"/>
                  <a:gd name="T12" fmla="*/ 87 w 158"/>
                  <a:gd name="T13" fmla="*/ 80 h 80"/>
                  <a:gd name="T14" fmla="*/ 82 w 158"/>
                  <a:gd name="T15" fmla="*/ 63 h 80"/>
                  <a:gd name="T16" fmla="*/ 57 w 158"/>
                  <a:gd name="T17" fmla="*/ 70 h 80"/>
                  <a:gd name="T18" fmla="*/ 61 w 158"/>
                  <a:gd name="T19" fmla="*/ 50 h 80"/>
                  <a:gd name="T20" fmla="*/ 28 w 158"/>
                  <a:gd name="T21" fmla="*/ 38 h 80"/>
                  <a:gd name="T22" fmla="*/ 0 w 158"/>
                  <a:gd name="T23" fmla="*/ 21 h 80"/>
                  <a:gd name="T24" fmla="*/ 4 w 158"/>
                  <a:gd name="T25" fmla="*/ 0 h 80"/>
                  <a:gd name="T26" fmla="*/ 4 w 158"/>
                  <a:gd name="T27" fmla="*/ 0 h 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80"/>
                  <a:gd name="T44" fmla="*/ 158 w 158"/>
                  <a:gd name="T45" fmla="*/ 80 h 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80">
                    <a:moveTo>
                      <a:pt x="4" y="0"/>
                    </a:moveTo>
                    <a:lnTo>
                      <a:pt x="46" y="8"/>
                    </a:lnTo>
                    <a:lnTo>
                      <a:pt x="95" y="17"/>
                    </a:lnTo>
                    <a:lnTo>
                      <a:pt x="150" y="8"/>
                    </a:lnTo>
                    <a:lnTo>
                      <a:pt x="158" y="29"/>
                    </a:lnTo>
                    <a:lnTo>
                      <a:pt x="116" y="63"/>
                    </a:lnTo>
                    <a:lnTo>
                      <a:pt x="87" y="80"/>
                    </a:lnTo>
                    <a:lnTo>
                      <a:pt x="82" y="63"/>
                    </a:lnTo>
                    <a:lnTo>
                      <a:pt x="57" y="70"/>
                    </a:lnTo>
                    <a:lnTo>
                      <a:pt x="61" y="50"/>
                    </a:lnTo>
                    <a:lnTo>
                      <a:pt x="28" y="38"/>
                    </a:lnTo>
                    <a:lnTo>
                      <a:pt x="0" y="2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87" name="Freeform 76">
                <a:extLst>
                  <a:ext uri="{FF2B5EF4-FFF2-40B4-BE49-F238E27FC236}">
                    <a16:creationId xmlns:a16="http://schemas.microsoft.com/office/drawing/2014/main" xmlns="" id="{D08E2725-84B6-497A-8867-7BBCE6CFE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" y="3120"/>
                <a:ext cx="73" cy="71"/>
              </a:xfrm>
              <a:custGeom>
                <a:avLst/>
                <a:gdLst>
                  <a:gd name="T0" fmla="*/ 126 w 147"/>
                  <a:gd name="T1" fmla="*/ 0 h 143"/>
                  <a:gd name="T2" fmla="*/ 93 w 147"/>
                  <a:gd name="T3" fmla="*/ 48 h 143"/>
                  <a:gd name="T4" fmla="*/ 52 w 147"/>
                  <a:gd name="T5" fmla="*/ 76 h 143"/>
                  <a:gd name="T6" fmla="*/ 27 w 147"/>
                  <a:gd name="T7" fmla="*/ 93 h 143"/>
                  <a:gd name="T8" fmla="*/ 0 w 147"/>
                  <a:gd name="T9" fmla="*/ 105 h 143"/>
                  <a:gd name="T10" fmla="*/ 52 w 147"/>
                  <a:gd name="T11" fmla="*/ 105 h 143"/>
                  <a:gd name="T12" fmla="*/ 88 w 147"/>
                  <a:gd name="T13" fmla="*/ 93 h 143"/>
                  <a:gd name="T14" fmla="*/ 59 w 147"/>
                  <a:gd name="T15" fmla="*/ 114 h 143"/>
                  <a:gd name="T16" fmla="*/ 46 w 147"/>
                  <a:gd name="T17" fmla="*/ 143 h 143"/>
                  <a:gd name="T18" fmla="*/ 84 w 147"/>
                  <a:gd name="T19" fmla="*/ 135 h 143"/>
                  <a:gd name="T20" fmla="*/ 126 w 147"/>
                  <a:gd name="T21" fmla="*/ 101 h 143"/>
                  <a:gd name="T22" fmla="*/ 143 w 147"/>
                  <a:gd name="T23" fmla="*/ 69 h 143"/>
                  <a:gd name="T24" fmla="*/ 147 w 147"/>
                  <a:gd name="T25" fmla="*/ 48 h 143"/>
                  <a:gd name="T26" fmla="*/ 126 w 147"/>
                  <a:gd name="T27" fmla="*/ 48 h 143"/>
                  <a:gd name="T28" fmla="*/ 139 w 147"/>
                  <a:gd name="T29" fmla="*/ 27 h 143"/>
                  <a:gd name="T30" fmla="*/ 126 w 147"/>
                  <a:gd name="T31" fmla="*/ 0 h 143"/>
                  <a:gd name="T32" fmla="*/ 126 w 147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7"/>
                  <a:gd name="T52" fmla="*/ 0 h 143"/>
                  <a:gd name="T53" fmla="*/ 147 w 147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7" h="143">
                    <a:moveTo>
                      <a:pt x="126" y="0"/>
                    </a:moveTo>
                    <a:lnTo>
                      <a:pt x="93" y="48"/>
                    </a:lnTo>
                    <a:lnTo>
                      <a:pt x="52" y="76"/>
                    </a:lnTo>
                    <a:lnTo>
                      <a:pt x="27" y="93"/>
                    </a:lnTo>
                    <a:lnTo>
                      <a:pt x="0" y="105"/>
                    </a:lnTo>
                    <a:lnTo>
                      <a:pt x="52" y="105"/>
                    </a:lnTo>
                    <a:lnTo>
                      <a:pt x="88" y="93"/>
                    </a:lnTo>
                    <a:lnTo>
                      <a:pt x="59" y="114"/>
                    </a:lnTo>
                    <a:lnTo>
                      <a:pt x="46" y="143"/>
                    </a:lnTo>
                    <a:lnTo>
                      <a:pt x="84" y="135"/>
                    </a:lnTo>
                    <a:lnTo>
                      <a:pt x="126" y="101"/>
                    </a:lnTo>
                    <a:lnTo>
                      <a:pt x="143" y="69"/>
                    </a:lnTo>
                    <a:lnTo>
                      <a:pt x="147" y="48"/>
                    </a:lnTo>
                    <a:lnTo>
                      <a:pt x="126" y="48"/>
                    </a:lnTo>
                    <a:lnTo>
                      <a:pt x="139" y="27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88" name="Freeform 77">
                <a:extLst>
                  <a:ext uri="{FF2B5EF4-FFF2-40B4-BE49-F238E27FC236}">
                    <a16:creationId xmlns:a16="http://schemas.microsoft.com/office/drawing/2014/main" xmlns="" id="{FC285294-D954-486A-BB37-538BE98DB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" y="3045"/>
                <a:ext cx="33" cy="38"/>
              </a:xfrm>
              <a:custGeom>
                <a:avLst/>
                <a:gdLst>
                  <a:gd name="T0" fmla="*/ 55 w 67"/>
                  <a:gd name="T1" fmla="*/ 0 h 76"/>
                  <a:gd name="T2" fmla="*/ 14 w 67"/>
                  <a:gd name="T3" fmla="*/ 38 h 76"/>
                  <a:gd name="T4" fmla="*/ 0 w 67"/>
                  <a:gd name="T5" fmla="*/ 59 h 76"/>
                  <a:gd name="T6" fmla="*/ 21 w 67"/>
                  <a:gd name="T7" fmla="*/ 76 h 76"/>
                  <a:gd name="T8" fmla="*/ 52 w 67"/>
                  <a:gd name="T9" fmla="*/ 63 h 76"/>
                  <a:gd name="T10" fmla="*/ 67 w 67"/>
                  <a:gd name="T11" fmla="*/ 38 h 76"/>
                  <a:gd name="T12" fmla="*/ 55 w 67"/>
                  <a:gd name="T13" fmla="*/ 0 h 76"/>
                  <a:gd name="T14" fmla="*/ 55 w 67"/>
                  <a:gd name="T15" fmla="*/ 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6"/>
                  <a:gd name="T26" fmla="*/ 67 w 67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6">
                    <a:moveTo>
                      <a:pt x="55" y="0"/>
                    </a:moveTo>
                    <a:lnTo>
                      <a:pt x="14" y="38"/>
                    </a:lnTo>
                    <a:lnTo>
                      <a:pt x="0" y="59"/>
                    </a:lnTo>
                    <a:lnTo>
                      <a:pt x="21" y="76"/>
                    </a:lnTo>
                    <a:lnTo>
                      <a:pt x="52" y="63"/>
                    </a:lnTo>
                    <a:lnTo>
                      <a:pt x="67" y="3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599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89" name="Freeform 78">
                <a:extLst>
                  <a:ext uri="{FF2B5EF4-FFF2-40B4-BE49-F238E27FC236}">
                    <a16:creationId xmlns:a16="http://schemas.microsoft.com/office/drawing/2014/main" xmlns="" id="{D7C4335D-5BF5-48F9-903D-906CB468D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" y="3385"/>
                <a:ext cx="57" cy="50"/>
              </a:xfrm>
              <a:custGeom>
                <a:avLst/>
                <a:gdLst>
                  <a:gd name="T0" fmla="*/ 83 w 114"/>
                  <a:gd name="T1" fmla="*/ 0 h 100"/>
                  <a:gd name="T2" fmla="*/ 26 w 114"/>
                  <a:gd name="T3" fmla="*/ 38 h 100"/>
                  <a:gd name="T4" fmla="*/ 0 w 114"/>
                  <a:gd name="T5" fmla="*/ 62 h 100"/>
                  <a:gd name="T6" fmla="*/ 9 w 114"/>
                  <a:gd name="T7" fmla="*/ 83 h 100"/>
                  <a:gd name="T8" fmla="*/ 17 w 114"/>
                  <a:gd name="T9" fmla="*/ 87 h 100"/>
                  <a:gd name="T10" fmla="*/ 17 w 114"/>
                  <a:gd name="T11" fmla="*/ 100 h 100"/>
                  <a:gd name="T12" fmla="*/ 59 w 114"/>
                  <a:gd name="T13" fmla="*/ 87 h 100"/>
                  <a:gd name="T14" fmla="*/ 93 w 114"/>
                  <a:gd name="T15" fmla="*/ 72 h 100"/>
                  <a:gd name="T16" fmla="*/ 114 w 114"/>
                  <a:gd name="T17" fmla="*/ 66 h 100"/>
                  <a:gd name="T18" fmla="*/ 83 w 114"/>
                  <a:gd name="T19" fmla="*/ 55 h 100"/>
                  <a:gd name="T20" fmla="*/ 47 w 114"/>
                  <a:gd name="T21" fmla="*/ 59 h 100"/>
                  <a:gd name="T22" fmla="*/ 76 w 114"/>
                  <a:gd name="T23" fmla="*/ 34 h 100"/>
                  <a:gd name="T24" fmla="*/ 110 w 114"/>
                  <a:gd name="T25" fmla="*/ 17 h 100"/>
                  <a:gd name="T26" fmla="*/ 104 w 114"/>
                  <a:gd name="T27" fmla="*/ 3 h 100"/>
                  <a:gd name="T28" fmla="*/ 83 w 114"/>
                  <a:gd name="T29" fmla="*/ 0 h 100"/>
                  <a:gd name="T30" fmla="*/ 83 w 114"/>
                  <a:gd name="T31" fmla="*/ 0 h 1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4"/>
                  <a:gd name="T49" fmla="*/ 0 h 100"/>
                  <a:gd name="T50" fmla="*/ 114 w 114"/>
                  <a:gd name="T51" fmla="*/ 100 h 1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4" h="100">
                    <a:moveTo>
                      <a:pt x="83" y="0"/>
                    </a:moveTo>
                    <a:lnTo>
                      <a:pt x="26" y="38"/>
                    </a:lnTo>
                    <a:lnTo>
                      <a:pt x="0" y="62"/>
                    </a:lnTo>
                    <a:lnTo>
                      <a:pt x="9" y="83"/>
                    </a:lnTo>
                    <a:lnTo>
                      <a:pt x="17" y="87"/>
                    </a:lnTo>
                    <a:lnTo>
                      <a:pt x="17" y="100"/>
                    </a:lnTo>
                    <a:lnTo>
                      <a:pt x="59" y="87"/>
                    </a:lnTo>
                    <a:lnTo>
                      <a:pt x="93" y="72"/>
                    </a:lnTo>
                    <a:lnTo>
                      <a:pt x="114" y="66"/>
                    </a:lnTo>
                    <a:lnTo>
                      <a:pt x="83" y="55"/>
                    </a:lnTo>
                    <a:lnTo>
                      <a:pt x="47" y="59"/>
                    </a:lnTo>
                    <a:lnTo>
                      <a:pt x="76" y="34"/>
                    </a:lnTo>
                    <a:lnTo>
                      <a:pt x="110" y="17"/>
                    </a:lnTo>
                    <a:lnTo>
                      <a:pt x="104" y="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90" name="Freeform 79">
                <a:extLst>
                  <a:ext uri="{FF2B5EF4-FFF2-40B4-BE49-F238E27FC236}">
                    <a16:creationId xmlns:a16="http://schemas.microsoft.com/office/drawing/2014/main" xmlns="" id="{9592703E-BB09-495C-95D8-70D7401C7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3299"/>
                <a:ext cx="45" cy="30"/>
              </a:xfrm>
              <a:custGeom>
                <a:avLst/>
                <a:gdLst>
                  <a:gd name="T0" fmla="*/ 59 w 92"/>
                  <a:gd name="T1" fmla="*/ 0 h 58"/>
                  <a:gd name="T2" fmla="*/ 8 w 92"/>
                  <a:gd name="T3" fmla="*/ 20 h 58"/>
                  <a:gd name="T4" fmla="*/ 0 w 92"/>
                  <a:gd name="T5" fmla="*/ 45 h 58"/>
                  <a:gd name="T6" fmla="*/ 17 w 92"/>
                  <a:gd name="T7" fmla="*/ 58 h 58"/>
                  <a:gd name="T8" fmla="*/ 54 w 92"/>
                  <a:gd name="T9" fmla="*/ 41 h 58"/>
                  <a:gd name="T10" fmla="*/ 88 w 92"/>
                  <a:gd name="T11" fmla="*/ 38 h 58"/>
                  <a:gd name="T12" fmla="*/ 92 w 92"/>
                  <a:gd name="T13" fmla="*/ 24 h 58"/>
                  <a:gd name="T14" fmla="*/ 59 w 92"/>
                  <a:gd name="T15" fmla="*/ 0 h 58"/>
                  <a:gd name="T16" fmla="*/ 59 w 92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58"/>
                  <a:gd name="T29" fmla="*/ 92 w 92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58">
                    <a:moveTo>
                      <a:pt x="59" y="0"/>
                    </a:moveTo>
                    <a:lnTo>
                      <a:pt x="8" y="20"/>
                    </a:lnTo>
                    <a:lnTo>
                      <a:pt x="0" y="45"/>
                    </a:lnTo>
                    <a:lnTo>
                      <a:pt x="17" y="58"/>
                    </a:lnTo>
                    <a:lnTo>
                      <a:pt x="54" y="41"/>
                    </a:lnTo>
                    <a:lnTo>
                      <a:pt x="88" y="38"/>
                    </a:lnTo>
                    <a:lnTo>
                      <a:pt x="92" y="2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91" name="Freeform 80">
                <a:extLst>
                  <a:ext uri="{FF2B5EF4-FFF2-40B4-BE49-F238E27FC236}">
                    <a16:creationId xmlns:a16="http://schemas.microsoft.com/office/drawing/2014/main" xmlns="" id="{090007D8-7C10-406B-BA43-C87BBE72A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3273"/>
                <a:ext cx="77" cy="41"/>
              </a:xfrm>
              <a:custGeom>
                <a:avLst/>
                <a:gdLst>
                  <a:gd name="T0" fmla="*/ 105 w 154"/>
                  <a:gd name="T1" fmla="*/ 0 h 84"/>
                  <a:gd name="T2" fmla="*/ 112 w 154"/>
                  <a:gd name="T3" fmla="*/ 21 h 84"/>
                  <a:gd name="T4" fmla="*/ 133 w 154"/>
                  <a:gd name="T5" fmla="*/ 16 h 84"/>
                  <a:gd name="T6" fmla="*/ 154 w 154"/>
                  <a:gd name="T7" fmla="*/ 8 h 84"/>
                  <a:gd name="T8" fmla="*/ 141 w 154"/>
                  <a:gd name="T9" fmla="*/ 42 h 84"/>
                  <a:gd name="T10" fmla="*/ 112 w 154"/>
                  <a:gd name="T11" fmla="*/ 46 h 84"/>
                  <a:gd name="T12" fmla="*/ 84 w 154"/>
                  <a:gd name="T13" fmla="*/ 63 h 84"/>
                  <a:gd name="T14" fmla="*/ 42 w 154"/>
                  <a:gd name="T15" fmla="*/ 84 h 84"/>
                  <a:gd name="T16" fmla="*/ 11 w 154"/>
                  <a:gd name="T17" fmla="*/ 74 h 84"/>
                  <a:gd name="T18" fmla="*/ 0 w 154"/>
                  <a:gd name="T19" fmla="*/ 63 h 84"/>
                  <a:gd name="T20" fmla="*/ 49 w 154"/>
                  <a:gd name="T21" fmla="*/ 42 h 84"/>
                  <a:gd name="T22" fmla="*/ 74 w 154"/>
                  <a:gd name="T23" fmla="*/ 21 h 84"/>
                  <a:gd name="T24" fmla="*/ 105 w 154"/>
                  <a:gd name="T25" fmla="*/ 0 h 84"/>
                  <a:gd name="T26" fmla="*/ 105 w 154"/>
                  <a:gd name="T27" fmla="*/ 0 h 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4"/>
                  <a:gd name="T43" fmla="*/ 0 h 84"/>
                  <a:gd name="T44" fmla="*/ 154 w 154"/>
                  <a:gd name="T45" fmla="*/ 84 h 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4" h="84">
                    <a:moveTo>
                      <a:pt x="105" y="0"/>
                    </a:moveTo>
                    <a:lnTo>
                      <a:pt x="112" y="21"/>
                    </a:lnTo>
                    <a:lnTo>
                      <a:pt x="133" y="16"/>
                    </a:lnTo>
                    <a:lnTo>
                      <a:pt x="154" y="8"/>
                    </a:lnTo>
                    <a:lnTo>
                      <a:pt x="141" y="42"/>
                    </a:lnTo>
                    <a:lnTo>
                      <a:pt x="112" y="46"/>
                    </a:lnTo>
                    <a:lnTo>
                      <a:pt x="84" y="63"/>
                    </a:lnTo>
                    <a:lnTo>
                      <a:pt x="42" y="84"/>
                    </a:lnTo>
                    <a:lnTo>
                      <a:pt x="11" y="74"/>
                    </a:lnTo>
                    <a:lnTo>
                      <a:pt x="0" y="63"/>
                    </a:lnTo>
                    <a:lnTo>
                      <a:pt x="49" y="42"/>
                    </a:lnTo>
                    <a:lnTo>
                      <a:pt x="74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92" name="Freeform 81">
                <a:extLst>
                  <a:ext uri="{FF2B5EF4-FFF2-40B4-BE49-F238E27FC236}">
                    <a16:creationId xmlns:a16="http://schemas.microsoft.com/office/drawing/2014/main" xmlns="" id="{984F8547-3FE7-4CBD-B060-EFB6E76E2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7" y="3439"/>
                <a:ext cx="48" cy="33"/>
              </a:xfrm>
              <a:custGeom>
                <a:avLst/>
                <a:gdLst>
                  <a:gd name="T0" fmla="*/ 74 w 95"/>
                  <a:gd name="T1" fmla="*/ 0 h 66"/>
                  <a:gd name="T2" fmla="*/ 45 w 95"/>
                  <a:gd name="T3" fmla="*/ 25 h 66"/>
                  <a:gd name="T4" fmla="*/ 13 w 95"/>
                  <a:gd name="T5" fmla="*/ 38 h 66"/>
                  <a:gd name="T6" fmla="*/ 0 w 95"/>
                  <a:gd name="T7" fmla="*/ 55 h 66"/>
                  <a:gd name="T8" fmla="*/ 45 w 95"/>
                  <a:gd name="T9" fmla="*/ 66 h 66"/>
                  <a:gd name="T10" fmla="*/ 79 w 95"/>
                  <a:gd name="T11" fmla="*/ 59 h 66"/>
                  <a:gd name="T12" fmla="*/ 95 w 95"/>
                  <a:gd name="T13" fmla="*/ 38 h 66"/>
                  <a:gd name="T14" fmla="*/ 74 w 95"/>
                  <a:gd name="T15" fmla="*/ 0 h 66"/>
                  <a:gd name="T16" fmla="*/ 74 w 9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66"/>
                  <a:gd name="T29" fmla="*/ 95 w 9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66">
                    <a:moveTo>
                      <a:pt x="74" y="0"/>
                    </a:moveTo>
                    <a:lnTo>
                      <a:pt x="45" y="25"/>
                    </a:lnTo>
                    <a:lnTo>
                      <a:pt x="13" y="38"/>
                    </a:lnTo>
                    <a:lnTo>
                      <a:pt x="0" y="55"/>
                    </a:lnTo>
                    <a:lnTo>
                      <a:pt x="45" y="66"/>
                    </a:lnTo>
                    <a:lnTo>
                      <a:pt x="79" y="59"/>
                    </a:lnTo>
                    <a:lnTo>
                      <a:pt x="95" y="3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93" name="Freeform 82">
                <a:extLst>
                  <a:ext uri="{FF2B5EF4-FFF2-40B4-BE49-F238E27FC236}">
                    <a16:creationId xmlns:a16="http://schemas.microsoft.com/office/drawing/2014/main" xmlns="" id="{7A458A95-38B6-499C-AD07-32279F647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3465"/>
                <a:ext cx="53" cy="24"/>
              </a:xfrm>
              <a:custGeom>
                <a:avLst/>
                <a:gdLst>
                  <a:gd name="T0" fmla="*/ 87 w 104"/>
                  <a:gd name="T1" fmla="*/ 0 h 50"/>
                  <a:gd name="T2" fmla="*/ 59 w 104"/>
                  <a:gd name="T3" fmla="*/ 21 h 50"/>
                  <a:gd name="T4" fmla="*/ 38 w 104"/>
                  <a:gd name="T5" fmla="*/ 29 h 50"/>
                  <a:gd name="T6" fmla="*/ 30 w 104"/>
                  <a:gd name="T7" fmla="*/ 8 h 50"/>
                  <a:gd name="T8" fmla="*/ 3 w 104"/>
                  <a:gd name="T9" fmla="*/ 33 h 50"/>
                  <a:gd name="T10" fmla="*/ 0 w 104"/>
                  <a:gd name="T11" fmla="*/ 50 h 50"/>
                  <a:gd name="T12" fmla="*/ 41 w 104"/>
                  <a:gd name="T13" fmla="*/ 50 h 50"/>
                  <a:gd name="T14" fmla="*/ 83 w 104"/>
                  <a:gd name="T15" fmla="*/ 42 h 50"/>
                  <a:gd name="T16" fmla="*/ 104 w 104"/>
                  <a:gd name="T17" fmla="*/ 25 h 50"/>
                  <a:gd name="T18" fmla="*/ 87 w 104"/>
                  <a:gd name="T19" fmla="*/ 0 h 50"/>
                  <a:gd name="T20" fmla="*/ 87 w 104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4"/>
                  <a:gd name="T34" fmla="*/ 0 h 50"/>
                  <a:gd name="T35" fmla="*/ 104 w 104"/>
                  <a:gd name="T36" fmla="*/ 50 h 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4" h="50">
                    <a:moveTo>
                      <a:pt x="87" y="0"/>
                    </a:moveTo>
                    <a:lnTo>
                      <a:pt x="59" y="21"/>
                    </a:lnTo>
                    <a:lnTo>
                      <a:pt x="38" y="29"/>
                    </a:lnTo>
                    <a:lnTo>
                      <a:pt x="30" y="8"/>
                    </a:lnTo>
                    <a:lnTo>
                      <a:pt x="3" y="33"/>
                    </a:lnTo>
                    <a:lnTo>
                      <a:pt x="0" y="50"/>
                    </a:lnTo>
                    <a:lnTo>
                      <a:pt x="41" y="50"/>
                    </a:lnTo>
                    <a:lnTo>
                      <a:pt x="83" y="42"/>
                    </a:lnTo>
                    <a:lnTo>
                      <a:pt x="104" y="2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599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94" name="Freeform 83">
                <a:extLst>
                  <a:ext uri="{FF2B5EF4-FFF2-40B4-BE49-F238E27FC236}">
                    <a16:creationId xmlns:a16="http://schemas.microsoft.com/office/drawing/2014/main" xmlns="" id="{BFA213DC-E0B4-49A9-A72E-EB1C04D5F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446"/>
                <a:ext cx="42" cy="22"/>
              </a:xfrm>
              <a:custGeom>
                <a:avLst/>
                <a:gdLst>
                  <a:gd name="T0" fmla="*/ 66 w 83"/>
                  <a:gd name="T1" fmla="*/ 0 h 46"/>
                  <a:gd name="T2" fmla="*/ 34 w 83"/>
                  <a:gd name="T3" fmla="*/ 29 h 46"/>
                  <a:gd name="T4" fmla="*/ 0 w 83"/>
                  <a:gd name="T5" fmla="*/ 42 h 46"/>
                  <a:gd name="T6" fmla="*/ 51 w 83"/>
                  <a:gd name="T7" fmla="*/ 46 h 46"/>
                  <a:gd name="T8" fmla="*/ 79 w 83"/>
                  <a:gd name="T9" fmla="*/ 29 h 46"/>
                  <a:gd name="T10" fmla="*/ 83 w 83"/>
                  <a:gd name="T11" fmla="*/ 4 h 46"/>
                  <a:gd name="T12" fmla="*/ 66 w 83"/>
                  <a:gd name="T13" fmla="*/ 0 h 46"/>
                  <a:gd name="T14" fmla="*/ 66 w 83"/>
                  <a:gd name="T15" fmla="*/ 0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46"/>
                  <a:gd name="T26" fmla="*/ 83 w 83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46">
                    <a:moveTo>
                      <a:pt x="66" y="0"/>
                    </a:moveTo>
                    <a:lnTo>
                      <a:pt x="34" y="29"/>
                    </a:lnTo>
                    <a:lnTo>
                      <a:pt x="0" y="42"/>
                    </a:lnTo>
                    <a:lnTo>
                      <a:pt x="51" y="46"/>
                    </a:lnTo>
                    <a:lnTo>
                      <a:pt x="79" y="29"/>
                    </a:lnTo>
                    <a:lnTo>
                      <a:pt x="83" y="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95" name="Freeform 84">
                <a:extLst>
                  <a:ext uri="{FF2B5EF4-FFF2-40B4-BE49-F238E27FC236}">
                    <a16:creationId xmlns:a16="http://schemas.microsoft.com/office/drawing/2014/main" xmlns="" id="{1381F39B-D57D-4B22-A596-2B522001D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346"/>
                <a:ext cx="48" cy="30"/>
              </a:xfrm>
              <a:custGeom>
                <a:avLst/>
                <a:gdLst>
                  <a:gd name="T0" fmla="*/ 0 w 95"/>
                  <a:gd name="T1" fmla="*/ 0 h 60"/>
                  <a:gd name="T2" fmla="*/ 21 w 95"/>
                  <a:gd name="T3" fmla="*/ 36 h 60"/>
                  <a:gd name="T4" fmla="*/ 59 w 95"/>
                  <a:gd name="T5" fmla="*/ 53 h 60"/>
                  <a:gd name="T6" fmla="*/ 95 w 95"/>
                  <a:gd name="T7" fmla="*/ 60 h 60"/>
                  <a:gd name="T8" fmla="*/ 70 w 95"/>
                  <a:gd name="T9" fmla="*/ 28 h 60"/>
                  <a:gd name="T10" fmla="*/ 45 w 95"/>
                  <a:gd name="T11" fmla="*/ 7 h 60"/>
                  <a:gd name="T12" fmla="*/ 24 w 95"/>
                  <a:gd name="T13" fmla="*/ 3 h 60"/>
                  <a:gd name="T14" fmla="*/ 0 w 95"/>
                  <a:gd name="T15" fmla="*/ 0 h 60"/>
                  <a:gd name="T16" fmla="*/ 0 w 95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60"/>
                  <a:gd name="T29" fmla="*/ 95 w 95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60">
                    <a:moveTo>
                      <a:pt x="0" y="0"/>
                    </a:moveTo>
                    <a:lnTo>
                      <a:pt x="21" y="36"/>
                    </a:lnTo>
                    <a:lnTo>
                      <a:pt x="59" y="53"/>
                    </a:lnTo>
                    <a:lnTo>
                      <a:pt x="95" y="60"/>
                    </a:lnTo>
                    <a:lnTo>
                      <a:pt x="70" y="28"/>
                    </a:lnTo>
                    <a:lnTo>
                      <a:pt x="45" y="7"/>
                    </a:lnTo>
                    <a:lnTo>
                      <a:pt x="2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96" name="Freeform 85">
                <a:extLst>
                  <a:ext uri="{FF2B5EF4-FFF2-40B4-BE49-F238E27FC236}">
                    <a16:creationId xmlns:a16="http://schemas.microsoft.com/office/drawing/2014/main" xmlns="" id="{DAAF7334-F3C8-454C-AC9C-9026A5246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3383"/>
                <a:ext cx="60" cy="29"/>
              </a:xfrm>
              <a:custGeom>
                <a:avLst/>
                <a:gdLst>
                  <a:gd name="T0" fmla="*/ 38 w 122"/>
                  <a:gd name="T1" fmla="*/ 0 h 59"/>
                  <a:gd name="T2" fmla="*/ 10 w 122"/>
                  <a:gd name="T3" fmla="*/ 24 h 59"/>
                  <a:gd name="T4" fmla="*/ 0 w 122"/>
                  <a:gd name="T5" fmla="*/ 45 h 59"/>
                  <a:gd name="T6" fmla="*/ 76 w 122"/>
                  <a:gd name="T7" fmla="*/ 59 h 59"/>
                  <a:gd name="T8" fmla="*/ 109 w 122"/>
                  <a:gd name="T9" fmla="*/ 55 h 59"/>
                  <a:gd name="T10" fmla="*/ 122 w 122"/>
                  <a:gd name="T11" fmla="*/ 24 h 59"/>
                  <a:gd name="T12" fmla="*/ 76 w 122"/>
                  <a:gd name="T13" fmla="*/ 21 h 59"/>
                  <a:gd name="T14" fmla="*/ 55 w 122"/>
                  <a:gd name="T15" fmla="*/ 21 h 59"/>
                  <a:gd name="T16" fmla="*/ 59 w 122"/>
                  <a:gd name="T17" fmla="*/ 4 h 59"/>
                  <a:gd name="T18" fmla="*/ 38 w 122"/>
                  <a:gd name="T19" fmla="*/ 0 h 59"/>
                  <a:gd name="T20" fmla="*/ 38 w 122"/>
                  <a:gd name="T21" fmla="*/ 0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2"/>
                  <a:gd name="T34" fmla="*/ 0 h 59"/>
                  <a:gd name="T35" fmla="*/ 122 w 122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2" h="59">
                    <a:moveTo>
                      <a:pt x="38" y="0"/>
                    </a:moveTo>
                    <a:lnTo>
                      <a:pt x="10" y="24"/>
                    </a:lnTo>
                    <a:lnTo>
                      <a:pt x="0" y="45"/>
                    </a:lnTo>
                    <a:lnTo>
                      <a:pt x="76" y="59"/>
                    </a:lnTo>
                    <a:lnTo>
                      <a:pt x="109" y="55"/>
                    </a:lnTo>
                    <a:lnTo>
                      <a:pt x="122" y="24"/>
                    </a:lnTo>
                    <a:lnTo>
                      <a:pt x="76" y="21"/>
                    </a:lnTo>
                    <a:lnTo>
                      <a:pt x="55" y="21"/>
                    </a:lnTo>
                    <a:lnTo>
                      <a:pt x="59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97" name="Freeform 86">
                <a:extLst>
                  <a:ext uri="{FF2B5EF4-FFF2-40B4-BE49-F238E27FC236}">
                    <a16:creationId xmlns:a16="http://schemas.microsoft.com/office/drawing/2014/main" xmlns="" id="{79198746-8BFD-4D36-BE19-57C65BA22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489"/>
                <a:ext cx="12" cy="42"/>
              </a:xfrm>
              <a:custGeom>
                <a:avLst/>
                <a:gdLst>
                  <a:gd name="T0" fmla="*/ 21 w 24"/>
                  <a:gd name="T1" fmla="*/ 0 h 83"/>
                  <a:gd name="T2" fmla="*/ 24 w 24"/>
                  <a:gd name="T3" fmla="*/ 13 h 83"/>
                  <a:gd name="T4" fmla="*/ 21 w 24"/>
                  <a:gd name="T5" fmla="*/ 28 h 83"/>
                  <a:gd name="T6" fmla="*/ 17 w 24"/>
                  <a:gd name="T7" fmla="*/ 59 h 83"/>
                  <a:gd name="T8" fmla="*/ 17 w 24"/>
                  <a:gd name="T9" fmla="*/ 83 h 83"/>
                  <a:gd name="T10" fmla="*/ 0 w 24"/>
                  <a:gd name="T11" fmla="*/ 62 h 83"/>
                  <a:gd name="T12" fmla="*/ 0 w 24"/>
                  <a:gd name="T13" fmla="*/ 38 h 83"/>
                  <a:gd name="T14" fmla="*/ 0 w 24"/>
                  <a:gd name="T15" fmla="*/ 17 h 83"/>
                  <a:gd name="T16" fmla="*/ 21 w 24"/>
                  <a:gd name="T17" fmla="*/ 0 h 83"/>
                  <a:gd name="T18" fmla="*/ 21 w 24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83"/>
                  <a:gd name="T32" fmla="*/ 24 w 24"/>
                  <a:gd name="T33" fmla="*/ 83 h 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83">
                    <a:moveTo>
                      <a:pt x="21" y="0"/>
                    </a:moveTo>
                    <a:lnTo>
                      <a:pt x="24" y="13"/>
                    </a:lnTo>
                    <a:lnTo>
                      <a:pt x="21" y="28"/>
                    </a:lnTo>
                    <a:lnTo>
                      <a:pt x="17" y="59"/>
                    </a:lnTo>
                    <a:lnTo>
                      <a:pt x="17" y="8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0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98" name="Freeform 87">
                <a:extLst>
                  <a:ext uri="{FF2B5EF4-FFF2-40B4-BE49-F238E27FC236}">
                    <a16:creationId xmlns:a16="http://schemas.microsoft.com/office/drawing/2014/main" xmlns="" id="{8B96002F-C2C8-4C21-A7B6-6AA361261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" y="3446"/>
                <a:ext cx="43" cy="66"/>
              </a:xfrm>
              <a:custGeom>
                <a:avLst/>
                <a:gdLst>
                  <a:gd name="T0" fmla="*/ 88 w 88"/>
                  <a:gd name="T1" fmla="*/ 25 h 133"/>
                  <a:gd name="T2" fmla="*/ 63 w 88"/>
                  <a:gd name="T3" fmla="*/ 53 h 133"/>
                  <a:gd name="T4" fmla="*/ 38 w 88"/>
                  <a:gd name="T5" fmla="*/ 88 h 133"/>
                  <a:gd name="T6" fmla="*/ 29 w 88"/>
                  <a:gd name="T7" fmla="*/ 105 h 133"/>
                  <a:gd name="T8" fmla="*/ 29 w 88"/>
                  <a:gd name="T9" fmla="*/ 133 h 133"/>
                  <a:gd name="T10" fmla="*/ 13 w 88"/>
                  <a:gd name="T11" fmla="*/ 109 h 133"/>
                  <a:gd name="T12" fmla="*/ 0 w 88"/>
                  <a:gd name="T13" fmla="*/ 88 h 133"/>
                  <a:gd name="T14" fmla="*/ 8 w 88"/>
                  <a:gd name="T15" fmla="*/ 50 h 133"/>
                  <a:gd name="T16" fmla="*/ 21 w 88"/>
                  <a:gd name="T17" fmla="*/ 21 h 133"/>
                  <a:gd name="T18" fmla="*/ 34 w 88"/>
                  <a:gd name="T19" fmla="*/ 4 h 133"/>
                  <a:gd name="T20" fmla="*/ 63 w 88"/>
                  <a:gd name="T21" fmla="*/ 0 h 133"/>
                  <a:gd name="T22" fmla="*/ 42 w 88"/>
                  <a:gd name="T23" fmla="*/ 25 h 133"/>
                  <a:gd name="T24" fmla="*/ 38 w 88"/>
                  <a:gd name="T25" fmla="*/ 53 h 133"/>
                  <a:gd name="T26" fmla="*/ 34 w 88"/>
                  <a:gd name="T27" fmla="*/ 71 h 133"/>
                  <a:gd name="T28" fmla="*/ 55 w 88"/>
                  <a:gd name="T29" fmla="*/ 38 h 133"/>
                  <a:gd name="T30" fmla="*/ 76 w 88"/>
                  <a:gd name="T31" fmla="*/ 25 h 133"/>
                  <a:gd name="T32" fmla="*/ 88 w 88"/>
                  <a:gd name="T33" fmla="*/ 25 h 133"/>
                  <a:gd name="T34" fmla="*/ 88 w 88"/>
                  <a:gd name="T35" fmla="*/ 25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8"/>
                  <a:gd name="T55" fmla="*/ 0 h 133"/>
                  <a:gd name="T56" fmla="*/ 88 w 88"/>
                  <a:gd name="T57" fmla="*/ 133 h 1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8" h="133">
                    <a:moveTo>
                      <a:pt x="88" y="25"/>
                    </a:moveTo>
                    <a:lnTo>
                      <a:pt x="63" y="53"/>
                    </a:lnTo>
                    <a:lnTo>
                      <a:pt x="38" y="88"/>
                    </a:lnTo>
                    <a:lnTo>
                      <a:pt x="29" y="105"/>
                    </a:lnTo>
                    <a:lnTo>
                      <a:pt x="29" y="133"/>
                    </a:lnTo>
                    <a:lnTo>
                      <a:pt x="13" y="109"/>
                    </a:lnTo>
                    <a:lnTo>
                      <a:pt x="0" y="88"/>
                    </a:lnTo>
                    <a:lnTo>
                      <a:pt x="8" y="50"/>
                    </a:lnTo>
                    <a:lnTo>
                      <a:pt x="21" y="21"/>
                    </a:lnTo>
                    <a:lnTo>
                      <a:pt x="34" y="4"/>
                    </a:lnTo>
                    <a:lnTo>
                      <a:pt x="63" y="0"/>
                    </a:lnTo>
                    <a:lnTo>
                      <a:pt x="42" y="25"/>
                    </a:lnTo>
                    <a:lnTo>
                      <a:pt x="38" y="53"/>
                    </a:lnTo>
                    <a:lnTo>
                      <a:pt x="34" y="71"/>
                    </a:lnTo>
                    <a:lnTo>
                      <a:pt x="55" y="38"/>
                    </a:lnTo>
                    <a:lnTo>
                      <a:pt x="76" y="25"/>
                    </a:lnTo>
                    <a:lnTo>
                      <a:pt x="88" y="25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5999" name="Freeform 88">
                <a:extLst>
                  <a:ext uri="{FF2B5EF4-FFF2-40B4-BE49-F238E27FC236}">
                    <a16:creationId xmlns:a16="http://schemas.microsoft.com/office/drawing/2014/main" xmlns="" id="{F12B8261-5E46-426B-8E4C-FCDB17A38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" y="3333"/>
                <a:ext cx="47" cy="57"/>
              </a:xfrm>
              <a:custGeom>
                <a:avLst/>
                <a:gdLst>
                  <a:gd name="T0" fmla="*/ 55 w 93"/>
                  <a:gd name="T1" fmla="*/ 0 h 114"/>
                  <a:gd name="T2" fmla="*/ 21 w 93"/>
                  <a:gd name="T3" fmla="*/ 13 h 114"/>
                  <a:gd name="T4" fmla="*/ 6 w 93"/>
                  <a:gd name="T5" fmla="*/ 38 h 114"/>
                  <a:gd name="T6" fmla="*/ 0 w 93"/>
                  <a:gd name="T7" fmla="*/ 67 h 114"/>
                  <a:gd name="T8" fmla="*/ 10 w 93"/>
                  <a:gd name="T9" fmla="*/ 93 h 114"/>
                  <a:gd name="T10" fmla="*/ 17 w 93"/>
                  <a:gd name="T11" fmla="*/ 97 h 114"/>
                  <a:gd name="T12" fmla="*/ 27 w 93"/>
                  <a:gd name="T13" fmla="*/ 114 h 114"/>
                  <a:gd name="T14" fmla="*/ 38 w 93"/>
                  <a:gd name="T15" fmla="*/ 97 h 114"/>
                  <a:gd name="T16" fmla="*/ 73 w 93"/>
                  <a:gd name="T17" fmla="*/ 63 h 114"/>
                  <a:gd name="T18" fmla="*/ 93 w 93"/>
                  <a:gd name="T19" fmla="*/ 46 h 114"/>
                  <a:gd name="T20" fmla="*/ 93 w 93"/>
                  <a:gd name="T21" fmla="*/ 38 h 114"/>
                  <a:gd name="T22" fmla="*/ 67 w 93"/>
                  <a:gd name="T23" fmla="*/ 30 h 114"/>
                  <a:gd name="T24" fmla="*/ 48 w 93"/>
                  <a:gd name="T25" fmla="*/ 51 h 114"/>
                  <a:gd name="T26" fmla="*/ 31 w 93"/>
                  <a:gd name="T27" fmla="*/ 76 h 114"/>
                  <a:gd name="T28" fmla="*/ 21 w 93"/>
                  <a:gd name="T29" fmla="*/ 87 h 114"/>
                  <a:gd name="T30" fmla="*/ 21 w 93"/>
                  <a:gd name="T31" fmla="*/ 55 h 114"/>
                  <a:gd name="T32" fmla="*/ 35 w 93"/>
                  <a:gd name="T33" fmla="*/ 38 h 114"/>
                  <a:gd name="T34" fmla="*/ 59 w 93"/>
                  <a:gd name="T35" fmla="*/ 17 h 114"/>
                  <a:gd name="T36" fmla="*/ 73 w 93"/>
                  <a:gd name="T37" fmla="*/ 13 h 114"/>
                  <a:gd name="T38" fmla="*/ 55 w 93"/>
                  <a:gd name="T39" fmla="*/ 0 h 114"/>
                  <a:gd name="T40" fmla="*/ 55 w 93"/>
                  <a:gd name="T41" fmla="*/ 0 h 1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114"/>
                  <a:gd name="T65" fmla="*/ 93 w 93"/>
                  <a:gd name="T66" fmla="*/ 114 h 1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114">
                    <a:moveTo>
                      <a:pt x="55" y="0"/>
                    </a:moveTo>
                    <a:lnTo>
                      <a:pt x="21" y="13"/>
                    </a:lnTo>
                    <a:lnTo>
                      <a:pt x="6" y="38"/>
                    </a:lnTo>
                    <a:lnTo>
                      <a:pt x="0" y="67"/>
                    </a:lnTo>
                    <a:lnTo>
                      <a:pt x="10" y="93"/>
                    </a:lnTo>
                    <a:lnTo>
                      <a:pt x="17" y="97"/>
                    </a:lnTo>
                    <a:lnTo>
                      <a:pt x="27" y="114"/>
                    </a:lnTo>
                    <a:lnTo>
                      <a:pt x="38" y="97"/>
                    </a:lnTo>
                    <a:lnTo>
                      <a:pt x="73" y="63"/>
                    </a:lnTo>
                    <a:lnTo>
                      <a:pt x="93" y="46"/>
                    </a:lnTo>
                    <a:lnTo>
                      <a:pt x="93" y="38"/>
                    </a:lnTo>
                    <a:lnTo>
                      <a:pt x="67" y="30"/>
                    </a:lnTo>
                    <a:lnTo>
                      <a:pt x="48" y="51"/>
                    </a:lnTo>
                    <a:lnTo>
                      <a:pt x="31" y="76"/>
                    </a:lnTo>
                    <a:lnTo>
                      <a:pt x="21" y="87"/>
                    </a:lnTo>
                    <a:lnTo>
                      <a:pt x="21" y="55"/>
                    </a:lnTo>
                    <a:lnTo>
                      <a:pt x="35" y="38"/>
                    </a:lnTo>
                    <a:lnTo>
                      <a:pt x="59" y="17"/>
                    </a:lnTo>
                    <a:lnTo>
                      <a:pt x="73" y="1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00" name="Freeform 89">
                <a:extLst>
                  <a:ext uri="{FF2B5EF4-FFF2-40B4-BE49-F238E27FC236}">
                    <a16:creationId xmlns:a16="http://schemas.microsoft.com/office/drawing/2014/main" xmlns="" id="{9F864226-930B-4D9A-8E2F-89809AAD2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387"/>
                <a:ext cx="28" cy="34"/>
              </a:xfrm>
              <a:custGeom>
                <a:avLst/>
                <a:gdLst>
                  <a:gd name="T0" fmla="*/ 35 w 55"/>
                  <a:gd name="T1" fmla="*/ 0 h 69"/>
                  <a:gd name="T2" fmla="*/ 4 w 55"/>
                  <a:gd name="T3" fmla="*/ 17 h 69"/>
                  <a:gd name="T4" fmla="*/ 0 w 55"/>
                  <a:gd name="T5" fmla="*/ 42 h 69"/>
                  <a:gd name="T6" fmla="*/ 4 w 55"/>
                  <a:gd name="T7" fmla="*/ 63 h 69"/>
                  <a:gd name="T8" fmla="*/ 17 w 55"/>
                  <a:gd name="T9" fmla="*/ 69 h 69"/>
                  <a:gd name="T10" fmla="*/ 17 w 55"/>
                  <a:gd name="T11" fmla="*/ 38 h 69"/>
                  <a:gd name="T12" fmla="*/ 29 w 55"/>
                  <a:gd name="T13" fmla="*/ 21 h 69"/>
                  <a:gd name="T14" fmla="*/ 55 w 55"/>
                  <a:gd name="T15" fmla="*/ 10 h 69"/>
                  <a:gd name="T16" fmla="*/ 35 w 55"/>
                  <a:gd name="T17" fmla="*/ 0 h 69"/>
                  <a:gd name="T18" fmla="*/ 35 w 55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69"/>
                  <a:gd name="T32" fmla="*/ 55 w 55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69">
                    <a:moveTo>
                      <a:pt x="35" y="0"/>
                    </a:moveTo>
                    <a:lnTo>
                      <a:pt x="4" y="17"/>
                    </a:lnTo>
                    <a:lnTo>
                      <a:pt x="0" y="42"/>
                    </a:lnTo>
                    <a:lnTo>
                      <a:pt x="4" y="63"/>
                    </a:lnTo>
                    <a:lnTo>
                      <a:pt x="17" y="69"/>
                    </a:lnTo>
                    <a:lnTo>
                      <a:pt x="17" y="38"/>
                    </a:lnTo>
                    <a:lnTo>
                      <a:pt x="29" y="21"/>
                    </a:lnTo>
                    <a:lnTo>
                      <a:pt x="55" y="1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01" name="Freeform 90">
                <a:extLst>
                  <a:ext uri="{FF2B5EF4-FFF2-40B4-BE49-F238E27FC236}">
                    <a16:creationId xmlns:a16="http://schemas.microsoft.com/office/drawing/2014/main" xmlns="" id="{38F40AA3-326B-4584-BD48-EC36DFD25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3390"/>
                <a:ext cx="37" cy="18"/>
              </a:xfrm>
              <a:custGeom>
                <a:avLst/>
                <a:gdLst>
                  <a:gd name="T0" fmla="*/ 8 w 74"/>
                  <a:gd name="T1" fmla="*/ 36 h 36"/>
                  <a:gd name="T2" fmla="*/ 33 w 74"/>
                  <a:gd name="T3" fmla="*/ 25 h 36"/>
                  <a:gd name="T4" fmla="*/ 53 w 74"/>
                  <a:gd name="T5" fmla="*/ 25 h 36"/>
                  <a:gd name="T6" fmla="*/ 74 w 74"/>
                  <a:gd name="T7" fmla="*/ 32 h 36"/>
                  <a:gd name="T8" fmla="*/ 63 w 74"/>
                  <a:gd name="T9" fmla="*/ 8 h 36"/>
                  <a:gd name="T10" fmla="*/ 42 w 74"/>
                  <a:gd name="T11" fmla="*/ 0 h 36"/>
                  <a:gd name="T12" fmla="*/ 12 w 74"/>
                  <a:gd name="T13" fmla="*/ 4 h 36"/>
                  <a:gd name="T14" fmla="*/ 4 w 74"/>
                  <a:gd name="T15" fmla="*/ 21 h 36"/>
                  <a:gd name="T16" fmla="*/ 0 w 74"/>
                  <a:gd name="T17" fmla="*/ 36 h 36"/>
                  <a:gd name="T18" fmla="*/ 8 w 74"/>
                  <a:gd name="T19" fmla="*/ 36 h 36"/>
                  <a:gd name="T20" fmla="*/ 8 w 74"/>
                  <a:gd name="T21" fmla="*/ 36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4"/>
                  <a:gd name="T34" fmla="*/ 0 h 36"/>
                  <a:gd name="T35" fmla="*/ 74 w 74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4" h="36">
                    <a:moveTo>
                      <a:pt x="8" y="36"/>
                    </a:moveTo>
                    <a:lnTo>
                      <a:pt x="33" y="25"/>
                    </a:lnTo>
                    <a:lnTo>
                      <a:pt x="53" y="25"/>
                    </a:lnTo>
                    <a:lnTo>
                      <a:pt x="74" y="32"/>
                    </a:lnTo>
                    <a:lnTo>
                      <a:pt x="63" y="8"/>
                    </a:lnTo>
                    <a:lnTo>
                      <a:pt x="42" y="0"/>
                    </a:lnTo>
                    <a:lnTo>
                      <a:pt x="12" y="4"/>
                    </a:lnTo>
                    <a:lnTo>
                      <a:pt x="4" y="21"/>
                    </a:lnTo>
                    <a:lnTo>
                      <a:pt x="0" y="36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02" name="Freeform 91">
                <a:extLst>
                  <a:ext uri="{FF2B5EF4-FFF2-40B4-BE49-F238E27FC236}">
                    <a16:creationId xmlns:a16="http://schemas.microsoft.com/office/drawing/2014/main" xmlns="" id="{0B206D9A-6A6A-4D6C-9FF3-C41CB7BED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7" y="3418"/>
                <a:ext cx="56" cy="47"/>
              </a:xfrm>
              <a:custGeom>
                <a:avLst/>
                <a:gdLst>
                  <a:gd name="T0" fmla="*/ 29 w 112"/>
                  <a:gd name="T1" fmla="*/ 0 h 93"/>
                  <a:gd name="T2" fmla="*/ 80 w 112"/>
                  <a:gd name="T3" fmla="*/ 6 h 93"/>
                  <a:gd name="T4" fmla="*/ 101 w 112"/>
                  <a:gd name="T5" fmla="*/ 10 h 93"/>
                  <a:gd name="T6" fmla="*/ 101 w 112"/>
                  <a:gd name="T7" fmla="*/ 21 h 93"/>
                  <a:gd name="T8" fmla="*/ 105 w 112"/>
                  <a:gd name="T9" fmla="*/ 34 h 93"/>
                  <a:gd name="T10" fmla="*/ 80 w 112"/>
                  <a:gd name="T11" fmla="*/ 27 h 93"/>
                  <a:gd name="T12" fmla="*/ 55 w 112"/>
                  <a:gd name="T13" fmla="*/ 34 h 93"/>
                  <a:gd name="T14" fmla="*/ 34 w 112"/>
                  <a:gd name="T15" fmla="*/ 42 h 93"/>
                  <a:gd name="T16" fmla="*/ 63 w 112"/>
                  <a:gd name="T17" fmla="*/ 42 h 93"/>
                  <a:gd name="T18" fmla="*/ 91 w 112"/>
                  <a:gd name="T19" fmla="*/ 51 h 93"/>
                  <a:gd name="T20" fmla="*/ 109 w 112"/>
                  <a:gd name="T21" fmla="*/ 67 h 93"/>
                  <a:gd name="T22" fmla="*/ 112 w 112"/>
                  <a:gd name="T23" fmla="*/ 76 h 93"/>
                  <a:gd name="T24" fmla="*/ 76 w 112"/>
                  <a:gd name="T25" fmla="*/ 72 h 93"/>
                  <a:gd name="T26" fmla="*/ 21 w 112"/>
                  <a:gd name="T27" fmla="*/ 84 h 93"/>
                  <a:gd name="T28" fmla="*/ 0 w 112"/>
                  <a:gd name="T29" fmla="*/ 93 h 93"/>
                  <a:gd name="T30" fmla="*/ 4 w 112"/>
                  <a:gd name="T31" fmla="*/ 51 h 93"/>
                  <a:gd name="T32" fmla="*/ 8 w 112"/>
                  <a:gd name="T33" fmla="*/ 21 h 93"/>
                  <a:gd name="T34" fmla="*/ 21 w 112"/>
                  <a:gd name="T35" fmla="*/ 10 h 93"/>
                  <a:gd name="T36" fmla="*/ 29 w 112"/>
                  <a:gd name="T37" fmla="*/ 0 h 93"/>
                  <a:gd name="T38" fmla="*/ 29 w 112"/>
                  <a:gd name="T39" fmla="*/ 0 h 9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2"/>
                  <a:gd name="T61" fmla="*/ 0 h 93"/>
                  <a:gd name="T62" fmla="*/ 112 w 112"/>
                  <a:gd name="T63" fmla="*/ 93 h 9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2" h="93">
                    <a:moveTo>
                      <a:pt x="29" y="0"/>
                    </a:moveTo>
                    <a:lnTo>
                      <a:pt x="80" y="6"/>
                    </a:lnTo>
                    <a:lnTo>
                      <a:pt x="101" y="10"/>
                    </a:lnTo>
                    <a:lnTo>
                      <a:pt x="101" y="21"/>
                    </a:lnTo>
                    <a:lnTo>
                      <a:pt x="105" y="34"/>
                    </a:lnTo>
                    <a:lnTo>
                      <a:pt x="80" y="27"/>
                    </a:lnTo>
                    <a:lnTo>
                      <a:pt x="55" y="34"/>
                    </a:lnTo>
                    <a:lnTo>
                      <a:pt x="34" y="42"/>
                    </a:lnTo>
                    <a:lnTo>
                      <a:pt x="63" y="42"/>
                    </a:lnTo>
                    <a:lnTo>
                      <a:pt x="91" y="51"/>
                    </a:lnTo>
                    <a:lnTo>
                      <a:pt x="109" y="67"/>
                    </a:lnTo>
                    <a:lnTo>
                      <a:pt x="112" y="76"/>
                    </a:lnTo>
                    <a:lnTo>
                      <a:pt x="76" y="72"/>
                    </a:lnTo>
                    <a:lnTo>
                      <a:pt x="21" y="84"/>
                    </a:lnTo>
                    <a:lnTo>
                      <a:pt x="0" y="93"/>
                    </a:lnTo>
                    <a:lnTo>
                      <a:pt x="4" y="51"/>
                    </a:lnTo>
                    <a:lnTo>
                      <a:pt x="8" y="21"/>
                    </a:lnTo>
                    <a:lnTo>
                      <a:pt x="21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03" name="Freeform 92">
                <a:extLst>
                  <a:ext uri="{FF2B5EF4-FFF2-40B4-BE49-F238E27FC236}">
                    <a16:creationId xmlns:a16="http://schemas.microsoft.com/office/drawing/2014/main" xmlns="" id="{358D4E09-0265-43C8-BE20-EFBEFBC59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3465"/>
                <a:ext cx="60" cy="28"/>
              </a:xfrm>
              <a:custGeom>
                <a:avLst/>
                <a:gdLst>
                  <a:gd name="T0" fmla="*/ 54 w 122"/>
                  <a:gd name="T1" fmla="*/ 0 h 57"/>
                  <a:gd name="T2" fmla="*/ 17 w 122"/>
                  <a:gd name="T3" fmla="*/ 8 h 57"/>
                  <a:gd name="T4" fmla="*/ 4 w 122"/>
                  <a:gd name="T5" fmla="*/ 25 h 57"/>
                  <a:gd name="T6" fmla="*/ 0 w 122"/>
                  <a:gd name="T7" fmla="*/ 46 h 57"/>
                  <a:gd name="T8" fmla="*/ 0 w 122"/>
                  <a:gd name="T9" fmla="*/ 57 h 57"/>
                  <a:gd name="T10" fmla="*/ 21 w 122"/>
                  <a:gd name="T11" fmla="*/ 33 h 57"/>
                  <a:gd name="T12" fmla="*/ 46 w 122"/>
                  <a:gd name="T13" fmla="*/ 21 h 57"/>
                  <a:gd name="T14" fmla="*/ 74 w 122"/>
                  <a:gd name="T15" fmla="*/ 25 h 57"/>
                  <a:gd name="T16" fmla="*/ 101 w 122"/>
                  <a:gd name="T17" fmla="*/ 21 h 57"/>
                  <a:gd name="T18" fmla="*/ 122 w 122"/>
                  <a:gd name="T19" fmla="*/ 21 h 57"/>
                  <a:gd name="T20" fmla="*/ 105 w 122"/>
                  <a:gd name="T21" fmla="*/ 4 h 57"/>
                  <a:gd name="T22" fmla="*/ 84 w 122"/>
                  <a:gd name="T23" fmla="*/ 0 h 57"/>
                  <a:gd name="T24" fmla="*/ 54 w 122"/>
                  <a:gd name="T25" fmla="*/ 0 h 57"/>
                  <a:gd name="T26" fmla="*/ 54 w 122"/>
                  <a:gd name="T27" fmla="*/ 0 h 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2"/>
                  <a:gd name="T43" fmla="*/ 0 h 57"/>
                  <a:gd name="T44" fmla="*/ 122 w 122"/>
                  <a:gd name="T45" fmla="*/ 57 h 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2" h="57">
                    <a:moveTo>
                      <a:pt x="54" y="0"/>
                    </a:moveTo>
                    <a:lnTo>
                      <a:pt x="17" y="8"/>
                    </a:lnTo>
                    <a:lnTo>
                      <a:pt x="4" y="25"/>
                    </a:lnTo>
                    <a:lnTo>
                      <a:pt x="0" y="46"/>
                    </a:lnTo>
                    <a:lnTo>
                      <a:pt x="0" y="57"/>
                    </a:lnTo>
                    <a:lnTo>
                      <a:pt x="21" y="33"/>
                    </a:lnTo>
                    <a:lnTo>
                      <a:pt x="46" y="21"/>
                    </a:lnTo>
                    <a:lnTo>
                      <a:pt x="74" y="25"/>
                    </a:lnTo>
                    <a:lnTo>
                      <a:pt x="101" y="21"/>
                    </a:lnTo>
                    <a:lnTo>
                      <a:pt x="122" y="21"/>
                    </a:lnTo>
                    <a:lnTo>
                      <a:pt x="105" y="4"/>
                    </a:lnTo>
                    <a:lnTo>
                      <a:pt x="8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DB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04" name="Freeform 93">
                <a:extLst>
                  <a:ext uri="{FF2B5EF4-FFF2-40B4-BE49-F238E27FC236}">
                    <a16:creationId xmlns:a16="http://schemas.microsoft.com/office/drawing/2014/main" xmlns="" id="{86DCF9ED-B396-4A7D-A4DF-950FD92D0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8" y="3491"/>
                <a:ext cx="31" cy="54"/>
              </a:xfrm>
              <a:custGeom>
                <a:avLst/>
                <a:gdLst>
                  <a:gd name="T0" fmla="*/ 42 w 63"/>
                  <a:gd name="T1" fmla="*/ 4 h 109"/>
                  <a:gd name="T2" fmla="*/ 13 w 63"/>
                  <a:gd name="T3" fmla="*/ 31 h 109"/>
                  <a:gd name="T4" fmla="*/ 0 w 63"/>
                  <a:gd name="T5" fmla="*/ 59 h 109"/>
                  <a:gd name="T6" fmla="*/ 4 w 63"/>
                  <a:gd name="T7" fmla="*/ 97 h 109"/>
                  <a:gd name="T8" fmla="*/ 13 w 63"/>
                  <a:gd name="T9" fmla="*/ 109 h 109"/>
                  <a:gd name="T10" fmla="*/ 17 w 63"/>
                  <a:gd name="T11" fmla="*/ 84 h 109"/>
                  <a:gd name="T12" fmla="*/ 25 w 63"/>
                  <a:gd name="T13" fmla="*/ 84 h 109"/>
                  <a:gd name="T14" fmla="*/ 34 w 63"/>
                  <a:gd name="T15" fmla="*/ 56 h 109"/>
                  <a:gd name="T16" fmla="*/ 50 w 63"/>
                  <a:gd name="T17" fmla="*/ 31 h 109"/>
                  <a:gd name="T18" fmla="*/ 63 w 63"/>
                  <a:gd name="T19" fmla="*/ 18 h 109"/>
                  <a:gd name="T20" fmla="*/ 63 w 63"/>
                  <a:gd name="T21" fmla="*/ 0 h 109"/>
                  <a:gd name="T22" fmla="*/ 42 w 63"/>
                  <a:gd name="T23" fmla="*/ 4 h 109"/>
                  <a:gd name="T24" fmla="*/ 42 w 63"/>
                  <a:gd name="T25" fmla="*/ 4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109"/>
                  <a:gd name="T41" fmla="*/ 63 w 63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109">
                    <a:moveTo>
                      <a:pt x="42" y="4"/>
                    </a:moveTo>
                    <a:lnTo>
                      <a:pt x="13" y="31"/>
                    </a:lnTo>
                    <a:lnTo>
                      <a:pt x="0" y="59"/>
                    </a:lnTo>
                    <a:lnTo>
                      <a:pt x="4" y="97"/>
                    </a:lnTo>
                    <a:lnTo>
                      <a:pt x="13" y="109"/>
                    </a:lnTo>
                    <a:lnTo>
                      <a:pt x="17" y="84"/>
                    </a:lnTo>
                    <a:lnTo>
                      <a:pt x="25" y="84"/>
                    </a:lnTo>
                    <a:lnTo>
                      <a:pt x="34" y="56"/>
                    </a:lnTo>
                    <a:lnTo>
                      <a:pt x="50" y="31"/>
                    </a:lnTo>
                    <a:lnTo>
                      <a:pt x="63" y="18"/>
                    </a:lnTo>
                    <a:lnTo>
                      <a:pt x="63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05" name="Freeform 94">
                <a:extLst>
                  <a:ext uri="{FF2B5EF4-FFF2-40B4-BE49-F238E27FC236}">
                    <a16:creationId xmlns:a16="http://schemas.microsoft.com/office/drawing/2014/main" xmlns="" id="{67B95C79-71A3-43D9-8C37-7C3669364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8" y="3521"/>
                <a:ext cx="38" cy="45"/>
              </a:xfrm>
              <a:custGeom>
                <a:avLst/>
                <a:gdLst>
                  <a:gd name="T0" fmla="*/ 49 w 76"/>
                  <a:gd name="T1" fmla="*/ 4 h 92"/>
                  <a:gd name="T2" fmla="*/ 25 w 76"/>
                  <a:gd name="T3" fmla="*/ 29 h 92"/>
                  <a:gd name="T4" fmla="*/ 0 w 76"/>
                  <a:gd name="T5" fmla="*/ 63 h 92"/>
                  <a:gd name="T6" fmla="*/ 0 w 76"/>
                  <a:gd name="T7" fmla="*/ 84 h 92"/>
                  <a:gd name="T8" fmla="*/ 4 w 76"/>
                  <a:gd name="T9" fmla="*/ 92 h 92"/>
                  <a:gd name="T10" fmla="*/ 34 w 76"/>
                  <a:gd name="T11" fmla="*/ 54 h 92"/>
                  <a:gd name="T12" fmla="*/ 49 w 76"/>
                  <a:gd name="T13" fmla="*/ 33 h 92"/>
                  <a:gd name="T14" fmla="*/ 70 w 76"/>
                  <a:gd name="T15" fmla="*/ 29 h 92"/>
                  <a:gd name="T16" fmla="*/ 76 w 76"/>
                  <a:gd name="T17" fmla="*/ 0 h 92"/>
                  <a:gd name="T18" fmla="*/ 49 w 76"/>
                  <a:gd name="T19" fmla="*/ 4 h 92"/>
                  <a:gd name="T20" fmla="*/ 49 w 76"/>
                  <a:gd name="T21" fmla="*/ 4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"/>
                  <a:gd name="T34" fmla="*/ 0 h 92"/>
                  <a:gd name="T35" fmla="*/ 76 w 76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" h="92">
                    <a:moveTo>
                      <a:pt x="49" y="4"/>
                    </a:moveTo>
                    <a:lnTo>
                      <a:pt x="25" y="29"/>
                    </a:lnTo>
                    <a:lnTo>
                      <a:pt x="0" y="63"/>
                    </a:lnTo>
                    <a:lnTo>
                      <a:pt x="0" y="84"/>
                    </a:lnTo>
                    <a:lnTo>
                      <a:pt x="4" y="92"/>
                    </a:lnTo>
                    <a:lnTo>
                      <a:pt x="34" y="54"/>
                    </a:lnTo>
                    <a:lnTo>
                      <a:pt x="49" y="33"/>
                    </a:lnTo>
                    <a:lnTo>
                      <a:pt x="70" y="29"/>
                    </a:lnTo>
                    <a:lnTo>
                      <a:pt x="76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7DB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06" name="Freeform 95">
                <a:extLst>
                  <a:ext uri="{FF2B5EF4-FFF2-40B4-BE49-F238E27FC236}">
                    <a16:creationId xmlns:a16="http://schemas.microsoft.com/office/drawing/2014/main" xmlns="" id="{DE8A8CFD-1122-48FA-8201-CF25B19EA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3333"/>
                <a:ext cx="64" cy="43"/>
              </a:xfrm>
              <a:custGeom>
                <a:avLst/>
                <a:gdLst>
                  <a:gd name="T0" fmla="*/ 0 w 130"/>
                  <a:gd name="T1" fmla="*/ 46 h 87"/>
                  <a:gd name="T2" fmla="*/ 21 w 130"/>
                  <a:gd name="T3" fmla="*/ 13 h 87"/>
                  <a:gd name="T4" fmla="*/ 50 w 130"/>
                  <a:gd name="T5" fmla="*/ 6 h 87"/>
                  <a:gd name="T6" fmla="*/ 74 w 130"/>
                  <a:gd name="T7" fmla="*/ 0 h 87"/>
                  <a:gd name="T8" fmla="*/ 99 w 130"/>
                  <a:gd name="T9" fmla="*/ 10 h 87"/>
                  <a:gd name="T10" fmla="*/ 120 w 130"/>
                  <a:gd name="T11" fmla="*/ 17 h 87"/>
                  <a:gd name="T12" fmla="*/ 130 w 130"/>
                  <a:gd name="T13" fmla="*/ 34 h 87"/>
                  <a:gd name="T14" fmla="*/ 130 w 130"/>
                  <a:gd name="T15" fmla="*/ 42 h 87"/>
                  <a:gd name="T16" fmla="*/ 99 w 130"/>
                  <a:gd name="T17" fmla="*/ 30 h 87"/>
                  <a:gd name="T18" fmla="*/ 57 w 130"/>
                  <a:gd name="T19" fmla="*/ 27 h 87"/>
                  <a:gd name="T20" fmla="*/ 46 w 130"/>
                  <a:gd name="T21" fmla="*/ 34 h 87"/>
                  <a:gd name="T22" fmla="*/ 36 w 130"/>
                  <a:gd name="T23" fmla="*/ 46 h 87"/>
                  <a:gd name="T24" fmla="*/ 84 w 130"/>
                  <a:gd name="T25" fmla="*/ 46 h 87"/>
                  <a:gd name="T26" fmla="*/ 95 w 130"/>
                  <a:gd name="T27" fmla="*/ 59 h 87"/>
                  <a:gd name="T28" fmla="*/ 103 w 130"/>
                  <a:gd name="T29" fmla="*/ 80 h 87"/>
                  <a:gd name="T30" fmla="*/ 78 w 130"/>
                  <a:gd name="T31" fmla="*/ 72 h 87"/>
                  <a:gd name="T32" fmla="*/ 54 w 130"/>
                  <a:gd name="T33" fmla="*/ 67 h 87"/>
                  <a:gd name="T34" fmla="*/ 33 w 130"/>
                  <a:gd name="T35" fmla="*/ 80 h 87"/>
                  <a:gd name="T36" fmla="*/ 16 w 130"/>
                  <a:gd name="T37" fmla="*/ 87 h 87"/>
                  <a:gd name="T38" fmla="*/ 12 w 130"/>
                  <a:gd name="T39" fmla="*/ 76 h 87"/>
                  <a:gd name="T40" fmla="*/ 12 w 130"/>
                  <a:gd name="T41" fmla="*/ 67 h 87"/>
                  <a:gd name="T42" fmla="*/ 0 w 130"/>
                  <a:gd name="T43" fmla="*/ 46 h 87"/>
                  <a:gd name="T44" fmla="*/ 0 w 130"/>
                  <a:gd name="T45" fmla="*/ 46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0"/>
                  <a:gd name="T70" fmla="*/ 0 h 87"/>
                  <a:gd name="T71" fmla="*/ 130 w 130"/>
                  <a:gd name="T72" fmla="*/ 87 h 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0" h="87">
                    <a:moveTo>
                      <a:pt x="0" y="46"/>
                    </a:moveTo>
                    <a:lnTo>
                      <a:pt x="21" y="13"/>
                    </a:lnTo>
                    <a:lnTo>
                      <a:pt x="50" y="6"/>
                    </a:lnTo>
                    <a:lnTo>
                      <a:pt x="74" y="0"/>
                    </a:lnTo>
                    <a:lnTo>
                      <a:pt x="99" y="10"/>
                    </a:lnTo>
                    <a:lnTo>
                      <a:pt x="120" y="17"/>
                    </a:lnTo>
                    <a:lnTo>
                      <a:pt x="130" y="34"/>
                    </a:lnTo>
                    <a:lnTo>
                      <a:pt x="130" y="42"/>
                    </a:lnTo>
                    <a:lnTo>
                      <a:pt x="99" y="30"/>
                    </a:lnTo>
                    <a:lnTo>
                      <a:pt x="57" y="27"/>
                    </a:lnTo>
                    <a:lnTo>
                      <a:pt x="46" y="34"/>
                    </a:lnTo>
                    <a:lnTo>
                      <a:pt x="36" y="46"/>
                    </a:lnTo>
                    <a:lnTo>
                      <a:pt x="84" y="46"/>
                    </a:lnTo>
                    <a:lnTo>
                      <a:pt x="95" y="59"/>
                    </a:lnTo>
                    <a:lnTo>
                      <a:pt x="103" y="80"/>
                    </a:lnTo>
                    <a:lnTo>
                      <a:pt x="78" y="72"/>
                    </a:lnTo>
                    <a:lnTo>
                      <a:pt x="54" y="67"/>
                    </a:lnTo>
                    <a:lnTo>
                      <a:pt x="33" y="80"/>
                    </a:lnTo>
                    <a:lnTo>
                      <a:pt x="16" y="87"/>
                    </a:lnTo>
                    <a:lnTo>
                      <a:pt x="12" y="76"/>
                    </a:lnTo>
                    <a:lnTo>
                      <a:pt x="12" y="67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07" name="Freeform 96">
                <a:extLst>
                  <a:ext uri="{FF2B5EF4-FFF2-40B4-BE49-F238E27FC236}">
                    <a16:creationId xmlns:a16="http://schemas.microsoft.com/office/drawing/2014/main" xmlns="" id="{FE4CE23B-F9A7-4620-ABB9-18CDC8F61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3308"/>
                <a:ext cx="59" cy="23"/>
              </a:xfrm>
              <a:custGeom>
                <a:avLst/>
                <a:gdLst>
                  <a:gd name="T0" fmla="*/ 14 w 118"/>
                  <a:gd name="T1" fmla="*/ 45 h 45"/>
                  <a:gd name="T2" fmla="*/ 48 w 118"/>
                  <a:gd name="T3" fmla="*/ 24 h 45"/>
                  <a:gd name="T4" fmla="*/ 76 w 118"/>
                  <a:gd name="T5" fmla="*/ 17 h 45"/>
                  <a:gd name="T6" fmla="*/ 105 w 118"/>
                  <a:gd name="T7" fmla="*/ 13 h 45"/>
                  <a:gd name="T8" fmla="*/ 118 w 118"/>
                  <a:gd name="T9" fmla="*/ 13 h 45"/>
                  <a:gd name="T10" fmla="*/ 90 w 118"/>
                  <a:gd name="T11" fmla="*/ 0 h 45"/>
                  <a:gd name="T12" fmla="*/ 38 w 118"/>
                  <a:gd name="T13" fmla="*/ 7 h 45"/>
                  <a:gd name="T14" fmla="*/ 18 w 118"/>
                  <a:gd name="T15" fmla="*/ 21 h 45"/>
                  <a:gd name="T16" fmla="*/ 0 w 118"/>
                  <a:gd name="T17" fmla="*/ 41 h 45"/>
                  <a:gd name="T18" fmla="*/ 14 w 118"/>
                  <a:gd name="T19" fmla="*/ 45 h 45"/>
                  <a:gd name="T20" fmla="*/ 14 w 118"/>
                  <a:gd name="T21" fmla="*/ 45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45"/>
                  <a:gd name="T35" fmla="*/ 118 w 118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45">
                    <a:moveTo>
                      <a:pt x="14" y="45"/>
                    </a:moveTo>
                    <a:lnTo>
                      <a:pt x="48" y="24"/>
                    </a:lnTo>
                    <a:lnTo>
                      <a:pt x="76" y="17"/>
                    </a:lnTo>
                    <a:lnTo>
                      <a:pt x="105" y="13"/>
                    </a:lnTo>
                    <a:lnTo>
                      <a:pt x="118" y="13"/>
                    </a:lnTo>
                    <a:lnTo>
                      <a:pt x="90" y="0"/>
                    </a:lnTo>
                    <a:lnTo>
                      <a:pt x="38" y="7"/>
                    </a:lnTo>
                    <a:lnTo>
                      <a:pt x="18" y="21"/>
                    </a:lnTo>
                    <a:lnTo>
                      <a:pt x="0" y="41"/>
                    </a:lnTo>
                    <a:lnTo>
                      <a:pt x="14" y="45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08" name="Freeform 97">
                <a:extLst>
                  <a:ext uri="{FF2B5EF4-FFF2-40B4-BE49-F238E27FC236}">
                    <a16:creationId xmlns:a16="http://schemas.microsoft.com/office/drawing/2014/main" xmlns="" id="{AB64BFD7-C8DE-4698-976B-098B0660C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3329"/>
                <a:ext cx="51" cy="24"/>
              </a:xfrm>
              <a:custGeom>
                <a:avLst/>
                <a:gdLst>
                  <a:gd name="T0" fmla="*/ 0 w 101"/>
                  <a:gd name="T1" fmla="*/ 38 h 50"/>
                  <a:gd name="T2" fmla="*/ 31 w 101"/>
                  <a:gd name="T3" fmla="*/ 8 h 50"/>
                  <a:gd name="T4" fmla="*/ 52 w 101"/>
                  <a:gd name="T5" fmla="*/ 0 h 50"/>
                  <a:gd name="T6" fmla="*/ 80 w 101"/>
                  <a:gd name="T7" fmla="*/ 0 h 50"/>
                  <a:gd name="T8" fmla="*/ 101 w 101"/>
                  <a:gd name="T9" fmla="*/ 18 h 50"/>
                  <a:gd name="T10" fmla="*/ 84 w 101"/>
                  <a:gd name="T11" fmla="*/ 18 h 50"/>
                  <a:gd name="T12" fmla="*/ 48 w 101"/>
                  <a:gd name="T13" fmla="*/ 35 h 50"/>
                  <a:gd name="T14" fmla="*/ 0 w 101"/>
                  <a:gd name="T15" fmla="*/ 50 h 50"/>
                  <a:gd name="T16" fmla="*/ 0 w 101"/>
                  <a:gd name="T17" fmla="*/ 38 h 50"/>
                  <a:gd name="T18" fmla="*/ 0 w 101"/>
                  <a:gd name="T19" fmla="*/ 38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"/>
                  <a:gd name="T31" fmla="*/ 0 h 50"/>
                  <a:gd name="T32" fmla="*/ 101 w 101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" h="50">
                    <a:moveTo>
                      <a:pt x="0" y="38"/>
                    </a:moveTo>
                    <a:lnTo>
                      <a:pt x="31" y="8"/>
                    </a:lnTo>
                    <a:lnTo>
                      <a:pt x="52" y="0"/>
                    </a:lnTo>
                    <a:lnTo>
                      <a:pt x="80" y="0"/>
                    </a:lnTo>
                    <a:lnTo>
                      <a:pt x="101" y="18"/>
                    </a:lnTo>
                    <a:lnTo>
                      <a:pt x="84" y="18"/>
                    </a:lnTo>
                    <a:lnTo>
                      <a:pt x="48" y="35"/>
                    </a:lnTo>
                    <a:lnTo>
                      <a:pt x="0" y="5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09" name="Freeform 98">
                <a:extLst>
                  <a:ext uri="{FF2B5EF4-FFF2-40B4-BE49-F238E27FC236}">
                    <a16:creationId xmlns:a16="http://schemas.microsoft.com/office/drawing/2014/main" xmlns="" id="{E5EF14F9-F7F0-4A20-9EF6-3C038E5CB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3352"/>
                <a:ext cx="29" cy="17"/>
              </a:xfrm>
              <a:custGeom>
                <a:avLst/>
                <a:gdLst>
                  <a:gd name="T0" fmla="*/ 8 w 57"/>
                  <a:gd name="T1" fmla="*/ 4 h 34"/>
                  <a:gd name="T2" fmla="*/ 46 w 57"/>
                  <a:gd name="T3" fmla="*/ 0 h 34"/>
                  <a:gd name="T4" fmla="*/ 57 w 57"/>
                  <a:gd name="T5" fmla="*/ 13 h 34"/>
                  <a:gd name="T6" fmla="*/ 50 w 57"/>
                  <a:gd name="T7" fmla="*/ 29 h 34"/>
                  <a:gd name="T8" fmla="*/ 15 w 57"/>
                  <a:gd name="T9" fmla="*/ 34 h 34"/>
                  <a:gd name="T10" fmla="*/ 0 w 57"/>
                  <a:gd name="T11" fmla="*/ 34 h 34"/>
                  <a:gd name="T12" fmla="*/ 8 w 57"/>
                  <a:gd name="T13" fmla="*/ 4 h 34"/>
                  <a:gd name="T14" fmla="*/ 8 w 57"/>
                  <a:gd name="T15" fmla="*/ 4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34"/>
                  <a:gd name="T26" fmla="*/ 57 w 57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34">
                    <a:moveTo>
                      <a:pt x="8" y="4"/>
                    </a:moveTo>
                    <a:lnTo>
                      <a:pt x="46" y="0"/>
                    </a:lnTo>
                    <a:lnTo>
                      <a:pt x="57" y="13"/>
                    </a:lnTo>
                    <a:lnTo>
                      <a:pt x="50" y="29"/>
                    </a:lnTo>
                    <a:lnTo>
                      <a:pt x="15" y="34"/>
                    </a:lnTo>
                    <a:lnTo>
                      <a:pt x="0" y="3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10" name="Freeform 99">
                <a:extLst>
                  <a:ext uri="{FF2B5EF4-FFF2-40B4-BE49-F238E27FC236}">
                    <a16:creationId xmlns:a16="http://schemas.microsoft.com/office/drawing/2014/main" xmlns="" id="{0B9CA0E8-DD40-47EF-A19E-518918570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" y="3275"/>
                <a:ext cx="46" cy="22"/>
              </a:xfrm>
              <a:custGeom>
                <a:avLst/>
                <a:gdLst>
                  <a:gd name="T0" fmla="*/ 0 w 91"/>
                  <a:gd name="T1" fmla="*/ 29 h 46"/>
                  <a:gd name="T2" fmla="*/ 25 w 91"/>
                  <a:gd name="T3" fmla="*/ 8 h 46"/>
                  <a:gd name="T4" fmla="*/ 49 w 91"/>
                  <a:gd name="T5" fmla="*/ 0 h 46"/>
                  <a:gd name="T6" fmla="*/ 70 w 91"/>
                  <a:gd name="T7" fmla="*/ 4 h 46"/>
                  <a:gd name="T8" fmla="*/ 91 w 91"/>
                  <a:gd name="T9" fmla="*/ 17 h 46"/>
                  <a:gd name="T10" fmla="*/ 91 w 91"/>
                  <a:gd name="T11" fmla="*/ 29 h 46"/>
                  <a:gd name="T12" fmla="*/ 63 w 91"/>
                  <a:gd name="T13" fmla="*/ 29 h 46"/>
                  <a:gd name="T14" fmla="*/ 25 w 91"/>
                  <a:gd name="T15" fmla="*/ 42 h 46"/>
                  <a:gd name="T16" fmla="*/ 0 w 91"/>
                  <a:gd name="T17" fmla="*/ 46 h 46"/>
                  <a:gd name="T18" fmla="*/ 0 w 91"/>
                  <a:gd name="T19" fmla="*/ 29 h 46"/>
                  <a:gd name="T20" fmla="*/ 0 w 91"/>
                  <a:gd name="T21" fmla="*/ 29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"/>
                  <a:gd name="T34" fmla="*/ 0 h 46"/>
                  <a:gd name="T35" fmla="*/ 91 w 91"/>
                  <a:gd name="T36" fmla="*/ 46 h 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" h="46">
                    <a:moveTo>
                      <a:pt x="0" y="29"/>
                    </a:moveTo>
                    <a:lnTo>
                      <a:pt x="25" y="8"/>
                    </a:lnTo>
                    <a:lnTo>
                      <a:pt x="49" y="0"/>
                    </a:lnTo>
                    <a:lnTo>
                      <a:pt x="70" y="4"/>
                    </a:lnTo>
                    <a:lnTo>
                      <a:pt x="91" y="17"/>
                    </a:lnTo>
                    <a:lnTo>
                      <a:pt x="91" y="29"/>
                    </a:lnTo>
                    <a:lnTo>
                      <a:pt x="63" y="29"/>
                    </a:lnTo>
                    <a:lnTo>
                      <a:pt x="25" y="42"/>
                    </a:lnTo>
                    <a:lnTo>
                      <a:pt x="0" y="4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11" name="Freeform 100">
                <a:extLst>
                  <a:ext uri="{FF2B5EF4-FFF2-40B4-BE49-F238E27FC236}">
                    <a16:creationId xmlns:a16="http://schemas.microsoft.com/office/drawing/2014/main" xmlns="" id="{0CDE2454-FBAE-43D7-A2B0-B43CEBD06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3316"/>
                <a:ext cx="54" cy="67"/>
              </a:xfrm>
              <a:custGeom>
                <a:avLst/>
                <a:gdLst>
                  <a:gd name="T0" fmla="*/ 0 w 109"/>
                  <a:gd name="T1" fmla="*/ 125 h 133"/>
                  <a:gd name="T2" fmla="*/ 0 w 109"/>
                  <a:gd name="T3" fmla="*/ 87 h 133"/>
                  <a:gd name="T4" fmla="*/ 4 w 109"/>
                  <a:gd name="T5" fmla="*/ 59 h 133"/>
                  <a:gd name="T6" fmla="*/ 25 w 109"/>
                  <a:gd name="T7" fmla="*/ 32 h 133"/>
                  <a:gd name="T8" fmla="*/ 50 w 109"/>
                  <a:gd name="T9" fmla="*/ 11 h 133"/>
                  <a:gd name="T10" fmla="*/ 74 w 109"/>
                  <a:gd name="T11" fmla="*/ 4 h 133"/>
                  <a:gd name="T12" fmla="*/ 99 w 109"/>
                  <a:gd name="T13" fmla="*/ 0 h 133"/>
                  <a:gd name="T14" fmla="*/ 105 w 109"/>
                  <a:gd name="T15" fmla="*/ 11 h 133"/>
                  <a:gd name="T16" fmla="*/ 74 w 109"/>
                  <a:gd name="T17" fmla="*/ 24 h 133"/>
                  <a:gd name="T18" fmla="*/ 42 w 109"/>
                  <a:gd name="T19" fmla="*/ 49 h 133"/>
                  <a:gd name="T20" fmla="*/ 33 w 109"/>
                  <a:gd name="T21" fmla="*/ 70 h 133"/>
                  <a:gd name="T22" fmla="*/ 71 w 109"/>
                  <a:gd name="T23" fmla="*/ 42 h 133"/>
                  <a:gd name="T24" fmla="*/ 99 w 109"/>
                  <a:gd name="T25" fmla="*/ 42 h 133"/>
                  <a:gd name="T26" fmla="*/ 109 w 109"/>
                  <a:gd name="T27" fmla="*/ 49 h 133"/>
                  <a:gd name="T28" fmla="*/ 63 w 109"/>
                  <a:gd name="T29" fmla="*/ 70 h 133"/>
                  <a:gd name="T30" fmla="*/ 33 w 109"/>
                  <a:gd name="T31" fmla="*/ 104 h 133"/>
                  <a:gd name="T32" fmla="*/ 17 w 109"/>
                  <a:gd name="T33" fmla="*/ 125 h 133"/>
                  <a:gd name="T34" fmla="*/ 0 w 109"/>
                  <a:gd name="T35" fmla="*/ 133 h 133"/>
                  <a:gd name="T36" fmla="*/ 0 w 109"/>
                  <a:gd name="T37" fmla="*/ 125 h 133"/>
                  <a:gd name="T38" fmla="*/ 0 w 109"/>
                  <a:gd name="T39" fmla="*/ 125 h 13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9"/>
                  <a:gd name="T61" fmla="*/ 0 h 133"/>
                  <a:gd name="T62" fmla="*/ 109 w 109"/>
                  <a:gd name="T63" fmla="*/ 133 h 13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9" h="133">
                    <a:moveTo>
                      <a:pt x="0" y="125"/>
                    </a:moveTo>
                    <a:lnTo>
                      <a:pt x="0" y="87"/>
                    </a:lnTo>
                    <a:lnTo>
                      <a:pt x="4" y="59"/>
                    </a:lnTo>
                    <a:lnTo>
                      <a:pt x="25" y="32"/>
                    </a:lnTo>
                    <a:lnTo>
                      <a:pt x="50" y="11"/>
                    </a:lnTo>
                    <a:lnTo>
                      <a:pt x="74" y="4"/>
                    </a:lnTo>
                    <a:lnTo>
                      <a:pt x="99" y="0"/>
                    </a:lnTo>
                    <a:lnTo>
                      <a:pt x="105" y="11"/>
                    </a:lnTo>
                    <a:lnTo>
                      <a:pt x="74" y="24"/>
                    </a:lnTo>
                    <a:lnTo>
                      <a:pt x="42" y="49"/>
                    </a:lnTo>
                    <a:lnTo>
                      <a:pt x="33" y="70"/>
                    </a:lnTo>
                    <a:lnTo>
                      <a:pt x="71" y="42"/>
                    </a:lnTo>
                    <a:lnTo>
                      <a:pt x="99" y="42"/>
                    </a:lnTo>
                    <a:lnTo>
                      <a:pt x="109" y="49"/>
                    </a:lnTo>
                    <a:lnTo>
                      <a:pt x="63" y="70"/>
                    </a:lnTo>
                    <a:lnTo>
                      <a:pt x="33" y="104"/>
                    </a:lnTo>
                    <a:lnTo>
                      <a:pt x="17" y="125"/>
                    </a:lnTo>
                    <a:lnTo>
                      <a:pt x="0" y="133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7DB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12" name="Freeform 101">
                <a:extLst>
                  <a:ext uri="{FF2B5EF4-FFF2-40B4-BE49-F238E27FC236}">
                    <a16:creationId xmlns:a16="http://schemas.microsoft.com/office/drawing/2014/main" xmlns="" id="{7B5E0115-D12C-4B9E-8BA0-2299FE630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3353"/>
                <a:ext cx="34" cy="34"/>
              </a:xfrm>
              <a:custGeom>
                <a:avLst/>
                <a:gdLst>
                  <a:gd name="T0" fmla="*/ 0 w 69"/>
                  <a:gd name="T1" fmla="*/ 66 h 66"/>
                  <a:gd name="T2" fmla="*/ 10 w 69"/>
                  <a:gd name="T3" fmla="*/ 34 h 66"/>
                  <a:gd name="T4" fmla="*/ 21 w 69"/>
                  <a:gd name="T5" fmla="*/ 4 h 66"/>
                  <a:gd name="T6" fmla="*/ 52 w 69"/>
                  <a:gd name="T7" fmla="*/ 0 h 66"/>
                  <a:gd name="T8" fmla="*/ 69 w 69"/>
                  <a:gd name="T9" fmla="*/ 17 h 66"/>
                  <a:gd name="T10" fmla="*/ 52 w 69"/>
                  <a:gd name="T11" fmla="*/ 30 h 66"/>
                  <a:gd name="T12" fmla="*/ 21 w 69"/>
                  <a:gd name="T13" fmla="*/ 45 h 66"/>
                  <a:gd name="T14" fmla="*/ 0 w 69"/>
                  <a:gd name="T15" fmla="*/ 66 h 66"/>
                  <a:gd name="T16" fmla="*/ 0 w 69"/>
                  <a:gd name="T17" fmla="*/ 66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66"/>
                  <a:gd name="T29" fmla="*/ 69 w 69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66">
                    <a:moveTo>
                      <a:pt x="0" y="66"/>
                    </a:moveTo>
                    <a:lnTo>
                      <a:pt x="10" y="34"/>
                    </a:lnTo>
                    <a:lnTo>
                      <a:pt x="21" y="4"/>
                    </a:lnTo>
                    <a:lnTo>
                      <a:pt x="52" y="0"/>
                    </a:lnTo>
                    <a:lnTo>
                      <a:pt x="69" y="17"/>
                    </a:lnTo>
                    <a:lnTo>
                      <a:pt x="52" y="30"/>
                    </a:lnTo>
                    <a:lnTo>
                      <a:pt x="21" y="45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13" name="Freeform 102">
                <a:extLst>
                  <a:ext uri="{FF2B5EF4-FFF2-40B4-BE49-F238E27FC236}">
                    <a16:creationId xmlns:a16="http://schemas.microsoft.com/office/drawing/2014/main" xmlns="" id="{DCEFC1B3-4674-45D1-BD06-7DDE5CE46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3280"/>
                <a:ext cx="61" cy="30"/>
              </a:xfrm>
              <a:custGeom>
                <a:avLst/>
                <a:gdLst>
                  <a:gd name="T0" fmla="*/ 8 w 122"/>
                  <a:gd name="T1" fmla="*/ 58 h 58"/>
                  <a:gd name="T2" fmla="*/ 59 w 122"/>
                  <a:gd name="T3" fmla="*/ 30 h 58"/>
                  <a:gd name="T4" fmla="*/ 109 w 122"/>
                  <a:gd name="T5" fmla="*/ 17 h 58"/>
                  <a:gd name="T6" fmla="*/ 122 w 122"/>
                  <a:gd name="T7" fmla="*/ 13 h 58"/>
                  <a:gd name="T8" fmla="*/ 116 w 122"/>
                  <a:gd name="T9" fmla="*/ 0 h 58"/>
                  <a:gd name="T10" fmla="*/ 50 w 122"/>
                  <a:gd name="T11" fmla="*/ 9 h 58"/>
                  <a:gd name="T12" fmla="*/ 14 w 122"/>
                  <a:gd name="T13" fmla="*/ 17 h 58"/>
                  <a:gd name="T14" fmla="*/ 0 w 122"/>
                  <a:gd name="T15" fmla="*/ 34 h 58"/>
                  <a:gd name="T16" fmla="*/ 8 w 122"/>
                  <a:gd name="T17" fmla="*/ 58 h 58"/>
                  <a:gd name="T18" fmla="*/ 8 w 122"/>
                  <a:gd name="T19" fmla="*/ 58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2"/>
                  <a:gd name="T31" fmla="*/ 0 h 58"/>
                  <a:gd name="T32" fmla="*/ 122 w 122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2" h="58">
                    <a:moveTo>
                      <a:pt x="8" y="58"/>
                    </a:moveTo>
                    <a:lnTo>
                      <a:pt x="59" y="30"/>
                    </a:lnTo>
                    <a:lnTo>
                      <a:pt x="109" y="17"/>
                    </a:lnTo>
                    <a:lnTo>
                      <a:pt x="122" y="13"/>
                    </a:lnTo>
                    <a:lnTo>
                      <a:pt x="116" y="0"/>
                    </a:lnTo>
                    <a:lnTo>
                      <a:pt x="50" y="9"/>
                    </a:lnTo>
                    <a:lnTo>
                      <a:pt x="14" y="17"/>
                    </a:lnTo>
                    <a:lnTo>
                      <a:pt x="0" y="34"/>
                    </a:lnTo>
                    <a:lnTo>
                      <a:pt x="8" y="58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14" name="Freeform 103">
                <a:extLst>
                  <a:ext uri="{FF2B5EF4-FFF2-40B4-BE49-F238E27FC236}">
                    <a16:creationId xmlns:a16="http://schemas.microsoft.com/office/drawing/2014/main" xmlns="" id="{D0E78E25-4085-4C85-8DC4-6BD7B82FA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3312"/>
                <a:ext cx="46" cy="29"/>
              </a:xfrm>
              <a:custGeom>
                <a:avLst/>
                <a:gdLst>
                  <a:gd name="T0" fmla="*/ 12 w 92"/>
                  <a:gd name="T1" fmla="*/ 59 h 59"/>
                  <a:gd name="T2" fmla="*/ 0 w 92"/>
                  <a:gd name="T3" fmla="*/ 31 h 59"/>
                  <a:gd name="T4" fmla="*/ 25 w 92"/>
                  <a:gd name="T5" fmla="*/ 10 h 59"/>
                  <a:gd name="T6" fmla="*/ 63 w 92"/>
                  <a:gd name="T7" fmla="*/ 0 h 59"/>
                  <a:gd name="T8" fmla="*/ 88 w 92"/>
                  <a:gd name="T9" fmla="*/ 0 h 59"/>
                  <a:gd name="T10" fmla="*/ 92 w 92"/>
                  <a:gd name="T11" fmla="*/ 17 h 59"/>
                  <a:gd name="T12" fmla="*/ 63 w 92"/>
                  <a:gd name="T13" fmla="*/ 27 h 59"/>
                  <a:gd name="T14" fmla="*/ 29 w 92"/>
                  <a:gd name="T15" fmla="*/ 38 h 59"/>
                  <a:gd name="T16" fmla="*/ 12 w 92"/>
                  <a:gd name="T17" fmla="*/ 59 h 59"/>
                  <a:gd name="T18" fmla="*/ 12 w 92"/>
                  <a:gd name="T19" fmla="*/ 59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2"/>
                  <a:gd name="T31" fmla="*/ 0 h 59"/>
                  <a:gd name="T32" fmla="*/ 92 w 92"/>
                  <a:gd name="T33" fmla="*/ 59 h 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2" h="59">
                    <a:moveTo>
                      <a:pt x="12" y="59"/>
                    </a:moveTo>
                    <a:lnTo>
                      <a:pt x="0" y="31"/>
                    </a:lnTo>
                    <a:lnTo>
                      <a:pt x="25" y="10"/>
                    </a:lnTo>
                    <a:lnTo>
                      <a:pt x="63" y="0"/>
                    </a:lnTo>
                    <a:lnTo>
                      <a:pt x="88" y="0"/>
                    </a:lnTo>
                    <a:lnTo>
                      <a:pt x="92" y="17"/>
                    </a:lnTo>
                    <a:lnTo>
                      <a:pt x="63" y="27"/>
                    </a:lnTo>
                    <a:lnTo>
                      <a:pt x="29" y="38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15" name="Freeform 104">
                <a:extLst>
                  <a:ext uri="{FF2B5EF4-FFF2-40B4-BE49-F238E27FC236}">
                    <a16:creationId xmlns:a16="http://schemas.microsoft.com/office/drawing/2014/main" xmlns="" id="{1779718E-A80E-4346-A0F6-8F67040D5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3416"/>
                <a:ext cx="65" cy="44"/>
              </a:xfrm>
              <a:custGeom>
                <a:avLst/>
                <a:gdLst>
                  <a:gd name="T0" fmla="*/ 130 w 130"/>
                  <a:gd name="T1" fmla="*/ 80 h 88"/>
                  <a:gd name="T2" fmla="*/ 122 w 130"/>
                  <a:gd name="T3" fmla="*/ 35 h 88"/>
                  <a:gd name="T4" fmla="*/ 88 w 130"/>
                  <a:gd name="T5" fmla="*/ 14 h 88"/>
                  <a:gd name="T6" fmla="*/ 59 w 130"/>
                  <a:gd name="T7" fmla="*/ 0 h 88"/>
                  <a:gd name="T8" fmla="*/ 21 w 130"/>
                  <a:gd name="T9" fmla="*/ 0 h 88"/>
                  <a:gd name="T10" fmla="*/ 0 w 130"/>
                  <a:gd name="T11" fmla="*/ 4 h 88"/>
                  <a:gd name="T12" fmla="*/ 92 w 130"/>
                  <a:gd name="T13" fmla="*/ 21 h 88"/>
                  <a:gd name="T14" fmla="*/ 109 w 130"/>
                  <a:gd name="T15" fmla="*/ 46 h 88"/>
                  <a:gd name="T16" fmla="*/ 71 w 130"/>
                  <a:gd name="T17" fmla="*/ 31 h 88"/>
                  <a:gd name="T18" fmla="*/ 38 w 130"/>
                  <a:gd name="T19" fmla="*/ 31 h 88"/>
                  <a:gd name="T20" fmla="*/ 21 w 130"/>
                  <a:gd name="T21" fmla="*/ 38 h 88"/>
                  <a:gd name="T22" fmla="*/ 59 w 130"/>
                  <a:gd name="T23" fmla="*/ 50 h 88"/>
                  <a:gd name="T24" fmla="*/ 88 w 130"/>
                  <a:gd name="T25" fmla="*/ 67 h 88"/>
                  <a:gd name="T26" fmla="*/ 126 w 130"/>
                  <a:gd name="T27" fmla="*/ 88 h 88"/>
                  <a:gd name="T28" fmla="*/ 130 w 130"/>
                  <a:gd name="T29" fmla="*/ 80 h 88"/>
                  <a:gd name="T30" fmla="*/ 130 w 130"/>
                  <a:gd name="T31" fmla="*/ 80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0"/>
                  <a:gd name="T49" fmla="*/ 0 h 88"/>
                  <a:gd name="T50" fmla="*/ 130 w 130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0" h="88">
                    <a:moveTo>
                      <a:pt x="130" y="80"/>
                    </a:moveTo>
                    <a:lnTo>
                      <a:pt x="122" y="35"/>
                    </a:lnTo>
                    <a:lnTo>
                      <a:pt x="88" y="14"/>
                    </a:lnTo>
                    <a:lnTo>
                      <a:pt x="59" y="0"/>
                    </a:lnTo>
                    <a:lnTo>
                      <a:pt x="21" y="0"/>
                    </a:lnTo>
                    <a:lnTo>
                      <a:pt x="0" y="4"/>
                    </a:lnTo>
                    <a:lnTo>
                      <a:pt x="92" y="21"/>
                    </a:lnTo>
                    <a:lnTo>
                      <a:pt x="109" y="46"/>
                    </a:lnTo>
                    <a:lnTo>
                      <a:pt x="71" y="31"/>
                    </a:lnTo>
                    <a:lnTo>
                      <a:pt x="38" y="31"/>
                    </a:lnTo>
                    <a:lnTo>
                      <a:pt x="21" y="38"/>
                    </a:lnTo>
                    <a:lnTo>
                      <a:pt x="59" y="50"/>
                    </a:lnTo>
                    <a:lnTo>
                      <a:pt x="88" y="67"/>
                    </a:lnTo>
                    <a:lnTo>
                      <a:pt x="126" y="88"/>
                    </a:lnTo>
                    <a:lnTo>
                      <a:pt x="130" y="80"/>
                    </a:lnTo>
                    <a:close/>
                  </a:path>
                </a:pathLst>
              </a:custGeom>
              <a:solidFill>
                <a:srgbClr val="A6E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16" name="Freeform 105">
                <a:extLst>
                  <a:ext uri="{FF2B5EF4-FFF2-40B4-BE49-F238E27FC236}">
                    <a16:creationId xmlns:a16="http://schemas.microsoft.com/office/drawing/2014/main" xmlns="" id="{849CB6D6-922C-4111-A1DE-F47E600CB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3449"/>
                <a:ext cx="80" cy="61"/>
              </a:xfrm>
              <a:custGeom>
                <a:avLst/>
                <a:gdLst>
                  <a:gd name="T0" fmla="*/ 34 w 159"/>
                  <a:gd name="T1" fmla="*/ 72 h 121"/>
                  <a:gd name="T2" fmla="*/ 21 w 159"/>
                  <a:gd name="T3" fmla="*/ 55 h 121"/>
                  <a:gd name="T4" fmla="*/ 30 w 159"/>
                  <a:gd name="T5" fmla="*/ 17 h 121"/>
                  <a:gd name="T6" fmla="*/ 51 w 159"/>
                  <a:gd name="T7" fmla="*/ 4 h 121"/>
                  <a:gd name="T8" fmla="*/ 72 w 159"/>
                  <a:gd name="T9" fmla="*/ 4 h 121"/>
                  <a:gd name="T10" fmla="*/ 100 w 159"/>
                  <a:gd name="T11" fmla="*/ 0 h 121"/>
                  <a:gd name="T12" fmla="*/ 129 w 159"/>
                  <a:gd name="T13" fmla="*/ 9 h 121"/>
                  <a:gd name="T14" fmla="*/ 150 w 159"/>
                  <a:gd name="T15" fmla="*/ 30 h 121"/>
                  <a:gd name="T16" fmla="*/ 154 w 159"/>
                  <a:gd name="T17" fmla="*/ 51 h 121"/>
                  <a:gd name="T18" fmla="*/ 121 w 159"/>
                  <a:gd name="T19" fmla="*/ 30 h 121"/>
                  <a:gd name="T20" fmla="*/ 83 w 159"/>
                  <a:gd name="T21" fmla="*/ 30 h 121"/>
                  <a:gd name="T22" fmla="*/ 59 w 159"/>
                  <a:gd name="T23" fmla="*/ 30 h 121"/>
                  <a:gd name="T24" fmla="*/ 83 w 159"/>
                  <a:gd name="T25" fmla="*/ 38 h 121"/>
                  <a:gd name="T26" fmla="*/ 118 w 159"/>
                  <a:gd name="T27" fmla="*/ 51 h 121"/>
                  <a:gd name="T28" fmla="*/ 142 w 159"/>
                  <a:gd name="T29" fmla="*/ 63 h 121"/>
                  <a:gd name="T30" fmla="*/ 154 w 159"/>
                  <a:gd name="T31" fmla="*/ 80 h 121"/>
                  <a:gd name="T32" fmla="*/ 159 w 159"/>
                  <a:gd name="T33" fmla="*/ 93 h 121"/>
                  <a:gd name="T34" fmla="*/ 121 w 159"/>
                  <a:gd name="T35" fmla="*/ 76 h 121"/>
                  <a:gd name="T36" fmla="*/ 97 w 159"/>
                  <a:gd name="T37" fmla="*/ 72 h 121"/>
                  <a:gd name="T38" fmla="*/ 62 w 159"/>
                  <a:gd name="T39" fmla="*/ 72 h 121"/>
                  <a:gd name="T40" fmla="*/ 80 w 159"/>
                  <a:gd name="T41" fmla="*/ 80 h 121"/>
                  <a:gd name="T42" fmla="*/ 118 w 159"/>
                  <a:gd name="T43" fmla="*/ 97 h 121"/>
                  <a:gd name="T44" fmla="*/ 129 w 159"/>
                  <a:gd name="T45" fmla="*/ 121 h 121"/>
                  <a:gd name="T46" fmla="*/ 100 w 159"/>
                  <a:gd name="T47" fmla="*/ 104 h 121"/>
                  <a:gd name="T48" fmla="*/ 66 w 159"/>
                  <a:gd name="T49" fmla="*/ 97 h 121"/>
                  <a:gd name="T50" fmla="*/ 13 w 159"/>
                  <a:gd name="T51" fmla="*/ 104 h 121"/>
                  <a:gd name="T52" fmla="*/ 0 w 159"/>
                  <a:gd name="T53" fmla="*/ 97 h 121"/>
                  <a:gd name="T54" fmla="*/ 21 w 159"/>
                  <a:gd name="T55" fmla="*/ 80 h 121"/>
                  <a:gd name="T56" fmla="*/ 34 w 159"/>
                  <a:gd name="T57" fmla="*/ 72 h 121"/>
                  <a:gd name="T58" fmla="*/ 34 w 159"/>
                  <a:gd name="T59" fmla="*/ 72 h 1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59"/>
                  <a:gd name="T91" fmla="*/ 0 h 121"/>
                  <a:gd name="T92" fmla="*/ 159 w 159"/>
                  <a:gd name="T93" fmla="*/ 121 h 12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59" h="121">
                    <a:moveTo>
                      <a:pt x="34" y="72"/>
                    </a:moveTo>
                    <a:lnTo>
                      <a:pt x="21" y="55"/>
                    </a:lnTo>
                    <a:lnTo>
                      <a:pt x="30" y="17"/>
                    </a:lnTo>
                    <a:lnTo>
                      <a:pt x="51" y="4"/>
                    </a:lnTo>
                    <a:lnTo>
                      <a:pt x="72" y="4"/>
                    </a:lnTo>
                    <a:lnTo>
                      <a:pt x="100" y="0"/>
                    </a:lnTo>
                    <a:lnTo>
                      <a:pt x="129" y="9"/>
                    </a:lnTo>
                    <a:lnTo>
                      <a:pt x="150" y="30"/>
                    </a:lnTo>
                    <a:lnTo>
                      <a:pt x="154" y="51"/>
                    </a:lnTo>
                    <a:lnTo>
                      <a:pt x="121" y="30"/>
                    </a:lnTo>
                    <a:lnTo>
                      <a:pt x="83" y="30"/>
                    </a:lnTo>
                    <a:lnTo>
                      <a:pt x="59" y="30"/>
                    </a:lnTo>
                    <a:lnTo>
                      <a:pt x="83" y="38"/>
                    </a:lnTo>
                    <a:lnTo>
                      <a:pt x="118" y="51"/>
                    </a:lnTo>
                    <a:lnTo>
                      <a:pt x="142" y="63"/>
                    </a:lnTo>
                    <a:lnTo>
                      <a:pt x="154" y="80"/>
                    </a:lnTo>
                    <a:lnTo>
                      <a:pt x="159" y="93"/>
                    </a:lnTo>
                    <a:lnTo>
                      <a:pt x="121" y="76"/>
                    </a:lnTo>
                    <a:lnTo>
                      <a:pt x="97" y="72"/>
                    </a:lnTo>
                    <a:lnTo>
                      <a:pt x="62" y="72"/>
                    </a:lnTo>
                    <a:lnTo>
                      <a:pt x="80" y="80"/>
                    </a:lnTo>
                    <a:lnTo>
                      <a:pt x="118" y="97"/>
                    </a:lnTo>
                    <a:lnTo>
                      <a:pt x="129" y="121"/>
                    </a:lnTo>
                    <a:lnTo>
                      <a:pt x="100" y="104"/>
                    </a:lnTo>
                    <a:lnTo>
                      <a:pt x="66" y="97"/>
                    </a:lnTo>
                    <a:lnTo>
                      <a:pt x="13" y="104"/>
                    </a:lnTo>
                    <a:lnTo>
                      <a:pt x="0" y="97"/>
                    </a:lnTo>
                    <a:lnTo>
                      <a:pt x="21" y="80"/>
                    </a:lnTo>
                    <a:lnTo>
                      <a:pt x="34" y="72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17" name="Freeform 106">
                <a:extLst>
                  <a:ext uri="{FF2B5EF4-FFF2-40B4-BE49-F238E27FC236}">
                    <a16:creationId xmlns:a16="http://schemas.microsoft.com/office/drawing/2014/main" xmlns="" id="{F03936DA-E750-4265-8E6E-849E4C67F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3510"/>
                <a:ext cx="23" cy="25"/>
              </a:xfrm>
              <a:custGeom>
                <a:avLst/>
                <a:gdLst>
                  <a:gd name="T0" fmla="*/ 0 w 45"/>
                  <a:gd name="T1" fmla="*/ 0 h 50"/>
                  <a:gd name="T2" fmla="*/ 7 w 45"/>
                  <a:gd name="T3" fmla="*/ 25 h 50"/>
                  <a:gd name="T4" fmla="*/ 32 w 45"/>
                  <a:gd name="T5" fmla="*/ 50 h 50"/>
                  <a:gd name="T6" fmla="*/ 45 w 45"/>
                  <a:gd name="T7" fmla="*/ 42 h 50"/>
                  <a:gd name="T8" fmla="*/ 36 w 45"/>
                  <a:gd name="T9" fmla="*/ 21 h 50"/>
                  <a:gd name="T10" fmla="*/ 21 w 45"/>
                  <a:gd name="T11" fmla="*/ 0 h 50"/>
                  <a:gd name="T12" fmla="*/ 0 w 45"/>
                  <a:gd name="T13" fmla="*/ 0 h 50"/>
                  <a:gd name="T14" fmla="*/ 0 w 45"/>
                  <a:gd name="T15" fmla="*/ 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50"/>
                  <a:gd name="T26" fmla="*/ 45 w 45"/>
                  <a:gd name="T27" fmla="*/ 50 h 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50">
                    <a:moveTo>
                      <a:pt x="0" y="0"/>
                    </a:moveTo>
                    <a:lnTo>
                      <a:pt x="7" y="25"/>
                    </a:lnTo>
                    <a:lnTo>
                      <a:pt x="32" y="50"/>
                    </a:lnTo>
                    <a:lnTo>
                      <a:pt x="45" y="42"/>
                    </a:lnTo>
                    <a:lnTo>
                      <a:pt x="36" y="21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18" name="Freeform 107">
                <a:extLst>
                  <a:ext uri="{FF2B5EF4-FFF2-40B4-BE49-F238E27FC236}">
                    <a16:creationId xmlns:a16="http://schemas.microsoft.com/office/drawing/2014/main" xmlns="" id="{531F15F4-E394-4398-992B-22027C68C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5" y="3446"/>
                <a:ext cx="57" cy="24"/>
              </a:xfrm>
              <a:custGeom>
                <a:avLst/>
                <a:gdLst>
                  <a:gd name="T0" fmla="*/ 0 w 114"/>
                  <a:gd name="T1" fmla="*/ 50 h 50"/>
                  <a:gd name="T2" fmla="*/ 46 w 114"/>
                  <a:gd name="T3" fmla="*/ 29 h 50"/>
                  <a:gd name="T4" fmla="*/ 80 w 114"/>
                  <a:gd name="T5" fmla="*/ 21 h 50"/>
                  <a:gd name="T6" fmla="*/ 114 w 114"/>
                  <a:gd name="T7" fmla="*/ 29 h 50"/>
                  <a:gd name="T8" fmla="*/ 101 w 114"/>
                  <a:gd name="T9" fmla="*/ 8 h 50"/>
                  <a:gd name="T10" fmla="*/ 76 w 114"/>
                  <a:gd name="T11" fmla="*/ 0 h 50"/>
                  <a:gd name="T12" fmla="*/ 31 w 114"/>
                  <a:gd name="T13" fmla="*/ 4 h 50"/>
                  <a:gd name="T14" fmla="*/ 17 w 114"/>
                  <a:gd name="T15" fmla="*/ 21 h 50"/>
                  <a:gd name="T16" fmla="*/ 0 w 114"/>
                  <a:gd name="T17" fmla="*/ 50 h 50"/>
                  <a:gd name="T18" fmla="*/ 0 w 114"/>
                  <a:gd name="T19" fmla="*/ 5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50"/>
                  <a:gd name="T32" fmla="*/ 114 w 114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50">
                    <a:moveTo>
                      <a:pt x="0" y="50"/>
                    </a:moveTo>
                    <a:lnTo>
                      <a:pt x="46" y="29"/>
                    </a:lnTo>
                    <a:lnTo>
                      <a:pt x="80" y="21"/>
                    </a:lnTo>
                    <a:lnTo>
                      <a:pt x="114" y="29"/>
                    </a:lnTo>
                    <a:lnTo>
                      <a:pt x="101" y="8"/>
                    </a:lnTo>
                    <a:lnTo>
                      <a:pt x="76" y="0"/>
                    </a:lnTo>
                    <a:lnTo>
                      <a:pt x="31" y="4"/>
                    </a:lnTo>
                    <a:lnTo>
                      <a:pt x="17" y="2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19" name="Freeform 108">
                <a:extLst>
                  <a:ext uri="{FF2B5EF4-FFF2-40B4-BE49-F238E27FC236}">
                    <a16:creationId xmlns:a16="http://schemas.microsoft.com/office/drawing/2014/main" xmlns="" id="{43E841A2-6B1A-4C2D-9DCD-D6CE79982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3517"/>
                <a:ext cx="93" cy="96"/>
              </a:xfrm>
              <a:custGeom>
                <a:avLst/>
                <a:gdLst>
                  <a:gd name="T0" fmla="*/ 42 w 184"/>
                  <a:gd name="T1" fmla="*/ 192 h 192"/>
                  <a:gd name="T2" fmla="*/ 6 w 184"/>
                  <a:gd name="T3" fmla="*/ 150 h 192"/>
                  <a:gd name="T4" fmla="*/ 0 w 184"/>
                  <a:gd name="T5" fmla="*/ 91 h 192"/>
                  <a:gd name="T6" fmla="*/ 27 w 184"/>
                  <a:gd name="T7" fmla="*/ 49 h 192"/>
                  <a:gd name="T8" fmla="*/ 47 w 184"/>
                  <a:gd name="T9" fmla="*/ 28 h 192"/>
                  <a:gd name="T10" fmla="*/ 63 w 184"/>
                  <a:gd name="T11" fmla="*/ 11 h 192"/>
                  <a:gd name="T12" fmla="*/ 97 w 184"/>
                  <a:gd name="T13" fmla="*/ 4 h 192"/>
                  <a:gd name="T14" fmla="*/ 131 w 184"/>
                  <a:gd name="T15" fmla="*/ 0 h 192"/>
                  <a:gd name="T16" fmla="*/ 160 w 184"/>
                  <a:gd name="T17" fmla="*/ 4 h 192"/>
                  <a:gd name="T18" fmla="*/ 184 w 184"/>
                  <a:gd name="T19" fmla="*/ 19 h 192"/>
                  <a:gd name="T20" fmla="*/ 184 w 184"/>
                  <a:gd name="T21" fmla="*/ 32 h 192"/>
                  <a:gd name="T22" fmla="*/ 160 w 184"/>
                  <a:gd name="T23" fmla="*/ 25 h 192"/>
                  <a:gd name="T24" fmla="*/ 118 w 184"/>
                  <a:gd name="T25" fmla="*/ 19 h 192"/>
                  <a:gd name="T26" fmla="*/ 84 w 184"/>
                  <a:gd name="T27" fmla="*/ 32 h 192"/>
                  <a:gd name="T28" fmla="*/ 118 w 184"/>
                  <a:gd name="T29" fmla="*/ 32 h 192"/>
                  <a:gd name="T30" fmla="*/ 156 w 184"/>
                  <a:gd name="T31" fmla="*/ 45 h 192"/>
                  <a:gd name="T32" fmla="*/ 167 w 184"/>
                  <a:gd name="T33" fmla="*/ 57 h 192"/>
                  <a:gd name="T34" fmla="*/ 118 w 184"/>
                  <a:gd name="T35" fmla="*/ 57 h 192"/>
                  <a:gd name="T36" fmla="*/ 68 w 184"/>
                  <a:gd name="T37" fmla="*/ 66 h 192"/>
                  <a:gd name="T38" fmla="*/ 47 w 184"/>
                  <a:gd name="T39" fmla="*/ 91 h 192"/>
                  <a:gd name="T40" fmla="*/ 47 w 184"/>
                  <a:gd name="T41" fmla="*/ 112 h 192"/>
                  <a:gd name="T42" fmla="*/ 72 w 184"/>
                  <a:gd name="T43" fmla="*/ 95 h 192"/>
                  <a:gd name="T44" fmla="*/ 72 w 184"/>
                  <a:gd name="T45" fmla="*/ 116 h 192"/>
                  <a:gd name="T46" fmla="*/ 51 w 184"/>
                  <a:gd name="T47" fmla="*/ 129 h 192"/>
                  <a:gd name="T48" fmla="*/ 42 w 184"/>
                  <a:gd name="T49" fmla="*/ 158 h 192"/>
                  <a:gd name="T50" fmla="*/ 80 w 184"/>
                  <a:gd name="T51" fmla="*/ 140 h 192"/>
                  <a:gd name="T52" fmla="*/ 80 w 184"/>
                  <a:gd name="T53" fmla="*/ 154 h 192"/>
                  <a:gd name="T54" fmla="*/ 63 w 184"/>
                  <a:gd name="T55" fmla="*/ 175 h 192"/>
                  <a:gd name="T56" fmla="*/ 42 w 184"/>
                  <a:gd name="T57" fmla="*/ 192 h 192"/>
                  <a:gd name="T58" fmla="*/ 42 w 184"/>
                  <a:gd name="T59" fmla="*/ 192 h 19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4"/>
                  <a:gd name="T91" fmla="*/ 0 h 192"/>
                  <a:gd name="T92" fmla="*/ 184 w 184"/>
                  <a:gd name="T93" fmla="*/ 192 h 19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4" h="192">
                    <a:moveTo>
                      <a:pt x="42" y="192"/>
                    </a:moveTo>
                    <a:lnTo>
                      <a:pt x="6" y="150"/>
                    </a:lnTo>
                    <a:lnTo>
                      <a:pt x="0" y="91"/>
                    </a:lnTo>
                    <a:lnTo>
                      <a:pt x="27" y="49"/>
                    </a:lnTo>
                    <a:lnTo>
                      <a:pt x="47" y="28"/>
                    </a:lnTo>
                    <a:lnTo>
                      <a:pt x="63" y="11"/>
                    </a:lnTo>
                    <a:lnTo>
                      <a:pt x="97" y="4"/>
                    </a:lnTo>
                    <a:lnTo>
                      <a:pt x="131" y="0"/>
                    </a:lnTo>
                    <a:lnTo>
                      <a:pt x="160" y="4"/>
                    </a:lnTo>
                    <a:lnTo>
                      <a:pt x="184" y="19"/>
                    </a:lnTo>
                    <a:lnTo>
                      <a:pt x="184" y="32"/>
                    </a:lnTo>
                    <a:lnTo>
                      <a:pt x="160" y="25"/>
                    </a:lnTo>
                    <a:lnTo>
                      <a:pt x="118" y="19"/>
                    </a:lnTo>
                    <a:lnTo>
                      <a:pt x="84" y="32"/>
                    </a:lnTo>
                    <a:lnTo>
                      <a:pt x="118" y="32"/>
                    </a:lnTo>
                    <a:lnTo>
                      <a:pt x="156" y="45"/>
                    </a:lnTo>
                    <a:lnTo>
                      <a:pt x="167" y="57"/>
                    </a:lnTo>
                    <a:lnTo>
                      <a:pt x="118" y="57"/>
                    </a:lnTo>
                    <a:lnTo>
                      <a:pt x="68" y="66"/>
                    </a:lnTo>
                    <a:lnTo>
                      <a:pt x="47" y="91"/>
                    </a:lnTo>
                    <a:lnTo>
                      <a:pt x="47" y="112"/>
                    </a:lnTo>
                    <a:lnTo>
                      <a:pt x="72" y="95"/>
                    </a:lnTo>
                    <a:lnTo>
                      <a:pt x="72" y="116"/>
                    </a:lnTo>
                    <a:lnTo>
                      <a:pt x="51" y="129"/>
                    </a:lnTo>
                    <a:lnTo>
                      <a:pt x="42" y="158"/>
                    </a:lnTo>
                    <a:lnTo>
                      <a:pt x="80" y="140"/>
                    </a:lnTo>
                    <a:lnTo>
                      <a:pt x="80" y="154"/>
                    </a:lnTo>
                    <a:lnTo>
                      <a:pt x="63" y="175"/>
                    </a:lnTo>
                    <a:lnTo>
                      <a:pt x="42" y="192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20" name="Freeform 109">
                <a:extLst>
                  <a:ext uri="{FF2B5EF4-FFF2-40B4-BE49-F238E27FC236}">
                    <a16:creationId xmlns:a16="http://schemas.microsoft.com/office/drawing/2014/main" xmlns="" id="{58E92AC9-BF93-4240-BAC7-42746E09B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3502"/>
                <a:ext cx="52" cy="61"/>
              </a:xfrm>
              <a:custGeom>
                <a:avLst/>
                <a:gdLst>
                  <a:gd name="T0" fmla="*/ 49 w 105"/>
                  <a:gd name="T1" fmla="*/ 38 h 122"/>
                  <a:gd name="T2" fmla="*/ 25 w 105"/>
                  <a:gd name="T3" fmla="*/ 67 h 122"/>
                  <a:gd name="T4" fmla="*/ 25 w 105"/>
                  <a:gd name="T5" fmla="*/ 105 h 122"/>
                  <a:gd name="T6" fmla="*/ 0 w 105"/>
                  <a:gd name="T7" fmla="*/ 84 h 122"/>
                  <a:gd name="T8" fmla="*/ 17 w 105"/>
                  <a:gd name="T9" fmla="*/ 46 h 122"/>
                  <a:gd name="T10" fmla="*/ 38 w 105"/>
                  <a:gd name="T11" fmla="*/ 17 h 122"/>
                  <a:gd name="T12" fmla="*/ 67 w 105"/>
                  <a:gd name="T13" fmla="*/ 0 h 122"/>
                  <a:gd name="T14" fmla="*/ 101 w 105"/>
                  <a:gd name="T15" fmla="*/ 0 h 122"/>
                  <a:gd name="T16" fmla="*/ 105 w 105"/>
                  <a:gd name="T17" fmla="*/ 25 h 122"/>
                  <a:gd name="T18" fmla="*/ 76 w 105"/>
                  <a:gd name="T19" fmla="*/ 50 h 122"/>
                  <a:gd name="T20" fmla="*/ 63 w 105"/>
                  <a:gd name="T21" fmla="*/ 71 h 122"/>
                  <a:gd name="T22" fmla="*/ 59 w 105"/>
                  <a:gd name="T23" fmla="*/ 105 h 122"/>
                  <a:gd name="T24" fmla="*/ 70 w 105"/>
                  <a:gd name="T25" fmla="*/ 122 h 122"/>
                  <a:gd name="T26" fmla="*/ 49 w 105"/>
                  <a:gd name="T27" fmla="*/ 118 h 122"/>
                  <a:gd name="T28" fmla="*/ 42 w 105"/>
                  <a:gd name="T29" fmla="*/ 92 h 122"/>
                  <a:gd name="T30" fmla="*/ 46 w 105"/>
                  <a:gd name="T31" fmla="*/ 63 h 122"/>
                  <a:gd name="T32" fmla="*/ 49 w 105"/>
                  <a:gd name="T33" fmla="*/ 38 h 122"/>
                  <a:gd name="T34" fmla="*/ 49 w 105"/>
                  <a:gd name="T35" fmla="*/ 38 h 1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5"/>
                  <a:gd name="T55" fmla="*/ 0 h 122"/>
                  <a:gd name="T56" fmla="*/ 105 w 105"/>
                  <a:gd name="T57" fmla="*/ 122 h 1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5" h="122">
                    <a:moveTo>
                      <a:pt x="49" y="38"/>
                    </a:moveTo>
                    <a:lnTo>
                      <a:pt x="25" y="67"/>
                    </a:lnTo>
                    <a:lnTo>
                      <a:pt x="25" y="105"/>
                    </a:lnTo>
                    <a:lnTo>
                      <a:pt x="0" y="84"/>
                    </a:lnTo>
                    <a:lnTo>
                      <a:pt x="17" y="46"/>
                    </a:lnTo>
                    <a:lnTo>
                      <a:pt x="38" y="17"/>
                    </a:lnTo>
                    <a:lnTo>
                      <a:pt x="67" y="0"/>
                    </a:lnTo>
                    <a:lnTo>
                      <a:pt x="101" y="0"/>
                    </a:lnTo>
                    <a:lnTo>
                      <a:pt x="105" y="25"/>
                    </a:lnTo>
                    <a:lnTo>
                      <a:pt x="76" y="50"/>
                    </a:lnTo>
                    <a:lnTo>
                      <a:pt x="63" y="71"/>
                    </a:lnTo>
                    <a:lnTo>
                      <a:pt x="59" y="105"/>
                    </a:lnTo>
                    <a:lnTo>
                      <a:pt x="70" y="122"/>
                    </a:lnTo>
                    <a:lnTo>
                      <a:pt x="49" y="118"/>
                    </a:lnTo>
                    <a:lnTo>
                      <a:pt x="42" y="92"/>
                    </a:lnTo>
                    <a:lnTo>
                      <a:pt x="46" y="63"/>
                    </a:lnTo>
                    <a:lnTo>
                      <a:pt x="49" y="38"/>
                    </a:lnTo>
                    <a:close/>
                  </a:path>
                </a:pathLst>
              </a:custGeom>
              <a:solidFill>
                <a:srgbClr val="7DB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21" name="Freeform 110">
                <a:extLst>
                  <a:ext uri="{FF2B5EF4-FFF2-40B4-BE49-F238E27FC236}">
                    <a16:creationId xmlns:a16="http://schemas.microsoft.com/office/drawing/2014/main" xmlns="" id="{E768A437-93B1-45E0-9795-A6751ABF4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5" y="3468"/>
                <a:ext cx="60" cy="40"/>
              </a:xfrm>
              <a:custGeom>
                <a:avLst/>
                <a:gdLst>
                  <a:gd name="T0" fmla="*/ 10 w 122"/>
                  <a:gd name="T1" fmla="*/ 34 h 80"/>
                  <a:gd name="T2" fmla="*/ 21 w 122"/>
                  <a:gd name="T3" fmla="*/ 42 h 80"/>
                  <a:gd name="T4" fmla="*/ 0 w 122"/>
                  <a:gd name="T5" fmla="*/ 66 h 80"/>
                  <a:gd name="T6" fmla="*/ 0 w 122"/>
                  <a:gd name="T7" fmla="*/ 80 h 80"/>
                  <a:gd name="T8" fmla="*/ 55 w 122"/>
                  <a:gd name="T9" fmla="*/ 63 h 80"/>
                  <a:gd name="T10" fmla="*/ 105 w 122"/>
                  <a:gd name="T11" fmla="*/ 59 h 80"/>
                  <a:gd name="T12" fmla="*/ 118 w 122"/>
                  <a:gd name="T13" fmla="*/ 49 h 80"/>
                  <a:gd name="T14" fmla="*/ 84 w 122"/>
                  <a:gd name="T15" fmla="*/ 38 h 80"/>
                  <a:gd name="T16" fmla="*/ 38 w 122"/>
                  <a:gd name="T17" fmla="*/ 42 h 80"/>
                  <a:gd name="T18" fmla="*/ 27 w 122"/>
                  <a:gd name="T19" fmla="*/ 34 h 80"/>
                  <a:gd name="T20" fmla="*/ 59 w 122"/>
                  <a:gd name="T21" fmla="*/ 21 h 80"/>
                  <a:gd name="T22" fmla="*/ 105 w 122"/>
                  <a:gd name="T23" fmla="*/ 21 h 80"/>
                  <a:gd name="T24" fmla="*/ 122 w 122"/>
                  <a:gd name="T25" fmla="*/ 17 h 80"/>
                  <a:gd name="T26" fmla="*/ 101 w 122"/>
                  <a:gd name="T27" fmla="*/ 0 h 80"/>
                  <a:gd name="T28" fmla="*/ 67 w 122"/>
                  <a:gd name="T29" fmla="*/ 4 h 80"/>
                  <a:gd name="T30" fmla="*/ 35 w 122"/>
                  <a:gd name="T31" fmla="*/ 13 h 80"/>
                  <a:gd name="T32" fmla="*/ 10 w 122"/>
                  <a:gd name="T33" fmla="*/ 34 h 80"/>
                  <a:gd name="T34" fmla="*/ 10 w 122"/>
                  <a:gd name="T35" fmla="*/ 34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2"/>
                  <a:gd name="T55" fmla="*/ 0 h 80"/>
                  <a:gd name="T56" fmla="*/ 122 w 122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2" h="80">
                    <a:moveTo>
                      <a:pt x="10" y="34"/>
                    </a:moveTo>
                    <a:lnTo>
                      <a:pt x="21" y="42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55" y="63"/>
                    </a:lnTo>
                    <a:lnTo>
                      <a:pt x="105" y="59"/>
                    </a:lnTo>
                    <a:lnTo>
                      <a:pt x="118" y="49"/>
                    </a:lnTo>
                    <a:lnTo>
                      <a:pt x="84" y="38"/>
                    </a:lnTo>
                    <a:lnTo>
                      <a:pt x="38" y="42"/>
                    </a:lnTo>
                    <a:lnTo>
                      <a:pt x="27" y="34"/>
                    </a:lnTo>
                    <a:lnTo>
                      <a:pt x="59" y="21"/>
                    </a:lnTo>
                    <a:lnTo>
                      <a:pt x="105" y="21"/>
                    </a:lnTo>
                    <a:lnTo>
                      <a:pt x="122" y="17"/>
                    </a:lnTo>
                    <a:lnTo>
                      <a:pt x="101" y="0"/>
                    </a:lnTo>
                    <a:lnTo>
                      <a:pt x="67" y="4"/>
                    </a:lnTo>
                    <a:lnTo>
                      <a:pt x="35" y="13"/>
                    </a:lnTo>
                    <a:lnTo>
                      <a:pt x="10" y="34"/>
                    </a:lnTo>
                    <a:close/>
                  </a:path>
                </a:pathLst>
              </a:custGeom>
              <a:solidFill>
                <a:srgbClr val="63B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22" name="Freeform 111">
                <a:extLst>
                  <a:ext uri="{FF2B5EF4-FFF2-40B4-BE49-F238E27FC236}">
                    <a16:creationId xmlns:a16="http://schemas.microsoft.com/office/drawing/2014/main" xmlns="" id="{68937F07-B42F-4378-99BB-EB09C1DAB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3168"/>
                <a:ext cx="42" cy="25"/>
              </a:xfrm>
              <a:custGeom>
                <a:avLst/>
                <a:gdLst>
                  <a:gd name="T0" fmla="*/ 55 w 83"/>
                  <a:gd name="T1" fmla="*/ 0 h 50"/>
                  <a:gd name="T2" fmla="*/ 83 w 83"/>
                  <a:gd name="T3" fmla="*/ 25 h 50"/>
                  <a:gd name="T4" fmla="*/ 55 w 83"/>
                  <a:gd name="T5" fmla="*/ 46 h 50"/>
                  <a:gd name="T6" fmla="*/ 13 w 83"/>
                  <a:gd name="T7" fmla="*/ 50 h 50"/>
                  <a:gd name="T8" fmla="*/ 0 w 83"/>
                  <a:gd name="T9" fmla="*/ 42 h 50"/>
                  <a:gd name="T10" fmla="*/ 34 w 83"/>
                  <a:gd name="T11" fmla="*/ 25 h 50"/>
                  <a:gd name="T12" fmla="*/ 55 w 83"/>
                  <a:gd name="T13" fmla="*/ 0 h 50"/>
                  <a:gd name="T14" fmla="*/ 55 w 83"/>
                  <a:gd name="T15" fmla="*/ 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50"/>
                  <a:gd name="T26" fmla="*/ 83 w 83"/>
                  <a:gd name="T27" fmla="*/ 50 h 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50">
                    <a:moveTo>
                      <a:pt x="55" y="0"/>
                    </a:moveTo>
                    <a:lnTo>
                      <a:pt x="83" y="25"/>
                    </a:lnTo>
                    <a:lnTo>
                      <a:pt x="55" y="46"/>
                    </a:lnTo>
                    <a:lnTo>
                      <a:pt x="13" y="50"/>
                    </a:lnTo>
                    <a:lnTo>
                      <a:pt x="0" y="42"/>
                    </a:lnTo>
                    <a:lnTo>
                      <a:pt x="34" y="2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23" name="Freeform 112">
                <a:extLst>
                  <a:ext uri="{FF2B5EF4-FFF2-40B4-BE49-F238E27FC236}">
                    <a16:creationId xmlns:a16="http://schemas.microsoft.com/office/drawing/2014/main" xmlns="" id="{DBACFEFC-BB69-447C-910B-60C65966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076"/>
                <a:ext cx="31" cy="42"/>
              </a:xfrm>
              <a:custGeom>
                <a:avLst/>
                <a:gdLst>
                  <a:gd name="T0" fmla="*/ 13 w 63"/>
                  <a:gd name="T1" fmla="*/ 9 h 83"/>
                  <a:gd name="T2" fmla="*/ 0 w 63"/>
                  <a:gd name="T3" fmla="*/ 45 h 83"/>
                  <a:gd name="T4" fmla="*/ 7 w 63"/>
                  <a:gd name="T5" fmla="*/ 63 h 83"/>
                  <a:gd name="T6" fmla="*/ 0 w 63"/>
                  <a:gd name="T7" fmla="*/ 83 h 83"/>
                  <a:gd name="T8" fmla="*/ 21 w 63"/>
                  <a:gd name="T9" fmla="*/ 83 h 83"/>
                  <a:gd name="T10" fmla="*/ 63 w 63"/>
                  <a:gd name="T11" fmla="*/ 63 h 83"/>
                  <a:gd name="T12" fmla="*/ 42 w 63"/>
                  <a:gd name="T13" fmla="*/ 45 h 83"/>
                  <a:gd name="T14" fmla="*/ 34 w 63"/>
                  <a:gd name="T15" fmla="*/ 59 h 83"/>
                  <a:gd name="T16" fmla="*/ 42 w 63"/>
                  <a:gd name="T17" fmla="*/ 30 h 83"/>
                  <a:gd name="T18" fmla="*/ 34 w 63"/>
                  <a:gd name="T19" fmla="*/ 0 h 83"/>
                  <a:gd name="T20" fmla="*/ 13 w 63"/>
                  <a:gd name="T21" fmla="*/ 9 h 83"/>
                  <a:gd name="T22" fmla="*/ 13 w 63"/>
                  <a:gd name="T23" fmla="*/ 9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3"/>
                  <a:gd name="T37" fmla="*/ 0 h 83"/>
                  <a:gd name="T38" fmla="*/ 63 w 63"/>
                  <a:gd name="T39" fmla="*/ 83 h 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3" h="83">
                    <a:moveTo>
                      <a:pt x="13" y="9"/>
                    </a:moveTo>
                    <a:lnTo>
                      <a:pt x="0" y="45"/>
                    </a:lnTo>
                    <a:lnTo>
                      <a:pt x="7" y="63"/>
                    </a:lnTo>
                    <a:lnTo>
                      <a:pt x="0" y="83"/>
                    </a:lnTo>
                    <a:lnTo>
                      <a:pt x="21" y="83"/>
                    </a:lnTo>
                    <a:lnTo>
                      <a:pt x="63" y="63"/>
                    </a:lnTo>
                    <a:lnTo>
                      <a:pt x="42" y="45"/>
                    </a:lnTo>
                    <a:lnTo>
                      <a:pt x="34" y="59"/>
                    </a:lnTo>
                    <a:lnTo>
                      <a:pt x="42" y="30"/>
                    </a:lnTo>
                    <a:lnTo>
                      <a:pt x="34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24" name="Freeform 113">
                <a:extLst>
                  <a:ext uri="{FF2B5EF4-FFF2-40B4-BE49-F238E27FC236}">
                    <a16:creationId xmlns:a16="http://schemas.microsoft.com/office/drawing/2014/main" xmlns="" id="{057633E5-8F8B-4094-A86E-939FA61E6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120"/>
                <a:ext cx="35" cy="36"/>
              </a:xfrm>
              <a:custGeom>
                <a:avLst/>
                <a:gdLst>
                  <a:gd name="T0" fmla="*/ 49 w 70"/>
                  <a:gd name="T1" fmla="*/ 0 h 73"/>
                  <a:gd name="T2" fmla="*/ 17 w 70"/>
                  <a:gd name="T3" fmla="*/ 34 h 73"/>
                  <a:gd name="T4" fmla="*/ 0 w 70"/>
                  <a:gd name="T5" fmla="*/ 59 h 73"/>
                  <a:gd name="T6" fmla="*/ 4 w 70"/>
                  <a:gd name="T7" fmla="*/ 73 h 73"/>
                  <a:gd name="T8" fmla="*/ 21 w 70"/>
                  <a:gd name="T9" fmla="*/ 52 h 73"/>
                  <a:gd name="T10" fmla="*/ 45 w 70"/>
                  <a:gd name="T11" fmla="*/ 52 h 73"/>
                  <a:gd name="T12" fmla="*/ 59 w 70"/>
                  <a:gd name="T13" fmla="*/ 52 h 73"/>
                  <a:gd name="T14" fmla="*/ 70 w 70"/>
                  <a:gd name="T15" fmla="*/ 34 h 73"/>
                  <a:gd name="T16" fmla="*/ 70 w 70"/>
                  <a:gd name="T17" fmla="*/ 10 h 73"/>
                  <a:gd name="T18" fmla="*/ 49 w 70"/>
                  <a:gd name="T19" fmla="*/ 0 h 73"/>
                  <a:gd name="T20" fmla="*/ 49 w 70"/>
                  <a:gd name="T21" fmla="*/ 0 h 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73"/>
                  <a:gd name="T35" fmla="*/ 70 w 70"/>
                  <a:gd name="T36" fmla="*/ 73 h 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73">
                    <a:moveTo>
                      <a:pt x="49" y="0"/>
                    </a:moveTo>
                    <a:lnTo>
                      <a:pt x="17" y="34"/>
                    </a:lnTo>
                    <a:lnTo>
                      <a:pt x="0" y="59"/>
                    </a:lnTo>
                    <a:lnTo>
                      <a:pt x="4" y="73"/>
                    </a:lnTo>
                    <a:lnTo>
                      <a:pt x="21" y="52"/>
                    </a:lnTo>
                    <a:lnTo>
                      <a:pt x="45" y="52"/>
                    </a:lnTo>
                    <a:lnTo>
                      <a:pt x="59" y="52"/>
                    </a:lnTo>
                    <a:lnTo>
                      <a:pt x="70" y="34"/>
                    </a:lnTo>
                    <a:lnTo>
                      <a:pt x="70" y="1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25" name="Freeform 114">
                <a:extLst>
                  <a:ext uri="{FF2B5EF4-FFF2-40B4-BE49-F238E27FC236}">
                    <a16:creationId xmlns:a16="http://schemas.microsoft.com/office/drawing/2014/main" xmlns="" id="{542DBA4E-7133-406B-9842-7E867178E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018"/>
                <a:ext cx="52" cy="56"/>
              </a:xfrm>
              <a:custGeom>
                <a:avLst/>
                <a:gdLst>
                  <a:gd name="T0" fmla="*/ 79 w 104"/>
                  <a:gd name="T1" fmla="*/ 0 h 112"/>
                  <a:gd name="T2" fmla="*/ 55 w 104"/>
                  <a:gd name="T3" fmla="*/ 28 h 112"/>
                  <a:gd name="T4" fmla="*/ 9 w 104"/>
                  <a:gd name="T5" fmla="*/ 91 h 112"/>
                  <a:gd name="T6" fmla="*/ 0 w 104"/>
                  <a:gd name="T7" fmla="*/ 112 h 112"/>
                  <a:gd name="T8" fmla="*/ 34 w 104"/>
                  <a:gd name="T9" fmla="*/ 101 h 112"/>
                  <a:gd name="T10" fmla="*/ 76 w 104"/>
                  <a:gd name="T11" fmla="*/ 91 h 112"/>
                  <a:gd name="T12" fmla="*/ 104 w 104"/>
                  <a:gd name="T13" fmla="*/ 91 h 112"/>
                  <a:gd name="T14" fmla="*/ 100 w 104"/>
                  <a:gd name="T15" fmla="*/ 74 h 112"/>
                  <a:gd name="T16" fmla="*/ 59 w 104"/>
                  <a:gd name="T17" fmla="*/ 66 h 112"/>
                  <a:gd name="T18" fmla="*/ 76 w 104"/>
                  <a:gd name="T19" fmla="*/ 46 h 112"/>
                  <a:gd name="T20" fmla="*/ 97 w 104"/>
                  <a:gd name="T21" fmla="*/ 28 h 112"/>
                  <a:gd name="T22" fmla="*/ 79 w 104"/>
                  <a:gd name="T23" fmla="*/ 0 h 112"/>
                  <a:gd name="T24" fmla="*/ 79 w 104"/>
                  <a:gd name="T25" fmla="*/ 0 h 1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4"/>
                  <a:gd name="T40" fmla="*/ 0 h 112"/>
                  <a:gd name="T41" fmla="*/ 104 w 104"/>
                  <a:gd name="T42" fmla="*/ 112 h 1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4" h="112">
                    <a:moveTo>
                      <a:pt x="79" y="0"/>
                    </a:moveTo>
                    <a:lnTo>
                      <a:pt x="55" y="28"/>
                    </a:lnTo>
                    <a:lnTo>
                      <a:pt x="9" y="91"/>
                    </a:lnTo>
                    <a:lnTo>
                      <a:pt x="0" y="112"/>
                    </a:lnTo>
                    <a:lnTo>
                      <a:pt x="34" y="101"/>
                    </a:lnTo>
                    <a:lnTo>
                      <a:pt x="76" y="91"/>
                    </a:lnTo>
                    <a:lnTo>
                      <a:pt x="104" y="91"/>
                    </a:lnTo>
                    <a:lnTo>
                      <a:pt x="100" y="74"/>
                    </a:lnTo>
                    <a:lnTo>
                      <a:pt x="59" y="66"/>
                    </a:lnTo>
                    <a:lnTo>
                      <a:pt x="76" y="46"/>
                    </a:lnTo>
                    <a:lnTo>
                      <a:pt x="97" y="2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26" name="Freeform 115">
                <a:extLst>
                  <a:ext uri="{FF2B5EF4-FFF2-40B4-BE49-F238E27FC236}">
                    <a16:creationId xmlns:a16="http://schemas.microsoft.com/office/drawing/2014/main" xmlns="" id="{80B4A261-4768-4452-92E6-852BF9D48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2987"/>
                <a:ext cx="25" cy="37"/>
              </a:xfrm>
              <a:custGeom>
                <a:avLst/>
                <a:gdLst>
                  <a:gd name="T0" fmla="*/ 38 w 49"/>
                  <a:gd name="T1" fmla="*/ 0 h 74"/>
                  <a:gd name="T2" fmla="*/ 49 w 49"/>
                  <a:gd name="T3" fmla="*/ 17 h 74"/>
                  <a:gd name="T4" fmla="*/ 34 w 49"/>
                  <a:gd name="T5" fmla="*/ 46 h 74"/>
                  <a:gd name="T6" fmla="*/ 7 w 49"/>
                  <a:gd name="T7" fmla="*/ 74 h 74"/>
                  <a:gd name="T8" fmla="*/ 0 w 49"/>
                  <a:gd name="T9" fmla="*/ 67 h 74"/>
                  <a:gd name="T10" fmla="*/ 4 w 49"/>
                  <a:gd name="T11" fmla="*/ 42 h 74"/>
                  <a:gd name="T12" fmla="*/ 21 w 49"/>
                  <a:gd name="T13" fmla="*/ 21 h 74"/>
                  <a:gd name="T14" fmla="*/ 38 w 49"/>
                  <a:gd name="T15" fmla="*/ 0 h 74"/>
                  <a:gd name="T16" fmla="*/ 38 w 49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74"/>
                  <a:gd name="T29" fmla="*/ 49 w 49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74">
                    <a:moveTo>
                      <a:pt x="38" y="0"/>
                    </a:moveTo>
                    <a:lnTo>
                      <a:pt x="49" y="17"/>
                    </a:lnTo>
                    <a:lnTo>
                      <a:pt x="34" y="46"/>
                    </a:lnTo>
                    <a:lnTo>
                      <a:pt x="7" y="74"/>
                    </a:lnTo>
                    <a:lnTo>
                      <a:pt x="0" y="67"/>
                    </a:lnTo>
                    <a:lnTo>
                      <a:pt x="4" y="42"/>
                    </a:lnTo>
                    <a:lnTo>
                      <a:pt x="21" y="2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27" name="Freeform 116">
                <a:extLst>
                  <a:ext uri="{FF2B5EF4-FFF2-40B4-BE49-F238E27FC236}">
                    <a16:creationId xmlns:a16="http://schemas.microsoft.com/office/drawing/2014/main" xmlns="" id="{FEBC3D63-A043-45D8-B3F3-444B4D038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" y="3076"/>
                <a:ext cx="19" cy="17"/>
              </a:xfrm>
              <a:custGeom>
                <a:avLst/>
                <a:gdLst>
                  <a:gd name="T0" fmla="*/ 28 w 38"/>
                  <a:gd name="T1" fmla="*/ 0 h 34"/>
                  <a:gd name="T2" fmla="*/ 0 w 38"/>
                  <a:gd name="T3" fmla="*/ 13 h 34"/>
                  <a:gd name="T4" fmla="*/ 7 w 38"/>
                  <a:gd name="T5" fmla="*/ 30 h 34"/>
                  <a:gd name="T6" fmla="*/ 32 w 38"/>
                  <a:gd name="T7" fmla="*/ 34 h 34"/>
                  <a:gd name="T8" fmla="*/ 38 w 38"/>
                  <a:gd name="T9" fmla="*/ 21 h 34"/>
                  <a:gd name="T10" fmla="*/ 28 w 38"/>
                  <a:gd name="T11" fmla="*/ 0 h 34"/>
                  <a:gd name="T12" fmla="*/ 28 w 3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34"/>
                  <a:gd name="T23" fmla="*/ 38 w 3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34">
                    <a:moveTo>
                      <a:pt x="28" y="0"/>
                    </a:moveTo>
                    <a:lnTo>
                      <a:pt x="0" y="13"/>
                    </a:lnTo>
                    <a:lnTo>
                      <a:pt x="7" y="30"/>
                    </a:lnTo>
                    <a:lnTo>
                      <a:pt x="32" y="34"/>
                    </a:lnTo>
                    <a:lnTo>
                      <a:pt x="38" y="2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28" name="Freeform 117">
                <a:extLst>
                  <a:ext uri="{FF2B5EF4-FFF2-40B4-BE49-F238E27FC236}">
                    <a16:creationId xmlns:a16="http://schemas.microsoft.com/office/drawing/2014/main" xmlns="" id="{CC9D991D-E9F8-404B-A1E6-568F36147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3141"/>
                <a:ext cx="46" cy="27"/>
              </a:xfrm>
              <a:custGeom>
                <a:avLst/>
                <a:gdLst>
                  <a:gd name="T0" fmla="*/ 67 w 92"/>
                  <a:gd name="T1" fmla="*/ 0 h 55"/>
                  <a:gd name="T2" fmla="*/ 92 w 92"/>
                  <a:gd name="T3" fmla="*/ 31 h 55"/>
                  <a:gd name="T4" fmla="*/ 59 w 92"/>
                  <a:gd name="T5" fmla="*/ 48 h 55"/>
                  <a:gd name="T6" fmla="*/ 35 w 92"/>
                  <a:gd name="T7" fmla="*/ 55 h 55"/>
                  <a:gd name="T8" fmla="*/ 0 w 92"/>
                  <a:gd name="T9" fmla="*/ 42 h 55"/>
                  <a:gd name="T10" fmla="*/ 42 w 92"/>
                  <a:gd name="T11" fmla="*/ 27 h 55"/>
                  <a:gd name="T12" fmla="*/ 55 w 92"/>
                  <a:gd name="T13" fmla="*/ 11 h 55"/>
                  <a:gd name="T14" fmla="*/ 63 w 92"/>
                  <a:gd name="T15" fmla="*/ 4 h 55"/>
                  <a:gd name="T16" fmla="*/ 65 w 92"/>
                  <a:gd name="T17" fmla="*/ 0 h 55"/>
                  <a:gd name="T18" fmla="*/ 67 w 92"/>
                  <a:gd name="T19" fmla="*/ 0 h 55"/>
                  <a:gd name="T20" fmla="*/ 67 w 92"/>
                  <a:gd name="T21" fmla="*/ 0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5"/>
                  <a:gd name="T35" fmla="*/ 92 w 92"/>
                  <a:gd name="T36" fmla="*/ 55 h 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5">
                    <a:moveTo>
                      <a:pt x="67" y="0"/>
                    </a:moveTo>
                    <a:lnTo>
                      <a:pt x="92" y="31"/>
                    </a:lnTo>
                    <a:lnTo>
                      <a:pt x="59" y="48"/>
                    </a:lnTo>
                    <a:lnTo>
                      <a:pt x="35" y="55"/>
                    </a:lnTo>
                    <a:lnTo>
                      <a:pt x="0" y="42"/>
                    </a:lnTo>
                    <a:lnTo>
                      <a:pt x="42" y="27"/>
                    </a:lnTo>
                    <a:lnTo>
                      <a:pt x="55" y="11"/>
                    </a:lnTo>
                    <a:lnTo>
                      <a:pt x="63" y="4"/>
                    </a:lnTo>
                    <a:lnTo>
                      <a:pt x="65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29" name="Freeform 118">
                <a:extLst>
                  <a:ext uri="{FF2B5EF4-FFF2-40B4-BE49-F238E27FC236}">
                    <a16:creationId xmlns:a16="http://schemas.microsoft.com/office/drawing/2014/main" xmlns="" id="{093F3A69-3D46-481D-8E9F-957980BD5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" y="3191"/>
                <a:ext cx="71" cy="59"/>
              </a:xfrm>
              <a:custGeom>
                <a:avLst/>
                <a:gdLst>
                  <a:gd name="T0" fmla="*/ 53 w 140"/>
                  <a:gd name="T1" fmla="*/ 0 h 118"/>
                  <a:gd name="T2" fmla="*/ 87 w 140"/>
                  <a:gd name="T3" fmla="*/ 17 h 118"/>
                  <a:gd name="T4" fmla="*/ 70 w 140"/>
                  <a:gd name="T5" fmla="*/ 34 h 118"/>
                  <a:gd name="T6" fmla="*/ 95 w 140"/>
                  <a:gd name="T7" fmla="*/ 38 h 118"/>
                  <a:gd name="T8" fmla="*/ 125 w 140"/>
                  <a:gd name="T9" fmla="*/ 21 h 118"/>
                  <a:gd name="T10" fmla="*/ 140 w 140"/>
                  <a:gd name="T11" fmla="*/ 38 h 118"/>
                  <a:gd name="T12" fmla="*/ 108 w 140"/>
                  <a:gd name="T13" fmla="*/ 55 h 118"/>
                  <a:gd name="T14" fmla="*/ 87 w 140"/>
                  <a:gd name="T15" fmla="*/ 63 h 118"/>
                  <a:gd name="T16" fmla="*/ 66 w 140"/>
                  <a:gd name="T17" fmla="*/ 104 h 118"/>
                  <a:gd name="T18" fmla="*/ 32 w 140"/>
                  <a:gd name="T19" fmla="*/ 118 h 118"/>
                  <a:gd name="T20" fmla="*/ 42 w 140"/>
                  <a:gd name="T21" fmla="*/ 70 h 118"/>
                  <a:gd name="T22" fmla="*/ 17 w 140"/>
                  <a:gd name="T23" fmla="*/ 87 h 118"/>
                  <a:gd name="T24" fmla="*/ 0 w 140"/>
                  <a:gd name="T25" fmla="*/ 76 h 118"/>
                  <a:gd name="T26" fmla="*/ 21 w 140"/>
                  <a:gd name="T27" fmla="*/ 45 h 118"/>
                  <a:gd name="T28" fmla="*/ 53 w 140"/>
                  <a:gd name="T29" fmla="*/ 0 h 118"/>
                  <a:gd name="T30" fmla="*/ 53 w 140"/>
                  <a:gd name="T31" fmla="*/ 0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0"/>
                  <a:gd name="T49" fmla="*/ 0 h 118"/>
                  <a:gd name="T50" fmla="*/ 140 w 140"/>
                  <a:gd name="T51" fmla="*/ 118 h 1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0" h="118">
                    <a:moveTo>
                      <a:pt x="53" y="0"/>
                    </a:moveTo>
                    <a:lnTo>
                      <a:pt x="87" y="17"/>
                    </a:lnTo>
                    <a:lnTo>
                      <a:pt x="70" y="34"/>
                    </a:lnTo>
                    <a:lnTo>
                      <a:pt x="95" y="38"/>
                    </a:lnTo>
                    <a:lnTo>
                      <a:pt x="125" y="21"/>
                    </a:lnTo>
                    <a:lnTo>
                      <a:pt x="140" y="38"/>
                    </a:lnTo>
                    <a:lnTo>
                      <a:pt x="108" y="55"/>
                    </a:lnTo>
                    <a:lnTo>
                      <a:pt x="87" y="63"/>
                    </a:lnTo>
                    <a:lnTo>
                      <a:pt x="66" y="104"/>
                    </a:lnTo>
                    <a:lnTo>
                      <a:pt x="32" y="118"/>
                    </a:lnTo>
                    <a:lnTo>
                      <a:pt x="42" y="70"/>
                    </a:lnTo>
                    <a:lnTo>
                      <a:pt x="17" y="87"/>
                    </a:lnTo>
                    <a:lnTo>
                      <a:pt x="0" y="76"/>
                    </a:lnTo>
                    <a:lnTo>
                      <a:pt x="21" y="4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30" name="Freeform 119">
                <a:extLst>
                  <a:ext uri="{FF2B5EF4-FFF2-40B4-BE49-F238E27FC236}">
                    <a16:creationId xmlns:a16="http://schemas.microsoft.com/office/drawing/2014/main" xmlns="" id="{D60DF45B-C2D9-4981-B187-1E94D4BBB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3247"/>
                <a:ext cx="44" cy="23"/>
              </a:xfrm>
              <a:custGeom>
                <a:avLst/>
                <a:gdLst>
                  <a:gd name="T0" fmla="*/ 0 w 87"/>
                  <a:gd name="T1" fmla="*/ 17 h 46"/>
                  <a:gd name="T2" fmla="*/ 34 w 87"/>
                  <a:gd name="T3" fmla="*/ 0 h 46"/>
                  <a:gd name="T4" fmla="*/ 66 w 87"/>
                  <a:gd name="T5" fmla="*/ 6 h 46"/>
                  <a:gd name="T6" fmla="*/ 87 w 87"/>
                  <a:gd name="T7" fmla="*/ 30 h 46"/>
                  <a:gd name="T8" fmla="*/ 87 w 87"/>
                  <a:gd name="T9" fmla="*/ 46 h 46"/>
                  <a:gd name="T10" fmla="*/ 55 w 87"/>
                  <a:gd name="T11" fmla="*/ 34 h 46"/>
                  <a:gd name="T12" fmla="*/ 17 w 87"/>
                  <a:gd name="T13" fmla="*/ 34 h 46"/>
                  <a:gd name="T14" fmla="*/ 0 w 87"/>
                  <a:gd name="T15" fmla="*/ 17 h 46"/>
                  <a:gd name="T16" fmla="*/ 0 w 87"/>
                  <a:gd name="T17" fmla="*/ 17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46"/>
                  <a:gd name="T29" fmla="*/ 87 w 87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46">
                    <a:moveTo>
                      <a:pt x="0" y="17"/>
                    </a:moveTo>
                    <a:lnTo>
                      <a:pt x="34" y="0"/>
                    </a:lnTo>
                    <a:lnTo>
                      <a:pt x="66" y="6"/>
                    </a:lnTo>
                    <a:lnTo>
                      <a:pt x="87" y="30"/>
                    </a:lnTo>
                    <a:lnTo>
                      <a:pt x="87" y="46"/>
                    </a:lnTo>
                    <a:lnTo>
                      <a:pt x="55" y="34"/>
                    </a:lnTo>
                    <a:lnTo>
                      <a:pt x="17" y="3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31" name="Freeform 120">
                <a:extLst>
                  <a:ext uri="{FF2B5EF4-FFF2-40B4-BE49-F238E27FC236}">
                    <a16:creationId xmlns:a16="http://schemas.microsoft.com/office/drawing/2014/main" xmlns="" id="{D2DB1633-5386-475A-A46C-4BDE69377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3166"/>
                <a:ext cx="64" cy="48"/>
              </a:xfrm>
              <a:custGeom>
                <a:avLst/>
                <a:gdLst>
                  <a:gd name="T0" fmla="*/ 63 w 130"/>
                  <a:gd name="T1" fmla="*/ 0 h 95"/>
                  <a:gd name="T2" fmla="*/ 46 w 130"/>
                  <a:gd name="T3" fmla="*/ 42 h 95"/>
                  <a:gd name="T4" fmla="*/ 21 w 130"/>
                  <a:gd name="T5" fmla="*/ 71 h 95"/>
                  <a:gd name="T6" fmla="*/ 0 w 130"/>
                  <a:gd name="T7" fmla="*/ 84 h 95"/>
                  <a:gd name="T8" fmla="*/ 25 w 130"/>
                  <a:gd name="T9" fmla="*/ 95 h 95"/>
                  <a:gd name="T10" fmla="*/ 71 w 130"/>
                  <a:gd name="T11" fmla="*/ 75 h 95"/>
                  <a:gd name="T12" fmla="*/ 113 w 130"/>
                  <a:gd name="T13" fmla="*/ 50 h 95"/>
                  <a:gd name="T14" fmla="*/ 130 w 130"/>
                  <a:gd name="T15" fmla="*/ 21 h 95"/>
                  <a:gd name="T16" fmla="*/ 113 w 130"/>
                  <a:gd name="T17" fmla="*/ 8 h 95"/>
                  <a:gd name="T18" fmla="*/ 88 w 130"/>
                  <a:gd name="T19" fmla="*/ 37 h 95"/>
                  <a:gd name="T20" fmla="*/ 84 w 130"/>
                  <a:gd name="T21" fmla="*/ 8 h 95"/>
                  <a:gd name="T22" fmla="*/ 63 w 130"/>
                  <a:gd name="T23" fmla="*/ 0 h 95"/>
                  <a:gd name="T24" fmla="*/ 63 w 130"/>
                  <a:gd name="T25" fmla="*/ 0 h 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0"/>
                  <a:gd name="T40" fmla="*/ 0 h 95"/>
                  <a:gd name="T41" fmla="*/ 130 w 130"/>
                  <a:gd name="T42" fmla="*/ 95 h 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0" h="95">
                    <a:moveTo>
                      <a:pt x="63" y="0"/>
                    </a:moveTo>
                    <a:lnTo>
                      <a:pt x="46" y="42"/>
                    </a:lnTo>
                    <a:lnTo>
                      <a:pt x="21" y="71"/>
                    </a:lnTo>
                    <a:lnTo>
                      <a:pt x="0" y="84"/>
                    </a:lnTo>
                    <a:lnTo>
                      <a:pt x="25" y="95"/>
                    </a:lnTo>
                    <a:lnTo>
                      <a:pt x="71" y="75"/>
                    </a:lnTo>
                    <a:lnTo>
                      <a:pt x="113" y="50"/>
                    </a:lnTo>
                    <a:lnTo>
                      <a:pt x="130" y="21"/>
                    </a:lnTo>
                    <a:lnTo>
                      <a:pt x="113" y="8"/>
                    </a:lnTo>
                    <a:lnTo>
                      <a:pt x="88" y="37"/>
                    </a:lnTo>
                    <a:lnTo>
                      <a:pt x="84" y="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32" name="Freeform 121">
                <a:extLst>
                  <a:ext uri="{FF2B5EF4-FFF2-40B4-BE49-F238E27FC236}">
                    <a16:creationId xmlns:a16="http://schemas.microsoft.com/office/drawing/2014/main" xmlns="" id="{ED7899FE-ECFB-43D3-8F56-55372BD88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097"/>
                <a:ext cx="44" cy="44"/>
              </a:xfrm>
              <a:custGeom>
                <a:avLst/>
                <a:gdLst>
                  <a:gd name="T0" fmla="*/ 63 w 88"/>
                  <a:gd name="T1" fmla="*/ 0 h 87"/>
                  <a:gd name="T2" fmla="*/ 42 w 88"/>
                  <a:gd name="T3" fmla="*/ 41 h 87"/>
                  <a:gd name="T4" fmla="*/ 13 w 88"/>
                  <a:gd name="T5" fmla="*/ 72 h 87"/>
                  <a:gd name="T6" fmla="*/ 0 w 88"/>
                  <a:gd name="T7" fmla="*/ 87 h 87"/>
                  <a:gd name="T8" fmla="*/ 42 w 88"/>
                  <a:gd name="T9" fmla="*/ 87 h 87"/>
                  <a:gd name="T10" fmla="*/ 72 w 88"/>
                  <a:gd name="T11" fmla="*/ 66 h 87"/>
                  <a:gd name="T12" fmla="*/ 88 w 88"/>
                  <a:gd name="T13" fmla="*/ 51 h 87"/>
                  <a:gd name="T14" fmla="*/ 80 w 88"/>
                  <a:gd name="T15" fmla="*/ 34 h 87"/>
                  <a:gd name="T16" fmla="*/ 76 w 88"/>
                  <a:gd name="T17" fmla="*/ 9 h 87"/>
                  <a:gd name="T18" fmla="*/ 63 w 88"/>
                  <a:gd name="T19" fmla="*/ 0 h 87"/>
                  <a:gd name="T20" fmla="*/ 63 w 88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87"/>
                  <a:gd name="T35" fmla="*/ 88 w 88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87">
                    <a:moveTo>
                      <a:pt x="63" y="0"/>
                    </a:moveTo>
                    <a:lnTo>
                      <a:pt x="42" y="41"/>
                    </a:lnTo>
                    <a:lnTo>
                      <a:pt x="13" y="72"/>
                    </a:lnTo>
                    <a:lnTo>
                      <a:pt x="0" y="87"/>
                    </a:lnTo>
                    <a:lnTo>
                      <a:pt x="42" y="87"/>
                    </a:lnTo>
                    <a:lnTo>
                      <a:pt x="72" y="66"/>
                    </a:lnTo>
                    <a:lnTo>
                      <a:pt x="88" y="51"/>
                    </a:lnTo>
                    <a:lnTo>
                      <a:pt x="80" y="34"/>
                    </a:lnTo>
                    <a:lnTo>
                      <a:pt x="76" y="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599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33" name="Freeform 122">
                <a:extLst>
                  <a:ext uri="{FF2B5EF4-FFF2-40B4-BE49-F238E27FC236}">
                    <a16:creationId xmlns:a16="http://schemas.microsoft.com/office/drawing/2014/main" xmlns="" id="{051F974A-53D3-41B3-98CA-389B86092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3214"/>
                <a:ext cx="73" cy="38"/>
              </a:xfrm>
              <a:custGeom>
                <a:avLst/>
                <a:gdLst>
                  <a:gd name="T0" fmla="*/ 88 w 147"/>
                  <a:gd name="T1" fmla="*/ 0 h 76"/>
                  <a:gd name="T2" fmla="*/ 38 w 147"/>
                  <a:gd name="T3" fmla="*/ 46 h 76"/>
                  <a:gd name="T4" fmla="*/ 0 w 147"/>
                  <a:gd name="T5" fmla="*/ 76 h 76"/>
                  <a:gd name="T6" fmla="*/ 46 w 147"/>
                  <a:gd name="T7" fmla="*/ 73 h 76"/>
                  <a:gd name="T8" fmla="*/ 116 w 147"/>
                  <a:gd name="T9" fmla="*/ 46 h 76"/>
                  <a:gd name="T10" fmla="*/ 147 w 147"/>
                  <a:gd name="T11" fmla="*/ 25 h 76"/>
                  <a:gd name="T12" fmla="*/ 137 w 147"/>
                  <a:gd name="T13" fmla="*/ 18 h 76"/>
                  <a:gd name="T14" fmla="*/ 101 w 147"/>
                  <a:gd name="T15" fmla="*/ 31 h 76"/>
                  <a:gd name="T16" fmla="*/ 109 w 147"/>
                  <a:gd name="T17" fmla="*/ 14 h 76"/>
                  <a:gd name="T18" fmla="*/ 97 w 147"/>
                  <a:gd name="T19" fmla="*/ 4 h 76"/>
                  <a:gd name="T20" fmla="*/ 92 w 147"/>
                  <a:gd name="T21" fmla="*/ 0 h 76"/>
                  <a:gd name="T22" fmla="*/ 88 w 147"/>
                  <a:gd name="T23" fmla="*/ 0 h 76"/>
                  <a:gd name="T24" fmla="*/ 88 w 147"/>
                  <a:gd name="T25" fmla="*/ 0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7"/>
                  <a:gd name="T40" fmla="*/ 0 h 76"/>
                  <a:gd name="T41" fmla="*/ 147 w 147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7" h="76">
                    <a:moveTo>
                      <a:pt x="88" y="0"/>
                    </a:moveTo>
                    <a:lnTo>
                      <a:pt x="38" y="46"/>
                    </a:lnTo>
                    <a:lnTo>
                      <a:pt x="0" y="76"/>
                    </a:lnTo>
                    <a:lnTo>
                      <a:pt x="46" y="73"/>
                    </a:lnTo>
                    <a:lnTo>
                      <a:pt x="116" y="46"/>
                    </a:lnTo>
                    <a:lnTo>
                      <a:pt x="147" y="25"/>
                    </a:lnTo>
                    <a:lnTo>
                      <a:pt x="137" y="18"/>
                    </a:lnTo>
                    <a:lnTo>
                      <a:pt x="101" y="31"/>
                    </a:lnTo>
                    <a:lnTo>
                      <a:pt x="109" y="14"/>
                    </a:lnTo>
                    <a:lnTo>
                      <a:pt x="97" y="4"/>
                    </a:lnTo>
                    <a:lnTo>
                      <a:pt x="92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34" name="Freeform 123">
                <a:extLst>
                  <a:ext uri="{FF2B5EF4-FFF2-40B4-BE49-F238E27FC236}">
                    <a16:creationId xmlns:a16="http://schemas.microsoft.com/office/drawing/2014/main" xmlns="" id="{1B1B8E19-427B-4381-B72F-63A0701BA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" y="3218"/>
                <a:ext cx="59" cy="46"/>
              </a:xfrm>
              <a:custGeom>
                <a:avLst/>
                <a:gdLst>
                  <a:gd name="T0" fmla="*/ 62 w 117"/>
                  <a:gd name="T1" fmla="*/ 0 h 91"/>
                  <a:gd name="T2" fmla="*/ 34 w 117"/>
                  <a:gd name="T3" fmla="*/ 32 h 91"/>
                  <a:gd name="T4" fmla="*/ 0 w 117"/>
                  <a:gd name="T5" fmla="*/ 70 h 91"/>
                  <a:gd name="T6" fmla="*/ 0 w 117"/>
                  <a:gd name="T7" fmla="*/ 87 h 91"/>
                  <a:gd name="T8" fmla="*/ 38 w 117"/>
                  <a:gd name="T9" fmla="*/ 91 h 91"/>
                  <a:gd name="T10" fmla="*/ 79 w 117"/>
                  <a:gd name="T11" fmla="*/ 74 h 91"/>
                  <a:gd name="T12" fmla="*/ 114 w 117"/>
                  <a:gd name="T13" fmla="*/ 53 h 91"/>
                  <a:gd name="T14" fmla="*/ 117 w 117"/>
                  <a:gd name="T15" fmla="*/ 25 h 91"/>
                  <a:gd name="T16" fmla="*/ 79 w 117"/>
                  <a:gd name="T17" fmla="*/ 53 h 91"/>
                  <a:gd name="T18" fmla="*/ 58 w 117"/>
                  <a:gd name="T19" fmla="*/ 49 h 91"/>
                  <a:gd name="T20" fmla="*/ 76 w 117"/>
                  <a:gd name="T21" fmla="*/ 32 h 91"/>
                  <a:gd name="T22" fmla="*/ 83 w 117"/>
                  <a:gd name="T23" fmla="*/ 8 h 91"/>
                  <a:gd name="T24" fmla="*/ 62 w 117"/>
                  <a:gd name="T25" fmla="*/ 0 h 91"/>
                  <a:gd name="T26" fmla="*/ 62 w 117"/>
                  <a:gd name="T27" fmla="*/ 0 h 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1"/>
                  <a:gd name="T44" fmla="*/ 117 w 117"/>
                  <a:gd name="T45" fmla="*/ 91 h 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1">
                    <a:moveTo>
                      <a:pt x="62" y="0"/>
                    </a:moveTo>
                    <a:lnTo>
                      <a:pt x="34" y="32"/>
                    </a:lnTo>
                    <a:lnTo>
                      <a:pt x="0" y="70"/>
                    </a:lnTo>
                    <a:lnTo>
                      <a:pt x="0" y="87"/>
                    </a:lnTo>
                    <a:lnTo>
                      <a:pt x="38" y="91"/>
                    </a:lnTo>
                    <a:lnTo>
                      <a:pt x="79" y="74"/>
                    </a:lnTo>
                    <a:lnTo>
                      <a:pt x="114" y="53"/>
                    </a:lnTo>
                    <a:lnTo>
                      <a:pt x="117" y="25"/>
                    </a:lnTo>
                    <a:lnTo>
                      <a:pt x="79" y="53"/>
                    </a:lnTo>
                    <a:lnTo>
                      <a:pt x="58" y="49"/>
                    </a:lnTo>
                    <a:lnTo>
                      <a:pt x="76" y="32"/>
                    </a:lnTo>
                    <a:lnTo>
                      <a:pt x="83" y="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35" name="Freeform 124">
                <a:extLst>
                  <a:ext uri="{FF2B5EF4-FFF2-40B4-BE49-F238E27FC236}">
                    <a16:creationId xmlns:a16="http://schemas.microsoft.com/office/drawing/2014/main" xmlns="" id="{87DFAE69-FB61-4D08-B648-69FF2F3B2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3250"/>
                <a:ext cx="55" cy="35"/>
              </a:xfrm>
              <a:custGeom>
                <a:avLst/>
                <a:gdLst>
                  <a:gd name="T0" fmla="*/ 93 w 108"/>
                  <a:gd name="T1" fmla="*/ 11 h 70"/>
                  <a:gd name="T2" fmla="*/ 62 w 108"/>
                  <a:gd name="T3" fmla="*/ 0 h 70"/>
                  <a:gd name="T4" fmla="*/ 13 w 108"/>
                  <a:gd name="T5" fmla="*/ 28 h 70"/>
                  <a:gd name="T6" fmla="*/ 0 w 108"/>
                  <a:gd name="T7" fmla="*/ 45 h 70"/>
                  <a:gd name="T8" fmla="*/ 9 w 108"/>
                  <a:gd name="T9" fmla="*/ 70 h 70"/>
                  <a:gd name="T10" fmla="*/ 38 w 108"/>
                  <a:gd name="T11" fmla="*/ 61 h 70"/>
                  <a:gd name="T12" fmla="*/ 80 w 108"/>
                  <a:gd name="T13" fmla="*/ 49 h 70"/>
                  <a:gd name="T14" fmla="*/ 108 w 108"/>
                  <a:gd name="T15" fmla="*/ 49 h 70"/>
                  <a:gd name="T16" fmla="*/ 87 w 108"/>
                  <a:gd name="T17" fmla="*/ 36 h 70"/>
                  <a:gd name="T18" fmla="*/ 62 w 108"/>
                  <a:gd name="T19" fmla="*/ 28 h 70"/>
                  <a:gd name="T20" fmla="*/ 93 w 108"/>
                  <a:gd name="T21" fmla="*/ 11 h 70"/>
                  <a:gd name="T22" fmla="*/ 93 w 108"/>
                  <a:gd name="T23" fmla="*/ 11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8"/>
                  <a:gd name="T37" fmla="*/ 0 h 70"/>
                  <a:gd name="T38" fmla="*/ 108 w 108"/>
                  <a:gd name="T39" fmla="*/ 70 h 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8" h="70">
                    <a:moveTo>
                      <a:pt x="93" y="11"/>
                    </a:moveTo>
                    <a:lnTo>
                      <a:pt x="62" y="0"/>
                    </a:lnTo>
                    <a:lnTo>
                      <a:pt x="13" y="28"/>
                    </a:lnTo>
                    <a:lnTo>
                      <a:pt x="0" y="45"/>
                    </a:lnTo>
                    <a:lnTo>
                      <a:pt x="9" y="70"/>
                    </a:lnTo>
                    <a:lnTo>
                      <a:pt x="38" y="61"/>
                    </a:lnTo>
                    <a:lnTo>
                      <a:pt x="80" y="49"/>
                    </a:lnTo>
                    <a:lnTo>
                      <a:pt x="108" y="49"/>
                    </a:lnTo>
                    <a:lnTo>
                      <a:pt x="87" y="36"/>
                    </a:lnTo>
                    <a:lnTo>
                      <a:pt x="62" y="28"/>
                    </a:lnTo>
                    <a:lnTo>
                      <a:pt x="93" y="11"/>
                    </a:lnTo>
                    <a:close/>
                  </a:path>
                </a:pathLst>
              </a:custGeom>
              <a:solidFill>
                <a:srgbClr val="599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36" name="Freeform 125">
                <a:extLst>
                  <a:ext uri="{FF2B5EF4-FFF2-40B4-BE49-F238E27FC236}">
                    <a16:creationId xmlns:a16="http://schemas.microsoft.com/office/drawing/2014/main" xmlns="" id="{99E71968-A81F-4870-9197-331CD69C1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3276"/>
                <a:ext cx="59" cy="38"/>
              </a:xfrm>
              <a:custGeom>
                <a:avLst/>
                <a:gdLst>
                  <a:gd name="T0" fmla="*/ 108 w 117"/>
                  <a:gd name="T1" fmla="*/ 4 h 76"/>
                  <a:gd name="T2" fmla="*/ 114 w 117"/>
                  <a:gd name="T3" fmla="*/ 42 h 76"/>
                  <a:gd name="T4" fmla="*/ 117 w 117"/>
                  <a:gd name="T5" fmla="*/ 55 h 76"/>
                  <a:gd name="T6" fmla="*/ 87 w 117"/>
                  <a:gd name="T7" fmla="*/ 63 h 76"/>
                  <a:gd name="T8" fmla="*/ 55 w 117"/>
                  <a:gd name="T9" fmla="*/ 76 h 76"/>
                  <a:gd name="T10" fmla="*/ 51 w 117"/>
                  <a:gd name="T11" fmla="*/ 55 h 76"/>
                  <a:gd name="T12" fmla="*/ 66 w 117"/>
                  <a:gd name="T13" fmla="*/ 25 h 76"/>
                  <a:gd name="T14" fmla="*/ 13 w 117"/>
                  <a:gd name="T15" fmla="*/ 38 h 76"/>
                  <a:gd name="T16" fmla="*/ 0 w 117"/>
                  <a:gd name="T17" fmla="*/ 38 h 76"/>
                  <a:gd name="T18" fmla="*/ 0 w 117"/>
                  <a:gd name="T19" fmla="*/ 13 h 76"/>
                  <a:gd name="T20" fmla="*/ 30 w 117"/>
                  <a:gd name="T21" fmla="*/ 4 h 76"/>
                  <a:gd name="T22" fmla="*/ 79 w 117"/>
                  <a:gd name="T23" fmla="*/ 0 h 76"/>
                  <a:gd name="T24" fmla="*/ 108 w 117"/>
                  <a:gd name="T25" fmla="*/ 4 h 76"/>
                  <a:gd name="T26" fmla="*/ 108 w 117"/>
                  <a:gd name="T27" fmla="*/ 4 h 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76"/>
                  <a:gd name="T44" fmla="*/ 117 w 117"/>
                  <a:gd name="T45" fmla="*/ 76 h 7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76">
                    <a:moveTo>
                      <a:pt x="108" y="4"/>
                    </a:moveTo>
                    <a:lnTo>
                      <a:pt x="114" y="42"/>
                    </a:lnTo>
                    <a:lnTo>
                      <a:pt x="117" y="55"/>
                    </a:lnTo>
                    <a:lnTo>
                      <a:pt x="87" y="63"/>
                    </a:lnTo>
                    <a:lnTo>
                      <a:pt x="55" y="76"/>
                    </a:lnTo>
                    <a:lnTo>
                      <a:pt x="51" y="55"/>
                    </a:lnTo>
                    <a:lnTo>
                      <a:pt x="66" y="25"/>
                    </a:lnTo>
                    <a:lnTo>
                      <a:pt x="13" y="38"/>
                    </a:lnTo>
                    <a:lnTo>
                      <a:pt x="0" y="38"/>
                    </a:lnTo>
                    <a:lnTo>
                      <a:pt x="0" y="13"/>
                    </a:lnTo>
                    <a:lnTo>
                      <a:pt x="30" y="4"/>
                    </a:lnTo>
                    <a:lnTo>
                      <a:pt x="79" y="0"/>
                    </a:lnTo>
                    <a:lnTo>
                      <a:pt x="108" y="4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37" name="Freeform 126">
                <a:extLst>
                  <a:ext uri="{FF2B5EF4-FFF2-40B4-BE49-F238E27FC236}">
                    <a16:creationId xmlns:a16="http://schemas.microsoft.com/office/drawing/2014/main" xmlns="" id="{F3EFA55D-9966-4C85-A8A9-513F98A4C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3314"/>
                <a:ext cx="66" cy="44"/>
              </a:xfrm>
              <a:custGeom>
                <a:avLst/>
                <a:gdLst>
                  <a:gd name="T0" fmla="*/ 104 w 133"/>
                  <a:gd name="T1" fmla="*/ 25 h 87"/>
                  <a:gd name="T2" fmla="*/ 38 w 133"/>
                  <a:gd name="T3" fmla="*/ 36 h 87"/>
                  <a:gd name="T4" fmla="*/ 0 w 133"/>
                  <a:gd name="T5" fmla="*/ 42 h 87"/>
                  <a:gd name="T6" fmla="*/ 3 w 133"/>
                  <a:gd name="T7" fmla="*/ 15 h 87"/>
                  <a:gd name="T8" fmla="*/ 41 w 133"/>
                  <a:gd name="T9" fmla="*/ 0 h 87"/>
                  <a:gd name="T10" fmla="*/ 76 w 133"/>
                  <a:gd name="T11" fmla="*/ 0 h 87"/>
                  <a:gd name="T12" fmla="*/ 112 w 133"/>
                  <a:gd name="T13" fmla="*/ 8 h 87"/>
                  <a:gd name="T14" fmla="*/ 133 w 133"/>
                  <a:gd name="T15" fmla="*/ 28 h 87"/>
                  <a:gd name="T16" fmla="*/ 133 w 133"/>
                  <a:gd name="T17" fmla="*/ 49 h 87"/>
                  <a:gd name="T18" fmla="*/ 117 w 133"/>
                  <a:gd name="T19" fmla="*/ 70 h 87"/>
                  <a:gd name="T20" fmla="*/ 87 w 133"/>
                  <a:gd name="T21" fmla="*/ 87 h 87"/>
                  <a:gd name="T22" fmla="*/ 62 w 133"/>
                  <a:gd name="T23" fmla="*/ 78 h 87"/>
                  <a:gd name="T24" fmla="*/ 76 w 133"/>
                  <a:gd name="T25" fmla="*/ 63 h 87"/>
                  <a:gd name="T26" fmla="*/ 104 w 133"/>
                  <a:gd name="T27" fmla="*/ 25 h 87"/>
                  <a:gd name="T28" fmla="*/ 104 w 133"/>
                  <a:gd name="T29" fmla="*/ 25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3"/>
                  <a:gd name="T46" fmla="*/ 0 h 87"/>
                  <a:gd name="T47" fmla="*/ 133 w 133"/>
                  <a:gd name="T48" fmla="*/ 87 h 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3" h="87">
                    <a:moveTo>
                      <a:pt x="104" y="25"/>
                    </a:moveTo>
                    <a:lnTo>
                      <a:pt x="38" y="36"/>
                    </a:lnTo>
                    <a:lnTo>
                      <a:pt x="0" y="42"/>
                    </a:lnTo>
                    <a:lnTo>
                      <a:pt x="3" y="15"/>
                    </a:lnTo>
                    <a:lnTo>
                      <a:pt x="41" y="0"/>
                    </a:lnTo>
                    <a:lnTo>
                      <a:pt x="76" y="0"/>
                    </a:lnTo>
                    <a:lnTo>
                      <a:pt x="112" y="8"/>
                    </a:lnTo>
                    <a:lnTo>
                      <a:pt x="133" y="28"/>
                    </a:lnTo>
                    <a:lnTo>
                      <a:pt x="133" y="49"/>
                    </a:lnTo>
                    <a:lnTo>
                      <a:pt x="117" y="70"/>
                    </a:lnTo>
                    <a:lnTo>
                      <a:pt x="87" y="87"/>
                    </a:lnTo>
                    <a:lnTo>
                      <a:pt x="62" y="78"/>
                    </a:lnTo>
                    <a:lnTo>
                      <a:pt x="76" y="63"/>
                    </a:lnTo>
                    <a:lnTo>
                      <a:pt x="104" y="25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38" name="Freeform 127">
                <a:extLst>
                  <a:ext uri="{FF2B5EF4-FFF2-40B4-BE49-F238E27FC236}">
                    <a16:creationId xmlns:a16="http://schemas.microsoft.com/office/drawing/2014/main" xmlns="" id="{18EADDBD-1204-467D-925F-3D401E4E6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3348"/>
                <a:ext cx="43" cy="24"/>
              </a:xfrm>
              <a:custGeom>
                <a:avLst/>
                <a:gdLst>
                  <a:gd name="T0" fmla="*/ 80 w 88"/>
                  <a:gd name="T1" fmla="*/ 0 h 50"/>
                  <a:gd name="T2" fmla="*/ 46 w 88"/>
                  <a:gd name="T3" fmla="*/ 25 h 50"/>
                  <a:gd name="T4" fmla="*/ 10 w 88"/>
                  <a:gd name="T5" fmla="*/ 42 h 50"/>
                  <a:gd name="T6" fmla="*/ 0 w 88"/>
                  <a:gd name="T7" fmla="*/ 50 h 50"/>
                  <a:gd name="T8" fmla="*/ 50 w 88"/>
                  <a:gd name="T9" fmla="*/ 50 h 50"/>
                  <a:gd name="T10" fmla="*/ 80 w 88"/>
                  <a:gd name="T11" fmla="*/ 37 h 50"/>
                  <a:gd name="T12" fmla="*/ 88 w 88"/>
                  <a:gd name="T13" fmla="*/ 16 h 50"/>
                  <a:gd name="T14" fmla="*/ 80 w 88"/>
                  <a:gd name="T15" fmla="*/ 0 h 50"/>
                  <a:gd name="T16" fmla="*/ 80 w 88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8"/>
                  <a:gd name="T28" fmla="*/ 0 h 50"/>
                  <a:gd name="T29" fmla="*/ 88 w 88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8" h="50">
                    <a:moveTo>
                      <a:pt x="80" y="0"/>
                    </a:moveTo>
                    <a:lnTo>
                      <a:pt x="46" y="25"/>
                    </a:lnTo>
                    <a:lnTo>
                      <a:pt x="10" y="42"/>
                    </a:lnTo>
                    <a:lnTo>
                      <a:pt x="0" y="50"/>
                    </a:lnTo>
                    <a:lnTo>
                      <a:pt x="50" y="50"/>
                    </a:lnTo>
                    <a:lnTo>
                      <a:pt x="80" y="37"/>
                    </a:lnTo>
                    <a:lnTo>
                      <a:pt x="88" y="16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39" name="Freeform 128">
                <a:extLst>
                  <a:ext uri="{FF2B5EF4-FFF2-40B4-BE49-F238E27FC236}">
                    <a16:creationId xmlns:a16="http://schemas.microsoft.com/office/drawing/2014/main" xmlns="" id="{0DD4D73E-213D-4A21-B7C8-DFEF6C721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" y="3371"/>
                <a:ext cx="41" cy="31"/>
              </a:xfrm>
              <a:custGeom>
                <a:avLst/>
                <a:gdLst>
                  <a:gd name="T0" fmla="*/ 71 w 84"/>
                  <a:gd name="T1" fmla="*/ 0 h 63"/>
                  <a:gd name="T2" fmla="*/ 33 w 84"/>
                  <a:gd name="T3" fmla="*/ 25 h 63"/>
                  <a:gd name="T4" fmla="*/ 0 w 84"/>
                  <a:gd name="T5" fmla="*/ 53 h 63"/>
                  <a:gd name="T6" fmla="*/ 21 w 84"/>
                  <a:gd name="T7" fmla="*/ 63 h 63"/>
                  <a:gd name="T8" fmla="*/ 50 w 84"/>
                  <a:gd name="T9" fmla="*/ 59 h 63"/>
                  <a:gd name="T10" fmla="*/ 74 w 84"/>
                  <a:gd name="T11" fmla="*/ 42 h 63"/>
                  <a:gd name="T12" fmla="*/ 84 w 84"/>
                  <a:gd name="T13" fmla="*/ 17 h 63"/>
                  <a:gd name="T14" fmla="*/ 71 w 84"/>
                  <a:gd name="T15" fmla="*/ 0 h 63"/>
                  <a:gd name="T16" fmla="*/ 71 w 84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63"/>
                  <a:gd name="T29" fmla="*/ 84 w 84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63">
                    <a:moveTo>
                      <a:pt x="71" y="0"/>
                    </a:moveTo>
                    <a:lnTo>
                      <a:pt x="33" y="25"/>
                    </a:lnTo>
                    <a:lnTo>
                      <a:pt x="0" y="53"/>
                    </a:lnTo>
                    <a:lnTo>
                      <a:pt x="21" y="63"/>
                    </a:lnTo>
                    <a:lnTo>
                      <a:pt x="50" y="59"/>
                    </a:lnTo>
                    <a:lnTo>
                      <a:pt x="74" y="42"/>
                    </a:lnTo>
                    <a:lnTo>
                      <a:pt x="84" y="1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40" name="Freeform 129">
                <a:extLst>
                  <a:ext uri="{FF2B5EF4-FFF2-40B4-BE49-F238E27FC236}">
                    <a16:creationId xmlns:a16="http://schemas.microsoft.com/office/drawing/2014/main" xmlns="" id="{800CA05A-6EFA-4F36-83C9-5A86B415D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" y="3310"/>
                <a:ext cx="50" cy="42"/>
              </a:xfrm>
              <a:custGeom>
                <a:avLst/>
                <a:gdLst>
                  <a:gd name="T0" fmla="*/ 54 w 101"/>
                  <a:gd name="T1" fmla="*/ 0 h 84"/>
                  <a:gd name="T2" fmla="*/ 80 w 101"/>
                  <a:gd name="T3" fmla="*/ 25 h 84"/>
                  <a:gd name="T4" fmla="*/ 101 w 101"/>
                  <a:gd name="T5" fmla="*/ 56 h 84"/>
                  <a:gd name="T6" fmla="*/ 71 w 101"/>
                  <a:gd name="T7" fmla="*/ 63 h 84"/>
                  <a:gd name="T8" fmla="*/ 35 w 101"/>
                  <a:gd name="T9" fmla="*/ 67 h 84"/>
                  <a:gd name="T10" fmla="*/ 14 w 101"/>
                  <a:gd name="T11" fmla="*/ 84 h 84"/>
                  <a:gd name="T12" fmla="*/ 0 w 101"/>
                  <a:gd name="T13" fmla="*/ 52 h 84"/>
                  <a:gd name="T14" fmla="*/ 25 w 101"/>
                  <a:gd name="T15" fmla="*/ 25 h 84"/>
                  <a:gd name="T16" fmla="*/ 54 w 101"/>
                  <a:gd name="T17" fmla="*/ 0 h 84"/>
                  <a:gd name="T18" fmla="*/ 54 w 101"/>
                  <a:gd name="T19" fmla="*/ 0 h 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"/>
                  <a:gd name="T31" fmla="*/ 0 h 84"/>
                  <a:gd name="T32" fmla="*/ 101 w 101"/>
                  <a:gd name="T33" fmla="*/ 84 h 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" h="84">
                    <a:moveTo>
                      <a:pt x="54" y="0"/>
                    </a:moveTo>
                    <a:lnTo>
                      <a:pt x="80" y="25"/>
                    </a:lnTo>
                    <a:lnTo>
                      <a:pt x="101" y="56"/>
                    </a:lnTo>
                    <a:lnTo>
                      <a:pt x="71" y="63"/>
                    </a:lnTo>
                    <a:lnTo>
                      <a:pt x="35" y="67"/>
                    </a:lnTo>
                    <a:lnTo>
                      <a:pt x="14" y="84"/>
                    </a:lnTo>
                    <a:lnTo>
                      <a:pt x="0" y="52"/>
                    </a:lnTo>
                    <a:lnTo>
                      <a:pt x="25" y="2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41" name="Freeform 130">
                <a:extLst>
                  <a:ext uri="{FF2B5EF4-FFF2-40B4-BE49-F238E27FC236}">
                    <a16:creationId xmlns:a16="http://schemas.microsoft.com/office/drawing/2014/main" xmlns="" id="{3E90C08E-8A92-4038-90EB-4567AE123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3435"/>
                <a:ext cx="37" cy="19"/>
              </a:xfrm>
              <a:custGeom>
                <a:avLst/>
                <a:gdLst>
                  <a:gd name="T0" fmla="*/ 49 w 74"/>
                  <a:gd name="T1" fmla="*/ 0 h 38"/>
                  <a:gd name="T2" fmla="*/ 11 w 74"/>
                  <a:gd name="T3" fmla="*/ 25 h 38"/>
                  <a:gd name="T4" fmla="*/ 0 w 74"/>
                  <a:gd name="T5" fmla="*/ 33 h 38"/>
                  <a:gd name="T6" fmla="*/ 41 w 74"/>
                  <a:gd name="T7" fmla="*/ 38 h 38"/>
                  <a:gd name="T8" fmla="*/ 66 w 74"/>
                  <a:gd name="T9" fmla="*/ 38 h 38"/>
                  <a:gd name="T10" fmla="*/ 74 w 74"/>
                  <a:gd name="T11" fmla="*/ 12 h 38"/>
                  <a:gd name="T12" fmla="*/ 49 w 74"/>
                  <a:gd name="T13" fmla="*/ 0 h 38"/>
                  <a:gd name="T14" fmla="*/ 49 w 74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38"/>
                  <a:gd name="T26" fmla="*/ 74 w 74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38">
                    <a:moveTo>
                      <a:pt x="49" y="0"/>
                    </a:moveTo>
                    <a:lnTo>
                      <a:pt x="11" y="25"/>
                    </a:lnTo>
                    <a:lnTo>
                      <a:pt x="0" y="33"/>
                    </a:lnTo>
                    <a:lnTo>
                      <a:pt x="41" y="38"/>
                    </a:lnTo>
                    <a:lnTo>
                      <a:pt x="66" y="38"/>
                    </a:lnTo>
                    <a:lnTo>
                      <a:pt x="74" y="1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42" name="Freeform 131">
                <a:extLst>
                  <a:ext uri="{FF2B5EF4-FFF2-40B4-BE49-F238E27FC236}">
                    <a16:creationId xmlns:a16="http://schemas.microsoft.com/office/drawing/2014/main" xmlns="" id="{7D6AF0C9-493D-4CED-9B62-08CA165D1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3280"/>
                <a:ext cx="37" cy="49"/>
              </a:xfrm>
              <a:custGeom>
                <a:avLst/>
                <a:gdLst>
                  <a:gd name="T0" fmla="*/ 42 w 75"/>
                  <a:gd name="T1" fmla="*/ 0 h 96"/>
                  <a:gd name="T2" fmla="*/ 16 w 75"/>
                  <a:gd name="T3" fmla="*/ 30 h 96"/>
                  <a:gd name="T4" fmla="*/ 0 w 75"/>
                  <a:gd name="T5" fmla="*/ 58 h 96"/>
                  <a:gd name="T6" fmla="*/ 37 w 75"/>
                  <a:gd name="T7" fmla="*/ 62 h 96"/>
                  <a:gd name="T8" fmla="*/ 29 w 75"/>
                  <a:gd name="T9" fmla="*/ 79 h 96"/>
                  <a:gd name="T10" fmla="*/ 46 w 75"/>
                  <a:gd name="T11" fmla="*/ 96 h 96"/>
                  <a:gd name="T12" fmla="*/ 71 w 75"/>
                  <a:gd name="T13" fmla="*/ 76 h 96"/>
                  <a:gd name="T14" fmla="*/ 75 w 75"/>
                  <a:gd name="T15" fmla="*/ 41 h 96"/>
                  <a:gd name="T16" fmla="*/ 57 w 75"/>
                  <a:gd name="T17" fmla="*/ 20 h 96"/>
                  <a:gd name="T18" fmla="*/ 42 w 75"/>
                  <a:gd name="T19" fmla="*/ 0 h 96"/>
                  <a:gd name="T20" fmla="*/ 42 w 75"/>
                  <a:gd name="T21" fmla="*/ 0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96"/>
                  <a:gd name="T35" fmla="*/ 75 w 75"/>
                  <a:gd name="T36" fmla="*/ 96 h 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96">
                    <a:moveTo>
                      <a:pt x="42" y="0"/>
                    </a:moveTo>
                    <a:lnTo>
                      <a:pt x="16" y="30"/>
                    </a:lnTo>
                    <a:lnTo>
                      <a:pt x="0" y="58"/>
                    </a:lnTo>
                    <a:lnTo>
                      <a:pt x="37" y="62"/>
                    </a:lnTo>
                    <a:lnTo>
                      <a:pt x="29" y="79"/>
                    </a:lnTo>
                    <a:lnTo>
                      <a:pt x="46" y="96"/>
                    </a:lnTo>
                    <a:lnTo>
                      <a:pt x="71" y="76"/>
                    </a:lnTo>
                    <a:lnTo>
                      <a:pt x="75" y="41"/>
                    </a:lnTo>
                    <a:lnTo>
                      <a:pt x="57" y="2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43" name="Freeform 132">
                <a:extLst>
                  <a:ext uri="{FF2B5EF4-FFF2-40B4-BE49-F238E27FC236}">
                    <a16:creationId xmlns:a16="http://schemas.microsoft.com/office/drawing/2014/main" xmlns="" id="{4EBE44C1-5F45-44FE-BE5D-2DAFC8AB7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352"/>
                <a:ext cx="44" cy="35"/>
              </a:xfrm>
              <a:custGeom>
                <a:avLst/>
                <a:gdLst>
                  <a:gd name="T0" fmla="*/ 0 w 87"/>
                  <a:gd name="T1" fmla="*/ 0 h 70"/>
                  <a:gd name="T2" fmla="*/ 45 w 87"/>
                  <a:gd name="T3" fmla="*/ 0 h 70"/>
                  <a:gd name="T4" fmla="*/ 70 w 87"/>
                  <a:gd name="T5" fmla="*/ 21 h 70"/>
                  <a:gd name="T6" fmla="*/ 87 w 87"/>
                  <a:gd name="T7" fmla="*/ 46 h 70"/>
                  <a:gd name="T8" fmla="*/ 78 w 87"/>
                  <a:gd name="T9" fmla="*/ 70 h 70"/>
                  <a:gd name="T10" fmla="*/ 59 w 87"/>
                  <a:gd name="T11" fmla="*/ 63 h 70"/>
                  <a:gd name="T12" fmla="*/ 32 w 87"/>
                  <a:gd name="T13" fmla="*/ 38 h 70"/>
                  <a:gd name="T14" fmla="*/ 11 w 87"/>
                  <a:gd name="T15" fmla="*/ 21 h 70"/>
                  <a:gd name="T16" fmla="*/ 0 w 87"/>
                  <a:gd name="T17" fmla="*/ 0 h 70"/>
                  <a:gd name="T18" fmla="*/ 0 w 87"/>
                  <a:gd name="T19" fmla="*/ 0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7"/>
                  <a:gd name="T31" fmla="*/ 0 h 70"/>
                  <a:gd name="T32" fmla="*/ 87 w 87"/>
                  <a:gd name="T33" fmla="*/ 70 h 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7" h="70">
                    <a:moveTo>
                      <a:pt x="0" y="0"/>
                    </a:moveTo>
                    <a:lnTo>
                      <a:pt x="45" y="0"/>
                    </a:lnTo>
                    <a:lnTo>
                      <a:pt x="70" y="21"/>
                    </a:lnTo>
                    <a:lnTo>
                      <a:pt x="87" y="46"/>
                    </a:lnTo>
                    <a:lnTo>
                      <a:pt x="78" y="70"/>
                    </a:lnTo>
                    <a:lnTo>
                      <a:pt x="59" y="63"/>
                    </a:lnTo>
                    <a:lnTo>
                      <a:pt x="32" y="38"/>
                    </a:lnTo>
                    <a:lnTo>
                      <a:pt x="1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44" name="Freeform 133">
                <a:extLst>
                  <a:ext uri="{FF2B5EF4-FFF2-40B4-BE49-F238E27FC236}">
                    <a16:creationId xmlns:a16="http://schemas.microsoft.com/office/drawing/2014/main" xmlns="" id="{7D43C603-97DD-45DC-98EE-673BDFAA1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3130"/>
                <a:ext cx="27" cy="28"/>
              </a:xfrm>
              <a:custGeom>
                <a:avLst/>
                <a:gdLst>
                  <a:gd name="T0" fmla="*/ 21 w 53"/>
                  <a:gd name="T1" fmla="*/ 0 h 55"/>
                  <a:gd name="T2" fmla="*/ 0 w 53"/>
                  <a:gd name="T3" fmla="*/ 38 h 55"/>
                  <a:gd name="T4" fmla="*/ 8 w 53"/>
                  <a:gd name="T5" fmla="*/ 55 h 55"/>
                  <a:gd name="T6" fmla="*/ 38 w 53"/>
                  <a:gd name="T7" fmla="*/ 42 h 55"/>
                  <a:gd name="T8" fmla="*/ 53 w 53"/>
                  <a:gd name="T9" fmla="*/ 21 h 55"/>
                  <a:gd name="T10" fmla="*/ 38 w 53"/>
                  <a:gd name="T11" fmla="*/ 0 h 55"/>
                  <a:gd name="T12" fmla="*/ 21 w 53"/>
                  <a:gd name="T13" fmla="*/ 0 h 55"/>
                  <a:gd name="T14" fmla="*/ 21 w 53"/>
                  <a:gd name="T15" fmla="*/ 0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55"/>
                  <a:gd name="T26" fmla="*/ 53 w 53"/>
                  <a:gd name="T27" fmla="*/ 55 h 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55">
                    <a:moveTo>
                      <a:pt x="21" y="0"/>
                    </a:moveTo>
                    <a:lnTo>
                      <a:pt x="0" y="38"/>
                    </a:lnTo>
                    <a:lnTo>
                      <a:pt x="8" y="55"/>
                    </a:lnTo>
                    <a:lnTo>
                      <a:pt x="38" y="42"/>
                    </a:lnTo>
                    <a:lnTo>
                      <a:pt x="53" y="21"/>
                    </a:lnTo>
                    <a:lnTo>
                      <a:pt x="3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45" name="Freeform 134">
                <a:extLst>
                  <a:ext uri="{FF2B5EF4-FFF2-40B4-BE49-F238E27FC236}">
                    <a16:creationId xmlns:a16="http://schemas.microsoft.com/office/drawing/2014/main" xmlns="" id="{035A20B2-DE44-481B-8FC6-888AB01A4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3191"/>
                <a:ext cx="46" cy="44"/>
              </a:xfrm>
              <a:custGeom>
                <a:avLst/>
                <a:gdLst>
                  <a:gd name="T0" fmla="*/ 67 w 93"/>
                  <a:gd name="T1" fmla="*/ 0 h 87"/>
                  <a:gd name="T2" fmla="*/ 42 w 93"/>
                  <a:gd name="T3" fmla="*/ 28 h 87"/>
                  <a:gd name="T4" fmla="*/ 13 w 93"/>
                  <a:gd name="T5" fmla="*/ 70 h 87"/>
                  <a:gd name="T6" fmla="*/ 0 w 93"/>
                  <a:gd name="T7" fmla="*/ 83 h 87"/>
                  <a:gd name="T8" fmla="*/ 30 w 93"/>
                  <a:gd name="T9" fmla="*/ 87 h 87"/>
                  <a:gd name="T10" fmla="*/ 38 w 93"/>
                  <a:gd name="T11" fmla="*/ 66 h 87"/>
                  <a:gd name="T12" fmla="*/ 78 w 93"/>
                  <a:gd name="T13" fmla="*/ 55 h 87"/>
                  <a:gd name="T14" fmla="*/ 93 w 93"/>
                  <a:gd name="T15" fmla="*/ 34 h 87"/>
                  <a:gd name="T16" fmla="*/ 78 w 93"/>
                  <a:gd name="T17" fmla="*/ 4 h 87"/>
                  <a:gd name="T18" fmla="*/ 67 w 93"/>
                  <a:gd name="T19" fmla="*/ 0 h 87"/>
                  <a:gd name="T20" fmla="*/ 67 w 93"/>
                  <a:gd name="T21" fmla="*/ 0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87"/>
                  <a:gd name="T35" fmla="*/ 93 w 93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87">
                    <a:moveTo>
                      <a:pt x="67" y="0"/>
                    </a:moveTo>
                    <a:lnTo>
                      <a:pt x="42" y="28"/>
                    </a:lnTo>
                    <a:lnTo>
                      <a:pt x="13" y="70"/>
                    </a:lnTo>
                    <a:lnTo>
                      <a:pt x="0" y="83"/>
                    </a:lnTo>
                    <a:lnTo>
                      <a:pt x="30" y="87"/>
                    </a:lnTo>
                    <a:lnTo>
                      <a:pt x="38" y="66"/>
                    </a:lnTo>
                    <a:lnTo>
                      <a:pt x="78" y="55"/>
                    </a:lnTo>
                    <a:lnTo>
                      <a:pt x="93" y="34"/>
                    </a:lnTo>
                    <a:lnTo>
                      <a:pt x="78" y="4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46" name="Freeform 135">
                <a:extLst>
                  <a:ext uri="{FF2B5EF4-FFF2-40B4-BE49-F238E27FC236}">
                    <a16:creationId xmlns:a16="http://schemas.microsoft.com/office/drawing/2014/main" xmlns="" id="{1F5A36C7-7479-46B1-9462-E7F88E43C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3109"/>
                <a:ext cx="25" cy="13"/>
              </a:xfrm>
              <a:custGeom>
                <a:avLst/>
                <a:gdLst>
                  <a:gd name="T0" fmla="*/ 0 w 52"/>
                  <a:gd name="T1" fmla="*/ 10 h 27"/>
                  <a:gd name="T2" fmla="*/ 35 w 52"/>
                  <a:gd name="T3" fmla="*/ 0 h 27"/>
                  <a:gd name="T4" fmla="*/ 52 w 52"/>
                  <a:gd name="T5" fmla="*/ 17 h 27"/>
                  <a:gd name="T6" fmla="*/ 42 w 52"/>
                  <a:gd name="T7" fmla="*/ 27 h 27"/>
                  <a:gd name="T8" fmla="*/ 0 w 52"/>
                  <a:gd name="T9" fmla="*/ 10 h 27"/>
                  <a:gd name="T10" fmla="*/ 0 w 52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27"/>
                  <a:gd name="T20" fmla="*/ 52 w 52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27">
                    <a:moveTo>
                      <a:pt x="0" y="10"/>
                    </a:moveTo>
                    <a:lnTo>
                      <a:pt x="35" y="0"/>
                    </a:lnTo>
                    <a:lnTo>
                      <a:pt x="52" y="17"/>
                    </a:lnTo>
                    <a:lnTo>
                      <a:pt x="42" y="2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47" name="Freeform 136">
                <a:extLst>
                  <a:ext uri="{FF2B5EF4-FFF2-40B4-BE49-F238E27FC236}">
                    <a16:creationId xmlns:a16="http://schemas.microsoft.com/office/drawing/2014/main" xmlns="" id="{2ED6DA06-BC8C-4C2A-9B72-4F18CCB1F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8" y="3295"/>
                <a:ext cx="42" cy="32"/>
              </a:xfrm>
              <a:custGeom>
                <a:avLst/>
                <a:gdLst>
                  <a:gd name="T0" fmla="*/ 63 w 84"/>
                  <a:gd name="T1" fmla="*/ 0 h 63"/>
                  <a:gd name="T2" fmla="*/ 31 w 84"/>
                  <a:gd name="T3" fmla="*/ 8 h 63"/>
                  <a:gd name="T4" fmla="*/ 0 w 84"/>
                  <a:gd name="T5" fmla="*/ 46 h 63"/>
                  <a:gd name="T6" fmla="*/ 4 w 84"/>
                  <a:gd name="T7" fmla="*/ 63 h 63"/>
                  <a:gd name="T8" fmla="*/ 31 w 84"/>
                  <a:gd name="T9" fmla="*/ 46 h 63"/>
                  <a:gd name="T10" fmla="*/ 63 w 84"/>
                  <a:gd name="T11" fmla="*/ 28 h 63"/>
                  <a:gd name="T12" fmla="*/ 63 w 84"/>
                  <a:gd name="T13" fmla="*/ 53 h 63"/>
                  <a:gd name="T14" fmla="*/ 84 w 84"/>
                  <a:gd name="T15" fmla="*/ 46 h 63"/>
                  <a:gd name="T16" fmla="*/ 84 w 84"/>
                  <a:gd name="T17" fmla="*/ 21 h 63"/>
                  <a:gd name="T18" fmla="*/ 78 w 84"/>
                  <a:gd name="T19" fmla="*/ 0 h 63"/>
                  <a:gd name="T20" fmla="*/ 63 w 84"/>
                  <a:gd name="T21" fmla="*/ 0 h 63"/>
                  <a:gd name="T22" fmla="*/ 63 w 84"/>
                  <a:gd name="T23" fmla="*/ 0 h 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"/>
                  <a:gd name="T37" fmla="*/ 0 h 63"/>
                  <a:gd name="T38" fmla="*/ 84 w 84"/>
                  <a:gd name="T39" fmla="*/ 63 h 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" h="63">
                    <a:moveTo>
                      <a:pt x="63" y="0"/>
                    </a:moveTo>
                    <a:lnTo>
                      <a:pt x="31" y="8"/>
                    </a:lnTo>
                    <a:lnTo>
                      <a:pt x="0" y="46"/>
                    </a:lnTo>
                    <a:lnTo>
                      <a:pt x="4" y="63"/>
                    </a:lnTo>
                    <a:lnTo>
                      <a:pt x="31" y="46"/>
                    </a:lnTo>
                    <a:lnTo>
                      <a:pt x="63" y="28"/>
                    </a:lnTo>
                    <a:lnTo>
                      <a:pt x="63" y="53"/>
                    </a:lnTo>
                    <a:lnTo>
                      <a:pt x="84" y="46"/>
                    </a:lnTo>
                    <a:lnTo>
                      <a:pt x="84" y="21"/>
                    </a:lnTo>
                    <a:lnTo>
                      <a:pt x="78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48" name="Freeform 137">
                <a:extLst>
                  <a:ext uri="{FF2B5EF4-FFF2-40B4-BE49-F238E27FC236}">
                    <a16:creationId xmlns:a16="http://schemas.microsoft.com/office/drawing/2014/main" xmlns="" id="{963E31BD-CEBA-401B-A5F7-C0936F1A7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3237"/>
                <a:ext cx="62" cy="54"/>
              </a:xfrm>
              <a:custGeom>
                <a:avLst/>
                <a:gdLst>
                  <a:gd name="T0" fmla="*/ 74 w 123"/>
                  <a:gd name="T1" fmla="*/ 0 h 108"/>
                  <a:gd name="T2" fmla="*/ 24 w 123"/>
                  <a:gd name="T3" fmla="*/ 38 h 108"/>
                  <a:gd name="T4" fmla="*/ 0 w 123"/>
                  <a:gd name="T5" fmla="*/ 59 h 108"/>
                  <a:gd name="T6" fmla="*/ 20 w 123"/>
                  <a:gd name="T7" fmla="*/ 84 h 108"/>
                  <a:gd name="T8" fmla="*/ 39 w 123"/>
                  <a:gd name="T9" fmla="*/ 59 h 108"/>
                  <a:gd name="T10" fmla="*/ 53 w 123"/>
                  <a:gd name="T11" fmla="*/ 76 h 108"/>
                  <a:gd name="T12" fmla="*/ 49 w 123"/>
                  <a:gd name="T13" fmla="*/ 101 h 108"/>
                  <a:gd name="T14" fmla="*/ 76 w 123"/>
                  <a:gd name="T15" fmla="*/ 108 h 108"/>
                  <a:gd name="T16" fmla="*/ 108 w 123"/>
                  <a:gd name="T17" fmla="*/ 84 h 108"/>
                  <a:gd name="T18" fmla="*/ 123 w 123"/>
                  <a:gd name="T19" fmla="*/ 42 h 108"/>
                  <a:gd name="T20" fmla="*/ 114 w 123"/>
                  <a:gd name="T21" fmla="*/ 17 h 108"/>
                  <a:gd name="T22" fmla="*/ 96 w 123"/>
                  <a:gd name="T23" fmla="*/ 6 h 108"/>
                  <a:gd name="T24" fmla="*/ 74 w 123"/>
                  <a:gd name="T25" fmla="*/ 0 h 108"/>
                  <a:gd name="T26" fmla="*/ 74 w 123"/>
                  <a:gd name="T27" fmla="*/ 0 h 10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"/>
                  <a:gd name="T43" fmla="*/ 0 h 108"/>
                  <a:gd name="T44" fmla="*/ 123 w 123"/>
                  <a:gd name="T45" fmla="*/ 108 h 10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" h="108">
                    <a:moveTo>
                      <a:pt x="74" y="0"/>
                    </a:moveTo>
                    <a:lnTo>
                      <a:pt x="24" y="38"/>
                    </a:lnTo>
                    <a:lnTo>
                      <a:pt x="0" y="59"/>
                    </a:lnTo>
                    <a:lnTo>
                      <a:pt x="20" y="84"/>
                    </a:lnTo>
                    <a:lnTo>
                      <a:pt x="39" y="59"/>
                    </a:lnTo>
                    <a:lnTo>
                      <a:pt x="53" y="76"/>
                    </a:lnTo>
                    <a:lnTo>
                      <a:pt x="49" y="101"/>
                    </a:lnTo>
                    <a:lnTo>
                      <a:pt x="76" y="108"/>
                    </a:lnTo>
                    <a:lnTo>
                      <a:pt x="108" y="84"/>
                    </a:lnTo>
                    <a:lnTo>
                      <a:pt x="123" y="42"/>
                    </a:lnTo>
                    <a:lnTo>
                      <a:pt x="114" y="17"/>
                    </a:lnTo>
                    <a:lnTo>
                      <a:pt x="9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49" name="Freeform 138">
                <a:extLst>
                  <a:ext uri="{FF2B5EF4-FFF2-40B4-BE49-F238E27FC236}">
                    <a16:creationId xmlns:a16="http://schemas.microsoft.com/office/drawing/2014/main" xmlns="" id="{4583A70C-9602-42E8-A0CD-C3C7CAAFF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7" y="3353"/>
                <a:ext cx="44" cy="28"/>
              </a:xfrm>
              <a:custGeom>
                <a:avLst/>
                <a:gdLst>
                  <a:gd name="T0" fmla="*/ 40 w 90"/>
                  <a:gd name="T1" fmla="*/ 25 h 55"/>
                  <a:gd name="T2" fmla="*/ 90 w 90"/>
                  <a:gd name="T3" fmla="*/ 30 h 55"/>
                  <a:gd name="T4" fmla="*/ 84 w 90"/>
                  <a:gd name="T5" fmla="*/ 45 h 55"/>
                  <a:gd name="T6" fmla="*/ 34 w 90"/>
                  <a:gd name="T7" fmla="*/ 55 h 55"/>
                  <a:gd name="T8" fmla="*/ 0 w 90"/>
                  <a:gd name="T9" fmla="*/ 42 h 55"/>
                  <a:gd name="T10" fmla="*/ 4 w 90"/>
                  <a:gd name="T11" fmla="*/ 13 h 55"/>
                  <a:gd name="T12" fmla="*/ 31 w 90"/>
                  <a:gd name="T13" fmla="*/ 0 h 55"/>
                  <a:gd name="T14" fmla="*/ 52 w 90"/>
                  <a:gd name="T15" fmla="*/ 9 h 55"/>
                  <a:gd name="T16" fmla="*/ 40 w 90"/>
                  <a:gd name="T17" fmla="*/ 25 h 55"/>
                  <a:gd name="T18" fmla="*/ 40 w 90"/>
                  <a:gd name="T19" fmla="*/ 25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0"/>
                  <a:gd name="T31" fmla="*/ 0 h 55"/>
                  <a:gd name="T32" fmla="*/ 90 w 90"/>
                  <a:gd name="T33" fmla="*/ 55 h 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0" h="55">
                    <a:moveTo>
                      <a:pt x="40" y="25"/>
                    </a:moveTo>
                    <a:lnTo>
                      <a:pt x="90" y="30"/>
                    </a:lnTo>
                    <a:lnTo>
                      <a:pt x="84" y="45"/>
                    </a:lnTo>
                    <a:lnTo>
                      <a:pt x="34" y="55"/>
                    </a:lnTo>
                    <a:lnTo>
                      <a:pt x="0" y="42"/>
                    </a:lnTo>
                    <a:lnTo>
                      <a:pt x="4" y="13"/>
                    </a:lnTo>
                    <a:lnTo>
                      <a:pt x="31" y="0"/>
                    </a:lnTo>
                    <a:lnTo>
                      <a:pt x="52" y="9"/>
                    </a:lnTo>
                    <a:lnTo>
                      <a:pt x="40" y="25"/>
                    </a:lnTo>
                    <a:close/>
                  </a:path>
                </a:pathLst>
              </a:custGeom>
              <a:solidFill>
                <a:srgbClr val="599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50" name="Freeform 139">
                <a:extLst>
                  <a:ext uri="{FF2B5EF4-FFF2-40B4-BE49-F238E27FC236}">
                    <a16:creationId xmlns:a16="http://schemas.microsoft.com/office/drawing/2014/main" xmlns="" id="{417AD620-E710-4EFA-91BD-2D0D68D1C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3320"/>
                <a:ext cx="57" cy="40"/>
              </a:xfrm>
              <a:custGeom>
                <a:avLst/>
                <a:gdLst>
                  <a:gd name="T0" fmla="*/ 93 w 114"/>
                  <a:gd name="T1" fmla="*/ 0 h 80"/>
                  <a:gd name="T2" fmla="*/ 53 w 114"/>
                  <a:gd name="T3" fmla="*/ 21 h 80"/>
                  <a:gd name="T4" fmla="*/ 13 w 114"/>
                  <a:gd name="T5" fmla="*/ 42 h 80"/>
                  <a:gd name="T6" fmla="*/ 0 w 114"/>
                  <a:gd name="T7" fmla="*/ 59 h 80"/>
                  <a:gd name="T8" fmla="*/ 40 w 114"/>
                  <a:gd name="T9" fmla="*/ 52 h 80"/>
                  <a:gd name="T10" fmla="*/ 69 w 114"/>
                  <a:gd name="T11" fmla="*/ 38 h 80"/>
                  <a:gd name="T12" fmla="*/ 65 w 114"/>
                  <a:gd name="T13" fmla="*/ 52 h 80"/>
                  <a:gd name="T14" fmla="*/ 40 w 114"/>
                  <a:gd name="T15" fmla="*/ 80 h 80"/>
                  <a:gd name="T16" fmla="*/ 82 w 114"/>
                  <a:gd name="T17" fmla="*/ 63 h 80"/>
                  <a:gd name="T18" fmla="*/ 107 w 114"/>
                  <a:gd name="T19" fmla="*/ 42 h 80"/>
                  <a:gd name="T20" fmla="*/ 114 w 114"/>
                  <a:gd name="T21" fmla="*/ 14 h 80"/>
                  <a:gd name="T22" fmla="*/ 93 w 114"/>
                  <a:gd name="T23" fmla="*/ 0 h 80"/>
                  <a:gd name="T24" fmla="*/ 93 w 114"/>
                  <a:gd name="T25" fmla="*/ 0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4"/>
                  <a:gd name="T40" fmla="*/ 0 h 80"/>
                  <a:gd name="T41" fmla="*/ 114 w 11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4" h="80">
                    <a:moveTo>
                      <a:pt x="93" y="0"/>
                    </a:moveTo>
                    <a:lnTo>
                      <a:pt x="53" y="21"/>
                    </a:lnTo>
                    <a:lnTo>
                      <a:pt x="13" y="42"/>
                    </a:lnTo>
                    <a:lnTo>
                      <a:pt x="0" y="59"/>
                    </a:lnTo>
                    <a:lnTo>
                      <a:pt x="40" y="52"/>
                    </a:lnTo>
                    <a:lnTo>
                      <a:pt x="69" y="38"/>
                    </a:lnTo>
                    <a:lnTo>
                      <a:pt x="65" y="52"/>
                    </a:lnTo>
                    <a:lnTo>
                      <a:pt x="40" y="80"/>
                    </a:lnTo>
                    <a:lnTo>
                      <a:pt x="82" y="63"/>
                    </a:lnTo>
                    <a:lnTo>
                      <a:pt x="107" y="42"/>
                    </a:lnTo>
                    <a:lnTo>
                      <a:pt x="114" y="14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51" name="Freeform 140">
                <a:extLst>
                  <a:ext uri="{FF2B5EF4-FFF2-40B4-BE49-F238E27FC236}">
                    <a16:creationId xmlns:a16="http://schemas.microsoft.com/office/drawing/2014/main" xmlns="" id="{C7744BDC-91AD-472D-ADCF-1EBE1D09C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3318"/>
                <a:ext cx="50" cy="30"/>
              </a:xfrm>
              <a:custGeom>
                <a:avLst/>
                <a:gdLst>
                  <a:gd name="T0" fmla="*/ 0 w 101"/>
                  <a:gd name="T1" fmla="*/ 0 h 58"/>
                  <a:gd name="T2" fmla="*/ 49 w 101"/>
                  <a:gd name="T3" fmla="*/ 24 h 58"/>
                  <a:gd name="T4" fmla="*/ 82 w 101"/>
                  <a:gd name="T5" fmla="*/ 34 h 58"/>
                  <a:gd name="T6" fmla="*/ 101 w 101"/>
                  <a:gd name="T7" fmla="*/ 38 h 58"/>
                  <a:gd name="T8" fmla="*/ 87 w 101"/>
                  <a:gd name="T9" fmla="*/ 55 h 58"/>
                  <a:gd name="T10" fmla="*/ 49 w 101"/>
                  <a:gd name="T11" fmla="*/ 58 h 58"/>
                  <a:gd name="T12" fmla="*/ 15 w 101"/>
                  <a:gd name="T13" fmla="*/ 38 h 58"/>
                  <a:gd name="T14" fmla="*/ 0 w 101"/>
                  <a:gd name="T15" fmla="*/ 20 h 58"/>
                  <a:gd name="T16" fmla="*/ 0 w 101"/>
                  <a:gd name="T17" fmla="*/ 0 h 58"/>
                  <a:gd name="T18" fmla="*/ 0 w 101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"/>
                  <a:gd name="T31" fmla="*/ 0 h 58"/>
                  <a:gd name="T32" fmla="*/ 101 w 101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" h="58">
                    <a:moveTo>
                      <a:pt x="0" y="0"/>
                    </a:moveTo>
                    <a:lnTo>
                      <a:pt x="49" y="24"/>
                    </a:lnTo>
                    <a:lnTo>
                      <a:pt x="82" y="34"/>
                    </a:lnTo>
                    <a:lnTo>
                      <a:pt x="101" y="38"/>
                    </a:lnTo>
                    <a:lnTo>
                      <a:pt x="87" y="55"/>
                    </a:lnTo>
                    <a:lnTo>
                      <a:pt x="49" y="58"/>
                    </a:lnTo>
                    <a:lnTo>
                      <a:pt x="15" y="38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52" name="Freeform 141">
                <a:extLst>
                  <a:ext uri="{FF2B5EF4-FFF2-40B4-BE49-F238E27FC236}">
                    <a16:creationId xmlns:a16="http://schemas.microsoft.com/office/drawing/2014/main" xmlns="" id="{0DCA90C3-D323-41C4-997A-196C6A6F6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3" y="3446"/>
                <a:ext cx="80" cy="40"/>
              </a:xfrm>
              <a:custGeom>
                <a:avLst/>
                <a:gdLst>
                  <a:gd name="T0" fmla="*/ 6 w 160"/>
                  <a:gd name="T1" fmla="*/ 0 h 80"/>
                  <a:gd name="T2" fmla="*/ 48 w 160"/>
                  <a:gd name="T3" fmla="*/ 12 h 80"/>
                  <a:gd name="T4" fmla="*/ 101 w 160"/>
                  <a:gd name="T5" fmla="*/ 17 h 80"/>
                  <a:gd name="T6" fmla="*/ 151 w 160"/>
                  <a:gd name="T7" fmla="*/ 12 h 80"/>
                  <a:gd name="T8" fmla="*/ 160 w 160"/>
                  <a:gd name="T9" fmla="*/ 33 h 80"/>
                  <a:gd name="T10" fmla="*/ 118 w 160"/>
                  <a:gd name="T11" fmla="*/ 67 h 80"/>
                  <a:gd name="T12" fmla="*/ 94 w 160"/>
                  <a:gd name="T13" fmla="*/ 80 h 80"/>
                  <a:gd name="T14" fmla="*/ 90 w 160"/>
                  <a:gd name="T15" fmla="*/ 63 h 80"/>
                  <a:gd name="T16" fmla="*/ 63 w 160"/>
                  <a:gd name="T17" fmla="*/ 74 h 80"/>
                  <a:gd name="T18" fmla="*/ 63 w 160"/>
                  <a:gd name="T19" fmla="*/ 50 h 80"/>
                  <a:gd name="T20" fmla="*/ 31 w 160"/>
                  <a:gd name="T21" fmla="*/ 38 h 80"/>
                  <a:gd name="T22" fmla="*/ 0 w 160"/>
                  <a:gd name="T23" fmla="*/ 25 h 80"/>
                  <a:gd name="T24" fmla="*/ 6 w 160"/>
                  <a:gd name="T25" fmla="*/ 0 h 80"/>
                  <a:gd name="T26" fmla="*/ 6 w 160"/>
                  <a:gd name="T27" fmla="*/ 0 h 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0"/>
                  <a:gd name="T43" fmla="*/ 0 h 80"/>
                  <a:gd name="T44" fmla="*/ 160 w 160"/>
                  <a:gd name="T45" fmla="*/ 80 h 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0" h="80">
                    <a:moveTo>
                      <a:pt x="6" y="0"/>
                    </a:moveTo>
                    <a:lnTo>
                      <a:pt x="48" y="12"/>
                    </a:lnTo>
                    <a:lnTo>
                      <a:pt x="101" y="17"/>
                    </a:lnTo>
                    <a:lnTo>
                      <a:pt x="151" y="12"/>
                    </a:lnTo>
                    <a:lnTo>
                      <a:pt x="160" y="33"/>
                    </a:lnTo>
                    <a:lnTo>
                      <a:pt x="118" y="67"/>
                    </a:lnTo>
                    <a:lnTo>
                      <a:pt x="94" y="80"/>
                    </a:lnTo>
                    <a:lnTo>
                      <a:pt x="90" y="63"/>
                    </a:lnTo>
                    <a:lnTo>
                      <a:pt x="63" y="74"/>
                    </a:lnTo>
                    <a:lnTo>
                      <a:pt x="63" y="50"/>
                    </a:lnTo>
                    <a:lnTo>
                      <a:pt x="31" y="38"/>
                    </a:lnTo>
                    <a:lnTo>
                      <a:pt x="0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53" name="Freeform 142">
                <a:extLst>
                  <a:ext uri="{FF2B5EF4-FFF2-40B4-BE49-F238E27FC236}">
                    <a16:creationId xmlns:a16="http://schemas.microsoft.com/office/drawing/2014/main" xmlns="" id="{2CD185DD-A79D-48E3-B956-BABFE4351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3164"/>
                <a:ext cx="72" cy="71"/>
              </a:xfrm>
              <a:custGeom>
                <a:avLst/>
                <a:gdLst>
                  <a:gd name="T0" fmla="*/ 126 w 145"/>
                  <a:gd name="T1" fmla="*/ 0 h 140"/>
                  <a:gd name="T2" fmla="*/ 92 w 145"/>
                  <a:gd name="T3" fmla="*/ 40 h 140"/>
                  <a:gd name="T4" fmla="*/ 50 w 145"/>
                  <a:gd name="T5" fmla="*/ 74 h 140"/>
                  <a:gd name="T6" fmla="*/ 29 w 145"/>
                  <a:gd name="T7" fmla="*/ 91 h 140"/>
                  <a:gd name="T8" fmla="*/ 0 w 145"/>
                  <a:gd name="T9" fmla="*/ 102 h 140"/>
                  <a:gd name="T10" fmla="*/ 54 w 145"/>
                  <a:gd name="T11" fmla="*/ 102 h 140"/>
                  <a:gd name="T12" fmla="*/ 88 w 145"/>
                  <a:gd name="T13" fmla="*/ 91 h 140"/>
                  <a:gd name="T14" fmla="*/ 63 w 145"/>
                  <a:gd name="T15" fmla="*/ 112 h 140"/>
                  <a:gd name="T16" fmla="*/ 46 w 145"/>
                  <a:gd name="T17" fmla="*/ 140 h 140"/>
                  <a:gd name="T18" fmla="*/ 88 w 145"/>
                  <a:gd name="T19" fmla="*/ 133 h 140"/>
                  <a:gd name="T20" fmla="*/ 126 w 145"/>
                  <a:gd name="T21" fmla="*/ 95 h 140"/>
                  <a:gd name="T22" fmla="*/ 145 w 145"/>
                  <a:gd name="T23" fmla="*/ 66 h 140"/>
                  <a:gd name="T24" fmla="*/ 145 w 145"/>
                  <a:gd name="T25" fmla="*/ 45 h 140"/>
                  <a:gd name="T26" fmla="*/ 126 w 145"/>
                  <a:gd name="T27" fmla="*/ 45 h 140"/>
                  <a:gd name="T28" fmla="*/ 137 w 145"/>
                  <a:gd name="T29" fmla="*/ 24 h 140"/>
                  <a:gd name="T30" fmla="*/ 126 w 145"/>
                  <a:gd name="T31" fmla="*/ 0 h 140"/>
                  <a:gd name="T32" fmla="*/ 126 w 145"/>
                  <a:gd name="T33" fmla="*/ 0 h 1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5"/>
                  <a:gd name="T52" fmla="*/ 0 h 140"/>
                  <a:gd name="T53" fmla="*/ 145 w 145"/>
                  <a:gd name="T54" fmla="*/ 140 h 1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5" h="140">
                    <a:moveTo>
                      <a:pt x="126" y="0"/>
                    </a:moveTo>
                    <a:lnTo>
                      <a:pt x="92" y="40"/>
                    </a:lnTo>
                    <a:lnTo>
                      <a:pt x="50" y="74"/>
                    </a:lnTo>
                    <a:lnTo>
                      <a:pt x="29" y="91"/>
                    </a:lnTo>
                    <a:lnTo>
                      <a:pt x="0" y="102"/>
                    </a:lnTo>
                    <a:lnTo>
                      <a:pt x="54" y="102"/>
                    </a:lnTo>
                    <a:lnTo>
                      <a:pt x="88" y="91"/>
                    </a:lnTo>
                    <a:lnTo>
                      <a:pt x="63" y="112"/>
                    </a:lnTo>
                    <a:lnTo>
                      <a:pt x="46" y="140"/>
                    </a:lnTo>
                    <a:lnTo>
                      <a:pt x="88" y="133"/>
                    </a:lnTo>
                    <a:lnTo>
                      <a:pt x="126" y="95"/>
                    </a:lnTo>
                    <a:lnTo>
                      <a:pt x="145" y="66"/>
                    </a:lnTo>
                    <a:lnTo>
                      <a:pt x="145" y="45"/>
                    </a:lnTo>
                    <a:lnTo>
                      <a:pt x="126" y="45"/>
                    </a:lnTo>
                    <a:lnTo>
                      <a:pt x="137" y="2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54" name="Freeform 143">
                <a:extLst>
                  <a:ext uri="{FF2B5EF4-FFF2-40B4-BE49-F238E27FC236}">
                    <a16:creationId xmlns:a16="http://schemas.microsoft.com/office/drawing/2014/main" xmlns="" id="{70EB206C-8C6F-4C40-8C25-2942F1112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3247"/>
                <a:ext cx="34" cy="36"/>
              </a:xfrm>
              <a:custGeom>
                <a:avLst/>
                <a:gdLst>
                  <a:gd name="T0" fmla="*/ 49 w 66"/>
                  <a:gd name="T1" fmla="*/ 0 h 72"/>
                  <a:gd name="T2" fmla="*/ 13 w 66"/>
                  <a:gd name="T3" fmla="*/ 34 h 72"/>
                  <a:gd name="T4" fmla="*/ 0 w 66"/>
                  <a:gd name="T5" fmla="*/ 55 h 72"/>
                  <a:gd name="T6" fmla="*/ 21 w 66"/>
                  <a:gd name="T7" fmla="*/ 72 h 72"/>
                  <a:gd name="T8" fmla="*/ 49 w 66"/>
                  <a:gd name="T9" fmla="*/ 59 h 72"/>
                  <a:gd name="T10" fmla="*/ 66 w 66"/>
                  <a:gd name="T11" fmla="*/ 34 h 72"/>
                  <a:gd name="T12" fmla="*/ 49 w 66"/>
                  <a:gd name="T13" fmla="*/ 0 h 72"/>
                  <a:gd name="T14" fmla="*/ 49 w 66"/>
                  <a:gd name="T15" fmla="*/ 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2"/>
                  <a:gd name="T26" fmla="*/ 66 w 66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2">
                    <a:moveTo>
                      <a:pt x="49" y="0"/>
                    </a:moveTo>
                    <a:lnTo>
                      <a:pt x="13" y="34"/>
                    </a:lnTo>
                    <a:lnTo>
                      <a:pt x="0" y="55"/>
                    </a:lnTo>
                    <a:lnTo>
                      <a:pt x="21" y="72"/>
                    </a:lnTo>
                    <a:lnTo>
                      <a:pt x="49" y="59"/>
                    </a:lnTo>
                    <a:lnTo>
                      <a:pt x="66" y="3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599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55" name="Freeform 144">
                <a:extLst>
                  <a:ext uri="{FF2B5EF4-FFF2-40B4-BE49-F238E27FC236}">
                    <a16:creationId xmlns:a16="http://schemas.microsoft.com/office/drawing/2014/main" xmlns="" id="{6D0DE14C-BC04-4F6E-8A43-87357A531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" y="3449"/>
                <a:ext cx="54" cy="51"/>
              </a:xfrm>
              <a:custGeom>
                <a:avLst/>
                <a:gdLst>
                  <a:gd name="T0" fmla="*/ 79 w 108"/>
                  <a:gd name="T1" fmla="*/ 0 h 101"/>
                  <a:gd name="T2" fmla="*/ 24 w 108"/>
                  <a:gd name="T3" fmla="*/ 38 h 101"/>
                  <a:gd name="T4" fmla="*/ 0 w 108"/>
                  <a:gd name="T5" fmla="*/ 63 h 101"/>
                  <a:gd name="T6" fmla="*/ 3 w 108"/>
                  <a:gd name="T7" fmla="*/ 83 h 101"/>
                  <a:gd name="T8" fmla="*/ 17 w 108"/>
                  <a:gd name="T9" fmla="*/ 87 h 101"/>
                  <a:gd name="T10" fmla="*/ 13 w 108"/>
                  <a:gd name="T11" fmla="*/ 101 h 101"/>
                  <a:gd name="T12" fmla="*/ 53 w 108"/>
                  <a:gd name="T13" fmla="*/ 87 h 101"/>
                  <a:gd name="T14" fmla="*/ 87 w 108"/>
                  <a:gd name="T15" fmla="*/ 76 h 101"/>
                  <a:gd name="T16" fmla="*/ 108 w 108"/>
                  <a:gd name="T17" fmla="*/ 66 h 101"/>
                  <a:gd name="T18" fmla="*/ 83 w 108"/>
                  <a:gd name="T19" fmla="*/ 55 h 101"/>
                  <a:gd name="T20" fmla="*/ 41 w 108"/>
                  <a:gd name="T21" fmla="*/ 59 h 101"/>
                  <a:gd name="T22" fmla="*/ 70 w 108"/>
                  <a:gd name="T23" fmla="*/ 34 h 101"/>
                  <a:gd name="T24" fmla="*/ 108 w 108"/>
                  <a:gd name="T25" fmla="*/ 13 h 101"/>
                  <a:gd name="T26" fmla="*/ 104 w 108"/>
                  <a:gd name="T27" fmla="*/ 4 h 101"/>
                  <a:gd name="T28" fmla="*/ 79 w 108"/>
                  <a:gd name="T29" fmla="*/ 0 h 101"/>
                  <a:gd name="T30" fmla="*/ 79 w 108"/>
                  <a:gd name="T31" fmla="*/ 0 h 1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8"/>
                  <a:gd name="T49" fmla="*/ 0 h 101"/>
                  <a:gd name="T50" fmla="*/ 108 w 108"/>
                  <a:gd name="T51" fmla="*/ 101 h 1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8" h="101">
                    <a:moveTo>
                      <a:pt x="79" y="0"/>
                    </a:moveTo>
                    <a:lnTo>
                      <a:pt x="24" y="38"/>
                    </a:lnTo>
                    <a:lnTo>
                      <a:pt x="0" y="63"/>
                    </a:lnTo>
                    <a:lnTo>
                      <a:pt x="3" y="83"/>
                    </a:lnTo>
                    <a:lnTo>
                      <a:pt x="17" y="87"/>
                    </a:lnTo>
                    <a:lnTo>
                      <a:pt x="13" y="101"/>
                    </a:lnTo>
                    <a:lnTo>
                      <a:pt x="53" y="87"/>
                    </a:lnTo>
                    <a:lnTo>
                      <a:pt x="87" y="76"/>
                    </a:lnTo>
                    <a:lnTo>
                      <a:pt x="108" y="66"/>
                    </a:lnTo>
                    <a:lnTo>
                      <a:pt x="83" y="55"/>
                    </a:lnTo>
                    <a:lnTo>
                      <a:pt x="41" y="59"/>
                    </a:lnTo>
                    <a:lnTo>
                      <a:pt x="70" y="34"/>
                    </a:lnTo>
                    <a:lnTo>
                      <a:pt x="108" y="13"/>
                    </a:lnTo>
                    <a:lnTo>
                      <a:pt x="104" y="4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56" name="Freeform 145">
                <a:extLst>
                  <a:ext uri="{FF2B5EF4-FFF2-40B4-BE49-F238E27FC236}">
                    <a16:creationId xmlns:a16="http://schemas.microsoft.com/office/drawing/2014/main" xmlns="" id="{8C329F09-4347-4A2E-9FAB-142717B2A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4" y="3372"/>
                <a:ext cx="46" cy="30"/>
              </a:xfrm>
              <a:custGeom>
                <a:avLst/>
                <a:gdLst>
                  <a:gd name="T0" fmla="*/ 63 w 91"/>
                  <a:gd name="T1" fmla="*/ 0 h 59"/>
                  <a:gd name="T2" fmla="*/ 7 w 91"/>
                  <a:gd name="T3" fmla="*/ 21 h 59"/>
                  <a:gd name="T4" fmla="*/ 0 w 91"/>
                  <a:gd name="T5" fmla="*/ 45 h 59"/>
                  <a:gd name="T6" fmla="*/ 17 w 91"/>
                  <a:gd name="T7" fmla="*/ 59 h 59"/>
                  <a:gd name="T8" fmla="*/ 53 w 91"/>
                  <a:gd name="T9" fmla="*/ 42 h 59"/>
                  <a:gd name="T10" fmla="*/ 87 w 91"/>
                  <a:gd name="T11" fmla="*/ 38 h 59"/>
                  <a:gd name="T12" fmla="*/ 91 w 91"/>
                  <a:gd name="T13" fmla="*/ 25 h 59"/>
                  <a:gd name="T14" fmla="*/ 63 w 91"/>
                  <a:gd name="T15" fmla="*/ 0 h 59"/>
                  <a:gd name="T16" fmla="*/ 63 w 91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59"/>
                  <a:gd name="T29" fmla="*/ 91 w 91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59">
                    <a:moveTo>
                      <a:pt x="63" y="0"/>
                    </a:moveTo>
                    <a:lnTo>
                      <a:pt x="7" y="21"/>
                    </a:lnTo>
                    <a:lnTo>
                      <a:pt x="0" y="45"/>
                    </a:lnTo>
                    <a:lnTo>
                      <a:pt x="17" y="59"/>
                    </a:lnTo>
                    <a:lnTo>
                      <a:pt x="53" y="42"/>
                    </a:lnTo>
                    <a:lnTo>
                      <a:pt x="87" y="38"/>
                    </a:lnTo>
                    <a:lnTo>
                      <a:pt x="91" y="2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57" name="Freeform 146">
                <a:extLst>
                  <a:ext uri="{FF2B5EF4-FFF2-40B4-BE49-F238E27FC236}">
                    <a16:creationId xmlns:a16="http://schemas.microsoft.com/office/drawing/2014/main" xmlns="" id="{95DECD8B-B3ED-408F-BBBF-599B0A128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7" y="3460"/>
                <a:ext cx="78" cy="40"/>
              </a:xfrm>
              <a:custGeom>
                <a:avLst/>
                <a:gdLst>
                  <a:gd name="T0" fmla="*/ 103 w 156"/>
                  <a:gd name="T1" fmla="*/ 0 h 80"/>
                  <a:gd name="T2" fmla="*/ 111 w 156"/>
                  <a:gd name="T3" fmla="*/ 21 h 80"/>
                  <a:gd name="T4" fmla="*/ 137 w 156"/>
                  <a:gd name="T5" fmla="*/ 13 h 80"/>
                  <a:gd name="T6" fmla="*/ 156 w 156"/>
                  <a:gd name="T7" fmla="*/ 9 h 80"/>
                  <a:gd name="T8" fmla="*/ 147 w 156"/>
                  <a:gd name="T9" fmla="*/ 38 h 80"/>
                  <a:gd name="T10" fmla="*/ 111 w 156"/>
                  <a:gd name="T11" fmla="*/ 42 h 80"/>
                  <a:gd name="T12" fmla="*/ 84 w 156"/>
                  <a:gd name="T13" fmla="*/ 59 h 80"/>
                  <a:gd name="T14" fmla="*/ 42 w 156"/>
                  <a:gd name="T15" fmla="*/ 80 h 80"/>
                  <a:gd name="T16" fmla="*/ 14 w 156"/>
                  <a:gd name="T17" fmla="*/ 76 h 80"/>
                  <a:gd name="T18" fmla="*/ 0 w 156"/>
                  <a:gd name="T19" fmla="*/ 59 h 80"/>
                  <a:gd name="T20" fmla="*/ 50 w 156"/>
                  <a:gd name="T21" fmla="*/ 42 h 80"/>
                  <a:gd name="T22" fmla="*/ 75 w 156"/>
                  <a:gd name="T23" fmla="*/ 21 h 80"/>
                  <a:gd name="T24" fmla="*/ 103 w 156"/>
                  <a:gd name="T25" fmla="*/ 0 h 80"/>
                  <a:gd name="T26" fmla="*/ 103 w 156"/>
                  <a:gd name="T27" fmla="*/ 0 h 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6"/>
                  <a:gd name="T43" fmla="*/ 0 h 80"/>
                  <a:gd name="T44" fmla="*/ 156 w 156"/>
                  <a:gd name="T45" fmla="*/ 80 h 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6" h="80">
                    <a:moveTo>
                      <a:pt x="103" y="0"/>
                    </a:moveTo>
                    <a:lnTo>
                      <a:pt x="111" y="21"/>
                    </a:lnTo>
                    <a:lnTo>
                      <a:pt x="137" y="13"/>
                    </a:lnTo>
                    <a:lnTo>
                      <a:pt x="156" y="9"/>
                    </a:lnTo>
                    <a:lnTo>
                      <a:pt x="147" y="38"/>
                    </a:lnTo>
                    <a:lnTo>
                      <a:pt x="111" y="42"/>
                    </a:lnTo>
                    <a:lnTo>
                      <a:pt x="84" y="59"/>
                    </a:lnTo>
                    <a:lnTo>
                      <a:pt x="42" y="80"/>
                    </a:lnTo>
                    <a:lnTo>
                      <a:pt x="14" y="76"/>
                    </a:lnTo>
                    <a:lnTo>
                      <a:pt x="0" y="59"/>
                    </a:lnTo>
                    <a:lnTo>
                      <a:pt x="50" y="42"/>
                    </a:lnTo>
                    <a:lnTo>
                      <a:pt x="75" y="21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58" name="Freeform 147">
                <a:extLst>
                  <a:ext uri="{FF2B5EF4-FFF2-40B4-BE49-F238E27FC236}">
                    <a16:creationId xmlns:a16="http://schemas.microsoft.com/office/drawing/2014/main" xmlns="" id="{20548E84-F421-4357-B7F7-330E062D7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" y="3348"/>
                <a:ext cx="51" cy="35"/>
              </a:xfrm>
              <a:custGeom>
                <a:avLst/>
                <a:gdLst>
                  <a:gd name="T0" fmla="*/ 76 w 101"/>
                  <a:gd name="T1" fmla="*/ 0 h 71"/>
                  <a:gd name="T2" fmla="*/ 46 w 101"/>
                  <a:gd name="T3" fmla="*/ 25 h 71"/>
                  <a:gd name="T4" fmla="*/ 17 w 101"/>
                  <a:gd name="T5" fmla="*/ 37 h 71"/>
                  <a:gd name="T6" fmla="*/ 0 w 101"/>
                  <a:gd name="T7" fmla="*/ 57 h 71"/>
                  <a:gd name="T8" fmla="*/ 46 w 101"/>
                  <a:gd name="T9" fmla="*/ 71 h 71"/>
                  <a:gd name="T10" fmla="*/ 84 w 101"/>
                  <a:gd name="T11" fmla="*/ 57 h 71"/>
                  <a:gd name="T12" fmla="*/ 101 w 101"/>
                  <a:gd name="T13" fmla="*/ 37 h 71"/>
                  <a:gd name="T14" fmla="*/ 76 w 101"/>
                  <a:gd name="T15" fmla="*/ 0 h 71"/>
                  <a:gd name="T16" fmla="*/ 76 w 101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71"/>
                  <a:gd name="T29" fmla="*/ 101 w 101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71">
                    <a:moveTo>
                      <a:pt x="76" y="0"/>
                    </a:moveTo>
                    <a:lnTo>
                      <a:pt x="46" y="25"/>
                    </a:lnTo>
                    <a:lnTo>
                      <a:pt x="17" y="37"/>
                    </a:lnTo>
                    <a:lnTo>
                      <a:pt x="0" y="57"/>
                    </a:lnTo>
                    <a:lnTo>
                      <a:pt x="46" y="71"/>
                    </a:lnTo>
                    <a:lnTo>
                      <a:pt x="84" y="57"/>
                    </a:lnTo>
                    <a:lnTo>
                      <a:pt x="101" y="37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59" name="Freeform 148">
                <a:extLst>
                  <a:ext uri="{FF2B5EF4-FFF2-40B4-BE49-F238E27FC236}">
                    <a16:creationId xmlns:a16="http://schemas.microsoft.com/office/drawing/2014/main" xmlns="" id="{F3EEFD11-7F40-4527-8A5E-6D50D0B1A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" y="3425"/>
                <a:ext cx="51" cy="24"/>
              </a:xfrm>
              <a:custGeom>
                <a:avLst/>
                <a:gdLst>
                  <a:gd name="T0" fmla="*/ 81 w 102"/>
                  <a:gd name="T1" fmla="*/ 0 h 50"/>
                  <a:gd name="T2" fmla="*/ 61 w 102"/>
                  <a:gd name="T3" fmla="*/ 25 h 50"/>
                  <a:gd name="T4" fmla="*/ 36 w 102"/>
                  <a:gd name="T5" fmla="*/ 29 h 50"/>
                  <a:gd name="T6" fmla="*/ 26 w 102"/>
                  <a:gd name="T7" fmla="*/ 8 h 50"/>
                  <a:gd name="T8" fmla="*/ 2 w 102"/>
                  <a:gd name="T9" fmla="*/ 33 h 50"/>
                  <a:gd name="T10" fmla="*/ 0 w 102"/>
                  <a:gd name="T11" fmla="*/ 50 h 50"/>
                  <a:gd name="T12" fmla="*/ 40 w 102"/>
                  <a:gd name="T13" fmla="*/ 50 h 50"/>
                  <a:gd name="T14" fmla="*/ 81 w 102"/>
                  <a:gd name="T15" fmla="*/ 42 h 50"/>
                  <a:gd name="T16" fmla="*/ 102 w 102"/>
                  <a:gd name="T17" fmla="*/ 25 h 50"/>
                  <a:gd name="T18" fmla="*/ 81 w 102"/>
                  <a:gd name="T19" fmla="*/ 0 h 50"/>
                  <a:gd name="T20" fmla="*/ 81 w 102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2"/>
                  <a:gd name="T34" fmla="*/ 0 h 50"/>
                  <a:gd name="T35" fmla="*/ 102 w 102"/>
                  <a:gd name="T36" fmla="*/ 50 h 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2" h="50">
                    <a:moveTo>
                      <a:pt x="81" y="0"/>
                    </a:moveTo>
                    <a:lnTo>
                      <a:pt x="61" y="25"/>
                    </a:lnTo>
                    <a:lnTo>
                      <a:pt x="36" y="29"/>
                    </a:lnTo>
                    <a:lnTo>
                      <a:pt x="26" y="8"/>
                    </a:lnTo>
                    <a:lnTo>
                      <a:pt x="2" y="33"/>
                    </a:lnTo>
                    <a:lnTo>
                      <a:pt x="0" y="50"/>
                    </a:lnTo>
                    <a:lnTo>
                      <a:pt x="40" y="50"/>
                    </a:lnTo>
                    <a:lnTo>
                      <a:pt x="81" y="42"/>
                    </a:lnTo>
                    <a:lnTo>
                      <a:pt x="102" y="25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99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60" name="Freeform 149">
                <a:extLst>
                  <a:ext uri="{FF2B5EF4-FFF2-40B4-BE49-F238E27FC236}">
                    <a16:creationId xmlns:a16="http://schemas.microsoft.com/office/drawing/2014/main" xmlns="" id="{BC738963-06D7-4BC5-93F8-F76C2C57C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" y="3369"/>
                <a:ext cx="59" cy="45"/>
              </a:xfrm>
              <a:custGeom>
                <a:avLst/>
                <a:gdLst>
                  <a:gd name="T0" fmla="*/ 102 w 118"/>
                  <a:gd name="T1" fmla="*/ 0 h 92"/>
                  <a:gd name="T2" fmla="*/ 72 w 118"/>
                  <a:gd name="T3" fmla="*/ 25 h 92"/>
                  <a:gd name="T4" fmla="*/ 0 w 118"/>
                  <a:gd name="T5" fmla="*/ 57 h 92"/>
                  <a:gd name="T6" fmla="*/ 0 w 118"/>
                  <a:gd name="T7" fmla="*/ 84 h 92"/>
                  <a:gd name="T8" fmla="*/ 40 w 118"/>
                  <a:gd name="T9" fmla="*/ 92 h 92"/>
                  <a:gd name="T10" fmla="*/ 76 w 118"/>
                  <a:gd name="T11" fmla="*/ 88 h 92"/>
                  <a:gd name="T12" fmla="*/ 114 w 118"/>
                  <a:gd name="T13" fmla="*/ 71 h 92"/>
                  <a:gd name="T14" fmla="*/ 118 w 118"/>
                  <a:gd name="T15" fmla="*/ 36 h 92"/>
                  <a:gd name="T16" fmla="*/ 102 w 118"/>
                  <a:gd name="T17" fmla="*/ 0 h 92"/>
                  <a:gd name="T18" fmla="*/ 102 w 118"/>
                  <a:gd name="T19" fmla="*/ 0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"/>
                  <a:gd name="T31" fmla="*/ 0 h 92"/>
                  <a:gd name="T32" fmla="*/ 118 w 118"/>
                  <a:gd name="T33" fmla="*/ 92 h 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" h="92">
                    <a:moveTo>
                      <a:pt x="102" y="0"/>
                    </a:moveTo>
                    <a:lnTo>
                      <a:pt x="72" y="25"/>
                    </a:lnTo>
                    <a:lnTo>
                      <a:pt x="0" y="57"/>
                    </a:lnTo>
                    <a:lnTo>
                      <a:pt x="0" y="84"/>
                    </a:lnTo>
                    <a:lnTo>
                      <a:pt x="40" y="92"/>
                    </a:lnTo>
                    <a:lnTo>
                      <a:pt x="76" y="88"/>
                    </a:lnTo>
                    <a:lnTo>
                      <a:pt x="114" y="71"/>
                    </a:lnTo>
                    <a:lnTo>
                      <a:pt x="118" y="3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ABE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61" name="Freeform 150">
                <a:extLst>
                  <a:ext uri="{FF2B5EF4-FFF2-40B4-BE49-F238E27FC236}">
                    <a16:creationId xmlns:a16="http://schemas.microsoft.com/office/drawing/2014/main" xmlns="" id="{F45BE7EC-F3B9-4584-905D-2170F0888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3397"/>
                <a:ext cx="42" cy="26"/>
              </a:xfrm>
              <a:custGeom>
                <a:avLst/>
                <a:gdLst>
                  <a:gd name="T0" fmla="*/ 63 w 83"/>
                  <a:gd name="T1" fmla="*/ 0 h 52"/>
                  <a:gd name="T2" fmla="*/ 34 w 83"/>
                  <a:gd name="T3" fmla="*/ 31 h 52"/>
                  <a:gd name="T4" fmla="*/ 0 w 83"/>
                  <a:gd name="T5" fmla="*/ 42 h 52"/>
                  <a:gd name="T6" fmla="*/ 51 w 83"/>
                  <a:gd name="T7" fmla="*/ 52 h 52"/>
                  <a:gd name="T8" fmla="*/ 80 w 83"/>
                  <a:gd name="T9" fmla="*/ 35 h 52"/>
                  <a:gd name="T10" fmla="*/ 83 w 83"/>
                  <a:gd name="T11" fmla="*/ 10 h 52"/>
                  <a:gd name="T12" fmla="*/ 63 w 83"/>
                  <a:gd name="T13" fmla="*/ 0 h 52"/>
                  <a:gd name="T14" fmla="*/ 63 w 83"/>
                  <a:gd name="T15" fmla="*/ 0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52"/>
                  <a:gd name="T26" fmla="*/ 83 w 83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52">
                    <a:moveTo>
                      <a:pt x="63" y="0"/>
                    </a:moveTo>
                    <a:lnTo>
                      <a:pt x="34" y="31"/>
                    </a:lnTo>
                    <a:lnTo>
                      <a:pt x="0" y="42"/>
                    </a:lnTo>
                    <a:lnTo>
                      <a:pt x="51" y="52"/>
                    </a:lnTo>
                    <a:lnTo>
                      <a:pt x="80" y="35"/>
                    </a:lnTo>
                    <a:lnTo>
                      <a:pt x="83" y="1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62" name="Freeform 151">
                <a:extLst>
                  <a:ext uri="{FF2B5EF4-FFF2-40B4-BE49-F238E27FC236}">
                    <a16:creationId xmlns:a16="http://schemas.microsoft.com/office/drawing/2014/main" xmlns="" id="{E26C127C-B044-4DDA-93B4-7383F99D9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5" y="3335"/>
                <a:ext cx="48" cy="31"/>
              </a:xfrm>
              <a:custGeom>
                <a:avLst/>
                <a:gdLst>
                  <a:gd name="T0" fmla="*/ 0 w 97"/>
                  <a:gd name="T1" fmla="*/ 0 h 61"/>
                  <a:gd name="T2" fmla="*/ 21 w 97"/>
                  <a:gd name="T3" fmla="*/ 32 h 61"/>
                  <a:gd name="T4" fmla="*/ 59 w 97"/>
                  <a:gd name="T5" fmla="*/ 49 h 61"/>
                  <a:gd name="T6" fmla="*/ 97 w 97"/>
                  <a:gd name="T7" fmla="*/ 61 h 61"/>
                  <a:gd name="T8" fmla="*/ 70 w 97"/>
                  <a:gd name="T9" fmla="*/ 24 h 61"/>
                  <a:gd name="T10" fmla="*/ 45 w 97"/>
                  <a:gd name="T11" fmla="*/ 7 h 61"/>
                  <a:gd name="T12" fmla="*/ 28 w 97"/>
                  <a:gd name="T13" fmla="*/ 4 h 61"/>
                  <a:gd name="T14" fmla="*/ 0 w 97"/>
                  <a:gd name="T15" fmla="*/ 0 h 61"/>
                  <a:gd name="T16" fmla="*/ 0 w 97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"/>
                  <a:gd name="T28" fmla="*/ 0 h 61"/>
                  <a:gd name="T29" fmla="*/ 97 w 97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" h="61">
                    <a:moveTo>
                      <a:pt x="0" y="0"/>
                    </a:moveTo>
                    <a:lnTo>
                      <a:pt x="21" y="32"/>
                    </a:lnTo>
                    <a:lnTo>
                      <a:pt x="59" y="49"/>
                    </a:lnTo>
                    <a:lnTo>
                      <a:pt x="97" y="61"/>
                    </a:lnTo>
                    <a:lnTo>
                      <a:pt x="70" y="24"/>
                    </a:lnTo>
                    <a:lnTo>
                      <a:pt x="45" y="7"/>
                    </a:lnTo>
                    <a:lnTo>
                      <a:pt x="2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8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63" name="Freeform 152">
                <a:extLst>
                  <a:ext uri="{FF2B5EF4-FFF2-40B4-BE49-F238E27FC236}">
                    <a16:creationId xmlns:a16="http://schemas.microsoft.com/office/drawing/2014/main" xmlns="" id="{3E94C902-51E6-404A-851A-7470F0A6D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3391"/>
                <a:ext cx="61" cy="30"/>
              </a:xfrm>
              <a:custGeom>
                <a:avLst/>
                <a:gdLst>
                  <a:gd name="T0" fmla="*/ 38 w 122"/>
                  <a:gd name="T1" fmla="*/ 0 h 59"/>
                  <a:gd name="T2" fmla="*/ 10 w 122"/>
                  <a:gd name="T3" fmla="*/ 28 h 59"/>
                  <a:gd name="T4" fmla="*/ 0 w 122"/>
                  <a:gd name="T5" fmla="*/ 49 h 59"/>
                  <a:gd name="T6" fmla="*/ 76 w 122"/>
                  <a:gd name="T7" fmla="*/ 59 h 59"/>
                  <a:gd name="T8" fmla="*/ 109 w 122"/>
                  <a:gd name="T9" fmla="*/ 59 h 59"/>
                  <a:gd name="T10" fmla="*/ 122 w 122"/>
                  <a:gd name="T11" fmla="*/ 25 h 59"/>
                  <a:gd name="T12" fmla="*/ 71 w 122"/>
                  <a:gd name="T13" fmla="*/ 25 h 59"/>
                  <a:gd name="T14" fmla="*/ 56 w 122"/>
                  <a:gd name="T15" fmla="*/ 25 h 59"/>
                  <a:gd name="T16" fmla="*/ 56 w 122"/>
                  <a:gd name="T17" fmla="*/ 4 h 59"/>
                  <a:gd name="T18" fmla="*/ 38 w 122"/>
                  <a:gd name="T19" fmla="*/ 0 h 59"/>
                  <a:gd name="T20" fmla="*/ 38 w 122"/>
                  <a:gd name="T21" fmla="*/ 0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2"/>
                  <a:gd name="T34" fmla="*/ 0 h 59"/>
                  <a:gd name="T35" fmla="*/ 122 w 122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2" h="59">
                    <a:moveTo>
                      <a:pt x="38" y="0"/>
                    </a:moveTo>
                    <a:lnTo>
                      <a:pt x="10" y="28"/>
                    </a:lnTo>
                    <a:lnTo>
                      <a:pt x="0" y="49"/>
                    </a:lnTo>
                    <a:lnTo>
                      <a:pt x="76" y="59"/>
                    </a:lnTo>
                    <a:lnTo>
                      <a:pt x="109" y="59"/>
                    </a:lnTo>
                    <a:lnTo>
                      <a:pt x="122" y="25"/>
                    </a:lnTo>
                    <a:lnTo>
                      <a:pt x="71" y="25"/>
                    </a:lnTo>
                    <a:lnTo>
                      <a:pt x="56" y="25"/>
                    </a:lnTo>
                    <a:lnTo>
                      <a:pt x="56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64" name="Freeform 153">
                <a:extLst>
                  <a:ext uri="{FF2B5EF4-FFF2-40B4-BE49-F238E27FC236}">
                    <a16:creationId xmlns:a16="http://schemas.microsoft.com/office/drawing/2014/main" xmlns="" id="{7E0FF2B6-84A7-46D6-BD83-003AA9A7E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907"/>
                <a:ext cx="45" cy="106"/>
              </a:xfrm>
              <a:custGeom>
                <a:avLst/>
                <a:gdLst>
                  <a:gd name="T0" fmla="*/ 83 w 91"/>
                  <a:gd name="T1" fmla="*/ 0 h 212"/>
                  <a:gd name="T2" fmla="*/ 91 w 91"/>
                  <a:gd name="T3" fmla="*/ 212 h 212"/>
                  <a:gd name="T4" fmla="*/ 0 w 91"/>
                  <a:gd name="T5" fmla="*/ 121 h 212"/>
                  <a:gd name="T6" fmla="*/ 49 w 91"/>
                  <a:gd name="T7" fmla="*/ 121 h 212"/>
                  <a:gd name="T8" fmla="*/ 11 w 91"/>
                  <a:gd name="T9" fmla="*/ 83 h 212"/>
                  <a:gd name="T10" fmla="*/ 57 w 91"/>
                  <a:gd name="T11" fmla="*/ 68 h 212"/>
                  <a:gd name="T12" fmla="*/ 32 w 91"/>
                  <a:gd name="T13" fmla="*/ 41 h 212"/>
                  <a:gd name="T14" fmla="*/ 83 w 91"/>
                  <a:gd name="T15" fmla="*/ 0 h 212"/>
                  <a:gd name="T16" fmla="*/ 83 w 91"/>
                  <a:gd name="T17" fmla="*/ 0 h 2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212"/>
                  <a:gd name="T29" fmla="*/ 91 w 91"/>
                  <a:gd name="T30" fmla="*/ 212 h 2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212">
                    <a:moveTo>
                      <a:pt x="83" y="0"/>
                    </a:moveTo>
                    <a:lnTo>
                      <a:pt x="91" y="212"/>
                    </a:lnTo>
                    <a:lnTo>
                      <a:pt x="0" y="121"/>
                    </a:lnTo>
                    <a:lnTo>
                      <a:pt x="49" y="121"/>
                    </a:lnTo>
                    <a:lnTo>
                      <a:pt x="11" y="83"/>
                    </a:lnTo>
                    <a:lnTo>
                      <a:pt x="57" y="68"/>
                    </a:lnTo>
                    <a:lnTo>
                      <a:pt x="32" y="4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65" name="Freeform 154">
                <a:extLst>
                  <a:ext uri="{FF2B5EF4-FFF2-40B4-BE49-F238E27FC236}">
                    <a16:creationId xmlns:a16="http://schemas.microsoft.com/office/drawing/2014/main" xmlns="" id="{E191D252-1337-41BD-A0E3-54057EF0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2915"/>
                <a:ext cx="34" cy="92"/>
              </a:xfrm>
              <a:custGeom>
                <a:avLst/>
                <a:gdLst>
                  <a:gd name="T0" fmla="*/ 17 w 69"/>
                  <a:gd name="T1" fmla="*/ 0 h 184"/>
                  <a:gd name="T2" fmla="*/ 69 w 69"/>
                  <a:gd name="T3" fmla="*/ 59 h 184"/>
                  <a:gd name="T4" fmla="*/ 14 w 69"/>
                  <a:gd name="T5" fmla="*/ 184 h 184"/>
                  <a:gd name="T6" fmla="*/ 0 w 69"/>
                  <a:gd name="T7" fmla="*/ 121 h 184"/>
                  <a:gd name="T8" fmla="*/ 6 w 69"/>
                  <a:gd name="T9" fmla="*/ 45 h 184"/>
                  <a:gd name="T10" fmla="*/ 17 w 69"/>
                  <a:gd name="T11" fmla="*/ 0 h 184"/>
                  <a:gd name="T12" fmla="*/ 17 w 69"/>
                  <a:gd name="T13" fmla="*/ 0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184"/>
                  <a:gd name="T23" fmla="*/ 69 w 69"/>
                  <a:gd name="T24" fmla="*/ 184 h 1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184">
                    <a:moveTo>
                      <a:pt x="17" y="0"/>
                    </a:moveTo>
                    <a:lnTo>
                      <a:pt x="69" y="59"/>
                    </a:lnTo>
                    <a:lnTo>
                      <a:pt x="14" y="184"/>
                    </a:lnTo>
                    <a:lnTo>
                      <a:pt x="0" y="121"/>
                    </a:lnTo>
                    <a:lnTo>
                      <a:pt x="6" y="4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66" name="Freeform 155">
                <a:extLst>
                  <a:ext uri="{FF2B5EF4-FFF2-40B4-BE49-F238E27FC236}">
                    <a16:creationId xmlns:a16="http://schemas.microsoft.com/office/drawing/2014/main" xmlns="" id="{AE3457F6-5AF0-4ECD-879E-E80C6F602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882"/>
                <a:ext cx="61" cy="49"/>
              </a:xfrm>
              <a:custGeom>
                <a:avLst/>
                <a:gdLst>
                  <a:gd name="T0" fmla="*/ 0 w 122"/>
                  <a:gd name="T1" fmla="*/ 17 h 97"/>
                  <a:gd name="T2" fmla="*/ 122 w 122"/>
                  <a:gd name="T3" fmla="*/ 0 h 97"/>
                  <a:gd name="T4" fmla="*/ 84 w 122"/>
                  <a:gd name="T5" fmla="*/ 70 h 97"/>
                  <a:gd name="T6" fmla="*/ 42 w 122"/>
                  <a:gd name="T7" fmla="*/ 97 h 97"/>
                  <a:gd name="T8" fmla="*/ 14 w 122"/>
                  <a:gd name="T9" fmla="*/ 50 h 97"/>
                  <a:gd name="T10" fmla="*/ 0 w 122"/>
                  <a:gd name="T11" fmla="*/ 17 h 97"/>
                  <a:gd name="T12" fmla="*/ 0 w 122"/>
                  <a:gd name="T13" fmla="*/ 17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97"/>
                  <a:gd name="T23" fmla="*/ 122 w 122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97">
                    <a:moveTo>
                      <a:pt x="0" y="17"/>
                    </a:moveTo>
                    <a:lnTo>
                      <a:pt x="122" y="0"/>
                    </a:lnTo>
                    <a:lnTo>
                      <a:pt x="84" y="70"/>
                    </a:lnTo>
                    <a:lnTo>
                      <a:pt x="42" y="97"/>
                    </a:lnTo>
                    <a:lnTo>
                      <a:pt x="14" y="5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67" name="Freeform 156">
                <a:extLst>
                  <a:ext uri="{FF2B5EF4-FFF2-40B4-BE49-F238E27FC236}">
                    <a16:creationId xmlns:a16="http://schemas.microsoft.com/office/drawing/2014/main" xmlns="" id="{461B35F1-7559-4250-B460-C7801E8C8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2917"/>
                <a:ext cx="33" cy="92"/>
              </a:xfrm>
              <a:custGeom>
                <a:avLst/>
                <a:gdLst>
                  <a:gd name="T0" fmla="*/ 0 w 67"/>
                  <a:gd name="T1" fmla="*/ 0 h 185"/>
                  <a:gd name="T2" fmla="*/ 12 w 67"/>
                  <a:gd name="T3" fmla="*/ 185 h 185"/>
                  <a:gd name="T4" fmla="*/ 67 w 67"/>
                  <a:gd name="T5" fmla="*/ 111 h 185"/>
                  <a:gd name="T6" fmla="*/ 33 w 67"/>
                  <a:gd name="T7" fmla="*/ 84 h 185"/>
                  <a:gd name="T8" fmla="*/ 50 w 67"/>
                  <a:gd name="T9" fmla="*/ 56 h 185"/>
                  <a:gd name="T10" fmla="*/ 0 w 67"/>
                  <a:gd name="T11" fmla="*/ 0 h 185"/>
                  <a:gd name="T12" fmla="*/ 0 w 67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85"/>
                  <a:gd name="T23" fmla="*/ 67 w 67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85">
                    <a:moveTo>
                      <a:pt x="0" y="0"/>
                    </a:moveTo>
                    <a:lnTo>
                      <a:pt x="12" y="185"/>
                    </a:lnTo>
                    <a:lnTo>
                      <a:pt x="67" y="111"/>
                    </a:lnTo>
                    <a:lnTo>
                      <a:pt x="33" y="84"/>
                    </a:lnTo>
                    <a:lnTo>
                      <a:pt x="5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68" name="Freeform 157">
                <a:extLst>
                  <a:ext uri="{FF2B5EF4-FFF2-40B4-BE49-F238E27FC236}">
                    <a16:creationId xmlns:a16="http://schemas.microsoft.com/office/drawing/2014/main" xmlns="" id="{512E9C25-6508-45BD-8B5D-5B59BA2B5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" y="2876"/>
                <a:ext cx="39" cy="44"/>
              </a:xfrm>
              <a:custGeom>
                <a:avLst/>
                <a:gdLst>
                  <a:gd name="T0" fmla="*/ 0 w 78"/>
                  <a:gd name="T1" fmla="*/ 3 h 87"/>
                  <a:gd name="T2" fmla="*/ 36 w 78"/>
                  <a:gd name="T3" fmla="*/ 87 h 87"/>
                  <a:gd name="T4" fmla="*/ 78 w 78"/>
                  <a:gd name="T5" fmla="*/ 0 h 87"/>
                  <a:gd name="T6" fmla="*/ 46 w 78"/>
                  <a:gd name="T7" fmla="*/ 0 h 87"/>
                  <a:gd name="T8" fmla="*/ 0 w 78"/>
                  <a:gd name="T9" fmla="*/ 3 h 87"/>
                  <a:gd name="T10" fmla="*/ 0 w 78"/>
                  <a:gd name="T11" fmla="*/ 3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87"/>
                  <a:gd name="T20" fmla="*/ 78 w 78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87">
                    <a:moveTo>
                      <a:pt x="0" y="3"/>
                    </a:moveTo>
                    <a:lnTo>
                      <a:pt x="36" y="87"/>
                    </a:lnTo>
                    <a:lnTo>
                      <a:pt x="78" y="0"/>
                    </a:lnTo>
                    <a:lnTo>
                      <a:pt x="4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69" name="Freeform 158">
                <a:extLst>
                  <a:ext uri="{FF2B5EF4-FFF2-40B4-BE49-F238E27FC236}">
                    <a16:creationId xmlns:a16="http://schemas.microsoft.com/office/drawing/2014/main" xmlns="" id="{57E0DC58-033A-40C9-A28E-E97425860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" y="2912"/>
                <a:ext cx="23" cy="91"/>
              </a:xfrm>
              <a:custGeom>
                <a:avLst/>
                <a:gdLst>
                  <a:gd name="T0" fmla="*/ 21 w 46"/>
                  <a:gd name="T1" fmla="*/ 0 h 182"/>
                  <a:gd name="T2" fmla="*/ 46 w 46"/>
                  <a:gd name="T3" fmla="*/ 182 h 182"/>
                  <a:gd name="T4" fmla="*/ 0 w 46"/>
                  <a:gd name="T5" fmla="*/ 129 h 182"/>
                  <a:gd name="T6" fmla="*/ 14 w 46"/>
                  <a:gd name="T7" fmla="*/ 91 h 182"/>
                  <a:gd name="T8" fmla="*/ 0 w 46"/>
                  <a:gd name="T9" fmla="*/ 59 h 182"/>
                  <a:gd name="T10" fmla="*/ 21 w 46"/>
                  <a:gd name="T11" fmla="*/ 0 h 182"/>
                  <a:gd name="T12" fmla="*/ 21 w 46"/>
                  <a:gd name="T13" fmla="*/ 0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182"/>
                  <a:gd name="T23" fmla="*/ 46 w 46"/>
                  <a:gd name="T24" fmla="*/ 182 h 1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182">
                    <a:moveTo>
                      <a:pt x="21" y="0"/>
                    </a:moveTo>
                    <a:lnTo>
                      <a:pt x="46" y="182"/>
                    </a:lnTo>
                    <a:lnTo>
                      <a:pt x="0" y="129"/>
                    </a:lnTo>
                    <a:lnTo>
                      <a:pt x="14" y="91"/>
                    </a:lnTo>
                    <a:lnTo>
                      <a:pt x="0" y="5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70" name="Freeform 159">
                <a:extLst>
                  <a:ext uri="{FF2B5EF4-FFF2-40B4-BE49-F238E27FC236}">
                    <a16:creationId xmlns:a16="http://schemas.microsoft.com/office/drawing/2014/main" xmlns="" id="{88152964-1BD5-4CEC-B395-0929F4D4D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2992"/>
                <a:ext cx="70" cy="55"/>
              </a:xfrm>
              <a:custGeom>
                <a:avLst/>
                <a:gdLst>
                  <a:gd name="T0" fmla="*/ 51 w 138"/>
                  <a:gd name="T1" fmla="*/ 0 h 110"/>
                  <a:gd name="T2" fmla="*/ 0 w 138"/>
                  <a:gd name="T3" fmla="*/ 100 h 110"/>
                  <a:gd name="T4" fmla="*/ 96 w 138"/>
                  <a:gd name="T5" fmla="*/ 110 h 110"/>
                  <a:gd name="T6" fmla="*/ 138 w 138"/>
                  <a:gd name="T7" fmla="*/ 97 h 110"/>
                  <a:gd name="T8" fmla="*/ 110 w 138"/>
                  <a:gd name="T9" fmla="*/ 62 h 110"/>
                  <a:gd name="T10" fmla="*/ 51 w 138"/>
                  <a:gd name="T11" fmla="*/ 0 h 110"/>
                  <a:gd name="T12" fmla="*/ 51 w 138"/>
                  <a:gd name="T13" fmla="*/ 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"/>
                  <a:gd name="T22" fmla="*/ 0 h 110"/>
                  <a:gd name="T23" fmla="*/ 138 w 138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" h="110">
                    <a:moveTo>
                      <a:pt x="51" y="0"/>
                    </a:moveTo>
                    <a:lnTo>
                      <a:pt x="0" y="100"/>
                    </a:lnTo>
                    <a:lnTo>
                      <a:pt x="96" y="110"/>
                    </a:lnTo>
                    <a:lnTo>
                      <a:pt x="138" y="97"/>
                    </a:lnTo>
                    <a:lnTo>
                      <a:pt x="110" y="6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71" name="Freeform 160">
                <a:extLst>
                  <a:ext uri="{FF2B5EF4-FFF2-40B4-BE49-F238E27FC236}">
                    <a16:creationId xmlns:a16="http://schemas.microsoft.com/office/drawing/2014/main" xmlns="" id="{206DB4C3-D4FD-4B08-BB64-D5C21E227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3072"/>
                <a:ext cx="35" cy="71"/>
              </a:xfrm>
              <a:custGeom>
                <a:avLst/>
                <a:gdLst>
                  <a:gd name="T0" fmla="*/ 0 w 71"/>
                  <a:gd name="T1" fmla="*/ 4 h 143"/>
                  <a:gd name="T2" fmla="*/ 16 w 71"/>
                  <a:gd name="T3" fmla="*/ 143 h 143"/>
                  <a:gd name="T4" fmla="*/ 57 w 71"/>
                  <a:gd name="T5" fmla="*/ 137 h 143"/>
                  <a:gd name="T6" fmla="*/ 71 w 71"/>
                  <a:gd name="T7" fmla="*/ 53 h 143"/>
                  <a:gd name="T8" fmla="*/ 54 w 71"/>
                  <a:gd name="T9" fmla="*/ 50 h 143"/>
                  <a:gd name="T10" fmla="*/ 71 w 71"/>
                  <a:gd name="T11" fmla="*/ 4 h 143"/>
                  <a:gd name="T12" fmla="*/ 33 w 71"/>
                  <a:gd name="T13" fmla="*/ 29 h 143"/>
                  <a:gd name="T14" fmla="*/ 29 w 71"/>
                  <a:gd name="T15" fmla="*/ 0 h 143"/>
                  <a:gd name="T16" fmla="*/ 0 w 71"/>
                  <a:gd name="T17" fmla="*/ 4 h 143"/>
                  <a:gd name="T18" fmla="*/ 0 w 71"/>
                  <a:gd name="T19" fmla="*/ 4 h 1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"/>
                  <a:gd name="T31" fmla="*/ 0 h 143"/>
                  <a:gd name="T32" fmla="*/ 71 w 71"/>
                  <a:gd name="T33" fmla="*/ 143 h 1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" h="143">
                    <a:moveTo>
                      <a:pt x="0" y="4"/>
                    </a:moveTo>
                    <a:lnTo>
                      <a:pt x="16" y="143"/>
                    </a:lnTo>
                    <a:lnTo>
                      <a:pt x="57" y="137"/>
                    </a:lnTo>
                    <a:lnTo>
                      <a:pt x="71" y="53"/>
                    </a:lnTo>
                    <a:lnTo>
                      <a:pt x="54" y="50"/>
                    </a:lnTo>
                    <a:lnTo>
                      <a:pt x="71" y="4"/>
                    </a:lnTo>
                    <a:lnTo>
                      <a:pt x="33" y="29"/>
                    </a:lnTo>
                    <a:lnTo>
                      <a:pt x="2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72" name="Freeform 161">
                <a:extLst>
                  <a:ext uri="{FF2B5EF4-FFF2-40B4-BE49-F238E27FC236}">
                    <a16:creationId xmlns:a16="http://schemas.microsoft.com/office/drawing/2014/main" xmlns="" id="{E34158D5-CE87-4590-99B6-3BC4C20B2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" y="3072"/>
                <a:ext cx="46" cy="77"/>
              </a:xfrm>
              <a:custGeom>
                <a:avLst/>
                <a:gdLst>
                  <a:gd name="T0" fmla="*/ 78 w 92"/>
                  <a:gd name="T1" fmla="*/ 14 h 154"/>
                  <a:gd name="T2" fmla="*/ 92 w 92"/>
                  <a:gd name="T3" fmla="*/ 137 h 154"/>
                  <a:gd name="T4" fmla="*/ 54 w 92"/>
                  <a:gd name="T5" fmla="*/ 154 h 154"/>
                  <a:gd name="T6" fmla="*/ 29 w 92"/>
                  <a:gd name="T7" fmla="*/ 129 h 154"/>
                  <a:gd name="T8" fmla="*/ 0 w 92"/>
                  <a:gd name="T9" fmla="*/ 50 h 154"/>
                  <a:gd name="T10" fmla="*/ 12 w 92"/>
                  <a:gd name="T11" fmla="*/ 0 h 154"/>
                  <a:gd name="T12" fmla="*/ 78 w 92"/>
                  <a:gd name="T13" fmla="*/ 14 h 154"/>
                  <a:gd name="T14" fmla="*/ 78 w 92"/>
                  <a:gd name="T15" fmla="*/ 14 h 1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2"/>
                  <a:gd name="T25" fmla="*/ 0 h 154"/>
                  <a:gd name="T26" fmla="*/ 92 w 92"/>
                  <a:gd name="T27" fmla="*/ 154 h 1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2" h="154">
                    <a:moveTo>
                      <a:pt x="78" y="14"/>
                    </a:moveTo>
                    <a:lnTo>
                      <a:pt x="92" y="137"/>
                    </a:lnTo>
                    <a:lnTo>
                      <a:pt x="54" y="154"/>
                    </a:lnTo>
                    <a:lnTo>
                      <a:pt x="29" y="129"/>
                    </a:lnTo>
                    <a:lnTo>
                      <a:pt x="0" y="50"/>
                    </a:lnTo>
                    <a:lnTo>
                      <a:pt x="12" y="0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73" name="Freeform 162">
                <a:extLst>
                  <a:ext uri="{FF2B5EF4-FFF2-40B4-BE49-F238E27FC236}">
                    <a16:creationId xmlns:a16="http://schemas.microsoft.com/office/drawing/2014/main" xmlns="" id="{E6D36411-3F58-40ED-8282-0CDD63FB8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3166"/>
                <a:ext cx="25" cy="107"/>
              </a:xfrm>
              <a:custGeom>
                <a:avLst/>
                <a:gdLst>
                  <a:gd name="T0" fmla="*/ 0 w 51"/>
                  <a:gd name="T1" fmla="*/ 25 h 213"/>
                  <a:gd name="T2" fmla="*/ 9 w 51"/>
                  <a:gd name="T3" fmla="*/ 213 h 213"/>
                  <a:gd name="T4" fmla="*/ 41 w 51"/>
                  <a:gd name="T5" fmla="*/ 84 h 213"/>
                  <a:gd name="T6" fmla="*/ 51 w 51"/>
                  <a:gd name="T7" fmla="*/ 4 h 213"/>
                  <a:gd name="T8" fmla="*/ 30 w 51"/>
                  <a:gd name="T9" fmla="*/ 0 h 213"/>
                  <a:gd name="T10" fmla="*/ 0 w 51"/>
                  <a:gd name="T11" fmla="*/ 25 h 213"/>
                  <a:gd name="T12" fmla="*/ 0 w 51"/>
                  <a:gd name="T13" fmla="*/ 25 h 2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213"/>
                  <a:gd name="T23" fmla="*/ 51 w 51"/>
                  <a:gd name="T24" fmla="*/ 213 h 2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213">
                    <a:moveTo>
                      <a:pt x="0" y="25"/>
                    </a:moveTo>
                    <a:lnTo>
                      <a:pt x="9" y="213"/>
                    </a:lnTo>
                    <a:lnTo>
                      <a:pt x="41" y="84"/>
                    </a:lnTo>
                    <a:lnTo>
                      <a:pt x="51" y="4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74" name="Freeform 163">
                <a:extLst>
                  <a:ext uri="{FF2B5EF4-FFF2-40B4-BE49-F238E27FC236}">
                    <a16:creationId xmlns:a16="http://schemas.microsoft.com/office/drawing/2014/main" xmlns="" id="{C0A63DFD-2E73-4556-9CCC-BC378867F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3177"/>
                <a:ext cx="31" cy="143"/>
              </a:xfrm>
              <a:custGeom>
                <a:avLst/>
                <a:gdLst>
                  <a:gd name="T0" fmla="*/ 0 w 63"/>
                  <a:gd name="T1" fmla="*/ 0 h 287"/>
                  <a:gd name="T2" fmla="*/ 48 w 63"/>
                  <a:gd name="T3" fmla="*/ 4 h 287"/>
                  <a:gd name="T4" fmla="*/ 51 w 63"/>
                  <a:gd name="T5" fmla="*/ 84 h 287"/>
                  <a:gd name="T6" fmla="*/ 63 w 63"/>
                  <a:gd name="T7" fmla="*/ 171 h 287"/>
                  <a:gd name="T8" fmla="*/ 63 w 63"/>
                  <a:gd name="T9" fmla="*/ 287 h 287"/>
                  <a:gd name="T10" fmla="*/ 27 w 63"/>
                  <a:gd name="T11" fmla="*/ 221 h 287"/>
                  <a:gd name="T12" fmla="*/ 6 w 63"/>
                  <a:gd name="T13" fmla="*/ 116 h 287"/>
                  <a:gd name="T14" fmla="*/ 0 w 63"/>
                  <a:gd name="T15" fmla="*/ 0 h 287"/>
                  <a:gd name="T16" fmla="*/ 0 w 63"/>
                  <a:gd name="T17" fmla="*/ 0 h 2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287"/>
                  <a:gd name="T29" fmla="*/ 63 w 63"/>
                  <a:gd name="T30" fmla="*/ 287 h 2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287">
                    <a:moveTo>
                      <a:pt x="0" y="0"/>
                    </a:moveTo>
                    <a:lnTo>
                      <a:pt x="48" y="4"/>
                    </a:lnTo>
                    <a:lnTo>
                      <a:pt x="51" y="84"/>
                    </a:lnTo>
                    <a:lnTo>
                      <a:pt x="63" y="171"/>
                    </a:lnTo>
                    <a:lnTo>
                      <a:pt x="63" y="287"/>
                    </a:lnTo>
                    <a:lnTo>
                      <a:pt x="27" y="221"/>
                    </a:lnTo>
                    <a:lnTo>
                      <a:pt x="6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75" name="Freeform 164">
                <a:extLst>
                  <a:ext uri="{FF2B5EF4-FFF2-40B4-BE49-F238E27FC236}">
                    <a16:creationId xmlns:a16="http://schemas.microsoft.com/office/drawing/2014/main" xmlns="" id="{04728245-0201-4785-98A5-62626713E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076"/>
                <a:ext cx="43" cy="146"/>
              </a:xfrm>
              <a:custGeom>
                <a:avLst/>
                <a:gdLst>
                  <a:gd name="T0" fmla="*/ 0 w 88"/>
                  <a:gd name="T1" fmla="*/ 6 h 293"/>
                  <a:gd name="T2" fmla="*/ 55 w 88"/>
                  <a:gd name="T3" fmla="*/ 0 h 293"/>
                  <a:gd name="T4" fmla="*/ 67 w 88"/>
                  <a:gd name="T5" fmla="*/ 129 h 293"/>
                  <a:gd name="T6" fmla="*/ 88 w 88"/>
                  <a:gd name="T7" fmla="*/ 293 h 293"/>
                  <a:gd name="T8" fmla="*/ 42 w 88"/>
                  <a:gd name="T9" fmla="*/ 184 h 293"/>
                  <a:gd name="T10" fmla="*/ 25 w 88"/>
                  <a:gd name="T11" fmla="*/ 101 h 293"/>
                  <a:gd name="T12" fmla="*/ 0 w 88"/>
                  <a:gd name="T13" fmla="*/ 6 h 293"/>
                  <a:gd name="T14" fmla="*/ 0 w 88"/>
                  <a:gd name="T15" fmla="*/ 6 h 2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8"/>
                  <a:gd name="T25" fmla="*/ 0 h 293"/>
                  <a:gd name="T26" fmla="*/ 88 w 88"/>
                  <a:gd name="T27" fmla="*/ 293 h 2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8" h="293">
                    <a:moveTo>
                      <a:pt x="0" y="6"/>
                    </a:moveTo>
                    <a:lnTo>
                      <a:pt x="55" y="0"/>
                    </a:lnTo>
                    <a:lnTo>
                      <a:pt x="67" y="129"/>
                    </a:lnTo>
                    <a:lnTo>
                      <a:pt x="88" y="293"/>
                    </a:lnTo>
                    <a:lnTo>
                      <a:pt x="42" y="184"/>
                    </a:lnTo>
                    <a:lnTo>
                      <a:pt x="25" y="10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76" name="Freeform 165">
                <a:extLst>
                  <a:ext uri="{FF2B5EF4-FFF2-40B4-BE49-F238E27FC236}">
                    <a16:creationId xmlns:a16="http://schemas.microsoft.com/office/drawing/2014/main" xmlns="" id="{F27402BA-4267-48C9-85D3-E4CE8518F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0" y="3079"/>
                <a:ext cx="54" cy="62"/>
              </a:xfrm>
              <a:custGeom>
                <a:avLst/>
                <a:gdLst>
                  <a:gd name="T0" fmla="*/ 3 w 108"/>
                  <a:gd name="T1" fmla="*/ 0 h 123"/>
                  <a:gd name="T2" fmla="*/ 0 w 108"/>
                  <a:gd name="T3" fmla="*/ 119 h 123"/>
                  <a:gd name="T4" fmla="*/ 72 w 108"/>
                  <a:gd name="T5" fmla="*/ 123 h 123"/>
                  <a:gd name="T6" fmla="*/ 108 w 108"/>
                  <a:gd name="T7" fmla="*/ 57 h 123"/>
                  <a:gd name="T8" fmla="*/ 96 w 108"/>
                  <a:gd name="T9" fmla="*/ 0 h 123"/>
                  <a:gd name="T10" fmla="*/ 45 w 108"/>
                  <a:gd name="T11" fmla="*/ 0 h 123"/>
                  <a:gd name="T12" fmla="*/ 3 w 108"/>
                  <a:gd name="T13" fmla="*/ 0 h 123"/>
                  <a:gd name="T14" fmla="*/ 3 w 108"/>
                  <a:gd name="T15" fmla="*/ 0 h 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8"/>
                  <a:gd name="T25" fmla="*/ 0 h 123"/>
                  <a:gd name="T26" fmla="*/ 108 w 108"/>
                  <a:gd name="T27" fmla="*/ 123 h 1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8" h="123">
                    <a:moveTo>
                      <a:pt x="3" y="0"/>
                    </a:moveTo>
                    <a:lnTo>
                      <a:pt x="0" y="119"/>
                    </a:lnTo>
                    <a:lnTo>
                      <a:pt x="72" y="123"/>
                    </a:lnTo>
                    <a:lnTo>
                      <a:pt x="108" y="57"/>
                    </a:lnTo>
                    <a:lnTo>
                      <a:pt x="96" y="0"/>
                    </a:lnTo>
                    <a:lnTo>
                      <a:pt x="4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77" name="Freeform 166">
                <a:extLst>
                  <a:ext uri="{FF2B5EF4-FFF2-40B4-BE49-F238E27FC236}">
                    <a16:creationId xmlns:a16="http://schemas.microsoft.com/office/drawing/2014/main" xmlns="" id="{6464C612-627E-439B-A9FD-04096D59A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3172"/>
                <a:ext cx="50" cy="119"/>
              </a:xfrm>
              <a:custGeom>
                <a:avLst/>
                <a:gdLst>
                  <a:gd name="T0" fmla="*/ 29 w 101"/>
                  <a:gd name="T1" fmla="*/ 0 h 237"/>
                  <a:gd name="T2" fmla="*/ 101 w 101"/>
                  <a:gd name="T3" fmla="*/ 4 h 237"/>
                  <a:gd name="T4" fmla="*/ 95 w 101"/>
                  <a:gd name="T5" fmla="*/ 72 h 237"/>
                  <a:gd name="T6" fmla="*/ 74 w 101"/>
                  <a:gd name="T7" fmla="*/ 139 h 237"/>
                  <a:gd name="T8" fmla="*/ 42 w 101"/>
                  <a:gd name="T9" fmla="*/ 196 h 237"/>
                  <a:gd name="T10" fmla="*/ 25 w 101"/>
                  <a:gd name="T11" fmla="*/ 237 h 237"/>
                  <a:gd name="T12" fmla="*/ 0 w 101"/>
                  <a:gd name="T13" fmla="*/ 139 h 237"/>
                  <a:gd name="T14" fmla="*/ 29 w 101"/>
                  <a:gd name="T15" fmla="*/ 0 h 237"/>
                  <a:gd name="T16" fmla="*/ 29 w 101"/>
                  <a:gd name="T17" fmla="*/ 0 h 2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237"/>
                  <a:gd name="T29" fmla="*/ 101 w 101"/>
                  <a:gd name="T30" fmla="*/ 237 h 2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237">
                    <a:moveTo>
                      <a:pt x="29" y="0"/>
                    </a:moveTo>
                    <a:lnTo>
                      <a:pt x="101" y="4"/>
                    </a:lnTo>
                    <a:lnTo>
                      <a:pt x="95" y="72"/>
                    </a:lnTo>
                    <a:lnTo>
                      <a:pt x="74" y="139"/>
                    </a:lnTo>
                    <a:lnTo>
                      <a:pt x="42" y="196"/>
                    </a:lnTo>
                    <a:lnTo>
                      <a:pt x="25" y="237"/>
                    </a:lnTo>
                    <a:lnTo>
                      <a:pt x="0" y="13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78" name="Freeform 167">
                <a:extLst>
                  <a:ext uri="{FF2B5EF4-FFF2-40B4-BE49-F238E27FC236}">
                    <a16:creationId xmlns:a16="http://schemas.microsoft.com/office/drawing/2014/main" xmlns="" id="{A9B65C3D-96E3-4891-9E59-C843855D7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2983"/>
                <a:ext cx="81" cy="62"/>
              </a:xfrm>
              <a:custGeom>
                <a:avLst/>
                <a:gdLst>
                  <a:gd name="T0" fmla="*/ 108 w 161"/>
                  <a:gd name="T1" fmla="*/ 0 h 123"/>
                  <a:gd name="T2" fmla="*/ 0 w 161"/>
                  <a:gd name="T3" fmla="*/ 112 h 123"/>
                  <a:gd name="T4" fmla="*/ 25 w 161"/>
                  <a:gd name="T5" fmla="*/ 123 h 123"/>
                  <a:gd name="T6" fmla="*/ 91 w 161"/>
                  <a:gd name="T7" fmla="*/ 123 h 123"/>
                  <a:gd name="T8" fmla="*/ 161 w 161"/>
                  <a:gd name="T9" fmla="*/ 116 h 123"/>
                  <a:gd name="T10" fmla="*/ 161 w 161"/>
                  <a:gd name="T11" fmla="*/ 81 h 123"/>
                  <a:gd name="T12" fmla="*/ 108 w 161"/>
                  <a:gd name="T13" fmla="*/ 0 h 123"/>
                  <a:gd name="T14" fmla="*/ 108 w 161"/>
                  <a:gd name="T15" fmla="*/ 0 h 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1"/>
                  <a:gd name="T25" fmla="*/ 0 h 123"/>
                  <a:gd name="T26" fmla="*/ 161 w 161"/>
                  <a:gd name="T27" fmla="*/ 123 h 1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1" h="123">
                    <a:moveTo>
                      <a:pt x="108" y="0"/>
                    </a:moveTo>
                    <a:lnTo>
                      <a:pt x="0" y="112"/>
                    </a:lnTo>
                    <a:lnTo>
                      <a:pt x="25" y="123"/>
                    </a:lnTo>
                    <a:lnTo>
                      <a:pt x="91" y="123"/>
                    </a:lnTo>
                    <a:lnTo>
                      <a:pt x="161" y="116"/>
                    </a:lnTo>
                    <a:lnTo>
                      <a:pt x="161" y="8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79" name="Freeform 168">
                <a:extLst>
                  <a:ext uri="{FF2B5EF4-FFF2-40B4-BE49-F238E27FC236}">
                    <a16:creationId xmlns:a16="http://schemas.microsoft.com/office/drawing/2014/main" xmlns="" id="{D7BF8E8B-61E8-4E48-ABC2-65355910C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2755"/>
                <a:ext cx="74" cy="106"/>
              </a:xfrm>
              <a:custGeom>
                <a:avLst/>
                <a:gdLst>
                  <a:gd name="T0" fmla="*/ 76 w 148"/>
                  <a:gd name="T1" fmla="*/ 0 h 213"/>
                  <a:gd name="T2" fmla="*/ 148 w 148"/>
                  <a:gd name="T3" fmla="*/ 171 h 213"/>
                  <a:gd name="T4" fmla="*/ 141 w 148"/>
                  <a:gd name="T5" fmla="*/ 206 h 213"/>
                  <a:gd name="T6" fmla="*/ 38 w 148"/>
                  <a:gd name="T7" fmla="*/ 213 h 213"/>
                  <a:gd name="T8" fmla="*/ 0 w 148"/>
                  <a:gd name="T9" fmla="*/ 209 h 213"/>
                  <a:gd name="T10" fmla="*/ 78 w 148"/>
                  <a:gd name="T11" fmla="*/ 143 h 213"/>
                  <a:gd name="T12" fmla="*/ 25 w 148"/>
                  <a:gd name="T13" fmla="*/ 151 h 213"/>
                  <a:gd name="T14" fmla="*/ 76 w 148"/>
                  <a:gd name="T15" fmla="*/ 84 h 213"/>
                  <a:gd name="T16" fmla="*/ 21 w 148"/>
                  <a:gd name="T17" fmla="*/ 101 h 213"/>
                  <a:gd name="T18" fmla="*/ 47 w 148"/>
                  <a:gd name="T19" fmla="*/ 52 h 213"/>
                  <a:gd name="T20" fmla="*/ 76 w 148"/>
                  <a:gd name="T21" fmla="*/ 0 h 213"/>
                  <a:gd name="T22" fmla="*/ 76 w 148"/>
                  <a:gd name="T23" fmla="*/ 0 h 2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213"/>
                  <a:gd name="T38" fmla="*/ 148 w 148"/>
                  <a:gd name="T39" fmla="*/ 213 h 2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213">
                    <a:moveTo>
                      <a:pt x="76" y="0"/>
                    </a:moveTo>
                    <a:lnTo>
                      <a:pt x="148" y="171"/>
                    </a:lnTo>
                    <a:lnTo>
                      <a:pt x="141" y="206"/>
                    </a:lnTo>
                    <a:lnTo>
                      <a:pt x="38" y="213"/>
                    </a:lnTo>
                    <a:lnTo>
                      <a:pt x="0" y="209"/>
                    </a:lnTo>
                    <a:lnTo>
                      <a:pt x="78" y="143"/>
                    </a:lnTo>
                    <a:lnTo>
                      <a:pt x="25" y="151"/>
                    </a:lnTo>
                    <a:lnTo>
                      <a:pt x="76" y="84"/>
                    </a:lnTo>
                    <a:lnTo>
                      <a:pt x="21" y="101"/>
                    </a:lnTo>
                    <a:lnTo>
                      <a:pt x="47" y="52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80" name="Freeform 169">
                <a:extLst>
                  <a:ext uri="{FF2B5EF4-FFF2-40B4-BE49-F238E27FC236}">
                    <a16:creationId xmlns:a16="http://schemas.microsoft.com/office/drawing/2014/main" xmlns="" id="{A8B2BF4A-88AE-4FB5-A8CD-119861E0E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778"/>
                <a:ext cx="43" cy="83"/>
              </a:xfrm>
              <a:custGeom>
                <a:avLst/>
                <a:gdLst>
                  <a:gd name="T0" fmla="*/ 16 w 88"/>
                  <a:gd name="T1" fmla="*/ 0 h 167"/>
                  <a:gd name="T2" fmla="*/ 88 w 88"/>
                  <a:gd name="T3" fmla="*/ 146 h 167"/>
                  <a:gd name="T4" fmla="*/ 36 w 88"/>
                  <a:gd name="T5" fmla="*/ 167 h 167"/>
                  <a:gd name="T6" fmla="*/ 4 w 88"/>
                  <a:gd name="T7" fmla="*/ 129 h 167"/>
                  <a:gd name="T8" fmla="*/ 0 w 88"/>
                  <a:gd name="T9" fmla="*/ 68 h 167"/>
                  <a:gd name="T10" fmla="*/ 16 w 88"/>
                  <a:gd name="T11" fmla="*/ 0 h 167"/>
                  <a:gd name="T12" fmla="*/ 16 w 88"/>
                  <a:gd name="T13" fmla="*/ 0 h 1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"/>
                  <a:gd name="T22" fmla="*/ 0 h 167"/>
                  <a:gd name="T23" fmla="*/ 88 w 88"/>
                  <a:gd name="T24" fmla="*/ 167 h 1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" h="167">
                    <a:moveTo>
                      <a:pt x="16" y="0"/>
                    </a:moveTo>
                    <a:lnTo>
                      <a:pt x="88" y="146"/>
                    </a:lnTo>
                    <a:lnTo>
                      <a:pt x="36" y="167"/>
                    </a:lnTo>
                    <a:lnTo>
                      <a:pt x="4" y="129"/>
                    </a:lnTo>
                    <a:lnTo>
                      <a:pt x="0" y="6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81" name="Freeform 170">
                <a:extLst>
                  <a:ext uri="{FF2B5EF4-FFF2-40B4-BE49-F238E27FC236}">
                    <a16:creationId xmlns:a16="http://schemas.microsoft.com/office/drawing/2014/main" xmlns="" id="{ADC98BD5-9F72-4524-9BEB-645517E54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2682"/>
                <a:ext cx="16" cy="71"/>
              </a:xfrm>
              <a:custGeom>
                <a:avLst/>
                <a:gdLst>
                  <a:gd name="T0" fmla="*/ 0 w 32"/>
                  <a:gd name="T1" fmla="*/ 0 h 143"/>
                  <a:gd name="T2" fmla="*/ 3 w 32"/>
                  <a:gd name="T3" fmla="*/ 143 h 143"/>
                  <a:gd name="T4" fmla="*/ 32 w 32"/>
                  <a:gd name="T5" fmla="*/ 80 h 143"/>
                  <a:gd name="T6" fmla="*/ 32 w 32"/>
                  <a:gd name="T7" fmla="*/ 13 h 143"/>
                  <a:gd name="T8" fmla="*/ 0 w 32"/>
                  <a:gd name="T9" fmla="*/ 0 h 143"/>
                  <a:gd name="T10" fmla="*/ 0 w 32"/>
                  <a:gd name="T11" fmla="*/ 0 h 1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43"/>
                  <a:gd name="T20" fmla="*/ 32 w 32"/>
                  <a:gd name="T21" fmla="*/ 143 h 1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43">
                    <a:moveTo>
                      <a:pt x="0" y="0"/>
                    </a:moveTo>
                    <a:lnTo>
                      <a:pt x="3" y="143"/>
                    </a:lnTo>
                    <a:lnTo>
                      <a:pt x="32" y="80"/>
                    </a:lnTo>
                    <a:lnTo>
                      <a:pt x="3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82" name="Freeform 171">
                <a:extLst>
                  <a:ext uri="{FF2B5EF4-FFF2-40B4-BE49-F238E27FC236}">
                    <a16:creationId xmlns:a16="http://schemas.microsoft.com/office/drawing/2014/main" xmlns="" id="{C926705B-FBC9-43ED-A2E1-A3F06DC18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" y="2655"/>
                <a:ext cx="25" cy="110"/>
              </a:xfrm>
              <a:custGeom>
                <a:avLst/>
                <a:gdLst>
                  <a:gd name="T0" fmla="*/ 17 w 49"/>
                  <a:gd name="T1" fmla="*/ 0 h 220"/>
                  <a:gd name="T2" fmla="*/ 0 w 49"/>
                  <a:gd name="T3" fmla="*/ 121 h 220"/>
                  <a:gd name="T4" fmla="*/ 49 w 49"/>
                  <a:gd name="T5" fmla="*/ 220 h 220"/>
                  <a:gd name="T6" fmla="*/ 46 w 49"/>
                  <a:gd name="T7" fmla="*/ 116 h 220"/>
                  <a:gd name="T8" fmla="*/ 25 w 49"/>
                  <a:gd name="T9" fmla="*/ 32 h 220"/>
                  <a:gd name="T10" fmla="*/ 17 w 49"/>
                  <a:gd name="T11" fmla="*/ 0 h 220"/>
                  <a:gd name="T12" fmla="*/ 17 w 49"/>
                  <a:gd name="T13" fmla="*/ 0 h 2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220"/>
                  <a:gd name="T23" fmla="*/ 49 w 49"/>
                  <a:gd name="T24" fmla="*/ 220 h 2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220">
                    <a:moveTo>
                      <a:pt x="17" y="0"/>
                    </a:moveTo>
                    <a:lnTo>
                      <a:pt x="0" y="121"/>
                    </a:lnTo>
                    <a:lnTo>
                      <a:pt x="49" y="220"/>
                    </a:lnTo>
                    <a:lnTo>
                      <a:pt x="46" y="116"/>
                    </a:lnTo>
                    <a:lnTo>
                      <a:pt x="25" y="3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83" name="Freeform 172">
                <a:extLst>
                  <a:ext uri="{FF2B5EF4-FFF2-40B4-BE49-F238E27FC236}">
                    <a16:creationId xmlns:a16="http://schemas.microsoft.com/office/drawing/2014/main" xmlns="" id="{D5E1B150-3C97-460C-897B-26E53DF91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2661"/>
                <a:ext cx="32" cy="104"/>
              </a:xfrm>
              <a:custGeom>
                <a:avLst/>
                <a:gdLst>
                  <a:gd name="T0" fmla="*/ 38 w 63"/>
                  <a:gd name="T1" fmla="*/ 0 h 209"/>
                  <a:gd name="T2" fmla="*/ 0 w 63"/>
                  <a:gd name="T3" fmla="*/ 93 h 209"/>
                  <a:gd name="T4" fmla="*/ 49 w 63"/>
                  <a:gd name="T5" fmla="*/ 209 h 209"/>
                  <a:gd name="T6" fmla="*/ 63 w 63"/>
                  <a:gd name="T7" fmla="*/ 164 h 209"/>
                  <a:gd name="T8" fmla="*/ 63 w 63"/>
                  <a:gd name="T9" fmla="*/ 84 h 209"/>
                  <a:gd name="T10" fmla="*/ 49 w 63"/>
                  <a:gd name="T11" fmla="*/ 27 h 209"/>
                  <a:gd name="T12" fmla="*/ 38 w 63"/>
                  <a:gd name="T13" fmla="*/ 0 h 209"/>
                  <a:gd name="T14" fmla="*/ 38 w 63"/>
                  <a:gd name="T15" fmla="*/ 0 h 2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"/>
                  <a:gd name="T25" fmla="*/ 0 h 209"/>
                  <a:gd name="T26" fmla="*/ 63 w 63"/>
                  <a:gd name="T27" fmla="*/ 209 h 2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" h="209">
                    <a:moveTo>
                      <a:pt x="38" y="0"/>
                    </a:moveTo>
                    <a:lnTo>
                      <a:pt x="0" y="93"/>
                    </a:lnTo>
                    <a:lnTo>
                      <a:pt x="49" y="209"/>
                    </a:lnTo>
                    <a:lnTo>
                      <a:pt x="63" y="164"/>
                    </a:lnTo>
                    <a:lnTo>
                      <a:pt x="63" y="84"/>
                    </a:lnTo>
                    <a:lnTo>
                      <a:pt x="49" y="2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84" name="Freeform 173">
                <a:extLst>
                  <a:ext uri="{FF2B5EF4-FFF2-40B4-BE49-F238E27FC236}">
                    <a16:creationId xmlns:a16="http://schemas.microsoft.com/office/drawing/2014/main" xmlns="" id="{CF0A6F1C-3C5B-4FA2-B539-302FF1EA3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2625"/>
                <a:ext cx="40" cy="147"/>
              </a:xfrm>
              <a:custGeom>
                <a:avLst/>
                <a:gdLst>
                  <a:gd name="T0" fmla="*/ 34 w 80"/>
                  <a:gd name="T1" fmla="*/ 0 h 293"/>
                  <a:gd name="T2" fmla="*/ 80 w 80"/>
                  <a:gd name="T3" fmla="*/ 122 h 293"/>
                  <a:gd name="T4" fmla="*/ 0 w 80"/>
                  <a:gd name="T5" fmla="*/ 293 h 293"/>
                  <a:gd name="T6" fmla="*/ 34 w 80"/>
                  <a:gd name="T7" fmla="*/ 175 h 293"/>
                  <a:gd name="T8" fmla="*/ 10 w 80"/>
                  <a:gd name="T9" fmla="*/ 154 h 293"/>
                  <a:gd name="T10" fmla="*/ 46 w 80"/>
                  <a:gd name="T11" fmla="*/ 87 h 293"/>
                  <a:gd name="T12" fmla="*/ 21 w 80"/>
                  <a:gd name="T13" fmla="*/ 45 h 293"/>
                  <a:gd name="T14" fmla="*/ 34 w 80"/>
                  <a:gd name="T15" fmla="*/ 0 h 293"/>
                  <a:gd name="T16" fmla="*/ 34 w 80"/>
                  <a:gd name="T17" fmla="*/ 0 h 2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293"/>
                  <a:gd name="T29" fmla="*/ 80 w 80"/>
                  <a:gd name="T30" fmla="*/ 293 h 2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293">
                    <a:moveTo>
                      <a:pt x="34" y="0"/>
                    </a:moveTo>
                    <a:lnTo>
                      <a:pt x="80" y="122"/>
                    </a:lnTo>
                    <a:lnTo>
                      <a:pt x="0" y="293"/>
                    </a:lnTo>
                    <a:lnTo>
                      <a:pt x="34" y="175"/>
                    </a:lnTo>
                    <a:lnTo>
                      <a:pt x="10" y="154"/>
                    </a:lnTo>
                    <a:lnTo>
                      <a:pt x="46" y="87"/>
                    </a:lnTo>
                    <a:lnTo>
                      <a:pt x="21" y="4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85" name="Freeform 174">
                <a:extLst>
                  <a:ext uri="{FF2B5EF4-FFF2-40B4-BE49-F238E27FC236}">
                    <a16:creationId xmlns:a16="http://schemas.microsoft.com/office/drawing/2014/main" xmlns="" id="{7290710B-5702-4EF8-9CD8-4EDFBA84F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2592"/>
                <a:ext cx="44" cy="58"/>
              </a:xfrm>
              <a:custGeom>
                <a:avLst/>
                <a:gdLst>
                  <a:gd name="T0" fmla="*/ 0 w 90"/>
                  <a:gd name="T1" fmla="*/ 17 h 116"/>
                  <a:gd name="T2" fmla="*/ 76 w 90"/>
                  <a:gd name="T3" fmla="*/ 0 h 116"/>
                  <a:gd name="T4" fmla="*/ 90 w 90"/>
                  <a:gd name="T5" fmla="*/ 35 h 116"/>
                  <a:gd name="T6" fmla="*/ 67 w 90"/>
                  <a:gd name="T7" fmla="*/ 84 h 116"/>
                  <a:gd name="T8" fmla="*/ 31 w 90"/>
                  <a:gd name="T9" fmla="*/ 116 h 116"/>
                  <a:gd name="T10" fmla="*/ 12 w 90"/>
                  <a:gd name="T11" fmla="*/ 71 h 116"/>
                  <a:gd name="T12" fmla="*/ 0 w 90"/>
                  <a:gd name="T13" fmla="*/ 17 h 116"/>
                  <a:gd name="T14" fmla="*/ 0 w 90"/>
                  <a:gd name="T15" fmla="*/ 17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116"/>
                  <a:gd name="T26" fmla="*/ 90 w 90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116">
                    <a:moveTo>
                      <a:pt x="0" y="17"/>
                    </a:moveTo>
                    <a:lnTo>
                      <a:pt x="76" y="0"/>
                    </a:lnTo>
                    <a:lnTo>
                      <a:pt x="90" y="35"/>
                    </a:lnTo>
                    <a:lnTo>
                      <a:pt x="67" y="84"/>
                    </a:lnTo>
                    <a:lnTo>
                      <a:pt x="31" y="116"/>
                    </a:lnTo>
                    <a:lnTo>
                      <a:pt x="12" y="7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86" name="Freeform 175">
                <a:extLst>
                  <a:ext uri="{FF2B5EF4-FFF2-40B4-BE49-F238E27FC236}">
                    <a16:creationId xmlns:a16="http://schemas.microsoft.com/office/drawing/2014/main" xmlns="" id="{C7651744-60E1-43E3-912E-FAD567C87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2590"/>
                <a:ext cx="25" cy="56"/>
              </a:xfrm>
              <a:custGeom>
                <a:avLst/>
                <a:gdLst>
                  <a:gd name="T0" fmla="*/ 0 w 50"/>
                  <a:gd name="T1" fmla="*/ 0 h 112"/>
                  <a:gd name="T2" fmla="*/ 50 w 50"/>
                  <a:gd name="T3" fmla="*/ 0 h 112"/>
                  <a:gd name="T4" fmla="*/ 21 w 50"/>
                  <a:gd name="T5" fmla="*/ 95 h 112"/>
                  <a:gd name="T6" fmla="*/ 4 w 50"/>
                  <a:gd name="T7" fmla="*/ 112 h 112"/>
                  <a:gd name="T8" fmla="*/ 0 w 50"/>
                  <a:gd name="T9" fmla="*/ 28 h 112"/>
                  <a:gd name="T10" fmla="*/ 0 w 50"/>
                  <a:gd name="T11" fmla="*/ 0 h 112"/>
                  <a:gd name="T12" fmla="*/ 0 w 50"/>
                  <a:gd name="T13" fmla="*/ 0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112"/>
                  <a:gd name="T23" fmla="*/ 50 w 50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112">
                    <a:moveTo>
                      <a:pt x="0" y="0"/>
                    </a:moveTo>
                    <a:lnTo>
                      <a:pt x="50" y="0"/>
                    </a:lnTo>
                    <a:lnTo>
                      <a:pt x="21" y="95"/>
                    </a:lnTo>
                    <a:lnTo>
                      <a:pt x="4" y="112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87" name="Freeform 176">
                <a:extLst>
                  <a:ext uri="{FF2B5EF4-FFF2-40B4-BE49-F238E27FC236}">
                    <a16:creationId xmlns:a16="http://schemas.microsoft.com/office/drawing/2014/main" xmlns="" id="{2534574C-9E42-44EC-918B-2E05C6D11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2521"/>
                <a:ext cx="17" cy="48"/>
              </a:xfrm>
              <a:custGeom>
                <a:avLst/>
                <a:gdLst>
                  <a:gd name="T0" fmla="*/ 0 w 34"/>
                  <a:gd name="T1" fmla="*/ 0 h 97"/>
                  <a:gd name="T2" fmla="*/ 0 w 34"/>
                  <a:gd name="T3" fmla="*/ 97 h 97"/>
                  <a:gd name="T4" fmla="*/ 34 w 34"/>
                  <a:gd name="T5" fmla="*/ 83 h 97"/>
                  <a:gd name="T6" fmla="*/ 34 w 34"/>
                  <a:gd name="T7" fmla="*/ 34 h 97"/>
                  <a:gd name="T8" fmla="*/ 0 w 34"/>
                  <a:gd name="T9" fmla="*/ 0 h 97"/>
                  <a:gd name="T10" fmla="*/ 0 w 34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97"/>
                  <a:gd name="T20" fmla="*/ 34 w 34"/>
                  <a:gd name="T21" fmla="*/ 97 h 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97">
                    <a:moveTo>
                      <a:pt x="0" y="0"/>
                    </a:moveTo>
                    <a:lnTo>
                      <a:pt x="0" y="97"/>
                    </a:lnTo>
                    <a:lnTo>
                      <a:pt x="34" y="83"/>
                    </a:lnTo>
                    <a:lnTo>
                      <a:pt x="34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88" name="Freeform 177">
                <a:extLst>
                  <a:ext uri="{FF2B5EF4-FFF2-40B4-BE49-F238E27FC236}">
                    <a16:creationId xmlns:a16="http://schemas.microsoft.com/office/drawing/2014/main" xmlns="" id="{220DB954-C653-44F1-BBC1-32B1A2194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2540"/>
                <a:ext cx="32" cy="29"/>
              </a:xfrm>
              <a:custGeom>
                <a:avLst/>
                <a:gdLst>
                  <a:gd name="T0" fmla="*/ 62 w 62"/>
                  <a:gd name="T1" fmla="*/ 0 h 59"/>
                  <a:gd name="T2" fmla="*/ 62 w 62"/>
                  <a:gd name="T3" fmla="*/ 49 h 59"/>
                  <a:gd name="T4" fmla="*/ 7 w 62"/>
                  <a:gd name="T5" fmla="*/ 59 h 59"/>
                  <a:gd name="T6" fmla="*/ 0 w 62"/>
                  <a:gd name="T7" fmla="*/ 28 h 59"/>
                  <a:gd name="T8" fmla="*/ 34 w 62"/>
                  <a:gd name="T9" fmla="*/ 4 h 59"/>
                  <a:gd name="T10" fmla="*/ 62 w 62"/>
                  <a:gd name="T11" fmla="*/ 0 h 59"/>
                  <a:gd name="T12" fmla="*/ 62 w 62"/>
                  <a:gd name="T13" fmla="*/ 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59"/>
                  <a:gd name="T23" fmla="*/ 62 w 62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59">
                    <a:moveTo>
                      <a:pt x="62" y="0"/>
                    </a:moveTo>
                    <a:lnTo>
                      <a:pt x="62" y="49"/>
                    </a:lnTo>
                    <a:lnTo>
                      <a:pt x="7" y="59"/>
                    </a:lnTo>
                    <a:lnTo>
                      <a:pt x="0" y="28"/>
                    </a:lnTo>
                    <a:lnTo>
                      <a:pt x="34" y="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89" name="Freeform 178">
                <a:extLst>
                  <a:ext uri="{FF2B5EF4-FFF2-40B4-BE49-F238E27FC236}">
                    <a16:creationId xmlns:a16="http://schemas.microsoft.com/office/drawing/2014/main" xmlns="" id="{06935A30-6656-436C-9837-71D95DF80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2473"/>
                <a:ext cx="34" cy="53"/>
              </a:xfrm>
              <a:custGeom>
                <a:avLst/>
                <a:gdLst>
                  <a:gd name="T0" fmla="*/ 69 w 69"/>
                  <a:gd name="T1" fmla="*/ 0 h 104"/>
                  <a:gd name="T2" fmla="*/ 31 w 69"/>
                  <a:gd name="T3" fmla="*/ 70 h 104"/>
                  <a:gd name="T4" fmla="*/ 12 w 69"/>
                  <a:gd name="T5" fmla="*/ 104 h 104"/>
                  <a:gd name="T6" fmla="*/ 0 w 69"/>
                  <a:gd name="T7" fmla="*/ 53 h 104"/>
                  <a:gd name="T8" fmla="*/ 8 w 69"/>
                  <a:gd name="T9" fmla="*/ 4 h 104"/>
                  <a:gd name="T10" fmla="*/ 69 w 69"/>
                  <a:gd name="T11" fmla="*/ 0 h 104"/>
                  <a:gd name="T12" fmla="*/ 69 w 69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104"/>
                  <a:gd name="T23" fmla="*/ 69 w 69"/>
                  <a:gd name="T24" fmla="*/ 104 h 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104">
                    <a:moveTo>
                      <a:pt x="69" y="0"/>
                    </a:moveTo>
                    <a:lnTo>
                      <a:pt x="31" y="70"/>
                    </a:lnTo>
                    <a:lnTo>
                      <a:pt x="12" y="104"/>
                    </a:lnTo>
                    <a:lnTo>
                      <a:pt x="0" y="53"/>
                    </a:lnTo>
                    <a:lnTo>
                      <a:pt x="8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90" name="Freeform 179">
                <a:extLst>
                  <a:ext uri="{FF2B5EF4-FFF2-40B4-BE49-F238E27FC236}">
                    <a16:creationId xmlns:a16="http://schemas.microsoft.com/office/drawing/2014/main" xmlns="" id="{FE8A5009-650F-4B34-B32D-85106E62D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2257"/>
                <a:ext cx="30" cy="54"/>
              </a:xfrm>
              <a:custGeom>
                <a:avLst/>
                <a:gdLst>
                  <a:gd name="T0" fmla="*/ 6 w 59"/>
                  <a:gd name="T1" fmla="*/ 0 h 109"/>
                  <a:gd name="T2" fmla="*/ 55 w 59"/>
                  <a:gd name="T3" fmla="*/ 0 h 109"/>
                  <a:gd name="T4" fmla="*/ 59 w 59"/>
                  <a:gd name="T5" fmla="*/ 50 h 109"/>
                  <a:gd name="T6" fmla="*/ 59 w 59"/>
                  <a:gd name="T7" fmla="*/ 95 h 109"/>
                  <a:gd name="T8" fmla="*/ 19 w 59"/>
                  <a:gd name="T9" fmla="*/ 109 h 109"/>
                  <a:gd name="T10" fmla="*/ 0 w 59"/>
                  <a:gd name="T11" fmla="*/ 75 h 109"/>
                  <a:gd name="T12" fmla="*/ 6 w 59"/>
                  <a:gd name="T13" fmla="*/ 0 h 109"/>
                  <a:gd name="T14" fmla="*/ 6 w 59"/>
                  <a:gd name="T15" fmla="*/ 0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"/>
                  <a:gd name="T25" fmla="*/ 0 h 109"/>
                  <a:gd name="T26" fmla="*/ 59 w 59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" h="109">
                    <a:moveTo>
                      <a:pt x="6" y="0"/>
                    </a:moveTo>
                    <a:lnTo>
                      <a:pt x="55" y="0"/>
                    </a:lnTo>
                    <a:lnTo>
                      <a:pt x="59" y="50"/>
                    </a:lnTo>
                    <a:lnTo>
                      <a:pt x="59" y="95"/>
                    </a:lnTo>
                    <a:lnTo>
                      <a:pt x="19" y="109"/>
                    </a:lnTo>
                    <a:lnTo>
                      <a:pt x="0" y="7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91" name="Freeform 180">
                <a:extLst>
                  <a:ext uri="{FF2B5EF4-FFF2-40B4-BE49-F238E27FC236}">
                    <a16:creationId xmlns:a16="http://schemas.microsoft.com/office/drawing/2014/main" xmlns="" id="{EE938EA5-E846-41B7-847F-80F9A1AA2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2257"/>
                <a:ext cx="24" cy="47"/>
              </a:xfrm>
              <a:custGeom>
                <a:avLst/>
                <a:gdLst>
                  <a:gd name="T0" fmla="*/ 0 w 47"/>
                  <a:gd name="T1" fmla="*/ 0 h 95"/>
                  <a:gd name="T2" fmla="*/ 5 w 47"/>
                  <a:gd name="T3" fmla="*/ 82 h 95"/>
                  <a:gd name="T4" fmla="*/ 26 w 47"/>
                  <a:gd name="T5" fmla="*/ 95 h 95"/>
                  <a:gd name="T6" fmla="*/ 41 w 47"/>
                  <a:gd name="T7" fmla="*/ 71 h 95"/>
                  <a:gd name="T8" fmla="*/ 47 w 47"/>
                  <a:gd name="T9" fmla="*/ 33 h 95"/>
                  <a:gd name="T10" fmla="*/ 34 w 47"/>
                  <a:gd name="T11" fmla="*/ 4 h 95"/>
                  <a:gd name="T12" fmla="*/ 0 w 47"/>
                  <a:gd name="T13" fmla="*/ 0 h 95"/>
                  <a:gd name="T14" fmla="*/ 0 w 47"/>
                  <a:gd name="T15" fmla="*/ 0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95"/>
                  <a:gd name="T26" fmla="*/ 47 w 47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95">
                    <a:moveTo>
                      <a:pt x="0" y="0"/>
                    </a:moveTo>
                    <a:lnTo>
                      <a:pt x="5" y="82"/>
                    </a:lnTo>
                    <a:lnTo>
                      <a:pt x="26" y="95"/>
                    </a:lnTo>
                    <a:lnTo>
                      <a:pt x="41" y="71"/>
                    </a:lnTo>
                    <a:lnTo>
                      <a:pt x="47" y="33"/>
                    </a:lnTo>
                    <a:lnTo>
                      <a:pt x="3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92" name="Freeform 181">
                <a:extLst>
                  <a:ext uri="{FF2B5EF4-FFF2-40B4-BE49-F238E27FC236}">
                    <a16:creationId xmlns:a16="http://schemas.microsoft.com/office/drawing/2014/main" xmlns="" id="{A22C8DEC-D5B7-4A0D-989F-9545B2A7C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8" y="2252"/>
                <a:ext cx="29" cy="23"/>
              </a:xfrm>
              <a:custGeom>
                <a:avLst/>
                <a:gdLst>
                  <a:gd name="T0" fmla="*/ 0 w 59"/>
                  <a:gd name="T1" fmla="*/ 0 h 46"/>
                  <a:gd name="T2" fmla="*/ 0 w 59"/>
                  <a:gd name="T3" fmla="*/ 46 h 46"/>
                  <a:gd name="T4" fmla="*/ 38 w 59"/>
                  <a:gd name="T5" fmla="*/ 34 h 46"/>
                  <a:gd name="T6" fmla="*/ 59 w 59"/>
                  <a:gd name="T7" fmla="*/ 4 h 46"/>
                  <a:gd name="T8" fmla="*/ 21 w 59"/>
                  <a:gd name="T9" fmla="*/ 4 h 46"/>
                  <a:gd name="T10" fmla="*/ 0 w 59"/>
                  <a:gd name="T11" fmla="*/ 0 h 46"/>
                  <a:gd name="T12" fmla="*/ 0 w 59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46"/>
                  <a:gd name="T23" fmla="*/ 59 w 59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46">
                    <a:moveTo>
                      <a:pt x="0" y="0"/>
                    </a:moveTo>
                    <a:lnTo>
                      <a:pt x="0" y="46"/>
                    </a:lnTo>
                    <a:lnTo>
                      <a:pt x="38" y="34"/>
                    </a:lnTo>
                    <a:lnTo>
                      <a:pt x="59" y="4"/>
                    </a:lnTo>
                    <a:lnTo>
                      <a:pt x="2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93" name="Freeform 182">
                <a:extLst>
                  <a:ext uri="{FF2B5EF4-FFF2-40B4-BE49-F238E27FC236}">
                    <a16:creationId xmlns:a16="http://schemas.microsoft.com/office/drawing/2014/main" xmlns="" id="{ADC0C1E2-341E-4C94-A97F-314BCA4EF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2275"/>
                <a:ext cx="29" cy="36"/>
              </a:xfrm>
              <a:custGeom>
                <a:avLst/>
                <a:gdLst>
                  <a:gd name="T0" fmla="*/ 36 w 57"/>
                  <a:gd name="T1" fmla="*/ 0 h 72"/>
                  <a:gd name="T2" fmla="*/ 0 w 57"/>
                  <a:gd name="T3" fmla="*/ 51 h 72"/>
                  <a:gd name="T4" fmla="*/ 28 w 57"/>
                  <a:gd name="T5" fmla="*/ 72 h 72"/>
                  <a:gd name="T6" fmla="*/ 57 w 57"/>
                  <a:gd name="T7" fmla="*/ 62 h 72"/>
                  <a:gd name="T8" fmla="*/ 53 w 57"/>
                  <a:gd name="T9" fmla="*/ 24 h 72"/>
                  <a:gd name="T10" fmla="*/ 36 w 57"/>
                  <a:gd name="T11" fmla="*/ 0 h 72"/>
                  <a:gd name="T12" fmla="*/ 36 w 57"/>
                  <a:gd name="T13" fmla="*/ 0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72"/>
                  <a:gd name="T23" fmla="*/ 57 w 57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72">
                    <a:moveTo>
                      <a:pt x="36" y="0"/>
                    </a:moveTo>
                    <a:lnTo>
                      <a:pt x="0" y="51"/>
                    </a:lnTo>
                    <a:lnTo>
                      <a:pt x="28" y="72"/>
                    </a:lnTo>
                    <a:lnTo>
                      <a:pt x="57" y="62"/>
                    </a:lnTo>
                    <a:lnTo>
                      <a:pt x="53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94" name="Freeform 183">
                <a:extLst>
                  <a:ext uri="{FF2B5EF4-FFF2-40B4-BE49-F238E27FC236}">
                    <a16:creationId xmlns:a16="http://schemas.microsoft.com/office/drawing/2014/main" xmlns="" id="{E62983AA-0765-4809-A2FE-12F1FF2BB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7" y="2273"/>
                <a:ext cx="42" cy="31"/>
              </a:xfrm>
              <a:custGeom>
                <a:avLst/>
                <a:gdLst>
                  <a:gd name="T0" fmla="*/ 0 w 83"/>
                  <a:gd name="T1" fmla="*/ 0 h 62"/>
                  <a:gd name="T2" fmla="*/ 0 w 83"/>
                  <a:gd name="T3" fmla="*/ 59 h 62"/>
                  <a:gd name="T4" fmla="*/ 55 w 83"/>
                  <a:gd name="T5" fmla="*/ 62 h 62"/>
                  <a:gd name="T6" fmla="*/ 83 w 83"/>
                  <a:gd name="T7" fmla="*/ 49 h 62"/>
                  <a:gd name="T8" fmla="*/ 34 w 83"/>
                  <a:gd name="T9" fmla="*/ 13 h 62"/>
                  <a:gd name="T10" fmla="*/ 0 w 83"/>
                  <a:gd name="T11" fmla="*/ 0 h 62"/>
                  <a:gd name="T12" fmla="*/ 0 w 83"/>
                  <a:gd name="T13" fmla="*/ 0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62"/>
                  <a:gd name="T23" fmla="*/ 83 w 83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62">
                    <a:moveTo>
                      <a:pt x="0" y="0"/>
                    </a:moveTo>
                    <a:lnTo>
                      <a:pt x="0" y="59"/>
                    </a:lnTo>
                    <a:lnTo>
                      <a:pt x="55" y="62"/>
                    </a:lnTo>
                    <a:lnTo>
                      <a:pt x="83" y="49"/>
                    </a:lnTo>
                    <a:lnTo>
                      <a:pt x="3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95" name="Freeform 184">
                <a:extLst>
                  <a:ext uri="{FF2B5EF4-FFF2-40B4-BE49-F238E27FC236}">
                    <a16:creationId xmlns:a16="http://schemas.microsoft.com/office/drawing/2014/main" xmlns="" id="{14FBE8B4-8DD5-4271-9E4A-A415F330C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267"/>
                <a:ext cx="19" cy="41"/>
              </a:xfrm>
              <a:custGeom>
                <a:avLst/>
                <a:gdLst>
                  <a:gd name="T0" fmla="*/ 0 w 38"/>
                  <a:gd name="T1" fmla="*/ 0 h 82"/>
                  <a:gd name="T2" fmla="*/ 10 w 38"/>
                  <a:gd name="T3" fmla="*/ 82 h 82"/>
                  <a:gd name="T4" fmla="*/ 38 w 38"/>
                  <a:gd name="T5" fmla="*/ 78 h 82"/>
                  <a:gd name="T6" fmla="*/ 38 w 38"/>
                  <a:gd name="T7" fmla="*/ 36 h 82"/>
                  <a:gd name="T8" fmla="*/ 27 w 38"/>
                  <a:gd name="T9" fmla="*/ 0 h 82"/>
                  <a:gd name="T10" fmla="*/ 0 w 38"/>
                  <a:gd name="T11" fmla="*/ 0 h 82"/>
                  <a:gd name="T12" fmla="*/ 0 w 38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82"/>
                  <a:gd name="T23" fmla="*/ 38 w 38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82">
                    <a:moveTo>
                      <a:pt x="0" y="0"/>
                    </a:moveTo>
                    <a:lnTo>
                      <a:pt x="10" y="82"/>
                    </a:lnTo>
                    <a:lnTo>
                      <a:pt x="38" y="78"/>
                    </a:lnTo>
                    <a:lnTo>
                      <a:pt x="38" y="36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96" name="Freeform 185">
                <a:extLst>
                  <a:ext uri="{FF2B5EF4-FFF2-40B4-BE49-F238E27FC236}">
                    <a16:creationId xmlns:a16="http://schemas.microsoft.com/office/drawing/2014/main" xmlns="" id="{F5AD88FD-65BD-4C6C-A0DF-4AD5F506A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" y="2264"/>
                <a:ext cx="16" cy="57"/>
              </a:xfrm>
              <a:custGeom>
                <a:avLst/>
                <a:gdLst>
                  <a:gd name="T0" fmla="*/ 28 w 32"/>
                  <a:gd name="T1" fmla="*/ 0 h 114"/>
                  <a:gd name="T2" fmla="*/ 32 w 32"/>
                  <a:gd name="T3" fmla="*/ 108 h 114"/>
                  <a:gd name="T4" fmla="*/ 3 w 32"/>
                  <a:gd name="T5" fmla="*/ 114 h 114"/>
                  <a:gd name="T6" fmla="*/ 0 w 32"/>
                  <a:gd name="T7" fmla="*/ 66 h 114"/>
                  <a:gd name="T8" fmla="*/ 0 w 32"/>
                  <a:gd name="T9" fmla="*/ 9 h 114"/>
                  <a:gd name="T10" fmla="*/ 28 w 32"/>
                  <a:gd name="T11" fmla="*/ 0 h 114"/>
                  <a:gd name="T12" fmla="*/ 28 w 32"/>
                  <a:gd name="T13" fmla="*/ 0 h 1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14"/>
                  <a:gd name="T23" fmla="*/ 32 w 32"/>
                  <a:gd name="T24" fmla="*/ 114 h 1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14">
                    <a:moveTo>
                      <a:pt x="28" y="0"/>
                    </a:moveTo>
                    <a:lnTo>
                      <a:pt x="32" y="108"/>
                    </a:lnTo>
                    <a:lnTo>
                      <a:pt x="3" y="114"/>
                    </a:lnTo>
                    <a:lnTo>
                      <a:pt x="0" y="66"/>
                    </a:lnTo>
                    <a:lnTo>
                      <a:pt x="0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97" name="Freeform 186">
                <a:extLst>
                  <a:ext uri="{FF2B5EF4-FFF2-40B4-BE49-F238E27FC236}">
                    <a16:creationId xmlns:a16="http://schemas.microsoft.com/office/drawing/2014/main" xmlns="" id="{974E8BEB-664C-4364-8945-A78275835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" y="2271"/>
                <a:ext cx="23" cy="42"/>
              </a:xfrm>
              <a:custGeom>
                <a:avLst/>
                <a:gdLst>
                  <a:gd name="T0" fmla="*/ 45 w 45"/>
                  <a:gd name="T1" fmla="*/ 0 h 84"/>
                  <a:gd name="T2" fmla="*/ 38 w 45"/>
                  <a:gd name="T3" fmla="*/ 74 h 84"/>
                  <a:gd name="T4" fmla="*/ 4 w 45"/>
                  <a:gd name="T5" fmla="*/ 84 h 84"/>
                  <a:gd name="T6" fmla="*/ 0 w 45"/>
                  <a:gd name="T7" fmla="*/ 32 h 84"/>
                  <a:gd name="T8" fmla="*/ 17 w 45"/>
                  <a:gd name="T9" fmla="*/ 4 h 84"/>
                  <a:gd name="T10" fmla="*/ 45 w 45"/>
                  <a:gd name="T11" fmla="*/ 0 h 84"/>
                  <a:gd name="T12" fmla="*/ 45 w 45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84"/>
                  <a:gd name="T23" fmla="*/ 45 w 45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84">
                    <a:moveTo>
                      <a:pt x="45" y="0"/>
                    </a:moveTo>
                    <a:lnTo>
                      <a:pt x="38" y="74"/>
                    </a:lnTo>
                    <a:lnTo>
                      <a:pt x="4" y="84"/>
                    </a:lnTo>
                    <a:lnTo>
                      <a:pt x="0" y="32"/>
                    </a:lnTo>
                    <a:lnTo>
                      <a:pt x="17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98" name="Freeform 187">
                <a:extLst>
                  <a:ext uri="{FF2B5EF4-FFF2-40B4-BE49-F238E27FC236}">
                    <a16:creationId xmlns:a16="http://schemas.microsoft.com/office/drawing/2014/main" xmlns="" id="{7413BEC8-67E3-46E3-8774-EE48BF715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2267"/>
                <a:ext cx="48" cy="44"/>
              </a:xfrm>
              <a:custGeom>
                <a:avLst/>
                <a:gdLst>
                  <a:gd name="T0" fmla="*/ 95 w 95"/>
                  <a:gd name="T1" fmla="*/ 0 h 88"/>
                  <a:gd name="T2" fmla="*/ 70 w 95"/>
                  <a:gd name="T3" fmla="*/ 78 h 88"/>
                  <a:gd name="T4" fmla="*/ 42 w 95"/>
                  <a:gd name="T5" fmla="*/ 82 h 88"/>
                  <a:gd name="T6" fmla="*/ 0 w 95"/>
                  <a:gd name="T7" fmla="*/ 88 h 88"/>
                  <a:gd name="T8" fmla="*/ 49 w 95"/>
                  <a:gd name="T9" fmla="*/ 36 h 88"/>
                  <a:gd name="T10" fmla="*/ 95 w 95"/>
                  <a:gd name="T11" fmla="*/ 0 h 88"/>
                  <a:gd name="T12" fmla="*/ 95 w 95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88"/>
                  <a:gd name="T23" fmla="*/ 95 w 95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88">
                    <a:moveTo>
                      <a:pt x="95" y="0"/>
                    </a:moveTo>
                    <a:lnTo>
                      <a:pt x="70" y="78"/>
                    </a:lnTo>
                    <a:lnTo>
                      <a:pt x="42" y="82"/>
                    </a:lnTo>
                    <a:lnTo>
                      <a:pt x="0" y="88"/>
                    </a:lnTo>
                    <a:lnTo>
                      <a:pt x="49" y="3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099" name="Freeform 188">
                <a:extLst>
                  <a:ext uri="{FF2B5EF4-FFF2-40B4-BE49-F238E27FC236}">
                    <a16:creationId xmlns:a16="http://schemas.microsoft.com/office/drawing/2014/main" xmlns="" id="{AE3ACE8A-4341-42D0-B45D-742B6B054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2337"/>
                <a:ext cx="20" cy="23"/>
              </a:xfrm>
              <a:custGeom>
                <a:avLst/>
                <a:gdLst>
                  <a:gd name="T0" fmla="*/ 0 w 40"/>
                  <a:gd name="T1" fmla="*/ 0 h 46"/>
                  <a:gd name="T2" fmla="*/ 40 w 40"/>
                  <a:gd name="T3" fmla="*/ 13 h 46"/>
                  <a:gd name="T4" fmla="*/ 36 w 40"/>
                  <a:gd name="T5" fmla="*/ 46 h 46"/>
                  <a:gd name="T6" fmla="*/ 4 w 40"/>
                  <a:gd name="T7" fmla="*/ 46 h 46"/>
                  <a:gd name="T8" fmla="*/ 0 w 40"/>
                  <a:gd name="T9" fmla="*/ 0 h 46"/>
                  <a:gd name="T10" fmla="*/ 0 w 40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46"/>
                  <a:gd name="T20" fmla="*/ 40 w 40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46">
                    <a:moveTo>
                      <a:pt x="0" y="0"/>
                    </a:moveTo>
                    <a:lnTo>
                      <a:pt x="40" y="13"/>
                    </a:lnTo>
                    <a:lnTo>
                      <a:pt x="36" y="46"/>
                    </a:lnTo>
                    <a:lnTo>
                      <a:pt x="4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100" name="Freeform 189">
                <a:extLst>
                  <a:ext uri="{FF2B5EF4-FFF2-40B4-BE49-F238E27FC236}">
                    <a16:creationId xmlns:a16="http://schemas.microsoft.com/office/drawing/2014/main" xmlns="" id="{1FB6560F-5869-4A7D-A59F-7910C014D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2332"/>
                <a:ext cx="37" cy="26"/>
              </a:xfrm>
              <a:custGeom>
                <a:avLst/>
                <a:gdLst>
                  <a:gd name="T0" fmla="*/ 0 w 74"/>
                  <a:gd name="T1" fmla="*/ 0 h 53"/>
                  <a:gd name="T2" fmla="*/ 0 w 74"/>
                  <a:gd name="T3" fmla="*/ 53 h 53"/>
                  <a:gd name="T4" fmla="*/ 45 w 74"/>
                  <a:gd name="T5" fmla="*/ 53 h 53"/>
                  <a:gd name="T6" fmla="*/ 74 w 74"/>
                  <a:gd name="T7" fmla="*/ 20 h 53"/>
                  <a:gd name="T8" fmla="*/ 60 w 74"/>
                  <a:gd name="T9" fmla="*/ 0 h 53"/>
                  <a:gd name="T10" fmla="*/ 0 w 74"/>
                  <a:gd name="T11" fmla="*/ 0 h 53"/>
                  <a:gd name="T12" fmla="*/ 0 w 74"/>
                  <a:gd name="T13" fmla="*/ 0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53"/>
                  <a:gd name="T23" fmla="*/ 74 w 74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53">
                    <a:moveTo>
                      <a:pt x="0" y="0"/>
                    </a:moveTo>
                    <a:lnTo>
                      <a:pt x="0" y="53"/>
                    </a:lnTo>
                    <a:lnTo>
                      <a:pt x="45" y="53"/>
                    </a:lnTo>
                    <a:lnTo>
                      <a:pt x="74" y="20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101" name="Freeform 190">
                <a:extLst>
                  <a:ext uri="{FF2B5EF4-FFF2-40B4-BE49-F238E27FC236}">
                    <a16:creationId xmlns:a16="http://schemas.microsoft.com/office/drawing/2014/main" xmlns="" id="{16F83B6E-C7FA-45F6-A8F5-08BAFBF4A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2334"/>
                <a:ext cx="24" cy="14"/>
              </a:xfrm>
              <a:custGeom>
                <a:avLst/>
                <a:gdLst>
                  <a:gd name="T0" fmla="*/ 47 w 47"/>
                  <a:gd name="T1" fmla="*/ 0 h 29"/>
                  <a:gd name="T2" fmla="*/ 19 w 47"/>
                  <a:gd name="T3" fmla="*/ 29 h 29"/>
                  <a:gd name="T4" fmla="*/ 0 w 47"/>
                  <a:gd name="T5" fmla="*/ 17 h 29"/>
                  <a:gd name="T6" fmla="*/ 13 w 47"/>
                  <a:gd name="T7" fmla="*/ 0 h 29"/>
                  <a:gd name="T8" fmla="*/ 47 w 47"/>
                  <a:gd name="T9" fmla="*/ 0 h 29"/>
                  <a:gd name="T10" fmla="*/ 47 w 47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9"/>
                  <a:gd name="T20" fmla="*/ 47 w 4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9">
                    <a:moveTo>
                      <a:pt x="47" y="0"/>
                    </a:moveTo>
                    <a:lnTo>
                      <a:pt x="19" y="29"/>
                    </a:lnTo>
                    <a:lnTo>
                      <a:pt x="0" y="17"/>
                    </a:lnTo>
                    <a:lnTo>
                      <a:pt x="13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102" name="Freeform 191">
                <a:extLst>
                  <a:ext uri="{FF2B5EF4-FFF2-40B4-BE49-F238E27FC236}">
                    <a16:creationId xmlns:a16="http://schemas.microsoft.com/office/drawing/2014/main" xmlns="" id="{2B72CE23-D46C-44AA-9568-442759461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2375"/>
                <a:ext cx="37" cy="57"/>
              </a:xfrm>
              <a:custGeom>
                <a:avLst/>
                <a:gdLst>
                  <a:gd name="T0" fmla="*/ 21 w 74"/>
                  <a:gd name="T1" fmla="*/ 0 h 112"/>
                  <a:gd name="T2" fmla="*/ 70 w 74"/>
                  <a:gd name="T3" fmla="*/ 63 h 112"/>
                  <a:gd name="T4" fmla="*/ 74 w 74"/>
                  <a:gd name="T5" fmla="*/ 108 h 112"/>
                  <a:gd name="T6" fmla="*/ 32 w 74"/>
                  <a:gd name="T7" fmla="*/ 112 h 112"/>
                  <a:gd name="T8" fmla="*/ 0 w 74"/>
                  <a:gd name="T9" fmla="*/ 84 h 112"/>
                  <a:gd name="T10" fmla="*/ 0 w 74"/>
                  <a:gd name="T11" fmla="*/ 42 h 112"/>
                  <a:gd name="T12" fmla="*/ 21 w 74"/>
                  <a:gd name="T13" fmla="*/ 0 h 112"/>
                  <a:gd name="T14" fmla="*/ 21 w 74"/>
                  <a:gd name="T15" fmla="*/ 0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112"/>
                  <a:gd name="T26" fmla="*/ 74 w 74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112">
                    <a:moveTo>
                      <a:pt x="21" y="0"/>
                    </a:moveTo>
                    <a:lnTo>
                      <a:pt x="70" y="63"/>
                    </a:lnTo>
                    <a:lnTo>
                      <a:pt x="74" y="108"/>
                    </a:lnTo>
                    <a:lnTo>
                      <a:pt x="32" y="112"/>
                    </a:lnTo>
                    <a:lnTo>
                      <a:pt x="0" y="84"/>
                    </a:lnTo>
                    <a:lnTo>
                      <a:pt x="0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103" name="Freeform 192">
                <a:extLst>
                  <a:ext uri="{FF2B5EF4-FFF2-40B4-BE49-F238E27FC236}">
                    <a16:creationId xmlns:a16="http://schemas.microsoft.com/office/drawing/2014/main" xmlns="" id="{C0BA3748-441C-42F6-94F2-4435A1EAE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2373"/>
                <a:ext cx="26" cy="19"/>
              </a:xfrm>
              <a:custGeom>
                <a:avLst/>
                <a:gdLst>
                  <a:gd name="T0" fmla="*/ 4 w 51"/>
                  <a:gd name="T1" fmla="*/ 0 h 38"/>
                  <a:gd name="T2" fmla="*/ 51 w 51"/>
                  <a:gd name="T3" fmla="*/ 0 h 38"/>
                  <a:gd name="T4" fmla="*/ 45 w 51"/>
                  <a:gd name="T5" fmla="*/ 34 h 38"/>
                  <a:gd name="T6" fmla="*/ 0 w 51"/>
                  <a:gd name="T7" fmla="*/ 38 h 38"/>
                  <a:gd name="T8" fmla="*/ 4 w 51"/>
                  <a:gd name="T9" fmla="*/ 0 h 38"/>
                  <a:gd name="T10" fmla="*/ 4 w 51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38"/>
                  <a:gd name="T20" fmla="*/ 51 w 51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38">
                    <a:moveTo>
                      <a:pt x="4" y="0"/>
                    </a:moveTo>
                    <a:lnTo>
                      <a:pt x="51" y="0"/>
                    </a:lnTo>
                    <a:lnTo>
                      <a:pt x="45" y="34"/>
                    </a:lnTo>
                    <a:lnTo>
                      <a:pt x="0" y="3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104" name="Freeform 193">
                <a:extLst>
                  <a:ext uri="{FF2B5EF4-FFF2-40B4-BE49-F238E27FC236}">
                    <a16:creationId xmlns:a16="http://schemas.microsoft.com/office/drawing/2014/main" xmlns="" id="{AC69C362-1B85-43D5-BD96-34026A825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2396"/>
                <a:ext cx="27" cy="32"/>
              </a:xfrm>
              <a:custGeom>
                <a:avLst/>
                <a:gdLst>
                  <a:gd name="T0" fmla="*/ 34 w 53"/>
                  <a:gd name="T1" fmla="*/ 0 h 63"/>
                  <a:gd name="T2" fmla="*/ 53 w 53"/>
                  <a:gd name="T3" fmla="*/ 28 h 63"/>
                  <a:gd name="T4" fmla="*/ 43 w 53"/>
                  <a:gd name="T5" fmla="*/ 53 h 63"/>
                  <a:gd name="T6" fmla="*/ 9 w 53"/>
                  <a:gd name="T7" fmla="*/ 63 h 63"/>
                  <a:gd name="T8" fmla="*/ 0 w 53"/>
                  <a:gd name="T9" fmla="*/ 28 h 63"/>
                  <a:gd name="T10" fmla="*/ 34 w 53"/>
                  <a:gd name="T11" fmla="*/ 0 h 63"/>
                  <a:gd name="T12" fmla="*/ 34 w 53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63"/>
                  <a:gd name="T23" fmla="*/ 53 w 53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63">
                    <a:moveTo>
                      <a:pt x="34" y="0"/>
                    </a:moveTo>
                    <a:lnTo>
                      <a:pt x="53" y="28"/>
                    </a:lnTo>
                    <a:lnTo>
                      <a:pt x="43" y="53"/>
                    </a:lnTo>
                    <a:lnTo>
                      <a:pt x="9" y="63"/>
                    </a:lnTo>
                    <a:lnTo>
                      <a:pt x="0" y="2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105" name="Freeform 194">
                <a:extLst>
                  <a:ext uri="{FF2B5EF4-FFF2-40B4-BE49-F238E27FC236}">
                    <a16:creationId xmlns:a16="http://schemas.microsoft.com/office/drawing/2014/main" xmlns="" id="{BB6A0B28-29ED-4DC4-B88C-CBD61A4C2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" y="2379"/>
                <a:ext cx="26" cy="19"/>
              </a:xfrm>
              <a:custGeom>
                <a:avLst/>
                <a:gdLst>
                  <a:gd name="T0" fmla="*/ 53 w 53"/>
                  <a:gd name="T1" fmla="*/ 7 h 38"/>
                  <a:gd name="T2" fmla="*/ 21 w 53"/>
                  <a:gd name="T3" fmla="*/ 38 h 38"/>
                  <a:gd name="T4" fmla="*/ 0 w 53"/>
                  <a:gd name="T5" fmla="*/ 34 h 38"/>
                  <a:gd name="T6" fmla="*/ 4 w 53"/>
                  <a:gd name="T7" fmla="*/ 0 h 38"/>
                  <a:gd name="T8" fmla="*/ 53 w 53"/>
                  <a:gd name="T9" fmla="*/ 7 h 38"/>
                  <a:gd name="T10" fmla="*/ 53 w 53"/>
                  <a:gd name="T11" fmla="*/ 7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38"/>
                  <a:gd name="T20" fmla="*/ 53 w 53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38">
                    <a:moveTo>
                      <a:pt x="53" y="7"/>
                    </a:moveTo>
                    <a:lnTo>
                      <a:pt x="21" y="38"/>
                    </a:lnTo>
                    <a:lnTo>
                      <a:pt x="0" y="34"/>
                    </a:lnTo>
                    <a:lnTo>
                      <a:pt x="4" y="0"/>
                    </a:ln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E6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106" name="Freeform 195">
                <a:extLst>
                  <a:ext uri="{FF2B5EF4-FFF2-40B4-BE49-F238E27FC236}">
                    <a16:creationId xmlns:a16="http://schemas.microsoft.com/office/drawing/2014/main" xmlns="" id="{C0271584-4626-4086-89EF-2D177CA86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" y="3917"/>
                <a:ext cx="134" cy="63"/>
              </a:xfrm>
              <a:custGeom>
                <a:avLst/>
                <a:gdLst>
                  <a:gd name="T0" fmla="*/ 0 w 268"/>
                  <a:gd name="T1" fmla="*/ 0 h 125"/>
                  <a:gd name="T2" fmla="*/ 71 w 268"/>
                  <a:gd name="T3" fmla="*/ 55 h 125"/>
                  <a:gd name="T4" fmla="*/ 160 w 268"/>
                  <a:gd name="T5" fmla="*/ 91 h 125"/>
                  <a:gd name="T6" fmla="*/ 181 w 268"/>
                  <a:gd name="T7" fmla="*/ 70 h 125"/>
                  <a:gd name="T8" fmla="*/ 263 w 268"/>
                  <a:gd name="T9" fmla="*/ 125 h 125"/>
                  <a:gd name="T10" fmla="*/ 268 w 268"/>
                  <a:gd name="T11" fmla="*/ 91 h 125"/>
                  <a:gd name="T12" fmla="*/ 234 w 268"/>
                  <a:gd name="T13" fmla="*/ 49 h 125"/>
                  <a:gd name="T14" fmla="*/ 185 w 268"/>
                  <a:gd name="T15" fmla="*/ 29 h 125"/>
                  <a:gd name="T16" fmla="*/ 101 w 268"/>
                  <a:gd name="T17" fmla="*/ 8 h 125"/>
                  <a:gd name="T18" fmla="*/ 0 w 268"/>
                  <a:gd name="T19" fmla="*/ 0 h 125"/>
                  <a:gd name="T20" fmla="*/ 0 w 268"/>
                  <a:gd name="T21" fmla="*/ 0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8"/>
                  <a:gd name="T34" fmla="*/ 0 h 125"/>
                  <a:gd name="T35" fmla="*/ 268 w 268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8" h="125">
                    <a:moveTo>
                      <a:pt x="0" y="0"/>
                    </a:moveTo>
                    <a:lnTo>
                      <a:pt x="71" y="55"/>
                    </a:lnTo>
                    <a:lnTo>
                      <a:pt x="160" y="91"/>
                    </a:lnTo>
                    <a:lnTo>
                      <a:pt x="181" y="70"/>
                    </a:lnTo>
                    <a:lnTo>
                      <a:pt x="263" y="125"/>
                    </a:lnTo>
                    <a:lnTo>
                      <a:pt x="268" y="91"/>
                    </a:lnTo>
                    <a:lnTo>
                      <a:pt x="234" y="49"/>
                    </a:lnTo>
                    <a:lnTo>
                      <a:pt x="185" y="29"/>
                    </a:lnTo>
                    <a:lnTo>
                      <a:pt x="10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D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107" name="Freeform 196">
                <a:extLst>
                  <a:ext uri="{FF2B5EF4-FFF2-40B4-BE49-F238E27FC236}">
                    <a16:creationId xmlns:a16="http://schemas.microsoft.com/office/drawing/2014/main" xmlns="" id="{5FF1D8D8-0D5C-4A46-85FB-245A25449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3692"/>
                <a:ext cx="489" cy="250"/>
              </a:xfrm>
              <a:custGeom>
                <a:avLst/>
                <a:gdLst>
                  <a:gd name="T0" fmla="*/ 629 w 979"/>
                  <a:gd name="T1" fmla="*/ 188 h 499"/>
                  <a:gd name="T2" fmla="*/ 657 w 979"/>
                  <a:gd name="T3" fmla="*/ 216 h 499"/>
                  <a:gd name="T4" fmla="*/ 540 w 979"/>
                  <a:gd name="T5" fmla="*/ 188 h 499"/>
                  <a:gd name="T6" fmla="*/ 465 w 979"/>
                  <a:gd name="T7" fmla="*/ 171 h 499"/>
                  <a:gd name="T8" fmla="*/ 591 w 979"/>
                  <a:gd name="T9" fmla="*/ 237 h 499"/>
                  <a:gd name="T10" fmla="*/ 720 w 979"/>
                  <a:gd name="T11" fmla="*/ 304 h 499"/>
                  <a:gd name="T12" fmla="*/ 808 w 979"/>
                  <a:gd name="T13" fmla="*/ 345 h 499"/>
                  <a:gd name="T14" fmla="*/ 832 w 979"/>
                  <a:gd name="T15" fmla="*/ 338 h 499"/>
                  <a:gd name="T16" fmla="*/ 870 w 979"/>
                  <a:gd name="T17" fmla="*/ 395 h 499"/>
                  <a:gd name="T18" fmla="*/ 887 w 979"/>
                  <a:gd name="T19" fmla="*/ 408 h 499"/>
                  <a:gd name="T20" fmla="*/ 916 w 979"/>
                  <a:gd name="T21" fmla="*/ 363 h 499"/>
                  <a:gd name="T22" fmla="*/ 954 w 979"/>
                  <a:gd name="T23" fmla="*/ 380 h 499"/>
                  <a:gd name="T24" fmla="*/ 979 w 979"/>
                  <a:gd name="T25" fmla="*/ 433 h 499"/>
                  <a:gd name="T26" fmla="*/ 962 w 979"/>
                  <a:gd name="T27" fmla="*/ 496 h 499"/>
                  <a:gd name="T28" fmla="*/ 937 w 979"/>
                  <a:gd name="T29" fmla="*/ 499 h 499"/>
                  <a:gd name="T30" fmla="*/ 853 w 979"/>
                  <a:gd name="T31" fmla="*/ 425 h 499"/>
                  <a:gd name="T32" fmla="*/ 790 w 979"/>
                  <a:gd name="T33" fmla="*/ 383 h 499"/>
                  <a:gd name="T34" fmla="*/ 608 w 979"/>
                  <a:gd name="T35" fmla="*/ 304 h 499"/>
                  <a:gd name="T36" fmla="*/ 420 w 979"/>
                  <a:gd name="T37" fmla="*/ 230 h 499"/>
                  <a:gd name="T38" fmla="*/ 268 w 979"/>
                  <a:gd name="T39" fmla="*/ 163 h 499"/>
                  <a:gd name="T40" fmla="*/ 118 w 979"/>
                  <a:gd name="T41" fmla="*/ 91 h 499"/>
                  <a:gd name="T42" fmla="*/ 0 w 979"/>
                  <a:gd name="T43" fmla="*/ 0 h 499"/>
                  <a:gd name="T44" fmla="*/ 49 w 979"/>
                  <a:gd name="T45" fmla="*/ 0 h 499"/>
                  <a:gd name="T46" fmla="*/ 255 w 979"/>
                  <a:gd name="T47" fmla="*/ 66 h 499"/>
                  <a:gd name="T48" fmla="*/ 452 w 979"/>
                  <a:gd name="T49" fmla="*/ 133 h 499"/>
                  <a:gd name="T50" fmla="*/ 629 w 979"/>
                  <a:gd name="T51" fmla="*/ 188 h 499"/>
                  <a:gd name="T52" fmla="*/ 629 w 979"/>
                  <a:gd name="T53" fmla="*/ 188 h 49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79"/>
                  <a:gd name="T82" fmla="*/ 0 h 499"/>
                  <a:gd name="T83" fmla="*/ 979 w 979"/>
                  <a:gd name="T84" fmla="*/ 499 h 49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79" h="499">
                    <a:moveTo>
                      <a:pt x="629" y="188"/>
                    </a:moveTo>
                    <a:lnTo>
                      <a:pt x="657" y="216"/>
                    </a:lnTo>
                    <a:lnTo>
                      <a:pt x="540" y="188"/>
                    </a:lnTo>
                    <a:lnTo>
                      <a:pt x="465" y="171"/>
                    </a:lnTo>
                    <a:lnTo>
                      <a:pt x="591" y="237"/>
                    </a:lnTo>
                    <a:lnTo>
                      <a:pt x="720" y="304"/>
                    </a:lnTo>
                    <a:lnTo>
                      <a:pt x="808" y="345"/>
                    </a:lnTo>
                    <a:lnTo>
                      <a:pt x="832" y="338"/>
                    </a:lnTo>
                    <a:lnTo>
                      <a:pt x="870" y="395"/>
                    </a:lnTo>
                    <a:lnTo>
                      <a:pt x="887" y="408"/>
                    </a:lnTo>
                    <a:lnTo>
                      <a:pt x="916" y="363"/>
                    </a:lnTo>
                    <a:lnTo>
                      <a:pt x="954" y="380"/>
                    </a:lnTo>
                    <a:lnTo>
                      <a:pt x="979" y="433"/>
                    </a:lnTo>
                    <a:lnTo>
                      <a:pt x="962" y="496"/>
                    </a:lnTo>
                    <a:lnTo>
                      <a:pt x="937" y="499"/>
                    </a:lnTo>
                    <a:lnTo>
                      <a:pt x="853" y="425"/>
                    </a:lnTo>
                    <a:lnTo>
                      <a:pt x="790" y="383"/>
                    </a:lnTo>
                    <a:lnTo>
                      <a:pt x="608" y="304"/>
                    </a:lnTo>
                    <a:lnTo>
                      <a:pt x="420" y="230"/>
                    </a:lnTo>
                    <a:lnTo>
                      <a:pt x="268" y="163"/>
                    </a:lnTo>
                    <a:lnTo>
                      <a:pt x="118" y="91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255" y="66"/>
                    </a:lnTo>
                    <a:lnTo>
                      <a:pt x="452" y="133"/>
                    </a:lnTo>
                    <a:lnTo>
                      <a:pt x="629" y="188"/>
                    </a:lnTo>
                    <a:close/>
                  </a:path>
                </a:pathLst>
              </a:custGeom>
              <a:solidFill>
                <a:srgbClr val="C9D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108" name="Freeform 197">
                <a:extLst>
                  <a:ext uri="{FF2B5EF4-FFF2-40B4-BE49-F238E27FC236}">
                    <a16:creationId xmlns:a16="http://schemas.microsoft.com/office/drawing/2014/main" xmlns="" id="{F4533215-22C0-466B-97C8-795F82BF2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3817"/>
                <a:ext cx="215" cy="102"/>
              </a:xfrm>
              <a:custGeom>
                <a:avLst/>
                <a:gdLst>
                  <a:gd name="T0" fmla="*/ 371 w 430"/>
                  <a:gd name="T1" fmla="*/ 126 h 204"/>
                  <a:gd name="T2" fmla="*/ 430 w 430"/>
                  <a:gd name="T3" fmla="*/ 204 h 204"/>
                  <a:gd name="T4" fmla="*/ 382 w 430"/>
                  <a:gd name="T5" fmla="*/ 196 h 204"/>
                  <a:gd name="T6" fmla="*/ 198 w 430"/>
                  <a:gd name="T7" fmla="*/ 130 h 204"/>
                  <a:gd name="T8" fmla="*/ 42 w 430"/>
                  <a:gd name="T9" fmla="*/ 50 h 204"/>
                  <a:gd name="T10" fmla="*/ 0 w 430"/>
                  <a:gd name="T11" fmla="*/ 0 h 204"/>
                  <a:gd name="T12" fmla="*/ 150 w 430"/>
                  <a:gd name="T13" fmla="*/ 42 h 204"/>
                  <a:gd name="T14" fmla="*/ 280 w 430"/>
                  <a:gd name="T15" fmla="*/ 88 h 204"/>
                  <a:gd name="T16" fmla="*/ 371 w 430"/>
                  <a:gd name="T17" fmla="*/ 126 h 204"/>
                  <a:gd name="T18" fmla="*/ 371 w 430"/>
                  <a:gd name="T19" fmla="*/ 126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0"/>
                  <a:gd name="T31" fmla="*/ 0 h 204"/>
                  <a:gd name="T32" fmla="*/ 430 w 430"/>
                  <a:gd name="T33" fmla="*/ 204 h 2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0" h="204">
                    <a:moveTo>
                      <a:pt x="371" y="126"/>
                    </a:moveTo>
                    <a:lnTo>
                      <a:pt x="430" y="204"/>
                    </a:lnTo>
                    <a:lnTo>
                      <a:pt x="382" y="196"/>
                    </a:lnTo>
                    <a:lnTo>
                      <a:pt x="198" y="130"/>
                    </a:lnTo>
                    <a:lnTo>
                      <a:pt x="42" y="50"/>
                    </a:lnTo>
                    <a:lnTo>
                      <a:pt x="0" y="0"/>
                    </a:lnTo>
                    <a:lnTo>
                      <a:pt x="150" y="42"/>
                    </a:lnTo>
                    <a:lnTo>
                      <a:pt x="280" y="88"/>
                    </a:lnTo>
                    <a:lnTo>
                      <a:pt x="371" y="126"/>
                    </a:lnTo>
                    <a:close/>
                  </a:path>
                </a:pathLst>
              </a:custGeom>
              <a:solidFill>
                <a:srgbClr val="C9D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109" name="Freeform 198">
                <a:extLst>
                  <a:ext uri="{FF2B5EF4-FFF2-40B4-BE49-F238E27FC236}">
                    <a16:creationId xmlns:a16="http://schemas.microsoft.com/office/drawing/2014/main" xmlns="" id="{66B7B4C2-E5DE-4822-A802-A1E226AA4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3889"/>
                <a:ext cx="75" cy="45"/>
              </a:xfrm>
              <a:custGeom>
                <a:avLst/>
                <a:gdLst>
                  <a:gd name="T0" fmla="*/ 125 w 150"/>
                  <a:gd name="T1" fmla="*/ 42 h 89"/>
                  <a:gd name="T2" fmla="*/ 150 w 150"/>
                  <a:gd name="T3" fmla="*/ 89 h 89"/>
                  <a:gd name="T4" fmla="*/ 49 w 150"/>
                  <a:gd name="T5" fmla="*/ 59 h 89"/>
                  <a:gd name="T6" fmla="*/ 0 w 150"/>
                  <a:gd name="T7" fmla="*/ 13 h 89"/>
                  <a:gd name="T8" fmla="*/ 15 w 150"/>
                  <a:gd name="T9" fmla="*/ 0 h 89"/>
                  <a:gd name="T10" fmla="*/ 125 w 150"/>
                  <a:gd name="T11" fmla="*/ 42 h 89"/>
                  <a:gd name="T12" fmla="*/ 125 w 150"/>
                  <a:gd name="T13" fmla="*/ 42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89"/>
                  <a:gd name="T23" fmla="*/ 150 w 150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89">
                    <a:moveTo>
                      <a:pt x="125" y="42"/>
                    </a:moveTo>
                    <a:lnTo>
                      <a:pt x="150" y="89"/>
                    </a:lnTo>
                    <a:lnTo>
                      <a:pt x="49" y="59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125" y="42"/>
                    </a:lnTo>
                    <a:close/>
                  </a:path>
                </a:pathLst>
              </a:custGeom>
              <a:solidFill>
                <a:srgbClr val="C9D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110" name="Freeform 199">
                <a:extLst>
                  <a:ext uri="{FF2B5EF4-FFF2-40B4-BE49-F238E27FC236}">
                    <a16:creationId xmlns:a16="http://schemas.microsoft.com/office/drawing/2014/main" xmlns="" id="{4D307FBC-0A14-4956-AE8A-867A5D01A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3760"/>
                <a:ext cx="87" cy="61"/>
              </a:xfrm>
              <a:custGeom>
                <a:avLst/>
                <a:gdLst>
                  <a:gd name="T0" fmla="*/ 171 w 175"/>
                  <a:gd name="T1" fmla="*/ 52 h 122"/>
                  <a:gd name="T2" fmla="*/ 175 w 175"/>
                  <a:gd name="T3" fmla="*/ 122 h 122"/>
                  <a:gd name="T4" fmla="*/ 105 w 175"/>
                  <a:gd name="T5" fmla="*/ 73 h 122"/>
                  <a:gd name="T6" fmla="*/ 0 w 175"/>
                  <a:gd name="T7" fmla="*/ 0 h 122"/>
                  <a:gd name="T8" fmla="*/ 70 w 175"/>
                  <a:gd name="T9" fmla="*/ 17 h 122"/>
                  <a:gd name="T10" fmla="*/ 150 w 175"/>
                  <a:gd name="T11" fmla="*/ 48 h 122"/>
                  <a:gd name="T12" fmla="*/ 171 w 175"/>
                  <a:gd name="T13" fmla="*/ 52 h 122"/>
                  <a:gd name="T14" fmla="*/ 171 w 175"/>
                  <a:gd name="T15" fmla="*/ 52 h 1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5"/>
                  <a:gd name="T25" fmla="*/ 0 h 122"/>
                  <a:gd name="T26" fmla="*/ 175 w 175"/>
                  <a:gd name="T27" fmla="*/ 122 h 1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5" h="122">
                    <a:moveTo>
                      <a:pt x="171" y="52"/>
                    </a:moveTo>
                    <a:lnTo>
                      <a:pt x="175" y="122"/>
                    </a:lnTo>
                    <a:lnTo>
                      <a:pt x="105" y="73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150" y="48"/>
                    </a:lnTo>
                    <a:lnTo>
                      <a:pt x="171" y="52"/>
                    </a:lnTo>
                    <a:close/>
                  </a:path>
                </a:pathLst>
              </a:custGeom>
              <a:solidFill>
                <a:srgbClr val="C9D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111" name="Freeform 200">
                <a:extLst>
                  <a:ext uri="{FF2B5EF4-FFF2-40B4-BE49-F238E27FC236}">
                    <a16:creationId xmlns:a16="http://schemas.microsoft.com/office/drawing/2014/main" xmlns="" id="{59F46C77-A0C4-43E7-B994-5D50857CF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3892"/>
                <a:ext cx="172" cy="104"/>
              </a:xfrm>
              <a:custGeom>
                <a:avLst/>
                <a:gdLst>
                  <a:gd name="T0" fmla="*/ 228 w 344"/>
                  <a:gd name="T1" fmla="*/ 95 h 207"/>
                  <a:gd name="T2" fmla="*/ 298 w 344"/>
                  <a:gd name="T3" fmla="*/ 150 h 207"/>
                  <a:gd name="T4" fmla="*/ 344 w 344"/>
                  <a:gd name="T5" fmla="*/ 182 h 207"/>
                  <a:gd name="T6" fmla="*/ 315 w 344"/>
                  <a:gd name="T7" fmla="*/ 186 h 207"/>
                  <a:gd name="T8" fmla="*/ 306 w 344"/>
                  <a:gd name="T9" fmla="*/ 207 h 207"/>
                  <a:gd name="T10" fmla="*/ 218 w 344"/>
                  <a:gd name="T11" fmla="*/ 171 h 207"/>
                  <a:gd name="T12" fmla="*/ 142 w 344"/>
                  <a:gd name="T13" fmla="*/ 112 h 207"/>
                  <a:gd name="T14" fmla="*/ 0 w 344"/>
                  <a:gd name="T15" fmla="*/ 0 h 207"/>
                  <a:gd name="T16" fmla="*/ 153 w 344"/>
                  <a:gd name="T17" fmla="*/ 70 h 207"/>
                  <a:gd name="T18" fmla="*/ 228 w 344"/>
                  <a:gd name="T19" fmla="*/ 95 h 207"/>
                  <a:gd name="T20" fmla="*/ 228 w 344"/>
                  <a:gd name="T21" fmla="*/ 95 h 2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4"/>
                  <a:gd name="T34" fmla="*/ 0 h 207"/>
                  <a:gd name="T35" fmla="*/ 344 w 344"/>
                  <a:gd name="T36" fmla="*/ 207 h 2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4" h="207">
                    <a:moveTo>
                      <a:pt x="228" y="95"/>
                    </a:moveTo>
                    <a:lnTo>
                      <a:pt x="298" y="150"/>
                    </a:lnTo>
                    <a:lnTo>
                      <a:pt x="344" y="182"/>
                    </a:lnTo>
                    <a:lnTo>
                      <a:pt x="315" y="186"/>
                    </a:lnTo>
                    <a:lnTo>
                      <a:pt x="306" y="207"/>
                    </a:lnTo>
                    <a:lnTo>
                      <a:pt x="218" y="171"/>
                    </a:lnTo>
                    <a:lnTo>
                      <a:pt x="142" y="112"/>
                    </a:lnTo>
                    <a:lnTo>
                      <a:pt x="0" y="0"/>
                    </a:lnTo>
                    <a:lnTo>
                      <a:pt x="153" y="70"/>
                    </a:lnTo>
                    <a:lnTo>
                      <a:pt x="228" y="95"/>
                    </a:lnTo>
                    <a:close/>
                  </a:path>
                </a:pathLst>
              </a:custGeom>
              <a:solidFill>
                <a:srgbClr val="ED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112" name="Freeform 201">
                <a:extLst>
                  <a:ext uri="{FF2B5EF4-FFF2-40B4-BE49-F238E27FC236}">
                    <a16:creationId xmlns:a16="http://schemas.microsoft.com/office/drawing/2014/main" xmlns="" id="{2E20A211-412B-4A54-BE4F-BF504B0D3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3619"/>
                <a:ext cx="154" cy="87"/>
              </a:xfrm>
              <a:custGeom>
                <a:avLst/>
                <a:gdLst>
                  <a:gd name="T0" fmla="*/ 99 w 308"/>
                  <a:gd name="T1" fmla="*/ 25 h 175"/>
                  <a:gd name="T2" fmla="*/ 189 w 308"/>
                  <a:gd name="T3" fmla="*/ 70 h 175"/>
                  <a:gd name="T4" fmla="*/ 255 w 308"/>
                  <a:gd name="T5" fmla="*/ 139 h 175"/>
                  <a:gd name="T6" fmla="*/ 308 w 308"/>
                  <a:gd name="T7" fmla="*/ 175 h 175"/>
                  <a:gd name="T8" fmla="*/ 221 w 308"/>
                  <a:gd name="T9" fmla="*/ 147 h 175"/>
                  <a:gd name="T10" fmla="*/ 154 w 308"/>
                  <a:gd name="T11" fmla="*/ 105 h 175"/>
                  <a:gd name="T12" fmla="*/ 71 w 308"/>
                  <a:gd name="T13" fmla="*/ 50 h 175"/>
                  <a:gd name="T14" fmla="*/ 0 w 308"/>
                  <a:gd name="T15" fmla="*/ 0 h 175"/>
                  <a:gd name="T16" fmla="*/ 99 w 308"/>
                  <a:gd name="T17" fmla="*/ 25 h 175"/>
                  <a:gd name="T18" fmla="*/ 99 w 308"/>
                  <a:gd name="T19" fmla="*/ 25 h 1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8"/>
                  <a:gd name="T31" fmla="*/ 0 h 175"/>
                  <a:gd name="T32" fmla="*/ 308 w 308"/>
                  <a:gd name="T33" fmla="*/ 175 h 1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8" h="175">
                    <a:moveTo>
                      <a:pt x="99" y="25"/>
                    </a:moveTo>
                    <a:lnTo>
                      <a:pt x="189" y="70"/>
                    </a:lnTo>
                    <a:lnTo>
                      <a:pt x="255" y="139"/>
                    </a:lnTo>
                    <a:lnTo>
                      <a:pt x="308" y="175"/>
                    </a:lnTo>
                    <a:lnTo>
                      <a:pt x="221" y="147"/>
                    </a:lnTo>
                    <a:lnTo>
                      <a:pt x="154" y="105"/>
                    </a:lnTo>
                    <a:lnTo>
                      <a:pt x="71" y="50"/>
                    </a:lnTo>
                    <a:lnTo>
                      <a:pt x="0" y="0"/>
                    </a:lnTo>
                    <a:lnTo>
                      <a:pt x="99" y="25"/>
                    </a:lnTo>
                    <a:close/>
                  </a:path>
                </a:pathLst>
              </a:custGeom>
              <a:solidFill>
                <a:srgbClr val="C9D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113" name="Freeform 202">
                <a:extLst>
                  <a:ext uri="{FF2B5EF4-FFF2-40B4-BE49-F238E27FC236}">
                    <a16:creationId xmlns:a16="http://schemas.microsoft.com/office/drawing/2014/main" xmlns="" id="{BE764487-E5B8-4BBB-84EB-B59F38E44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" y="3638"/>
                <a:ext cx="565" cy="337"/>
              </a:xfrm>
              <a:custGeom>
                <a:avLst/>
                <a:gdLst>
                  <a:gd name="T0" fmla="*/ 93 w 1130"/>
                  <a:gd name="T1" fmla="*/ 46 h 675"/>
                  <a:gd name="T2" fmla="*/ 254 w 1130"/>
                  <a:gd name="T3" fmla="*/ 129 h 675"/>
                  <a:gd name="T4" fmla="*/ 383 w 1130"/>
                  <a:gd name="T5" fmla="*/ 179 h 675"/>
                  <a:gd name="T6" fmla="*/ 722 w 1130"/>
                  <a:gd name="T7" fmla="*/ 359 h 675"/>
                  <a:gd name="T8" fmla="*/ 921 w 1130"/>
                  <a:gd name="T9" fmla="*/ 472 h 675"/>
                  <a:gd name="T10" fmla="*/ 1022 w 1130"/>
                  <a:gd name="T11" fmla="*/ 538 h 675"/>
                  <a:gd name="T12" fmla="*/ 1130 w 1130"/>
                  <a:gd name="T13" fmla="*/ 643 h 675"/>
                  <a:gd name="T14" fmla="*/ 1113 w 1130"/>
                  <a:gd name="T15" fmla="*/ 675 h 675"/>
                  <a:gd name="T16" fmla="*/ 1032 w 1130"/>
                  <a:gd name="T17" fmla="*/ 650 h 675"/>
                  <a:gd name="T18" fmla="*/ 868 w 1130"/>
                  <a:gd name="T19" fmla="*/ 563 h 675"/>
                  <a:gd name="T20" fmla="*/ 809 w 1130"/>
                  <a:gd name="T21" fmla="*/ 496 h 675"/>
                  <a:gd name="T22" fmla="*/ 750 w 1130"/>
                  <a:gd name="T23" fmla="*/ 458 h 675"/>
                  <a:gd name="T24" fmla="*/ 659 w 1130"/>
                  <a:gd name="T25" fmla="*/ 426 h 675"/>
                  <a:gd name="T26" fmla="*/ 585 w 1130"/>
                  <a:gd name="T27" fmla="*/ 384 h 675"/>
                  <a:gd name="T28" fmla="*/ 589 w 1130"/>
                  <a:gd name="T29" fmla="*/ 363 h 675"/>
                  <a:gd name="T30" fmla="*/ 708 w 1130"/>
                  <a:gd name="T31" fmla="*/ 416 h 675"/>
                  <a:gd name="T32" fmla="*/ 627 w 1130"/>
                  <a:gd name="T33" fmla="*/ 359 h 675"/>
                  <a:gd name="T34" fmla="*/ 488 w 1130"/>
                  <a:gd name="T35" fmla="*/ 287 h 675"/>
                  <a:gd name="T36" fmla="*/ 380 w 1130"/>
                  <a:gd name="T37" fmla="*/ 234 h 675"/>
                  <a:gd name="T38" fmla="*/ 258 w 1130"/>
                  <a:gd name="T39" fmla="*/ 175 h 675"/>
                  <a:gd name="T40" fmla="*/ 100 w 1130"/>
                  <a:gd name="T41" fmla="*/ 109 h 675"/>
                  <a:gd name="T42" fmla="*/ 17 w 1130"/>
                  <a:gd name="T43" fmla="*/ 25 h 675"/>
                  <a:gd name="T44" fmla="*/ 0 w 1130"/>
                  <a:gd name="T45" fmla="*/ 0 h 675"/>
                  <a:gd name="T46" fmla="*/ 93 w 1130"/>
                  <a:gd name="T47" fmla="*/ 46 h 675"/>
                  <a:gd name="T48" fmla="*/ 93 w 1130"/>
                  <a:gd name="T49" fmla="*/ 46 h 6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30"/>
                  <a:gd name="T76" fmla="*/ 0 h 675"/>
                  <a:gd name="T77" fmla="*/ 1130 w 1130"/>
                  <a:gd name="T78" fmla="*/ 675 h 6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30" h="675">
                    <a:moveTo>
                      <a:pt x="93" y="46"/>
                    </a:moveTo>
                    <a:lnTo>
                      <a:pt x="254" y="129"/>
                    </a:lnTo>
                    <a:lnTo>
                      <a:pt x="383" y="179"/>
                    </a:lnTo>
                    <a:lnTo>
                      <a:pt x="722" y="359"/>
                    </a:lnTo>
                    <a:lnTo>
                      <a:pt x="921" y="472"/>
                    </a:lnTo>
                    <a:lnTo>
                      <a:pt x="1022" y="538"/>
                    </a:lnTo>
                    <a:lnTo>
                      <a:pt x="1130" y="643"/>
                    </a:lnTo>
                    <a:lnTo>
                      <a:pt x="1113" y="675"/>
                    </a:lnTo>
                    <a:lnTo>
                      <a:pt x="1032" y="650"/>
                    </a:lnTo>
                    <a:lnTo>
                      <a:pt x="868" y="563"/>
                    </a:lnTo>
                    <a:lnTo>
                      <a:pt x="809" y="496"/>
                    </a:lnTo>
                    <a:lnTo>
                      <a:pt x="750" y="458"/>
                    </a:lnTo>
                    <a:lnTo>
                      <a:pt x="659" y="426"/>
                    </a:lnTo>
                    <a:lnTo>
                      <a:pt x="585" y="384"/>
                    </a:lnTo>
                    <a:lnTo>
                      <a:pt x="589" y="363"/>
                    </a:lnTo>
                    <a:lnTo>
                      <a:pt x="708" y="416"/>
                    </a:lnTo>
                    <a:lnTo>
                      <a:pt x="627" y="359"/>
                    </a:lnTo>
                    <a:lnTo>
                      <a:pt x="488" y="287"/>
                    </a:lnTo>
                    <a:lnTo>
                      <a:pt x="380" y="234"/>
                    </a:lnTo>
                    <a:lnTo>
                      <a:pt x="258" y="175"/>
                    </a:lnTo>
                    <a:lnTo>
                      <a:pt x="100" y="109"/>
                    </a:lnTo>
                    <a:lnTo>
                      <a:pt x="17" y="25"/>
                    </a:lnTo>
                    <a:lnTo>
                      <a:pt x="0" y="0"/>
                    </a:lnTo>
                    <a:lnTo>
                      <a:pt x="93" y="46"/>
                    </a:lnTo>
                    <a:close/>
                  </a:path>
                </a:pathLst>
              </a:custGeom>
              <a:solidFill>
                <a:srgbClr val="EDE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114" name="Freeform 203">
                <a:extLst>
                  <a:ext uri="{FF2B5EF4-FFF2-40B4-BE49-F238E27FC236}">
                    <a16:creationId xmlns:a16="http://schemas.microsoft.com/office/drawing/2014/main" xmlns="" id="{31E9B12F-FE8B-43D5-B6DD-2D4991599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7" y="3620"/>
                <a:ext cx="417" cy="230"/>
              </a:xfrm>
              <a:custGeom>
                <a:avLst/>
                <a:gdLst>
                  <a:gd name="T0" fmla="*/ 150 w 834"/>
                  <a:gd name="T1" fmla="*/ 163 h 460"/>
                  <a:gd name="T2" fmla="*/ 275 w 834"/>
                  <a:gd name="T3" fmla="*/ 234 h 460"/>
                  <a:gd name="T4" fmla="*/ 357 w 834"/>
                  <a:gd name="T5" fmla="*/ 276 h 460"/>
                  <a:gd name="T6" fmla="*/ 534 w 834"/>
                  <a:gd name="T7" fmla="*/ 352 h 460"/>
                  <a:gd name="T8" fmla="*/ 642 w 834"/>
                  <a:gd name="T9" fmla="*/ 414 h 460"/>
                  <a:gd name="T10" fmla="*/ 751 w 834"/>
                  <a:gd name="T11" fmla="*/ 443 h 460"/>
                  <a:gd name="T12" fmla="*/ 834 w 834"/>
                  <a:gd name="T13" fmla="*/ 460 h 460"/>
                  <a:gd name="T14" fmla="*/ 789 w 834"/>
                  <a:gd name="T15" fmla="*/ 418 h 460"/>
                  <a:gd name="T16" fmla="*/ 654 w 834"/>
                  <a:gd name="T17" fmla="*/ 373 h 460"/>
                  <a:gd name="T18" fmla="*/ 587 w 834"/>
                  <a:gd name="T19" fmla="*/ 327 h 460"/>
                  <a:gd name="T20" fmla="*/ 583 w 834"/>
                  <a:gd name="T21" fmla="*/ 279 h 460"/>
                  <a:gd name="T22" fmla="*/ 570 w 834"/>
                  <a:gd name="T23" fmla="*/ 255 h 460"/>
                  <a:gd name="T24" fmla="*/ 450 w 834"/>
                  <a:gd name="T25" fmla="*/ 201 h 460"/>
                  <a:gd name="T26" fmla="*/ 475 w 834"/>
                  <a:gd name="T27" fmla="*/ 251 h 460"/>
                  <a:gd name="T28" fmla="*/ 412 w 834"/>
                  <a:gd name="T29" fmla="*/ 243 h 460"/>
                  <a:gd name="T30" fmla="*/ 357 w 834"/>
                  <a:gd name="T31" fmla="*/ 192 h 460"/>
                  <a:gd name="T32" fmla="*/ 300 w 834"/>
                  <a:gd name="T33" fmla="*/ 163 h 460"/>
                  <a:gd name="T34" fmla="*/ 224 w 834"/>
                  <a:gd name="T35" fmla="*/ 135 h 460"/>
                  <a:gd name="T36" fmla="*/ 116 w 834"/>
                  <a:gd name="T37" fmla="*/ 72 h 460"/>
                  <a:gd name="T38" fmla="*/ 0 w 834"/>
                  <a:gd name="T39" fmla="*/ 0 h 460"/>
                  <a:gd name="T40" fmla="*/ 42 w 834"/>
                  <a:gd name="T41" fmla="*/ 55 h 460"/>
                  <a:gd name="T42" fmla="*/ 15 w 834"/>
                  <a:gd name="T43" fmla="*/ 63 h 460"/>
                  <a:gd name="T44" fmla="*/ 49 w 834"/>
                  <a:gd name="T45" fmla="*/ 105 h 460"/>
                  <a:gd name="T46" fmla="*/ 99 w 834"/>
                  <a:gd name="T47" fmla="*/ 135 h 460"/>
                  <a:gd name="T48" fmla="*/ 150 w 834"/>
                  <a:gd name="T49" fmla="*/ 163 h 460"/>
                  <a:gd name="T50" fmla="*/ 150 w 834"/>
                  <a:gd name="T51" fmla="*/ 163 h 4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34"/>
                  <a:gd name="T79" fmla="*/ 0 h 460"/>
                  <a:gd name="T80" fmla="*/ 834 w 834"/>
                  <a:gd name="T81" fmla="*/ 460 h 4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34" h="460">
                    <a:moveTo>
                      <a:pt x="150" y="163"/>
                    </a:moveTo>
                    <a:lnTo>
                      <a:pt x="275" y="234"/>
                    </a:lnTo>
                    <a:lnTo>
                      <a:pt x="357" y="276"/>
                    </a:lnTo>
                    <a:lnTo>
                      <a:pt x="534" y="352"/>
                    </a:lnTo>
                    <a:lnTo>
                      <a:pt x="642" y="414"/>
                    </a:lnTo>
                    <a:lnTo>
                      <a:pt x="751" y="443"/>
                    </a:lnTo>
                    <a:lnTo>
                      <a:pt x="834" y="460"/>
                    </a:lnTo>
                    <a:lnTo>
                      <a:pt x="789" y="418"/>
                    </a:lnTo>
                    <a:lnTo>
                      <a:pt x="654" y="373"/>
                    </a:lnTo>
                    <a:lnTo>
                      <a:pt x="587" y="327"/>
                    </a:lnTo>
                    <a:lnTo>
                      <a:pt x="583" y="279"/>
                    </a:lnTo>
                    <a:lnTo>
                      <a:pt x="570" y="255"/>
                    </a:lnTo>
                    <a:lnTo>
                      <a:pt x="450" y="201"/>
                    </a:lnTo>
                    <a:lnTo>
                      <a:pt x="475" y="251"/>
                    </a:lnTo>
                    <a:lnTo>
                      <a:pt x="412" y="243"/>
                    </a:lnTo>
                    <a:lnTo>
                      <a:pt x="357" y="192"/>
                    </a:lnTo>
                    <a:lnTo>
                      <a:pt x="300" y="163"/>
                    </a:lnTo>
                    <a:lnTo>
                      <a:pt x="224" y="135"/>
                    </a:lnTo>
                    <a:lnTo>
                      <a:pt x="116" y="72"/>
                    </a:lnTo>
                    <a:lnTo>
                      <a:pt x="0" y="0"/>
                    </a:lnTo>
                    <a:lnTo>
                      <a:pt x="42" y="55"/>
                    </a:lnTo>
                    <a:lnTo>
                      <a:pt x="15" y="63"/>
                    </a:lnTo>
                    <a:lnTo>
                      <a:pt x="49" y="105"/>
                    </a:lnTo>
                    <a:lnTo>
                      <a:pt x="99" y="135"/>
                    </a:lnTo>
                    <a:lnTo>
                      <a:pt x="150" y="163"/>
                    </a:lnTo>
                    <a:close/>
                  </a:path>
                </a:pathLst>
              </a:custGeom>
              <a:solidFill>
                <a:srgbClr val="C9D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115" name="Freeform 204">
                <a:extLst>
                  <a:ext uri="{FF2B5EF4-FFF2-40B4-BE49-F238E27FC236}">
                    <a16:creationId xmlns:a16="http://schemas.microsoft.com/office/drawing/2014/main" xmlns="" id="{FF13755D-143C-4CCB-9E55-29D7D44FA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3" y="3205"/>
                <a:ext cx="88" cy="178"/>
              </a:xfrm>
              <a:custGeom>
                <a:avLst/>
                <a:gdLst>
                  <a:gd name="T0" fmla="*/ 59 w 177"/>
                  <a:gd name="T1" fmla="*/ 0 h 356"/>
                  <a:gd name="T2" fmla="*/ 177 w 177"/>
                  <a:gd name="T3" fmla="*/ 297 h 356"/>
                  <a:gd name="T4" fmla="*/ 177 w 177"/>
                  <a:gd name="T5" fmla="*/ 356 h 356"/>
                  <a:gd name="T6" fmla="*/ 84 w 177"/>
                  <a:gd name="T7" fmla="*/ 348 h 356"/>
                  <a:gd name="T8" fmla="*/ 114 w 177"/>
                  <a:gd name="T9" fmla="*/ 272 h 356"/>
                  <a:gd name="T10" fmla="*/ 56 w 177"/>
                  <a:gd name="T11" fmla="*/ 310 h 356"/>
                  <a:gd name="T12" fmla="*/ 35 w 177"/>
                  <a:gd name="T13" fmla="*/ 342 h 356"/>
                  <a:gd name="T14" fmla="*/ 0 w 177"/>
                  <a:gd name="T15" fmla="*/ 314 h 356"/>
                  <a:gd name="T16" fmla="*/ 52 w 177"/>
                  <a:gd name="T17" fmla="*/ 265 h 356"/>
                  <a:gd name="T18" fmla="*/ 27 w 177"/>
                  <a:gd name="T19" fmla="*/ 202 h 356"/>
                  <a:gd name="T20" fmla="*/ 31 w 177"/>
                  <a:gd name="T21" fmla="*/ 156 h 356"/>
                  <a:gd name="T22" fmla="*/ 52 w 177"/>
                  <a:gd name="T23" fmla="*/ 122 h 356"/>
                  <a:gd name="T24" fmla="*/ 48 w 177"/>
                  <a:gd name="T25" fmla="*/ 73 h 356"/>
                  <a:gd name="T26" fmla="*/ 59 w 177"/>
                  <a:gd name="T27" fmla="*/ 0 h 356"/>
                  <a:gd name="T28" fmla="*/ 59 w 177"/>
                  <a:gd name="T29" fmla="*/ 0 h 3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7"/>
                  <a:gd name="T46" fmla="*/ 0 h 356"/>
                  <a:gd name="T47" fmla="*/ 177 w 177"/>
                  <a:gd name="T48" fmla="*/ 356 h 3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7" h="356">
                    <a:moveTo>
                      <a:pt x="59" y="0"/>
                    </a:moveTo>
                    <a:lnTo>
                      <a:pt x="177" y="297"/>
                    </a:lnTo>
                    <a:lnTo>
                      <a:pt x="177" y="356"/>
                    </a:lnTo>
                    <a:lnTo>
                      <a:pt x="84" y="348"/>
                    </a:lnTo>
                    <a:lnTo>
                      <a:pt x="114" y="272"/>
                    </a:lnTo>
                    <a:lnTo>
                      <a:pt x="56" y="310"/>
                    </a:lnTo>
                    <a:lnTo>
                      <a:pt x="35" y="342"/>
                    </a:lnTo>
                    <a:lnTo>
                      <a:pt x="0" y="314"/>
                    </a:lnTo>
                    <a:lnTo>
                      <a:pt x="52" y="265"/>
                    </a:lnTo>
                    <a:lnTo>
                      <a:pt x="27" y="202"/>
                    </a:lnTo>
                    <a:lnTo>
                      <a:pt x="31" y="156"/>
                    </a:lnTo>
                    <a:lnTo>
                      <a:pt x="52" y="122"/>
                    </a:lnTo>
                    <a:lnTo>
                      <a:pt x="48" y="7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36116" name="Freeform 205">
                <a:extLst>
                  <a:ext uri="{FF2B5EF4-FFF2-40B4-BE49-F238E27FC236}">
                    <a16:creationId xmlns:a16="http://schemas.microsoft.com/office/drawing/2014/main" xmlns="" id="{DC701ECF-9CE4-43AB-BED4-54BA5686F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264"/>
                <a:ext cx="297" cy="161"/>
              </a:xfrm>
              <a:custGeom>
                <a:avLst/>
                <a:gdLst>
                  <a:gd name="T0" fmla="*/ 0 w 593"/>
                  <a:gd name="T1" fmla="*/ 0 h 321"/>
                  <a:gd name="T2" fmla="*/ 185 w 593"/>
                  <a:gd name="T3" fmla="*/ 38 h 321"/>
                  <a:gd name="T4" fmla="*/ 373 w 593"/>
                  <a:gd name="T5" fmla="*/ 109 h 321"/>
                  <a:gd name="T6" fmla="*/ 460 w 593"/>
                  <a:gd name="T7" fmla="*/ 171 h 321"/>
                  <a:gd name="T8" fmla="*/ 548 w 593"/>
                  <a:gd name="T9" fmla="*/ 230 h 321"/>
                  <a:gd name="T10" fmla="*/ 593 w 593"/>
                  <a:gd name="T11" fmla="*/ 280 h 321"/>
                  <a:gd name="T12" fmla="*/ 468 w 593"/>
                  <a:gd name="T13" fmla="*/ 304 h 321"/>
                  <a:gd name="T14" fmla="*/ 384 w 593"/>
                  <a:gd name="T15" fmla="*/ 321 h 321"/>
                  <a:gd name="T16" fmla="*/ 206 w 593"/>
                  <a:gd name="T17" fmla="*/ 314 h 321"/>
                  <a:gd name="T18" fmla="*/ 105 w 593"/>
                  <a:gd name="T19" fmla="*/ 318 h 321"/>
                  <a:gd name="T20" fmla="*/ 80 w 593"/>
                  <a:gd name="T21" fmla="*/ 251 h 321"/>
                  <a:gd name="T22" fmla="*/ 4 w 593"/>
                  <a:gd name="T23" fmla="*/ 221 h 321"/>
                  <a:gd name="T24" fmla="*/ 0 w 593"/>
                  <a:gd name="T25" fmla="*/ 126 h 321"/>
                  <a:gd name="T26" fmla="*/ 0 w 593"/>
                  <a:gd name="T27" fmla="*/ 0 h 321"/>
                  <a:gd name="T28" fmla="*/ 0 w 593"/>
                  <a:gd name="T29" fmla="*/ 0 h 3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93"/>
                  <a:gd name="T46" fmla="*/ 0 h 321"/>
                  <a:gd name="T47" fmla="*/ 593 w 593"/>
                  <a:gd name="T48" fmla="*/ 321 h 3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93" h="321">
                    <a:moveTo>
                      <a:pt x="0" y="0"/>
                    </a:moveTo>
                    <a:lnTo>
                      <a:pt x="185" y="38"/>
                    </a:lnTo>
                    <a:lnTo>
                      <a:pt x="373" y="109"/>
                    </a:lnTo>
                    <a:lnTo>
                      <a:pt x="460" y="171"/>
                    </a:lnTo>
                    <a:lnTo>
                      <a:pt x="548" y="230"/>
                    </a:lnTo>
                    <a:lnTo>
                      <a:pt x="593" y="280"/>
                    </a:lnTo>
                    <a:lnTo>
                      <a:pt x="468" y="304"/>
                    </a:lnTo>
                    <a:lnTo>
                      <a:pt x="384" y="321"/>
                    </a:lnTo>
                    <a:lnTo>
                      <a:pt x="206" y="314"/>
                    </a:lnTo>
                    <a:lnTo>
                      <a:pt x="105" y="318"/>
                    </a:lnTo>
                    <a:lnTo>
                      <a:pt x="80" y="251"/>
                    </a:lnTo>
                    <a:lnTo>
                      <a:pt x="4" y="221"/>
                    </a:lnTo>
                    <a:lnTo>
                      <a:pt x="0" y="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D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</p:grpSp>
        <p:sp>
          <p:nvSpPr>
            <p:cNvPr id="35846" name="Freeform 206">
              <a:extLst>
                <a:ext uri="{FF2B5EF4-FFF2-40B4-BE49-F238E27FC236}">
                  <a16:creationId xmlns:a16="http://schemas.microsoft.com/office/drawing/2014/main" xmlns="" id="{966520D3-85BE-4663-B41F-C52E6290B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" y="3128"/>
              <a:ext cx="137" cy="259"/>
            </a:xfrm>
            <a:custGeom>
              <a:avLst/>
              <a:gdLst>
                <a:gd name="T0" fmla="*/ 186 w 274"/>
                <a:gd name="T1" fmla="*/ 0 h 517"/>
                <a:gd name="T2" fmla="*/ 204 w 274"/>
                <a:gd name="T3" fmla="*/ 76 h 517"/>
                <a:gd name="T4" fmla="*/ 207 w 274"/>
                <a:gd name="T5" fmla="*/ 143 h 517"/>
                <a:gd name="T6" fmla="*/ 215 w 274"/>
                <a:gd name="T7" fmla="*/ 202 h 517"/>
                <a:gd name="T8" fmla="*/ 243 w 274"/>
                <a:gd name="T9" fmla="*/ 297 h 517"/>
                <a:gd name="T10" fmla="*/ 253 w 274"/>
                <a:gd name="T11" fmla="*/ 401 h 517"/>
                <a:gd name="T12" fmla="*/ 268 w 274"/>
                <a:gd name="T13" fmla="*/ 468 h 517"/>
                <a:gd name="T14" fmla="*/ 274 w 274"/>
                <a:gd name="T15" fmla="*/ 506 h 517"/>
                <a:gd name="T16" fmla="*/ 215 w 274"/>
                <a:gd name="T17" fmla="*/ 510 h 517"/>
                <a:gd name="T18" fmla="*/ 145 w 274"/>
                <a:gd name="T19" fmla="*/ 510 h 517"/>
                <a:gd name="T20" fmla="*/ 63 w 274"/>
                <a:gd name="T21" fmla="*/ 517 h 517"/>
                <a:gd name="T22" fmla="*/ 0 w 274"/>
                <a:gd name="T23" fmla="*/ 510 h 517"/>
                <a:gd name="T24" fmla="*/ 21 w 274"/>
                <a:gd name="T25" fmla="*/ 468 h 517"/>
                <a:gd name="T26" fmla="*/ 120 w 274"/>
                <a:gd name="T27" fmla="*/ 419 h 517"/>
                <a:gd name="T28" fmla="*/ 57 w 274"/>
                <a:gd name="T29" fmla="*/ 388 h 517"/>
                <a:gd name="T30" fmla="*/ 99 w 274"/>
                <a:gd name="T31" fmla="*/ 331 h 517"/>
                <a:gd name="T32" fmla="*/ 116 w 274"/>
                <a:gd name="T33" fmla="*/ 284 h 517"/>
                <a:gd name="T34" fmla="*/ 95 w 274"/>
                <a:gd name="T35" fmla="*/ 251 h 517"/>
                <a:gd name="T36" fmla="*/ 126 w 274"/>
                <a:gd name="T37" fmla="*/ 206 h 517"/>
                <a:gd name="T38" fmla="*/ 126 w 274"/>
                <a:gd name="T39" fmla="*/ 160 h 517"/>
                <a:gd name="T40" fmla="*/ 154 w 274"/>
                <a:gd name="T41" fmla="*/ 122 h 517"/>
                <a:gd name="T42" fmla="*/ 158 w 274"/>
                <a:gd name="T43" fmla="*/ 76 h 517"/>
                <a:gd name="T44" fmla="*/ 154 w 274"/>
                <a:gd name="T45" fmla="*/ 38 h 517"/>
                <a:gd name="T46" fmla="*/ 160 w 274"/>
                <a:gd name="T47" fmla="*/ 27 h 517"/>
                <a:gd name="T48" fmla="*/ 167 w 274"/>
                <a:gd name="T49" fmla="*/ 19 h 517"/>
                <a:gd name="T50" fmla="*/ 171 w 274"/>
                <a:gd name="T51" fmla="*/ 12 h 517"/>
                <a:gd name="T52" fmla="*/ 179 w 274"/>
                <a:gd name="T53" fmla="*/ 8 h 517"/>
                <a:gd name="T54" fmla="*/ 185 w 274"/>
                <a:gd name="T55" fmla="*/ 0 h 517"/>
                <a:gd name="T56" fmla="*/ 186 w 274"/>
                <a:gd name="T57" fmla="*/ 0 h 517"/>
                <a:gd name="T58" fmla="*/ 186 w 274"/>
                <a:gd name="T59" fmla="*/ 0 h 5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4"/>
                <a:gd name="T91" fmla="*/ 0 h 517"/>
                <a:gd name="T92" fmla="*/ 274 w 274"/>
                <a:gd name="T93" fmla="*/ 517 h 51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4" h="517">
                  <a:moveTo>
                    <a:pt x="186" y="0"/>
                  </a:moveTo>
                  <a:lnTo>
                    <a:pt x="204" y="76"/>
                  </a:lnTo>
                  <a:lnTo>
                    <a:pt x="207" y="143"/>
                  </a:lnTo>
                  <a:lnTo>
                    <a:pt x="215" y="202"/>
                  </a:lnTo>
                  <a:lnTo>
                    <a:pt x="243" y="297"/>
                  </a:lnTo>
                  <a:lnTo>
                    <a:pt x="253" y="401"/>
                  </a:lnTo>
                  <a:lnTo>
                    <a:pt x="268" y="468"/>
                  </a:lnTo>
                  <a:lnTo>
                    <a:pt x="274" y="506"/>
                  </a:lnTo>
                  <a:lnTo>
                    <a:pt x="215" y="510"/>
                  </a:lnTo>
                  <a:lnTo>
                    <a:pt x="145" y="510"/>
                  </a:lnTo>
                  <a:lnTo>
                    <a:pt x="63" y="517"/>
                  </a:lnTo>
                  <a:lnTo>
                    <a:pt x="0" y="510"/>
                  </a:lnTo>
                  <a:lnTo>
                    <a:pt x="21" y="468"/>
                  </a:lnTo>
                  <a:lnTo>
                    <a:pt x="120" y="419"/>
                  </a:lnTo>
                  <a:lnTo>
                    <a:pt x="57" y="388"/>
                  </a:lnTo>
                  <a:lnTo>
                    <a:pt x="99" y="331"/>
                  </a:lnTo>
                  <a:lnTo>
                    <a:pt x="116" y="284"/>
                  </a:lnTo>
                  <a:lnTo>
                    <a:pt x="95" y="251"/>
                  </a:lnTo>
                  <a:lnTo>
                    <a:pt x="126" y="206"/>
                  </a:lnTo>
                  <a:lnTo>
                    <a:pt x="126" y="160"/>
                  </a:lnTo>
                  <a:lnTo>
                    <a:pt x="154" y="122"/>
                  </a:lnTo>
                  <a:lnTo>
                    <a:pt x="158" y="76"/>
                  </a:lnTo>
                  <a:lnTo>
                    <a:pt x="154" y="38"/>
                  </a:lnTo>
                  <a:lnTo>
                    <a:pt x="160" y="27"/>
                  </a:lnTo>
                  <a:lnTo>
                    <a:pt x="167" y="19"/>
                  </a:lnTo>
                  <a:lnTo>
                    <a:pt x="171" y="12"/>
                  </a:lnTo>
                  <a:lnTo>
                    <a:pt x="179" y="8"/>
                  </a:lnTo>
                  <a:lnTo>
                    <a:pt x="185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85D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47" name="Freeform 207">
              <a:extLst>
                <a:ext uri="{FF2B5EF4-FFF2-40B4-BE49-F238E27FC236}">
                  <a16:creationId xmlns:a16="http://schemas.microsoft.com/office/drawing/2014/main" xmlns="" id="{64AC92DA-85F5-4A13-8D25-95A0095AD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3158"/>
              <a:ext cx="349" cy="232"/>
            </a:xfrm>
            <a:custGeom>
              <a:avLst/>
              <a:gdLst>
                <a:gd name="T0" fmla="*/ 697 w 697"/>
                <a:gd name="T1" fmla="*/ 0 h 464"/>
                <a:gd name="T2" fmla="*/ 652 w 697"/>
                <a:gd name="T3" fmla="*/ 464 h 464"/>
                <a:gd name="T4" fmla="*/ 589 w 697"/>
                <a:gd name="T5" fmla="*/ 426 h 464"/>
                <a:gd name="T6" fmla="*/ 498 w 697"/>
                <a:gd name="T7" fmla="*/ 377 h 464"/>
                <a:gd name="T8" fmla="*/ 405 w 697"/>
                <a:gd name="T9" fmla="*/ 342 h 464"/>
                <a:gd name="T10" fmla="*/ 251 w 697"/>
                <a:gd name="T11" fmla="*/ 301 h 464"/>
                <a:gd name="T12" fmla="*/ 142 w 697"/>
                <a:gd name="T13" fmla="*/ 272 h 464"/>
                <a:gd name="T14" fmla="*/ 38 w 697"/>
                <a:gd name="T15" fmla="*/ 225 h 464"/>
                <a:gd name="T16" fmla="*/ 0 w 697"/>
                <a:gd name="T17" fmla="*/ 188 h 464"/>
                <a:gd name="T18" fmla="*/ 100 w 697"/>
                <a:gd name="T19" fmla="*/ 133 h 464"/>
                <a:gd name="T20" fmla="*/ 243 w 697"/>
                <a:gd name="T21" fmla="*/ 122 h 464"/>
                <a:gd name="T22" fmla="*/ 446 w 697"/>
                <a:gd name="T23" fmla="*/ 84 h 464"/>
                <a:gd name="T24" fmla="*/ 614 w 697"/>
                <a:gd name="T25" fmla="*/ 0 h 464"/>
                <a:gd name="T26" fmla="*/ 697 w 697"/>
                <a:gd name="T27" fmla="*/ 0 h 464"/>
                <a:gd name="T28" fmla="*/ 697 w 697"/>
                <a:gd name="T29" fmla="*/ 0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7"/>
                <a:gd name="T46" fmla="*/ 0 h 464"/>
                <a:gd name="T47" fmla="*/ 697 w 697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7" h="464">
                  <a:moveTo>
                    <a:pt x="697" y="0"/>
                  </a:moveTo>
                  <a:lnTo>
                    <a:pt x="652" y="464"/>
                  </a:lnTo>
                  <a:lnTo>
                    <a:pt x="589" y="426"/>
                  </a:lnTo>
                  <a:lnTo>
                    <a:pt x="498" y="377"/>
                  </a:lnTo>
                  <a:lnTo>
                    <a:pt x="405" y="342"/>
                  </a:lnTo>
                  <a:lnTo>
                    <a:pt x="251" y="301"/>
                  </a:lnTo>
                  <a:lnTo>
                    <a:pt x="142" y="272"/>
                  </a:lnTo>
                  <a:lnTo>
                    <a:pt x="38" y="225"/>
                  </a:lnTo>
                  <a:lnTo>
                    <a:pt x="0" y="188"/>
                  </a:lnTo>
                  <a:lnTo>
                    <a:pt x="100" y="133"/>
                  </a:lnTo>
                  <a:lnTo>
                    <a:pt x="243" y="122"/>
                  </a:lnTo>
                  <a:lnTo>
                    <a:pt x="446" y="84"/>
                  </a:lnTo>
                  <a:lnTo>
                    <a:pt x="614" y="0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85D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48" name="Freeform 208">
              <a:extLst>
                <a:ext uri="{FF2B5EF4-FFF2-40B4-BE49-F238E27FC236}">
                  <a16:creationId xmlns:a16="http://schemas.microsoft.com/office/drawing/2014/main" xmlns="" id="{002B9E4D-A503-4F3A-A680-EEC9179C3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3468"/>
              <a:ext cx="1031" cy="134"/>
            </a:xfrm>
            <a:custGeom>
              <a:avLst/>
              <a:gdLst>
                <a:gd name="T0" fmla="*/ 135 w 2062"/>
                <a:gd name="T1" fmla="*/ 21 h 268"/>
                <a:gd name="T2" fmla="*/ 473 w 2062"/>
                <a:gd name="T3" fmla="*/ 17 h 268"/>
                <a:gd name="T4" fmla="*/ 695 w 2062"/>
                <a:gd name="T5" fmla="*/ 0 h 268"/>
                <a:gd name="T6" fmla="*/ 957 w 2062"/>
                <a:gd name="T7" fmla="*/ 4 h 268"/>
                <a:gd name="T8" fmla="*/ 1136 w 2062"/>
                <a:gd name="T9" fmla="*/ 17 h 268"/>
                <a:gd name="T10" fmla="*/ 1233 w 2062"/>
                <a:gd name="T11" fmla="*/ 21 h 268"/>
                <a:gd name="T12" fmla="*/ 1324 w 2062"/>
                <a:gd name="T13" fmla="*/ 76 h 268"/>
                <a:gd name="T14" fmla="*/ 1415 w 2062"/>
                <a:gd name="T15" fmla="*/ 125 h 268"/>
                <a:gd name="T16" fmla="*/ 1575 w 2062"/>
                <a:gd name="T17" fmla="*/ 150 h 268"/>
                <a:gd name="T18" fmla="*/ 1777 w 2062"/>
                <a:gd name="T19" fmla="*/ 167 h 268"/>
                <a:gd name="T20" fmla="*/ 1898 w 2062"/>
                <a:gd name="T21" fmla="*/ 199 h 268"/>
                <a:gd name="T22" fmla="*/ 2024 w 2062"/>
                <a:gd name="T23" fmla="*/ 226 h 268"/>
                <a:gd name="T24" fmla="*/ 2062 w 2062"/>
                <a:gd name="T25" fmla="*/ 237 h 268"/>
                <a:gd name="T26" fmla="*/ 1957 w 2062"/>
                <a:gd name="T27" fmla="*/ 230 h 268"/>
                <a:gd name="T28" fmla="*/ 1999 w 2062"/>
                <a:gd name="T29" fmla="*/ 268 h 268"/>
                <a:gd name="T30" fmla="*/ 1902 w 2062"/>
                <a:gd name="T31" fmla="*/ 237 h 268"/>
                <a:gd name="T32" fmla="*/ 1777 w 2062"/>
                <a:gd name="T33" fmla="*/ 209 h 268"/>
                <a:gd name="T34" fmla="*/ 1775 w 2062"/>
                <a:gd name="T35" fmla="*/ 237 h 268"/>
                <a:gd name="T36" fmla="*/ 1721 w 2062"/>
                <a:gd name="T37" fmla="*/ 234 h 268"/>
                <a:gd name="T38" fmla="*/ 1666 w 2062"/>
                <a:gd name="T39" fmla="*/ 199 h 268"/>
                <a:gd name="T40" fmla="*/ 1587 w 2062"/>
                <a:gd name="T41" fmla="*/ 196 h 268"/>
                <a:gd name="T42" fmla="*/ 1613 w 2062"/>
                <a:gd name="T43" fmla="*/ 230 h 268"/>
                <a:gd name="T44" fmla="*/ 1484 w 2062"/>
                <a:gd name="T45" fmla="*/ 171 h 268"/>
                <a:gd name="T46" fmla="*/ 1383 w 2062"/>
                <a:gd name="T47" fmla="*/ 167 h 268"/>
                <a:gd name="T48" fmla="*/ 1349 w 2062"/>
                <a:gd name="T49" fmla="*/ 179 h 268"/>
                <a:gd name="T50" fmla="*/ 1320 w 2062"/>
                <a:gd name="T51" fmla="*/ 167 h 268"/>
                <a:gd name="T52" fmla="*/ 1220 w 2062"/>
                <a:gd name="T53" fmla="*/ 97 h 268"/>
                <a:gd name="T54" fmla="*/ 1199 w 2062"/>
                <a:gd name="T55" fmla="*/ 137 h 268"/>
                <a:gd name="T56" fmla="*/ 1233 w 2062"/>
                <a:gd name="T57" fmla="*/ 188 h 268"/>
                <a:gd name="T58" fmla="*/ 1163 w 2062"/>
                <a:gd name="T59" fmla="*/ 137 h 268"/>
                <a:gd name="T60" fmla="*/ 1066 w 2062"/>
                <a:gd name="T61" fmla="*/ 80 h 268"/>
                <a:gd name="T62" fmla="*/ 937 w 2062"/>
                <a:gd name="T63" fmla="*/ 70 h 268"/>
                <a:gd name="T64" fmla="*/ 999 w 2062"/>
                <a:gd name="T65" fmla="*/ 112 h 268"/>
                <a:gd name="T66" fmla="*/ 1011 w 2062"/>
                <a:gd name="T67" fmla="*/ 137 h 268"/>
                <a:gd name="T68" fmla="*/ 861 w 2062"/>
                <a:gd name="T69" fmla="*/ 97 h 268"/>
                <a:gd name="T70" fmla="*/ 783 w 2062"/>
                <a:gd name="T71" fmla="*/ 80 h 268"/>
                <a:gd name="T72" fmla="*/ 682 w 2062"/>
                <a:gd name="T73" fmla="*/ 80 h 268"/>
                <a:gd name="T74" fmla="*/ 790 w 2062"/>
                <a:gd name="T75" fmla="*/ 129 h 268"/>
                <a:gd name="T76" fmla="*/ 727 w 2062"/>
                <a:gd name="T77" fmla="*/ 129 h 268"/>
                <a:gd name="T78" fmla="*/ 644 w 2062"/>
                <a:gd name="T79" fmla="*/ 129 h 268"/>
                <a:gd name="T80" fmla="*/ 591 w 2062"/>
                <a:gd name="T81" fmla="*/ 91 h 268"/>
                <a:gd name="T82" fmla="*/ 503 w 2062"/>
                <a:gd name="T83" fmla="*/ 63 h 268"/>
                <a:gd name="T84" fmla="*/ 465 w 2062"/>
                <a:gd name="T85" fmla="*/ 70 h 268"/>
                <a:gd name="T86" fmla="*/ 528 w 2062"/>
                <a:gd name="T87" fmla="*/ 122 h 268"/>
                <a:gd name="T88" fmla="*/ 524 w 2062"/>
                <a:gd name="T89" fmla="*/ 154 h 268"/>
                <a:gd name="T90" fmla="*/ 469 w 2062"/>
                <a:gd name="T91" fmla="*/ 129 h 268"/>
                <a:gd name="T92" fmla="*/ 444 w 2062"/>
                <a:gd name="T93" fmla="*/ 91 h 268"/>
                <a:gd name="T94" fmla="*/ 399 w 2062"/>
                <a:gd name="T95" fmla="*/ 125 h 268"/>
                <a:gd name="T96" fmla="*/ 340 w 2062"/>
                <a:gd name="T97" fmla="*/ 108 h 268"/>
                <a:gd name="T98" fmla="*/ 260 w 2062"/>
                <a:gd name="T99" fmla="*/ 80 h 268"/>
                <a:gd name="T100" fmla="*/ 249 w 2062"/>
                <a:gd name="T101" fmla="*/ 122 h 268"/>
                <a:gd name="T102" fmla="*/ 323 w 2062"/>
                <a:gd name="T103" fmla="*/ 163 h 268"/>
                <a:gd name="T104" fmla="*/ 285 w 2062"/>
                <a:gd name="T105" fmla="*/ 179 h 268"/>
                <a:gd name="T106" fmla="*/ 214 w 2062"/>
                <a:gd name="T107" fmla="*/ 129 h 268"/>
                <a:gd name="T108" fmla="*/ 127 w 2062"/>
                <a:gd name="T109" fmla="*/ 83 h 268"/>
                <a:gd name="T110" fmla="*/ 0 w 2062"/>
                <a:gd name="T111" fmla="*/ 49 h 268"/>
                <a:gd name="T112" fmla="*/ 135 w 2062"/>
                <a:gd name="T113" fmla="*/ 21 h 268"/>
                <a:gd name="T114" fmla="*/ 135 w 2062"/>
                <a:gd name="T115" fmla="*/ 21 h 2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2"/>
                <a:gd name="T175" fmla="*/ 0 h 268"/>
                <a:gd name="T176" fmla="*/ 2062 w 2062"/>
                <a:gd name="T177" fmla="*/ 268 h 2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2" h="268">
                  <a:moveTo>
                    <a:pt x="135" y="21"/>
                  </a:moveTo>
                  <a:lnTo>
                    <a:pt x="473" y="17"/>
                  </a:lnTo>
                  <a:lnTo>
                    <a:pt x="695" y="0"/>
                  </a:lnTo>
                  <a:lnTo>
                    <a:pt x="957" y="4"/>
                  </a:lnTo>
                  <a:lnTo>
                    <a:pt x="1136" y="17"/>
                  </a:lnTo>
                  <a:lnTo>
                    <a:pt x="1233" y="21"/>
                  </a:lnTo>
                  <a:lnTo>
                    <a:pt x="1324" y="76"/>
                  </a:lnTo>
                  <a:lnTo>
                    <a:pt x="1415" y="125"/>
                  </a:lnTo>
                  <a:lnTo>
                    <a:pt x="1575" y="150"/>
                  </a:lnTo>
                  <a:lnTo>
                    <a:pt x="1777" y="167"/>
                  </a:lnTo>
                  <a:lnTo>
                    <a:pt x="1898" y="199"/>
                  </a:lnTo>
                  <a:lnTo>
                    <a:pt x="2024" y="226"/>
                  </a:lnTo>
                  <a:lnTo>
                    <a:pt x="2062" y="237"/>
                  </a:lnTo>
                  <a:lnTo>
                    <a:pt x="1957" y="230"/>
                  </a:lnTo>
                  <a:lnTo>
                    <a:pt x="1999" y="268"/>
                  </a:lnTo>
                  <a:lnTo>
                    <a:pt x="1902" y="237"/>
                  </a:lnTo>
                  <a:lnTo>
                    <a:pt x="1777" y="209"/>
                  </a:lnTo>
                  <a:lnTo>
                    <a:pt x="1775" y="237"/>
                  </a:lnTo>
                  <a:lnTo>
                    <a:pt x="1721" y="234"/>
                  </a:lnTo>
                  <a:lnTo>
                    <a:pt x="1666" y="199"/>
                  </a:lnTo>
                  <a:lnTo>
                    <a:pt x="1587" y="196"/>
                  </a:lnTo>
                  <a:lnTo>
                    <a:pt x="1613" y="230"/>
                  </a:lnTo>
                  <a:lnTo>
                    <a:pt x="1484" y="171"/>
                  </a:lnTo>
                  <a:lnTo>
                    <a:pt x="1383" y="167"/>
                  </a:lnTo>
                  <a:lnTo>
                    <a:pt x="1349" y="179"/>
                  </a:lnTo>
                  <a:lnTo>
                    <a:pt x="1320" y="167"/>
                  </a:lnTo>
                  <a:lnTo>
                    <a:pt x="1220" y="97"/>
                  </a:lnTo>
                  <a:lnTo>
                    <a:pt x="1199" y="137"/>
                  </a:lnTo>
                  <a:lnTo>
                    <a:pt x="1233" y="188"/>
                  </a:lnTo>
                  <a:lnTo>
                    <a:pt x="1163" y="137"/>
                  </a:lnTo>
                  <a:lnTo>
                    <a:pt x="1066" y="80"/>
                  </a:lnTo>
                  <a:lnTo>
                    <a:pt x="937" y="70"/>
                  </a:lnTo>
                  <a:lnTo>
                    <a:pt x="999" y="112"/>
                  </a:lnTo>
                  <a:lnTo>
                    <a:pt x="1011" y="137"/>
                  </a:lnTo>
                  <a:lnTo>
                    <a:pt x="861" y="97"/>
                  </a:lnTo>
                  <a:lnTo>
                    <a:pt x="783" y="80"/>
                  </a:lnTo>
                  <a:lnTo>
                    <a:pt x="682" y="80"/>
                  </a:lnTo>
                  <a:lnTo>
                    <a:pt x="790" y="129"/>
                  </a:lnTo>
                  <a:lnTo>
                    <a:pt x="727" y="129"/>
                  </a:lnTo>
                  <a:lnTo>
                    <a:pt x="644" y="129"/>
                  </a:lnTo>
                  <a:lnTo>
                    <a:pt x="591" y="91"/>
                  </a:lnTo>
                  <a:lnTo>
                    <a:pt x="503" y="63"/>
                  </a:lnTo>
                  <a:lnTo>
                    <a:pt x="465" y="70"/>
                  </a:lnTo>
                  <a:lnTo>
                    <a:pt x="528" y="122"/>
                  </a:lnTo>
                  <a:lnTo>
                    <a:pt x="524" y="154"/>
                  </a:lnTo>
                  <a:lnTo>
                    <a:pt x="469" y="129"/>
                  </a:lnTo>
                  <a:lnTo>
                    <a:pt x="444" y="91"/>
                  </a:lnTo>
                  <a:lnTo>
                    <a:pt x="399" y="125"/>
                  </a:lnTo>
                  <a:lnTo>
                    <a:pt x="340" y="108"/>
                  </a:lnTo>
                  <a:lnTo>
                    <a:pt x="260" y="80"/>
                  </a:lnTo>
                  <a:lnTo>
                    <a:pt x="249" y="122"/>
                  </a:lnTo>
                  <a:lnTo>
                    <a:pt x="323" y="163"/>
                  </a:lnTo>
                  <a:lnTo>
                    <a:pt x="285" y="179"/>
                  </a:lnTo>
                  <a:lnTo>
                    <a:pt x="214" y="129"/>
                  </a:lnTo>
                  <a:lnTo>
                    <a:pt x="127" y="83"/>
                  </a:lnTo>
                  <a:lnTo>
                    <a:pt x="0" y="49"/>
                  </a:lnTo>
                  <a:lnTo>
                    <a:pt x="135" y="21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49" name="Freeform 209">
              <a:extLst>
                <a:ext uri="{FF2B5EF4-FFF2-40B4-BE49-F238E27FC236}">
                  <a16:creationId xmlns:a16="http://schemas.microsoft.com/office/drawing/2014/main" xmlns="" id="{04EEEA0D-0D78-42DB-8FE5-4E9239CEA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2363"/>
              <a:ext cx="901" cy="686"/>
            </a:xfrm>
            <a:custGeom>
              <a:avLst/>
              <a:gdLst>
                <a:gd name="T0" fmla="*/ 1802 w 1802"/>
                <a:gd name="T1" fmla="*/ 57 h 1373"/>
                <a:gd name="T2" fmla="*/ 1648 w 1802"/>
                <a:gd name="T3" fmla="*/ 196 h 1373"/>
                <a:gd name="T4" fmla="*/ 1319 w 1802"/>
                <a:gd name="T5" fmla="*/ 513 h 1373"/>
                <a:gd name="T6" fmla="*/ 960 w 1802"/>
                <a:gd name="T7" fmla="*/ 776 h 1373"/>
                <a:gd name="T8" fmla="*/ 586 w 1802"/>
                <a:gd name="T9" fmla="*/ 1021 h 1373"/>
                <a:gd name="T10" fmla="*/ 219 w 1802"/>
                <a:gd name="T11" fmla="*/ 1247 h 1373"/>
                <a:gd name="T12" fmla="*/ 0 w 1802"/>
                <a:gd name="T13" fmla="*/ 1373 h 1373"/>
                <a:gd name="T14" fmla="*/ 0 w 1802"/>
                <a:gd name="T15" fmla="*/ 1327 h 1373"/>
                <a:gd name="T16" fmla="*/ 439 w 1802"/>
                <a:gd name="T17" fmla="*/ 1072 h 1373"/>
                <a:gd name="T18" fmla="*/ 911 w 1802"/>
                <a:gd name="T19" fmla="*/ 762 h 1373"/>
                <a:gd name="T20" fmla="*/ 1173 w 1802"/>
                <a:gd name="T21" fmla="*/ 570 h 1373"/>
                <a:gd name="T22" fmla="*/ 1511 w 1802"/>
                <a:gd name="T23" fmla="*/ 263 h 1373"/>
                <a:gd name="T24" fmla="*/ 1802 w 1802"/>
                <a:gd name="T25" fmla="*/ 0 h 1373"/>
                <a:gd name="T26" fmla="*/ 1802 w 1802"/>
                <a:gd name="T27" fmla="*/ 57 h 1373"/>
                <a:gd name="T28" fmla="*/ 1802 w 1802"/>
                <a:gd name="T29" fmla="*/ 57 h 1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2"/>
                <a:gd name="T46" fmla="*/ 0 h 1373"/>
                <a:gd name="T47" fmla="*/ 1802 w 1802"/>
                <a:gd name="T48" fmla="*/ 1373 h 13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2" h="1373">
                  <a:moveTo>
                    <a:pt x="1802" y="57"/>
                  </a:moveTo>
                  <a:lnTo>
                    <a:pt x="1648" y="196"/>
                  </a:lnTo>
                  <a:lnTo>
                    <a:pt x="1319" y="513"/>
                  </a:lnTo>
                  <a:lnTo>
                    <a:pt x="960" y="776"/>
                  </a:lnTo>
                  <a:lnTo>
                    <a:pt x="586" y="1021"/>
                  </a:lnTo>
                  <a:lnTo>
                    <a:pt x="219" y="1247"/>
                  </a:lnTo>
                  <a:lnTo>
                    <a:pt x="0" y="1373"/>
                  </a:lnTo>
                  <a:lnTo>
                    <a:pt x="0" y="1327"/>
                  </a:lnTo>
                  <a:lnTo>
                    <a:pt x="439" y="1072"/>
                  </a:lnTo>
                  <a:lnTo>
                    <a:pt x="911" y="762"/>
                  </a:lnTo>
                  <a:lnTo>
                    <a:pt x="1173" y="570"/>
                  </a:lnTo>
                  <a:lnTo>
                    <a:pt x="1511" y="263"/>
                  </a:lnTo>
                  <a:lnTo>
                    <a:pt x="1802" y="0"/>
                  </a:lnTo>
                  <a:lnTo>
                    <a:pt x="1802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50" name="Freeform 210">
              <a:extLst>
                <a:ext uri="{FF2B5EF4-FFF2-40B4-BE49-F238E27FC236}">
                  <a16:creationId xmlns:a16="http://schemas.microsoft.com/office/drawing/2014/main" xmlns="" id="{490FC8B7-D90D-4246-B082-5538D327D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2407"/>
              <a:ext cx="726" cy="565"/>
            </a:xfrm>
            <a:custGeom>
              <a:avLst/>
              <a:gdLst>
                <a:gd name="T0" fmla="*/ 1452 w 1452"/>
                <a:gd name="T1" fmla="*/ 4 h 1131"/>
                <a:gd name="T2" fmla="*/ 1142 w 1452"/>
                <a:gd name="T3" fmla="*/ 291 h 1131"/>
                <a:gd name="T4" fmla="*/ 768 w 1452"/>
                <a:gd name="T5" fmla="*/ 604 h 1131"/>
                <a:gd name="T6" fmla="*/ 325 w 1452"/>
                <a:gd name="T7" fmla="*/ 912 h 1131"/>
                <a:gd name="T8" fmla="*/ 0 w 1452"/>
                <a:gd name="T9" fmla="*/ 1131 h 1131"/>
                <a:gd name="T10" fmla="*/ 0 w 1452"/>
                <a:gd name="T11" fmla="*/ 1072 h 1131"/>
                <a:gd name="T12" fmla="*/ 325 w 1452"/>
                <a:gd name="T13" fmla="*/ 866 h 1131"/>
                <a:gd name="T14" fmla="*/ 677 w 1452"/>
                <a:gd name="T15" fmla="*/ 621 h 1131"/>
                <a:gd name="T16" fmla="*/ 897 w 1452"/>
                <a:gd name="T17" fmla="*/ 446 h 1131"/>
                <a:gd name="T18" fmla="*/ 1211 w 1452"/>
                <a:gd name="T19" fmla="*/ 157 h 1131"/>
                <a:gd name="T20" fmla="*/ 1382 w 1452"/>
                <a:gd name="T21" fmla="*/ 0 h 1131"/>
                <a:gd name="T22" fmla="*/ 1452 w 1452"/>
                <a:gd name="T23" fmla="*/ 4 h 1131"/>
                <a:gd name="T24" fmla="*/ 1452 w 1452"/>
                <a:gd name="T25" fmla="*/ 4 h 1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2"/>
                <a:gd name="T40" fmla="*/ 0 h 1131"/>
                <a:gd name="T41" fmla="*/ 1452 w 1452"/>
                <a:gd name="T42" fmla="*/ 1131 h 1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2" h="1131">
                  <a:moveTo>
                    <a:pt x="1452" y="4"/>
                  </a:moveTo>
                  <a:lnTo>
                    <a:pt x="1142" y="291"/>
                  </a:lnTo>
                  <a:lnTo>
                    <a:pt x="768" y="604"/>
                  </a:lnTo>
                  <a:lnTo>
                    <a:pt x="325" y="912"/>
                  </a:lnTo>
                  <a:lnTo>
                    <a:pt x="0" y="1131"/>
                  </a:lnTo>
                  <a:lnTo>
                    <a:pt x="0" y="1072"/>
                  </a:lnTo>
                  <a:lnTo>
                    <a:pt x="325" y="866"/>
                  </a:lnTo>
                  <a:lnTo>
                    <a:pt x="677" y="621"/>
                  </a:lnTo>
                  <a:lnTo>
                    <a:pt x="897" y="446"/>
                  </a:lnTo>
                  <a:lnTo>
                    <a:pt x="1211" y="157"/>
                  </a:lnTo>
                  <a:lnTo>
                    <a:pt x="1382" y="0"/>
                  </a:lnTo>
                  <a:lnTo>
                    <a:pt x="145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51" name="Freeform 211">
              <a:extLst>
                <a:ext uri="{FF2B5EF4-FFF2-40B4-BE49-F238E27FC236}">
                  <a16:creationId xmlns:a16="http://schemas.microsoft.com/office/drawing/2014/main" xmlns="" id="{4362AB39-C6D8-4E71-9545-C9273DC5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" y="2404"/>
              <a:ext cx="577" cy="490"/>
            </a:xfrm>
            <a:custGeom>
              <a:avLst/>
              <a:gdLst>
                <a:gd name="T0" fmla="*/ 1129 w 1156"/>
                <a:gd name="T1" fmla="*/ 38 h 981"/>
                <a:gd name="T2" fmla="*/ 951 w 1156"/>
                <a:gd name="T3" fmla="*/ 230 h 981"/>
                <a:gd name="T4" fmla="*/ 521 w 1156"/>
                <a:gd name="T5" fmla="*/ 623 h 981"/>
                <a:gd name="T6" fmla="*/ 208 w 1156"/>
                <a:gd name="T7" fmla="*/ 844 h 981"/>
                <a:gd name="T8" fmla="*/ 4 w 1156"/>
                <a:gd name="T9" fmla="*/ 981 h 981"/>
                <a:gd name="T10" fmla="*/ 0 w 1156"/>
                <a:gd name="T11" fmla="*/ 931 h 981"/>
                <a:gd name="T12" fmla="*/ 466 w 1156"/>
                <a:gd name="T13" fmla="*/ 623 h 981"/>
                <a:gd name="T14" fmla="*/ 818 w 1156"/>
                <a:gd name="T15" fmla="*/ 300 h 981"/>
                <a:gd name="T16" fmla="*/ 1048 w 1156"/>
                <a:gd name="T17" fmla="*/ 72 h 981"/>
                <a:gd name="T18" fmla="*/ 1105 w 1156"/>
                <a:gd name="T19" fmla="*/ 0 h 981"/>
                <a:gd name="T20" fmla="*/ 1156 w 1156"/>
                <a:gd name="T21" fmla="*/ 0 h 981"/>
                <a:gd name="T22" fmla="*/ 1156 w 1156"/>
                <a:gd name="T23" fmla="*/ 13 h 981"/>
                <a:gd name="T24" fmla="*/ 1129 w 1156"/>
                <a:gd name="T25" fmla="*/ 38 h 981"/>
                <a:gd name="T26" fmla="*/ 1129 w 1156"/>
                <a:gd name="T27" fmla="*/ 38 h 9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56"/>
                <a:gd name="T43" fmla="*/ 0 h 981"/>
                <a:gd name="T44" fmla="*/ 1156 w 1156"/>
                <a:gd name="T45" fmla="*/ 981 h 9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56" h="981">
                  <a:moveTo>
                    <a:pt x="1129" y="38"/>
                  </a:moveTo>
                  <a:lnTo>
                    <a:pt x="951" y="230"/>
                  </a:lnTo>
                  <a:lnTo>
                    <a:pt x="521" y="623"/>
                  </a:lnTo>
                  <a:lnTo>
                    <a:pt x="208" y="844"/>
                  </a:lnTo>
                  <a:lnTo>
                    <a:pt x="4" y="981"/>
                  </a:lnTo>
                  <a:lnTo>
                    <a:pt x="0" y="931"/>
                  </a:lnTo>
                  <a:lnTo>
                    <a:pt x="466" y="623"/>
                  </a:lnTo>
                  <a:lnTo>
                    <a:pt x="818" y="300"/>
                  </a:lnTo>
                  <a:lnTo>
                    <a:pt x="1048" y="72"/>
                  </a:lnTo>
                  <a:lnTo>
                    <a:pt x="1105" y="0"/>
                  </a:lnTo>
                  <a:lnTo>
                    <a:pt x="1156" y="0"/>
                  </a:lnTo>
                  <a:lnTo>
                    <a:pt x="1156" y="13"/>
                  </a:lnTo>
                  <a:lnTo>
                    <a:pt x="112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52" name="Freeform 212">
              <a:extLst>
                <a:ext uri="{FF2B5EF4-FFF2-40B4-BE49-F238E27FC236}">
                  <a16:creationId xmlns:a16="http://schemas.microsoft.com/office/drawing/2014/main" xmlns="" id="{D28F3E2D-06CC-4EAC-9D92-15B0C43DE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3060"/>
              <a:ext cx="55" cy="54"/>
            </a:xfrm>
            <a:custGeom>
              <a:avLst/>
              <a:gdLst>
                <a:gd name="T0" fmla="*/ 17 w 108"/>
                <a:gd name="T1" fmla="*/ 0 h 108"/>
                <a:gd name="T2" fmla="*/ 108 w 108"/>
                <a:gd name="T3" fmla="*/ 0 h 108"/>
                <a:gd name="T4" fmla="*/ 87 w 108"/>
                <a:gd name="T5" fmla="*/ 66 h 108"/>
                <a:gd name="T6" fmla="*/ 70 w 108"/>
                <a:gd name="T7" fmla="*/ 98 h 108"/>
                <a:gd name="T8" fmla="*/ 21 w 108"/>
                <a:gd name="T9" fmla="*/ 108 h 108"/>
                <a:gd name="T10" fmla="*/ 0 w 108"/>
                <a:gd name="T11" fmla="*/ 91 h 108"/>
                <a:gd name="T12" fmla="*/ 17 w 108"/>
                <a:gd name="T13" fmla="*/ 0 h 108"/>
                <a:gd name="T14" fmla="*/ 17 w 108"/>
                <a:gd name="T15" fmla="*/ 0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"/>
                <a:gd name="T25" fmla="*/ 0 h 108"/>
                <a:gd name="T26" fmla="*/ 108 w 108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" h="108">
                  <a:moveTo>
                    <a:pt x="17" y="0"/>
                  </a:moveTo>
                  <a:lnTo>
                    <a:pt x="108" y="0"/>
                  </a:lnTo>
                  <a:lnTo>
                    <a:pt x="87" y="66"/>
                  </a:lnTo>
                  <a:lnTo>
                    <a:pt x="70" y="98"/>
                  </a:lnTo>
                  <a:lnTo>
                    <a:pt x="21" y="108"/>
                  </a:lnTo>
                  <a:lnTo>
                    <a:pt x="0" y="9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53" name="Freeform 213">
              <a:extLst>
                <a:ext uri="{FF2B5EF4-FFF2-40B4-BE49-F238E27FC236}">
                  <a16:creationId xmlns:a16="http://schemas.microsoft.com/office/drawing/2014/main" xmlns="" id="{4831D3C2-F82E-4B0D-B53F-78D1B8092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3135"/>
              <a:ext cx="47" cy="127"/>
            </a:xfrm>
            <a:custGeom>
              <a:avLst/>
              <a:gdLst>
                <a:gd name="T0" fmla="*/ 21 w 93"/>
                <a:gd name="T1" fmla="*/ 0 h 254"/>
                <a:gd name="T2" fmla="*/ 93 w 93"/>
                <a:gd name="T3" fmla="*/ 32 h 254"/>
                <a:gd name="T4" fmla="*/ 47 w 93"/>
                <a:gd name="T5" fmla="*/ 112 h 254"/>
                <a:gd name="T6" fmla="*/ 17 w 93"/>
                <a:gd name="T7" fmla="*/ 241 h 254"/>
                <a:gd name="T8" fmla="*/ 0 w 93"/>
                <a:gd name="T9" fmla="*/ 254 h 254"/>
                <a:gd name="T10" fmla="*/ 5 w 93"/>
                <a:gd name="T11" fmla="*/ 161 h 254"/>
                <a:gd name="T12" fmla="*/ 21 w 93"/>
                <a:gd name="T13" fmla="*/ 0 h 254"/>
                <a:gd name="T14" fmla="*/ 21 w 93"/>
                <a:gd name="T15" fmla="*/ 0 h 2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254"/>
                <a:gd name="T26" fmla="*/ 93 w 93"/>
                <a:gd name="T27" fmla="*/ 254 h 2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254">
                  <a:moveTo>
                    <a:pt x="21" y="0"/>
                  </a:moveTo>
                  <a:lnTo>
                    <a:pt x="93" y="32"/>
                  </a:lnTo>
                  <a:lnTo>
                    <a:pt x="47" y="112"/>
                  </a:lnTo>
                  <a:lnTo>
                    <a:pt x="17" y="241"/>
                  </a:lnTo>
                  <a:lnTo>
                    <a:pt x="0" y="254"/>
                  </a:lnTo>
                  <a:lnTo>
                    <a:pt x="5" y="16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54" name="Freeform 214">
              <a:extLst>
                <a:ext uri="{FF2B5EF4-FFF2-40B4-BE49-F238E27FC236}">
                  <a16:creationId xmlns:a16="http://schemas.microsoft.com/office/drawing/2014/main" xmlns="" id="{9B746665-74FD-41E1-9221-64097EE4C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3053"/>
              <a:ext cx="27" cy="77"/>
            </a:xfrm>
            <a:custGeom>
              <a:avLst/>
              <a:gdLst>
                <a:gd name="T0" fmla="*/ 4 w 55"/>
                <a:gd name="T1" fmla="*/ 4 h 154"/>
                <a:gd name="T2" fmla="*/ 55 w 55"/>
                <a:gd name="T3" fmla="*/ 0 h 154"/>
                <a:gd name="T4" fmla="*/ 38 w 55"/>
                <a:gd name="T5" fmla="*/ 154 h 154"/>
                <a:gd name="T6" fmla="*/ 17 w 55"/>
                <a:gd name="T7" fmla="*/ 133 h 154"/>
                <a:gd name="T8" fmla="*/ 0 w 55"/>
                <a:gd name="T9" fmla="*/ 80 h 154"/>
                <a:gd name="T10" fmla="*/ 4 w 55"/>
                <a:gd name="T11" fmla="*/ 4 h 154"/>
                <a:gd name="T12" fmla="*/ 4 w 55"/>
                <a:gd name="T13" fmla="*/ 4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154"/>
                <a:gd name="T23" fmla="*/ 55 w 55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154">
                  <a:moveTo>
                    <a:pt x="4" y="4"/>
                  </a:moveTo>
                  <a:lnTo>
                    <a:pt x="55" y="0"/>
                  </a:lnTo>
                  <a:lnTo>
                    <a:pt x="38" y="154"/>
                  </a:lnTo>
                  <a:lnTo>
                    <a:pt x="17" y="133"/>
                  </a:lnTo>
                  <a:lnTo>
                    <a:pt x="0" y="8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55" name="Freeform 215">
              <a:extLst>
                <a:ext uri="{FF2B5EF4-FFF2-40B4-BE49-F238E27FC236}">
                  <a16:creationId xmlns:a16="http://schemas.microsoft.com/office/drawing/2014/main" xmlns="" id="{45FBE1C9-9EFB-4C76-8DA3-0BD67B9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3053"/>
              <a:ext cx="29" cy="67"/>
            </a:xfrm>
            <a:custGeom>
              <a:avLst/>
              <a:gdLst>
                <a:gd name="T0" fmla="*/ 10 w 59"/>
                <a:gd name="T1" fmla="*/ 0 h 133"/>
                <a:gd name="T2" fmla="*/ 55 w 59"/>
                <a:gd name="T3" fmla="*/ 0 h 133"/>
                <a:gd name="T4" fmla="*/ 59 w 59"/>
                <a:gd name="T5" fmla="*/ 76 h 133"/>
                <a:gd name="T6" fmla="*/ 49 w 59"/>
                <a:gd name="T7" fmla="*/ 129 h 133"/>
                <a:gd name="T8" fmla="*/ 30 w 59"/>
                <a:gd name="T9" fmla="*/ 133 h 133"/>
                <a:gd name="T10" fmla="*/ 0 w 59"/>
                <a:gd name="T11" fmla="*/ 80 h 133"/>
                <a:gd name="T12" fmla="*/ 10 w 59"/>
                <a:gd name="T13" fmla="*/ 0 h 133"/>
                <a:gd name="T14" fmla="*/ 10 w 59"/>
                <a:gd name="T15" fmla="*/ 0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133"/>
                <a:gd name="T26" fmla="*/ 59 w 59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133">
                  <a:moveTo>
                    <a:pt x="10" y="0"/>
                  </a:moveTo>
                  <a:lnTo>
                    <a:pt x="55" y="0"/>
                  </a:lnTo>
                  <a:lnTo>
                    <a:pt x="59" y="76"/>
                  </a:lnTo>
                  <a:lnTo>
                    <a:pt x="49" y="129"/>
                  </a:lnTo>
                  <a:lnTo>
                    <a:pt x="30" y="133"/>
                  </a:lnTo>
                  <a:lnTo>
                    <a:pt x="0" y="8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56" name="Freeform 216">
              <a:extLst>
                <a:ext uri="{FF2B5EF4-FFF2-40B4-BE49-F238E27FC236}">
                  <a16:creationId xmlns:a16="http://schemas.microsoft.com/office/drawing/2014/main" xmlns="" id="{0289168A-1E31-4996-9D1A-E35C63E4B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3058"/>
              <a:ext cx="24" cy="83"/>
            </a:xfrm>
            <a:custGeom>
              <a:avLst/>
              <a:gdLst>
                <a:gd name="T0" fmla="*/ 6 w 50"/>
                <a:gd name="T1" fmla="*/ 0 h 165"/>
                <a:gd name="T2" fmla="*/ 34 w 50"/>
                <a:gd name="T3" fmla="*/ 7 h 165"/>
                <a:gd name="T4" fmla="*/ 44 w 50"/>
                <a:gd name="T5" fmla="*/ 74 h 165"/>
                <a:gd name="T6" fmla="*/ 50 w 50"/>
                <a:gd name="T7" fmla="*/ 140 h 165"/>
                <a:gd name="T8" fmla="*/ 44 w 50"/>
                <a:gd name="T9" fmla="*/ 165 h 165"/>
                <a:gd name="T10" fmla="*/ 17 w 50"/>
                <a:gd name="T11" fmla="*/ 133 h 165"/>
                <a:gd name="T12" fmla="*/ 0 w 50"/>
                <a:gd name="T13" fmla="*/ 53 h 165"/>
                <a:gd name="T14" fmla="*/ 6 w 50"/>
                <a:gd name="T15" fmla="*/ 0 h 165"/>
                <a:gd name="T16" fmla="*/ 6 w 50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165"/>
                <a:gd name="T29" fmla="*/ 50 w 50"/>
                <a:gd name="T30" fmla="*/ 165 h 1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165">
                  <a:moveTo>
                    <a:pt x="6" y="0"/>
                  </a:moveTo>
                  <a:lnTo>
                    <a:pt x="34" y="7"/>
                  </a:lnTo>
                  <a:lnTo>
                    <a:pt x="44" y="74"/>
                  </a:lnTo>
                  <a:lnTo>
                    <a:pt x="50" y="140"/>
                  </a:lnTo>
                  <a:lnTo>
                    <a:pt x="44" y="165"/>
                  </a:lnTo>
                  <a:lnTo>
                    <a:pt x="17" y="133"/>
                  </a:lnTo>
                  <a:lnTo>
                    <a:pt x="0" y="5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57" name="Freeform 217">
              <a:extLst>
                <a:ext uri="{FF2B5EF4-FFF2-40B4-BE49-F238E27FC236}">
                  <a16:creationId xmlns:a16="http://schemas.microsoft.com/office/drawing/2014/main" xmlns="" id="{02F0C311-2579-418F-9743-638E31B21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2962"/>
              <a:ext cx="88" cy="77"/>
            </a:xfrm>
            <a:custGeom>
              <a:avLst/>
              <a:gdLst>
                <a:gd name="T0" fmla="*/ 83 w 174"/>
                <a:gd name="T1" fmla="*/ 0 h 154"/>
                <a:gd name="T2" fmla="*/ 24 w 174"/>
                <a:gd name="T3" fmla="*/ 91 h 154"/>
                <a:gd name="T4" fmla="*/ 0 w 174"/>
                <a:gd name="T5" fmla="*/ 129 h 154"/>
                <a:gd name="T6" fmla="*/ 24 w 174"/>
                <a:gd name="T7" fmla="*/ 150 h 154"/>
                <a:gd name="T8" fmla="*/ 72 w 174"/>
                <a:gd name="T9" fmla="*/ 99 h 154"/>
                <a:gd name="T10" fmla="*/ 83 w 174"/>
                <a:gd name="T11" fmla="*/ 123 h 154"/>
                <a:gd name="T12" fmla="*/ 76 w 174"/>
                <a:gd name="T13" fmla="*/ 154 h 154"/>
                <a:gd name="T14" fmla="*/ 117 w 174"/>
                <a:gd name="T15" fmla="*/ 140 h 154"/>
                <a:gd name="T16" fmla="*/ 125 w 174"/>
                <a:gd name="T17" fmla="*/ 108 h 154"/>
                <a:gd name="T18" fmla="*/ 146 w 174"/>
                <a:gd name="T19" fmla="*/ 137 h 154"/>
                <a:gd name="T20" fmla="*/ 174 w 174"/>
                <a:gd name="T21" fmla="*/ 144 h 154"/>
                <a:gd name="T22" fmla="*/ 174 w 174"/>
                <a:gd name="T23" fmla="*/ 116 h 154"/>
                <a:gd name="T24" fmla="*/ 83 w 174"/>
                <a:gd name="T25" fmla="*/ 0 h 154"/>
                <a:gd name="T26" fmla="*/ 83 w 174"/>
                <a:gd name="T27" fmla="*/ 0 h 1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4"/>
                <a:gd name="T43" fmla="*/ 0 h 154"/>
                <a:gd name="T44" fmla="*/ 174 w 174"/>
                <a:gd name="T45" fmla="*/ 154 h 1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4" h="154">
                  <a:moveTo>
                    <a:pt x="83" y="0"/>
                  </a:moveTo>
                  <a:lnTo>
                    <a:pt x="24" y="91"/>
                  </a:lnTo>
                  <a:lnTo>
                    <a:pt x="0" y="129"/>
                  </a:lnTo>
                  <a:lnTo>
                    <a:pt x="24" y="150"/>
                  </a:lnTo>
                  <a:lnTo>
                    <a:pt x="72" y="99"/>
                  </a:lnTo>
                  <a:lnTo>
                    <a:pt x="83" y="123"/>
                  </a:lnTo>
                  <a:lnTo>
                    <a:pt x="76" y="154"/>
                  </a:lnTo>
                  <a:lnTo>
                    <a:pt x="117" y="140"/>
                  </a:lnTo>
                  <a:lnTo>
                    <a:pt x="125" y="108"/>
                  </a:lnTo>
                  <a:lnTo>
                    <a:pt x="146" y="137"/>
                  </a:lnTo>
                  <a:lnTo>
                    <a:pt x="174" y="144"/>
                  </a:lnTo>
                  <a:lnTo>
                    <a:pt x="174" y="11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58" name="Freeform 218">
              <a:extLst>
                <a:ext uri="{FF2B5EF4-FFF2-40B4-BE49-F238E27FC236}">
                  <a16:creationId xmlns:a16="http://schemas.microsoft.com/office/drawing/2014/main" xmlns="" id="{36F7914F-60BD-4D9A-91B4-98936AC65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2903"/>
              <a:ext cx="47" cy="94"/>
            </a:xfrm>
            <a:custGeom>
              <a:avLst/>
              <a:gdLst>
                <a:gd name="T0" fmla="*/ 72 w 93"/>
                <a:gd name="T1" fmla="*/ 0 h 188"/>
                <a:gd name="T2" fmla="*/ 0 w 93"/>
                <a:gd name="T3" fmla="*/ 80 h 188"/>
                <a:gd name="T4" fmla="*/ 26 w 93"/>
                <a:gd name="T5" fmla="*/ 139 h 188"/>
                <a:gd name="T6" fmla="*/ 80 w 93"/>
                <a:gd name="T7" fmla="*/ 188 h 188"/>
                <a:gd name="T8" fmla="*/ 93 w 93"/>
                <a:gd name="T9" fmla="*/ 139 h 188"/>
                <a:gd name="T10" fmla="*/ 62 w 93"/>
                <a:gd name="T11" fmla="*/ 122 h 188"/>
                <a:gd name="T12" fmla="*/ 80 w 93"/>
                <a:gd name="T13" fmla="*/ 76 h 188"/>
                <a:gd name="T14" fmla="*/ 51 w 93"/>
                <a:gd name="T15" fmla="*/ 66 h 188"/>
                <a:gd name="T16" fmla="*/ 76 w 93"/>
                <a:gd name="T17" fmla="*/ 34 h 188"/>
                <a:gd name="T18" fmla="*/ 72 w 93"/>
                <a:gd name="T19" fmla="*/ 0 h 188"/>
                <a:gd name="T20" fmla="*/ 72 w 93"/>
                <a:gd name="T21" fmla="*/ 0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88"/>
                <a:gd name="T35" fmla="*/ 93 w 93"/>
                <a:gd name="T36" fmla="*/ 188 h 1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88">
                  <a:moveTo>
                    <a:pt x="72" y="0"/>
                  </a:moveTo>
                  <a:lnTo>
                    <a:pt x="0" y="80"/>
                  </a:lnTo>
                  <a:lnTo>
                    <a:pt x="26" y="139"/>
                  </a:lnTo>
                  <a:lnTo>
                    <a:pt x="80" y="188"/>
                  </a:lnTo>
                  <a:lnTo>
                    <a:pt x="93" y="139"/>
                  </a:lnTo>
                  <a:lnTo>
                    <a:pt x="62" y="122"/>
                  </a:lnTo>
                  <a:lnTo>
                    <a:pt x="80" y="76"/>
                  </a:lnTo>
                  <a:lnTo>
                    <a:pt x="51" y="66"/>
                  </a:lnTo>
                  <a:lnTo>
                    <a:pt x="76" y="3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59" name="Freeform 219">
              <a:extLst>
                <a:ext uri="{FF2B5EF4-FFF2-40B4-BE49-F238E27FC236}">
                  <a16:creationId xmlns:a16="http://schemas.microsoft.com/office/drawing/2014/main" xmlns="" id="{13A1C52E-47EC-4E07-B461-723B27FD6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2884"/>
              <a:ext cx="71" cy="47"/>
            </a:xfrm>
            <a:custGeom>
              <a:avLst/>
              <a:gdLst>
                <a:gd name="T0" fmla="*/ 17 w 142"/>
                <a:gd name="T1" fmla="*/ 0 h 93"/>
                <a:gd name="T2" fmla="*/ 142 w 142"/>
                <a:gd name="T3" fmla="*/ 0 h 93"/>
                <a:gd name="T4" fmla="*/ 108 w 142"/>
                <a:gd name="T5" fmla="*/ 46 h 93"/>
                <a:gd name="T6" fmla="*/ 66 w 142"/>
                <a:gd name="T7" fmla="*/ 93 h 93"/>
                <a:gd name="T8" fmla="*/ 62 w 142"/>
                <a:gd name="T9" fmla="*/ 55 h 93"/>
                <a:gd name="T10" fmla="*/ 38 w 142"/>
                <a:gd name="T11" fmla="*/ 51 h 93"/>
                <a:gd name="T12" fmla="*/ 24 w 142"/>
                <a:gd name="T13" fmla="*/ 38 h 93"/>
                <a:gd name="T14" fmla="*/ 0 w 142"/>
                <a:gd name="T15" fmla="*/ 6 h 93"/>
                <a:gd name="T16" fmla="*/ 17 w 142"/>
                <a:gd name="T17" fmla="*/ 0 h 93"/>
                <a:gd name="T18" fmla="*/ 17 w 142"/>
                <a:gd name="T19" fmla="*/ 0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93"/>
                <a:gd name="T32" fmla="*/ 142 w 142"/>
                <a:gd name="T33" fmla="*/ 93 h 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93">
                  <a:moveTo>
                    <a:pt x="17" y="0"/>
                  </a:moveTo>
                  <a:lnTo>
                    <a:pt x="142" y="0"/>
                  </a:lnTo>
                  <a:lnTo>
                    <a:pt x="108" y="46"/>
                  </a:lnTo>
                  <a:lnTo>
                    <a:pt x="66" y="93"/>
                  </a:lnTo>
                  <a:lnTo>
                    <a:pt x="62" y="55"/>
                  </a:lnTo>
                  <a:lnTo>
                    <a:pt x="38" y="51"/>
                  </a:lnTo>
                  <a:lnTo>
                    <a:pt x="24" y="38"/>
                  </a:lnTo>
                  <a:lnTo>
                    <a:pt x="0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60" name="Freeform 220">
              <a:extLst>
                <a:ext uri="{FF2B5EF4-FFF2-40B4-BE49-F238E27FC236}">
                  <a16:creationId xmlns:a16="http://schemas.microsoft.com/office/drawing/2014/main" xmlns="" id="{A82FA4AC-65C3-4407-B84A-ABCD99109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903"/>
              <a:ext cx="46" cy="100"/>
            </a:xfrm>
            <a:custGeom>
              <a:avLst/>
              <a:gdLst>
                <a:gd name="T0" fmla="*/ 17 w 91"/>
                <a:gd name="T1" fmla="*/ 0 h 199"/>
                <a:gd name="T2" fmla="*/ 74 w 91"/>
                <a:gd name="T3" fmla="*/ 55 h 199"/>
                <a:gd name="T4" fmla="*/ 91 w 91"/>
                <a:gd name="T5" fmla="*/ 87 h 199"/>
                <a:gd name="T6" fmla="*/ 74 w 91"/>
                <a:gd name="T7" fmla="*/ 129 h 199"/>
                <a:gd name="T8" fmla="*/ 32 w 91"/>
                <a:gd name="T9" fmla="*/ 171 h 199"/>
                <a:gd name="T10" fmla="*/ 0 w 91"/>
                <a:gd name="T11" fmla="*/ 199 h 199"/>
                <a:gd name="T12" fmla="*/ 42 w 91"/>
                <a:gd name="T13" fmla="*/ 112 h 199"/>
                <a:gd name="T14" fmla="*/ 11 w 91"/>
                <a:gd name="T15" fmla="*/ 112 h 199"/>
                <a:gd name="T16" fmla="*/ 0 w 91"/>
                <a:gd name="T17" fmla="*/ 122 h 199"/>
                <a:gd name="T18" fmla="*/ 11 w 91"/>
                <a:gd name="T19" fmla="*/ 76 h 199"/>
                <a:gd name="T20" fmla="*/ 32 w 91"/>
                <a:gd name="T21" fmla="*/ 55 h 199"/>
                <a:gd name="T22" fmla="*/ 11 w 91"/>
                <a:gd name="T23" fmla="*/ 38 h 199"/>
                <a:gd name="T24" fmla="*/ 17 w 91"/>
                <a:gd name="T25" fmla="*/ 0 h 199"/>
                <a:gd name="T26" fmla="*/ 17 w 91"/>
                <a:gd name="T27" fmla="*/ 0 h 1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199"/>
                <a:gd name="T44" fmla="*/ 91 w 91"/>
                <a:gd name="T45" fmla="*/ 199 h 1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199">
                  <a:moveTo>
                    <a:pt x="17" y="0"/>
                  </a:moveTo>
                  <a:lnTo>
                    <a:pt x="74" y="55"/>
                  </a:lnTo>
                  <a:lnTo>
                    <a:pt x="91" y="87"/>
                  </a:lnTo>
                  <a:lnTo>
                    <a:pt x="74" y="129"/>
                  </a:lnTo>
                  <a:lnTo>
                    <a:pt x="32" y="171"/>
                  </a:lnTo>
                  <a:lnTo>
                    <a:pt x="0" y="199"/>
                  </a:lnTo>
                  <a:lnTo>
                    <a:pt x="42" y="112"/>
                  </a:lnTo>
                  <a:lnTo>
                    <a:pt x="11" y="112"/>
                  </a:lnTo>
                  <a:lnTo>
                    <a:pt x="0" y="122"/>
                  </a:lnTo>
                  <a:lnTo>
                    <a:pt x="11" y="76"/>
                  </a:lnTo>
                  <a:lnTo>
                    <a:pt x="32" y="55"/>
                  </a:lnTo>
                  <a:lnTo>
                    <a:pt x="11" y="3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61" name="Freeform 221">
              <a:extLst>
                <a:ext uri="{FF2B5EF4-FFF2-40B4-BE49-F238E27FC236}">
                  <a16:creationId xmlns:a16="http://schemas.microsoft.com/office/drawing/2014/main" xmlns="" id="{1957DE2A-6DD8-47AF-98FB-1A55337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" y="2876"/>
              <a:ext cx="43" cy="46"/>
            </a:xfrm>
            <a:custGeom>
              <a:avLst/>
              <a:gdLst>
                <a:gd name="T0" fmla="*/ 0 w 85"/>
                <a:gd name="T1" fmla="*/ 3 h 91"/>
                <a:gd name="T2" fmla="*/ 83 w 85"/>
                <a:gd name="T3" fmla="*/ 0 h 91"/>
                <a:gd name="T4" fmla="*/ 85 w 85"/>
                <a:gd name="T5" fmla="*/ 32 h 91"/>
                <a:gd name="T6" fmla="*/ 62 w 85"/>
                <a:gd name="T7" fmla="*/ 66 h 91"/>
                <a:gd name="T8" fmla="*/ 28 w 85"/>
                <a:gd name="T9" fmla="*/ 91 h 91"/>
                <a:gd name="T10" fmla="*/ 7 w 85"/>
                <a:gd name="T11" fmla="*/ 41 h 91"/>
                <a:gd name="T12" fmla="*/ 0 w 85"/>
                <a:gd name="T13" fmla="*/ 3 h 91"/>
                <a:gd name="T14" fmla="*/ 0 w 85"/>
                <a:gd name="T15" fmla="*/ 3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91"/>
                <a:gd name="T26" fmla="*/ 85 w 85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91">
                  <a:moveTo>
                    <a:pt x="0" y="3"/>
                  </a:moveTo>
                  <a:lnTo>
                    <a:pt x="83" y="0"/>
                  </a:lnTo>
                  <a:lnTo>
                    <a:pt x="85" y="32"/>
                  </a:lnTo>
                  <a:lnTo>
                    <a:pt x="62" y="66"/>
                  </a:lnTo>
                  <a:lnTo>
                    <a:pt x="28" y="91"/>
                  </a:lnTo>
                  <a:lnTo>
                    <a:pt x="7" y="4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62" name="Freeform 222">
              <a:extLst>
                <a:ext uri="{FF2B5EF4-FFF2-40B4-BE49-F238E27FC236}">
                  <a16:creationId xmlns:a16="http://schemas.microsoft.com/office/drawing/2014/main" xmlns="" id="{40F74A63-5053-4570-955B-BF81DC79D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2915"/>
              <a:ext cx="27" cy="82"/>
            </a:xfrm>
            <a:custGeom>
              <a:avLst/>
              <a:gdLst>
                <a:gd name="T0" fmla="*/ 7 w 53"/>
                <a:gd name="T1" fmla="*/ 0 h 163"/>
                <a:gd name="T2" fmla="*/ 40 w 53"/>
                <a:gd name="T3" fmla="*/ 38 h 163"/>
                <a:gd name="T4" fmla="*/ 53 w 53"/>
                <a:gd name="T5" fmla="*/ 87 h 163"/>
                <a:gd name="T6" fmla="*/ 32 w 53"/>
                <a:gd name="T7" fmla="*/ 135 h 163"/>
                <a:gd name="T8" fmla="*/ 11 w 53"/>
                <a:gd name="T9" fmla="*/ 163 h 163"/>
                <a:gd name="T10" fmla="*/ 0 w 53"/>
                <a:gd name="T11" fmla="*/ 97 h 163"/>
                <a:gd name="T12" fmla="*/ 7 w 53"/>
                <a:gd name="T13" fmla="*/ 0 h 163"/>
                <a:gd name="T14" fmla="*/ 7 w 53"/>
                <a:gd name="T15" fmla="*/ 0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163"/>
                <a:gd name="T26" fmla="*/ 53 w 53"/>
                <a:gd name="T27" fmla="*/ 163 h 1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163">
                  <a:moveTo>
                    <a:pt x="7" y="0"/>
                  </a:moveTo>
                  <a:lnTo>
                    <a:pt x="40" y="38"/>
                  </a:lnTo>
                  <a:lnTo>
                    <a:pt x="53" y="87"/>
                  </a:lnTo>
                  <a:lnTo>
                    <a:pt x="32" y="135"/>
                  </a:lnTo>
                  <a:lnTo>
                    <a:pt x="11" y="163"/>
                  </a:lnTo>
                  <a:lnTo>
                    <a:pt x="0" y="9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63" name="Freeform 223">
              <a:extLst>
                <a:ext uri="{FF2B5EF4-FFF2-40B4-BE49-F238E27FC236}">
                  <a16:creationId xmlns:a16="http://schemas.microsoft.com/office/drawing/2014/main" xmlns="" id="{1004CFB3-FEF4-4BBA-A9C5-9458F8FCB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915"/>
              <a:ext cx="33" cy="63"/>
            </a:xfrm>
            <a:custGeom>
              <a:avLst/>
              <a:gdLst>
                <a:gd name="T0" fmla="*/ 51 w 66"/>
                <a:gd name="T1" fmla="*/ 0 h 125"/>
                <a:gd name="T2" fmla="*/ 0 w 66"/>
                <a:gd name="T3" fmla="*/ 51 h 125"/>
                <a:gd name="T4" fmla="*/ 9 w 66"/>
                <a:gd name="T5" fmla="*/ 93 h 125"/>
                <a:gd name="T6" fmla="*/ 45 w 66"/>
                <a:gd name="T7" fmla="*/ 125 h 125"/>
                <a:gd name="T8" fmla="*/ 66 w 66"/>
                <a:gd name="T9" fmla="*/ 100 h 125"/>
                <a:gd name="T10" fmla="*/ 51 w 66"/>
                <a:gd name="T11" fmla="*/ 0 h 125"/>
                <a:gd name="T12" fmla="*/ 51 w 6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25"/>
                <a:gd name="T23" fmla="*/ 66 w 66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25">
                  <a:moveTo>
                    <a:pt x="51" y="0"/>
                  </a:moveTo>
                  <a:lnTo>
                    <a:pt x="0" y="51"/>
                  </a:lnTo>
                  <a:lnTo>
                    <a:pt x="9" y="93"/>
                  </a:lnTo>
                  <a:lnTo>
                    <a:pt x="45" y="125"/>
                  </a:lnTo>
                  <a:lnTo>
                    <a:pt x="66" y="10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64" name="Freeform 224">
              <a:extLst>
                <a:ext uri="{FF2B5EF4-FFF2-40B4-BE49-F238E27FC236}">
                  <a16:creationId xmlns:a16="http://schemas.microsoft.com/office/drawing/2014/main" xmlns="" id="{79D9B2AD-8EEA-40C7-8C16-288535529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2978"/>
              <a:ext cx="68" cy="56"/>
            </a:xfrm>
            <a:custGeom>
              <a:avLst/>
              <a:gdLst>
                <a:gd name="T0" fmla="*/ 53 w 135"/>
                <a:gd name="T1" fmla="*/ 0 h 112"/>
                <a:gd name="T2" fmla="*/ 4 w 135"/>
                <a:gd name="T3" fmla="*/ 80 h 112"/>
                <a:gd name="T4" fmla="*/ 0 w 135"/>
                <a:gd name="T5" fmla="*/ 112 h 112"/>
                <a:gd name="T6" fmla="*/ 61 w 135"/>
                <a:gd name="T7" fmla="*/ 112 h 112"/>
                <a:gd name="T8" fmla="*/ 135 w 135"/>
                <a:gd name="T9" fmla="*/ 105 h 112"/>
                <a:gd name="T10" fmla="*/ 106 w 135"/>
                <a:gd name="T11" fmla="*/ 59 h 112"/>
                <a:gd name="T12" fmla="*/ 53 w 135"/>
                <a:gd name="T13" fmla="*/ 0 h 112"/>
                <a:gd name="T14" fmla="*/ 53 w 135"/>
                <a:gd name="T15" fmla="*/ 0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5"/>
                <a:gd name="T25" fmla="*/ 0 h 112"/>
                <a:gd name="T26" fmla="*/ 135 w 135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5" h="112">
                  <a:moveTo>
                    <a:pt x="53" y="0"/>
                  </a:moveTo>
                  <a:lnTo>
                    <a:pt x="4" y="80"/>
                  </a:lnTo>
                  <a:lnTo>
                    <a:pt x="0" y="112"/>
                  </a:lnTo>
                  <a:lnTo>
                    <a:pt x="61" y="112"/>
                  </a:lnTo>
                  <a:lnTo>
                    <a:pt x="135" y="105"/>
                  </a:lnTo>
                  <a:lnTo>
                    <a:pt x="106" y="5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65" name="Freeform 225">
              <a:extLst>
                <a:ext uri="{FF2B5EF4-FFF2-40B4-BE49-F238E27FC236}">
                  <a16:creationId xmlns:a16="http://schemas.microsoft.com/office/drawing/2014/main" xmlns="" id="{E38301BA-A28E-407E-B4A1-D42B02BA5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2757"/>
              <a:ext cx="92" cy="109"/>
            </a:xfrm>
            <a:custGeom>
              <a:avLst/>
              <a:gdLst>
                <a:gd name="T0" fmla="*/ 104 w 184"/>
                <a:gd name="T1" fmla="*/ 0 h 219"/>
                <a:gd name="T2" fmla="*/ 150 w 184"/>
                <a:gd name="T3" fmla="*/ 97 h 219"/>
                <a:gd name="T4" fmla="*/ 184 w 184"/>
                <a:gd name="T5" fmla="*/ 167 h 219"/>
                <a:gd name="T6" fmla="*/ 184 w 184"/>
                <a:gd name="T7" fmla="*/ 202 h 219"/>
                <a:gd name="T8" fmla="*/ 171 w 184"/>
                <a:gd name="T9" fmla="*/ 209 h 219"/>
                <a:gd name="T10" fmla="*/ 93 w 184"/>
                <a:gd name="T11" fmla="*/ 213 h 219"/>
                <a:gd name="T12" fmla="*/ 0 w 184"/>
                <a:gd name="T13" fmla="*/ 219 h 219"/>
                <a:gd name="T14" fmla="*/ 51 w 184"/>
                <a:gd name="T15" fmla="*/ 143 h 219"/>
                <a:gd name="T16" fmla="*/ 66 w 184"/>
                <a:gd name="T17" fmla="*/ 90 h 219"/>
                <a:gd name="T18" fmla="*/ 96 w 184"/>
                <a:gd name="T19" fmla="*/ 38 h 219"/>
                <a:gd name="T20" fmla="*/ 104 w 184"/>
                <a:gd name="T21" fmla="*/ 0 h 219"/>
                <a:gd name="T22" fmla="*/ 104 w 184"/>
                <a:gd name="T23" fmla="*/ 0 h 2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4"/>
                <a:gd name="T37" fmla="*/ 0 h 219"/>
                <a:gd name="T38" fmla="*/ 184 w 184"/>
                <a:gd name="T39" fmla="*/ 219 h 2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4" h="219">
                  <a:moveTo>
                    <a:pt x="104" y="0"/>
                  </a:moveTo>
                  <a:lnTo>
                    <a:pt x="150" y="97"/>
                  </a:lnTo>
                  <a:lnTo>
                    <a:pt x="184" y="167"/>
                  </a:lnTo>
                  <a:lnTo>
                    <a:pt x="184" y="202"/>
                  </a:lnTo>
                  <a:lnTo>
                    <a:pt x="171" y="209"/>
                  </a:lnTo>
                  <a:lnTo>
                    <a:pt x="93" y="213"/>
                  </a:lnTo>
                  <a:lnTo>
                    <a:pt x="0" y="219"/>
                  </a:lnTo>
                  <a:lnTo>
                    <a:pt x="51" y="143"/>
                  </a:lnTo>
                  <a:lnTo>
                    <a:pt x="66" y="90"/>
                  </a:lnTo>
                  <a:lnTo>
                    <a:pt x="96" y="3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66" name="Freeform 226">
              <a:extLst>
                <a:ext uri="{FF2B5EF4-FFF2-40B4-BE49-F238E27FC236}">
                  <a16:creationId xmlns:a16="http://schemas.microsoft.com/office/drawing/2014/main" xmlns="" id="{27AD2E34-81A3-4B83-9D49-C9CEB8810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2780"/>
              <a:ext cx="42" cy="81"/>
            </a:xfrm>
            <a:custGeom>
              <a:avLst/>
              <a:gdLst>
                <a:gd name="T0" fmla="*/ 21 w 83"/>
                <a:gd name="T1" fmla="*/ 0 h 161"/>
                <a:gd name="T2" fmla="*/ 0 w 83"/>
                <a:gd name="T3" fmla="*/ 154 h 161"/>
                <a:gd name="T4" fmla="*/ 53 w 83"/>
                <a:gd name="T5" fmla="*/ 161 h 161"/>
                <a:gd name="T6" fmla="*/ 83 w 83"/>
                <a:gd name="T7" fmla="*/ 157 h 161"/>
                <a:gd name="T8" fmla="*/ 60 w 83"/>
                <a:gd name="T9" fmla="*/ 74 h 161"/>
                <a:gd name="T10" fmla="*/ 21 w 83"/>
                <a:gd name="T11" fmla="*/ 0 h 161"/>
                <a:gd name="T12" fmla="*/ 21 w 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61"/>
                <a:gd name="T23" fmla="*/ 83 w 83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61">
                  <a:moveTo>
                    <a:pt x="21" y="0"/>
                  </a:moveTo>
                  <a:lnTo>
                    <a:pt x="0" y="154"/>
                  </a:lnTo>
                  <a:lnTo>
                    <a:pt x="53" y="161"/>
                  </a:lnTo>
                  <a:lnTo>
                    <a:pt x="83" y="157"/>
                  </a:lnTo>
                  <a:lnTo>
                    <a:pt x="60" y="7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67" name="Freeform 227">
              <a:extLst>
                <a:ext uri="{FF2B5EF4-FFF2-40B4-BE49-F238E27FC236}">
                  <a16:creationId xmlns:a16="http://schemas.microsoft.com/office/drawing/2014/main" xmlns="" id="{94F7AF9E-995E-400F-9477-2D7091214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2678"/>
              <a:ext cx="33" cy="129"/>
            </a:xfrm>
            <a:custGeom>
              <a:avLst/>
              <a:gdLst>
                <a:gd name="T0" fmla="*/ 51 w 66"/>
                <a:gd name="T1" fmla="*/ 0 h 259"/>
                <a:gd name="T2" fmla="*/ 66 w 66"/>
                <a:gd name="T3" fmla="*/ 259 h 259"/>
                <a:gd name="T4" fmla="*/ 0 w 66"/>
                <a:gd name="T5" fmla="*/ 109 h 259"/>
                <a:gd name="T6" fmla="*/ 25 w 66"/>
                <a:gd name="T7" fmla="*/ 63 h 259"/>
                <a:gd name="T8" fmla="*/ 51 w 66"/>
                <a:gd name="T9" fmla="*/ 0 h 259"/>
                <a:gd name="T10" fmla="*/ 51 w 66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259"/>
                <a:gd name="T20" fmla="*/ 66 w 66"/>
                <a:gd name="T21" fmla="*/ 259 h 2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259">
                  <a:moveTo>
                    <a:pt x="51" y="0"/>
                  </a:moveTo>
                  <a:lnTo>
                    <a:pt x="66" y="259"/>
                  </a:lnTo>
                  <a:lnTo>
                    <a:pt x="0" y="109"/>
                  </a:lnTo>
                  <a:lnTo>
                    <a:pt x="25" y="6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68" name="Freeform 228">
              <a:extLst>
                <a:ext uri="{FF2B5EF4-FFF2-40B4-BE49-F238E27FC236}">
                  <a16:creationId xmlns:a16="http://schemas.microsoft.com/office/drawing/2014/main" xmlns="" id="{01E0BD09-A69D-4A48-BC2E-55050A3E9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2643"/>
              <a:ext cx="42" cy="148"/>
            </a:xfrm>
            <a:custGeom>
              <a:avLst/>
              <a:gdLst>
                <a:gd name="T0" fmla="*/ 42 w 84"/>
                <a:gd name="T1" fmla="*/ 0 h 297"/>
                <a:gd name="T2" fmla="*/ 84 w 84"/>
                <a:gd name="T3" fmla="*/ 105 h 297"/>
                <a:gd name="T4" fmla="*/ 84 w 84"/>
                <a:gd name="T5" fmla="*/ 141 h 297"/>
                <a:gd name="T6" fmla="*/ 74 w 84"/>
                <a:gd name="T7" fmla="*/ 179 h 297"/>
                <a:gd name="T8" fmla="*/ 32 w 84"/>
                <a:gd name="T9" fmla="*/ 245 h 297"/>
                <a:gd name="T10" fmla="*/ 0 w 84"/>
                <a:gd name="T11" fmla="*/ 297 h 297"/>
                <a:gd name="T12" fmla="*/ 21 w 84"/>
                <a:gd name="T13" fmla="*/ 183 h 297"/>
                <a:gd name="T14" fmla="*/ 25 w 84"/>
                <a:gd name="T15" fmla="*/ 105 h 297"/>
                <a:gd name="T16" fmla="*/ 42 w 84"/>
                <a:gd name="T17" fmla="*/ 0 h 297"/>
                <a:gd name="T18" fmla="*/ 42 w 84"/>
                <a:gd name="T19" fmla="*/ 0 h 2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297"/>
                <a:gd name="T32" fmla="*/ 84 w 84"/>
                <a:gd name="T33" fmla="*/ 297 h 2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297">
                  <a:moveTo>
                    <a:pt x="42" y="0"/>
                  </a:moveTo>
                  <a:lnTo>
                    <a:pt x="84" y="105"/>
                  </a:lnTo>
                  <a:lnTo>
                    <a:pt x="84" y="141"/>
                  </a:lnTo>
                  <a:lnTo>
                    <a:pt x="74" y="179"/>
                  </a:lnTo>
                  <a:lnTo>
                    <a:pt x="32" y="245"/>
                  </a:lnTo>
                  <a:lnTo>
                    <a:pt x="0" y="297"/>
                  </a:lnTo>
                  <a:lnTo>
                    <a:pt x="21" y="183"/>
                  </a:lnTo>
                  <a:lnTo>
                    <a:pt x="25" y="10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69" name="Freeform 229">
              <a:extLst>
                <a:ext uri="{FF2B5EF4-FFF2-40B4-BE49-F238E27FC236}">
                  <a16:creationId xmlns:a16="http://schemas.microsoft.com/office/drawing/2014/main" xmlns="" id="{4612F3E3-2994-4D9E-B3C8-EB2F152B9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2624"/>
              <a:ext cx="48" cy="52"/>
            </a:xfrm>
            <a:custGeom>
              <a:avLst/>
              <a:gdLst>
                <a:gd name="T0" fmla="*/ 0 w 95"/>
                <a:gd name="T1" fmla="*/ 4 h 105"/>
                <a:gd name="T2" fmla="*/ 33 w 95"/>
                <a:gd name="T3" fmla="*/ 105 h 105"/>
                <a:gd name="T4" fmla="*/ 95 w 95"/>
                <a:gd name="T5" fmla="*/ 0 h 105"/>
                <a:gd name="T6" fmla="*/ 0 w 95"/>
                <a:gd name="T7" fmla="*/ 4 h 105"/>
                <a:gd name="T8" fmla="*/ 0 w 95"/>
                <a:gd name="T9" fmla="*/ 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05"/>
                <a:gd name="T17" fmla="*/ 95 w 9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05">
                  <a:moveTo>
                    <a:pt x="0" y="4"/>
                  </a:moveTo>
                  <a:lnTo>
                    <a:pt x="33" y="105"/>
                  </a:lnTo>
                  <a:lnTo>
                    <a:pt x="9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70" name="Freeform 230">
              <a:extLst>
                <a:ext uri="{FF2B5EF4-FFF2-40B4-BE49-F238E27FC236}">
                  <a16:creationId xmlns:a16="http://schemas.microsoft.com/office/drawing/2014/main" xmlns="" id="{89389068-0C2B-4BD5-A930-10EA45224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2678"/>
              <a:ext cx="21" cy="110"/>
            </a:xfrm>
            <a:custGeom>
              <a:avLst/>
              <a:gdLst>
                <a:gd name="T0" fmla="*/ 37 w 42"/>
                <a:gd name="T1" fmla="*/ 0 h 221"/>
                <a:gd name="T2" fmla="*/ 42 w 42"/>
                <a:gd name="T3" fmla="*/ 221 h 221"/>
                <a:gd name="T4" fmla="*/ 0 w 42"/>
                <a:gd name="T5" fmla="*/ 113 h 221"/>
                <a:gd name="T6" fmla="*/ 0 w 42"/>
                <a:gd name="T7" fmla="*/ 63 h 221"/>
                <a:gd name="T8" fmla="*/ 37 w 42"/>
                <a:gd name="T9" fmla="*/ 0 h 221"/>
                <a:gd name="T10" fmla="*/ 37 w 42"/>
                <a:gd name="T11" fmla="*/ 0 h 2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221"/>
                <a:gd name="T20" fmla="*/ 42 w 42"/>
                <a:gd name="T21" fmla="*/ 221 h 2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221">
                  <a:moveTo>
                    <a:pt x="37" y="0"/>
                  </a:moveTo>
                  <a:lnTo>
                    <a:pt x="42" y="221"/>
                  </a:lnTo>
                  <a:lnTo>
                    <a:pt x="0" y="113"/>
                  </a:lnTo>
                  <a:lnTo>
                    <a:pt x="0" y="6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71" name="Freeform 231">
              <a:extLst>
                <a:ext uri="{FF2B5EF4-FFF2-40B4-BE49-F238E27FC236}">
                  <a16:creationId xmlns:a16="http://schemas.microsoft.com/office/drawing/2014/main" xmlns="" id="{D4E96F22-DC08-46F2-AC65-52E57FBD6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2697"/>
              <a:ext cx="15" cy="66"/>
            </a:xfrm>
            <a:custGeom>
              <a:avLst/>
              <a:gdLst>
                <a:gd name="T0" fmla="*/ 0 w 28"/>
                <a:gd name="T1" fmla="*/ 0 h 133"/>
                <a:gd name="T2" fmla="*/ 4 w 28"/>
                <a:gd name="T3" fmla="*/ 133 h 133"/>
                <a:gd name="T4" fmla="*/ 28 w 28"/>
                <a:gd name="T5" fmla="*/ 42 h 133"/>
                <a:gd name="T6" fmla="*/ 0 w 28"/>
                <a:gd name="T7" fmla="*/ 0 h 133"/>
                <a:gd name="T8" fmla="*/ 0 w 28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33"/>
                <a:gd name="T17" fmla="*/ 28 w 28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33">
                  <a:moveTo>
                    <a:pt x="0" y="0"/>
                  </a:moveTo>
                  <a:lnTo>
                    <a:pt x="4" y="133"/>
                  </a:lnTo>
                  <a:lnTo>
                    <a:pt x="28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72" name="Freeform 232">
              <a:extLst>
                <a:ext uri="{FF2B5EF4-FFF2-40B4-BE49-F238E27FC236}">
                  <a16:creationId xmlns:a16="http://schemas.microsoft.com/office/drawing/2014/main" xmlns="" id="{C5B4EC0D-44FC-4566-9733-2A5EF3007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2617"/>
              <a:ext cx="30" cy="48"/>
            </a:xfrm>
            <a:custGeom>
              <a:avLst/>
              <a:gdLst>
                <a:gd name="T0" fmla="*/ 7 w 58"/>
                <a:gd name="T1" fmla="*/ 0 h 97"/>
                <a:gd name="T2" fmla="*/ 58 w 58"/>
                <a:gd name="T3" fmla="*/ 9 h 97"/>
                <a:gd name="T4" fmla="*/ 24 w 58"/>
                <a:gd name="T5" fmla="*/ 97 h 97"/>
                <a:gd name="T6" fmla="*/ 0 w 58"/>
                <a:gd name="T7" fmla="*/ 55 h 97"/>
                <a:gd name="T8" fmla="*/ 7 w 58"/>
                <a:gd name="T9" fmla="*/ 0 h 97"/>
                <a:gd name="T10" fmla="*/ 7 w 58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97"/>
                <a:gd name="T20" fmla="*/ 58 w 58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97">
                  <a:moveTo>
                    <a:pt x="7" y="0"/>
                  </a:moveTo>
                  <a:lnTo>
                    <a:pt x="58" y="9"/>
                  </a:lnTo>
                  <a:lnTo>
                    <a:pt x="24" y="97"/>
                  </a:lnTo>
                  <a:lnTo>
                    <a:pt x="0" y="5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73" name="Freeform 233">
              <a:extLst>
                <a:ext uri="{FF2B5EF4-FFF2-40B4-BE49-F238E27FC236}">
                  <a16:creationId xmlns:a16="http://schemas.microsoft.com/office/drawing/2014/main" xmlns="" id="{2BD91CF4-9A45-4EB0-BE46-378406F3E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2548"/>
              <a:ext cx="32" cy="51"/>
            </a:xfrm>
            <a:custGeom>
              <a:avLst/>
              <a:gdLst>
                <a:gd name="T0" fmla="*/ 24 w 62"/>
                <a:gd name="T1" fmla="*/ 0 h 101"/>
                <a:gd name="T2" fmla="*/ 0 w 62"/>
                <a:gd name="T3" fmla="*/ 84 h 101"/>
                <a:gd name="T4" fmla="*/ 34 w 62"/>
                <a:gd name="T5" fmla="*/ 101 h 101"/>
                <a:gd name="T6" fmla="*/ 62 w 62"/>
                <a:gd name="T7" fmla="*/ 84 h 101"/>
                <a:gd name="T8" fmla="*/ 49 w 62"/>
                <a:gd name="T9" fmla="*/ 42 h 101"/>
                <a:gd name="T10" fmla="*/ 24 w 62"/>
                <a:gd name="T11" fmla="*/ 0 h 101"/>
                <a:gd name="T12" fmla="*/ 24 w 62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101"/>
                <a:gd name="T23" fmla="*/ 62 w 62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01">
                  <a:moveTo>
                    <a:pt x="24" y="0"/>
                  </a:moveTo>
                  <a:lnTo>
                    <a:pt x="0" y="84"/>
                  </a:lnTo>
                  <a:lnTo>
                    <a:pt x="34" y="101"/>
                  </a:lnTo>
                  <a:lnTo>
                    <a:pt x="62" y="84"/>
                  </a:lnTo>
                  <a:lnTo>
                    <a:pt x="49" y="4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74" name="Freeform 234">
              <a:extLst>
                <a:ext uri="{FF2B5EF4-FFF2-40B4-BE49-F238E27FC236}">
                  <a16:creationId xmlns:a16="http://schemas.microsoft.com/office/drawing/2014/main" xmlns="" id="{9B7D4DE5-459C-4CAE-8141-31108765D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2571"/>
              <a:ext cx="28" cy="30"/>
            </a:xfrm>
            <a:custGeom>
              <a:avLst/>
              <a:gdLst>
                <a:gd name="T0" fmla="*/ 55 w 55"/>
                <a:gd name="T1" fmla="*/ 0 h 58"/>
                <a:gd name="T2" fmla="*/ 46 w 55"/>
                <a:gd name="T3" fmla="*/ 55 h 58"/>
                <a:gd name="T4" fmla="*/ 0 w 55"/>
                <a:gd name="T5" fmla="*/ 58 h 58"/>
                <a:gd name="T6" fmla="*/ 0 w 55"/>
                <a:gd name="T7" fmla="*/ 28 h 58"/>
                <a:gd name="T8" fmla="*/ 55 w 55"/>
                <a:gd name="T9" fmla="*/ 0 h 58"/>
                <a:gd name="T10" fmla="*/ 55 w 55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58"/>
                <a:gd name="T20" fmla="*/ 55 w 55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58">
                  <a:moveTo>
                    <a:pt x="55" y="0"/>
                  </a:moveTo>
                  <a:lnTo>
                    <a:pt x="46" y="55"/>
                  </a:lnTo>
                  <a:lnTo>
                    <a:pt x="0" y="58"/>
                  </a:lnTo>
                  <a:lnTo>
                    <a:pt x="0" y="2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75" name="Freeform 235">
              <a:extLst>
                <a:ext uri="{FF2B5EF4-FFF2-40B4-BE49-F238E27FC236}">
                  <a16:creationId xmlns:a16="http://schemas.microsoft.com/office/drawing/2014/main" xmlns="" id="{A39E6087-6BCF-4805-A9C9-1822BDED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2509"/>
              <a:ext cx="29" cy="48"/>
            </a:xfrm>
            <a:custGeom>
              <a:avLst/>
              <a:gdLst>
                <a:gd name="T0" fmla="*/ 54 w 59"/>
                <a:gd name="T1" fmla="*/ 0 h 97"/>
                <a:gd name="T2" fmla="*/ 59 w 59"/>
                <a:gd name="T3" fmla="*/ 51 h 97"/>
                <a:gd name="T4" fmla="*/ 38 w 59"/>
                <a:gd name="T5" fmla="*/ 76 h 97"/>
                <a:gd name="T6" fmla="*/ 0 w 59"/>
                <a:gd name="T7" fmla="*/ 97 h 97"/>
                <a:gd name="T8" fmla="*/ 8 w 59"/>
                <a:gd name="T9" fmla="*/ 17 h 97"/>
                <a:gd name="T10" fmla="*/ 54 w 59"/>
                <a:gd name="T11" fmla="*/ 0 h 97"/>
                <a:gd name="T12" fmla="*/ 54 w 59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97"/>
                <a:gd name="T23" fmla="*/ 59 w 59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97">
                  <a:moveTo>
                    <a:pt x="54" y="0"/>
                  </a:moveTo>
                  <a:lnTo>
                    <a:pt x="59" y="51"/>
                  </a:lnTo>
                  <a:lnTo>
                    <a:pt x="38" y="76"/>
                  </a:lnTo>
                  <a:lnTo>
                    <a:pt x="0" y="97"/>
                  </a:lnTo>
                  <a:lnTo>
                    <a:pt x="8" y="1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76" name="Freeform 236">
              <a:extLst>
                <a:ext uri="{FF2B5EF4-FFF2-40B4-BE49-F238E27FC236}">
                  <a16:creationId xmlns:a16="http://schemas.microsoft.com/office/drawing/2014/main" xmlns="" id="{17F51E3D-3F68-4059-BCD8-7803E6E4E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2327"/>
              <a:ext cx="25" cy="46"/>
            </a:xfrm>
            <a:custGeom>
              <a:avLst/>
              <a:gdLst>
                <a:gd name="T0" fmla="*/ 49 w 49"/>
                <a:gd name="T1" fmla="*/ 0 h 91"/>
                <a:gd name="T2" fmla="*/ 49 w 49"/>
                <a:gd name="T3" fmla="*/ 76 h 91"/>
                <a:gd name="T4" fmla="*/ 28 w 49"/>
                <a:gd name="T5" fmla="*/ 91 h 91"/>
                <a:gd name="T6" fmla="*/ 0 w 49"/>
                <a:gd name="T7" fmla="*/ 63 h 91"/>
                <a:gd name="T8" fmla="*/ 8 w 49"/>
                <a:gd name="T9" fmla="*/ 30 h 91"/>
                <a:gd name="T10" fmla="*/ 49 w 49"/>
                <a:gd name="T11" fmla="*/ 0 h 91"/>
                <a:gd name="T12" fmla="*/ 49 w 49"/>
                <a:gd name="T13" fmla="*/ 0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91"/>
                <a:gd name="T23" fmla="*/ 49 w 49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91">
                  <a:moveTo>
                    <a:pt x="49" y="0"/>
                  </a:moveTo>
                  <a:lnTo>
                    <a:pt x="49" y="76"/>
                  </a:lnTo>
                  <a:lnTo>
                    <a:pt x="28" y="91"/>
                  </a:lnTo>
                  <a:lnTo>
                    <a:pt x="0" y="63"/>
                  </a:lnTo>
                  <a:lnTo>
                    <a:pt x="8" y="3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77" name="Freeform 237">
              <a:extLst>
                <a:ext uri="{FF2B5EF4-FFF2-40B4-BE49-F238E27FC236}">
                  <a16:creationId xmlns:a16="http://schemas.microsoft.com/office/drawing/2014/main" xmlns="" id="{44056852-F6C7-44FF-990A-040BCF407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" y="2334"/>
              <a:ext cx="35" cy="41"/>
            </a:xfrm>
            <a:custGeom>
              <a:avLst/>
              <a:gdLst>
                <a:gd name="T0" fmla="*/ 70 w 70"/>
                <a:gd name="T1" fmla="*/ 0 h 84"/>
                <a:gd name="T2" fmla="*/ 49 w 70"/>
                <a:gd name="T3" fmla="*/ 84 h 84"/>
                <a:gd name="T4" fmla="*/ 0 w 70"/>
                <a:gd name="T5" fmla="*/ 67 h 84"/>
                <a:gd name="T6" fmla="*/ 32 w 70"/>
                <a:gd name="T7" fmla="*/ 25 h 84"/>
                <a:gd name="T8" fmla="*/ 70 w 70"/>
                <a:gd name="T9" fmla="*/ 0 h 84"/>
                <a:gd name="T10" fmla="*/ 70 w 70"/>
                <a:gd name="T11" fmla="*/ 0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84"/>
                <a:gd name="T20" fmla="*/ 70 w 70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84">
                  <a:moveTo>
                    <a:pt x="70" y="0"/>
                  </a:moveTo>
                  <a:lnTo>
                    <a:pt x="49" y="84"/>
                  </a:lnTo>
                  <a:lnTo>
                    <a:pt x="0" y="67"/>
                  </a:lnTo>
                  <a:lnTo>
                    <a:pt x="32" y="2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78" name="Freeform 238">
              <a:extLst>
                <a:ext uri="{FF2B5EF4-FFF2-40B4-BE49-F238E27FC236}">
                  <a16:creationId xmlns:a16="http://schemas.microsoft.com/office/drawing/2014/main" xmlns="" id="{79D10B69-81C6-40CB-B832-A447195EE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2325"/>
              <a:ext cx="21" cy="44"/>
            </a:xfrm>
            <a:custGeom>
              <a:avLst/>
              <a:gdLst>
                <a:gd name="T0" fmla="*/ 7 w 42"/>
                <a:gd name="T1" fmla="*/ 8 h 88"/>
                <a:gd name="T2" fmla="*/ 0 w 42"/>
                <a:gd name="T3" fmla="*/ 88 h 88"/>
                <a:gd name="T4" fmla="*/ 42 w 42"/>
                <a:gd name="T5" fmla="*/ 88 h 88"/>
                <a:gd name="T6" fmla="*/ 42 w 42"/>
                <a:gd name="T7" fmla="*/ 29 h 88"/>
                <a:gd name="T8" fmla="*/ 32 w 42"/>
                <a:gd name="T9" fmla="*/ 0 h 88"/>
                <a:gd name="T10" fmla="*/ 7 w 42"/>
                <a:gd name="T11" fmla="*/ 8 h 88"/>
                <a:gd name="T12" fmla="*/ 7 w 42"/>
                <a:gd name="T13" fmla="*/ 8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88"/>
                <a:gd name="T23" fmla="*/ 42 w 42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88">
                  <a:moveTo>
                    <a:pt x="7" y="8"/>
                  </a:moveTo>
                  <a:lnTo>
                    <a:pt x="0" y="88"/>
                  </a:lnTo>
                  <a:lnTo>
                    <a:pt x="42" y="88"/>
                  </a:lnTo>
                  <a:lnTo>
                    <a:pt x="42" y="29"/>
                  </a:lnTo>
                  <a:lnTo>
                    <a:pt x="32" y="0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79" name="Freeform 239">
              <a:extLst>
                <a:ext uri="{FF2B5EF4-FFF2-40B4-BE49-F238E27FC236}">
                  <a16:creationId xmlns:a16="http://schemas.microsoft.com/office/drawing/2014/main" xmlns="" id="{4CF5687A-7679-4B17-81D5-4E8A78D7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2327"/>
              <a:ext cx="19" cy="40"/>
            </a:xfrm>
            <a:custGeom>
              <a:avLst/>
              <a:gdLst>
                <a:gd name="T0" fmla="*/ 0 w 38"/>
                <a:gd name="T1" fmla="*/ 0 h 80"/>
                <a:gd name="T2" fmla="*/ 4 w 38"/>
                <a:gd name="T3" fmla="*/ 80 h 80"/>
                <a:gd name="T4" fmla="*/ 38 w 38"/>
                <a:gd name="T5" fmla="*/ 80 h 80"/>
                <a:gd name="T6" fmla="*/ 33 w 38"/>
                <a:gd name="T7" fmla="*/ 34 h 80"/>
                <a:gd name="T8" fmla="*/ 21 w 38"/>
                <a:gd name="T9" fmla="*/ 0 h 80"/>
                <a:gd name="T10" fmla="*/ 0 w 38"/>
                <a:gd name="T11" fmla="*/ 0 h 80"/>
                <a:gd name="T12" fmla="*/ 0 w 38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80"/>
                <a:gd name="T23" fmla="*/ 38 w 38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80">
                  <a:moveTo>
                    <a:pt x="0" y="0"/>
                  </a:moveTo>
                  <a:lnTo>
                    <a:pt x="4" y="80"/>
                  </a:lnTo>
                  <a:lnTo>
                    <a:pt x="38" y="80"/>
                  </a:lnTo>
                  <a:lnTo>
                    <a:pt x="33" y="34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80" name="Freeform 240">
              <a:extLst>
                <a:ext uri="{FF2B5EF4-FFF2-40B4-BE49-F238E27FC236}">
                  <a16:creationId xmlns:a16="http://schemas.microsoft.com/office/drawing/2014/main" xmlns="" id="{B8355D31-9F9D-431C-BAF3-EB5D15573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2321"/>
              <a:ext cx="25" cy="46"/>
            </a:xfrm>
            <a:custGeom>
              <a:avLst/>
              <a:gdLst>
                <a:gd name="T0" fmla="*/ 4 w 49"/>
                <a:gd name="T1" fmla="*/ 11 h 91"/>
                <a:gd name="T2" fmla="*/ 0 w 49"/>
                <a:gd name="T3" fmla="*/ 70 h 91"/>
                <a:gd name="T4" fmla="*/ 28 w 49"/>
                <a:gd name="T5" fmla="*/ 91 h 91"/>
                <a:gd name="T6" fmla="*/ 42 w 49"/>
                <a:gd name="T7" fmla="*/ 74 h 91"/>
                <a:gd name="T8" fmla="*/ 49 w 49"/>
                <a:gd name="T9" fmla="*/ 24 h 91"/>
                <a:gd name="T10" fmla="*/ 32 w 49"/>
                <a:gd name="T11" fmla="*/ 0 h 91"/>
                <a:gd name="T12" fmla="*/ 21 w 49"/>
                <a:gd name="T13" fmla="*/ 0 h 91"/>
                <a:gd name="T14" fmla="*/ 4 w 49"/>
                <a:gd name="T15" fmla="*/ 11 h 91"/>
                <a:gd name="T16" fmla="*/ 4 w 49"/>
                <a:gd name="T17" fmla="*/ 11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91"/>
                <a:gd name="T29" fmla="*/ 49 w 49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91">
                  <a:moveTo>
                    <a:pt x="4" y="11"/>
                  </a:moveTo>
                  <a:lnTo>
                    <a:pt x="0" y="70"/>
                  </a:lnTo>
                  <a:lnTo>
                    <a:pt x="28" y="91"/>
                  </a:lnTo>
                  <a:lnTo>
                    <a:pt x="42" y="74"/>
                  </a:lnTo>
                  <a:lnTo>
                    <a:pt x="49" y="24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81" name="Freeform 241">
              <a:extLst>
                <a:ext uri="{FF2B5EF4-FFF2-40B4-BE49-F238E27FC236}">
                  <a16:creationId xmlns:a16="http://schemas.microsoft.com/office/drawing/2014/main" xmlns="" id="{730C53BB-ABB8-43DB-8CCD-465627C2C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317"/>
              <a:ext cx="17" cy="48"/>
            </a:xfrm>
            <a:custGeom>
              <a:avLst/>
              <a:gdLst>
                <a:gd name="T0" fmla="*/ 0 w 34"/>
                <a:gd name="T1" fmla="*/ 13 h 97"/>
                <a:gd name="T2" fmla="*/ 0 w 34"/>
                <a:gd name="T3" fmla="*/ 93 h 97"/>
                <a:gd name="T4" fmla="*/ 25 w 34"/>
                <a:gd name="T5" fmla="*/ 97 h 97"/>
                <a:gd name="T6" fmla="*/ 34 w 34"/>
                <a:gd name="T7" fmla="*/ 38 h 97"/>
                <a:gd name="T8" fmla="*/ 30 w 34"/>
                <a:gd name="T9" fmla="*/ 0 h 97"/>
                <a:gd name="T10" fmla="*/ 0 w 34"/>
                <a:gd name="T11" fmla="*/ 13 h 97"/>
                <a:gd name="T12" fmla="*/ 0 w 34"/>
                <a:gd name="T13" fmla="*/ 13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97"/>
                <a:gd name="T23" fmla="*/ 34 w 34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97">
                  <a:moveTo>
                    <a:pt x="0" y="13"/>
                  </a:moveTo>
                  <a:lnTo>
                    <a:pt x="0" y="93"/>
                  </a:lnTo>
                  <a:lnTo>
                    <a:pt x="25" y="97"/>
                  </a:lnTo>
                  <a:lnTo>
                    <a:pt x="34" y="38"/>
                  </a:lnTo>
                  <a:lnTo>
                    <a:pt x="3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82" name="Freeform 242">
              <a:extLst>
                <a:ext uri="{FF2B5EF4-FFF2-40B4-BE49-F238E27FC236}">
                  <a16:creationId xmlns:a16="http://schemas.microsoft.com/office/drawing/2014/main" xmlns="" id="{CD4F797F-3CA9-40BC-A769-12461DAA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2315"/>
              <a:ext cx="25" cy="27"/>
            </a:xfrm>
            <a:custGeom>
              <a:avLst/>
              <a:gdLst>
                <a:gd name="T0" fmla="*/ 0 w 49"/>
                <a:gd name="T1" fmla="*/ 8 h 55"/>
                <a:gd name="T2" fmla="*/ 0 w 49"/>
                <a:gd name="T3" fmla="*/ 55 h 55"/>
                <a:gd name="T4" fmla="*/ 38 w 49"/>
                <a:gd name="T5" fmla="*/ 29 h 55"/>
                <a:gd name="T6" fmla="*/ 49 w 49"/>
                <a:gd name="T7" fmla="*/ 0 h 55"/>
                <a:gd name="T8" fmla="*/ 0 w 49"/>
                <a:gd name="T9" fmla="*/ 8 h 55"/>
                <a:gd name="T10" fmla="*/ 0 w 49"/>
                <a:gd name="T11" fmla="*/ 8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55"/>
                <a:gd name="T20" fmla="*/ 49 w 49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55">
                  <a:moveTo>
                    <a:pt x="0" y="8"/>
                  </a:moveTo>
                  <a:lnTo>
                    <a:pt x="0" y="55"/>
                  </a:lnTo>
                  <a:lnTo>
                    <a:pt x="38" y="29"/>
                  </a:lnTo>
                  <a:lnTo>
                    <a:pt x="4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83" name="Freeform 243">
              <a:extLst>
                <a:ext uri="{FF2B5EF4-FFF2-40B4-BE49-F238E27FC236}">
                  <a16:creationId xmlns:a16="http://schemas.microsoft.com/office/drawing/2014/main" xmlns="" id="{26A152CA-3383-4C77-A84C-2BEADCB92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2339"/>
              <a:ext cx="22" cy="30"/>
            </a:xfrm>
            <a:custGeom>
              <a:avLst/>
              <a:gdLst>
                <a:gd name="T0" fmla="*/ 21 w 44"/>
                <a:gd name="T1" fmla="*/ 0 h 59"/>
                <a:gd name="T2" fmla="*/ 0 w 44"/>
                <a:gd name="T3" fmla="*/ 30 h 59"/>
                <a:gd name="T4" fmla="*/ 28 w 44"/>
                <a:gd name="T5" fmla="*/ 59 h 59"/>
                <a:gd name="T6" fmla="*/ 44 w 44"/>
                <a:gd name="T7" fmla="*/ 51 h 59"/>
                <a:gd name="T8" fmla="*/ 21 w 44"/>
                <a:gd name="T9" fmla="*/ 0 h 59"/>
                <a:gd name="T10" fmla="*/ 21 w 44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59"/>
                <a:gd name="T20" fmla="*/ 44 w 44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59">
                  <a:moveTo>
                    <a:pt x="21" y="0"/>
                  </a:moveTo>
                  <a:lnTo>
                    <a:pt x="0" y="30"/>
                  </a:lnTo>
                  <a:lnTo>
                    <a:pt x="28" y="59"/>
                  </a:lnTo>
                  <a:lnTo>
                    <a:pt x="44" y="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84" name="Freeform 244">
              <a:extLst>
                <a:ext uri="{FF2B5EF4-FFF2-40B4-BE49-F238E27FC236}">
                  <a16:creationId xmlns:a16="http://schemas.microsoft.com/office/drawing/2014/main" xmlns="" id="{3F7E6C89-0065-4DE9-BA02-45251ED01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332"/>
              <a:ext cx="35" cy="35"/>
            </a:xfrm>
            <a:custGeom>
              <a:avLst/>
              <a:gdLst>
                <a:gd name="T0" fmla="*/ 0 w 71"/>
                <a:gd name="T1" fmla="*/ 0 h 70"/>
                <a:gd name="T2" fmla="*/ 4 w 71"/>
                <a:gd name="T3" fmla="*/ 70 h 70"/>
                <a:gd name="T4" fmla="*/ 71 w 71"/>
                <a:gd name="T5" fmla="*/ 70 h 70"/>
                <a:gd name="T6" fmla="*/ 46 w 71"/>
                <a:gd name="T7" fmla="*/ 41 h 70"/>
                <a:gd name="T8" fmla="*/ 17 w 71"/>
                <a:gd name="T9" fmla="*/ 7 h 70"/>
                <a:gd name="T10" fmla="*/ 0 w 71"/>
                <a:gd name="T11" fmla="*/ 0 h 70"/>
                <a:gd name="T12" fmla="*/ 0 w 71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70"/>
                <a:gd name="T23" fmla="*/ 71 w 71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70">
                  <a:moveTo>
                    <a:pt x="0" y="0"/>
                  </a:moveTo>
                  <a:lnTo>
                    <a:pt x="4" y="70"/>
                  </a:lnTo>
                  <a:lnTo>
                    <a:pt x="71" y="70"/>
                  </a:lnTo>
                  <a:lnTo>
                    <a:pt x="46" y="41"/>
                  </a:lnTo>
                  <a:lnTo>
                    <a:pt x="1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85" name="Freeform 245">
              <a:extLst>
                <a:ext uri="{FF2B5EF4-FFF2-40B4-BE49-F238E27FC236}">
                  <a16:creationId xmlns:a16="http://schemas.microsoft.com/office/drawing/2014/main" xmlns="" id="{40074E68-BDB9-4400-B245-6F5C4AA98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" y="2386"/>
              <a:ext cx="28" cy="28"/>
            </a:xfrm>
            <a:custGeom>
              <a:avLst/>
              <a:gdLst>
                <a:gd name="T0" fmla="*/ 11 w 57"/>
                <a:gd name="T1" fmla="*/ 0 h 57"/>
                <a:gd name="T2" fmla="*/ 53 w 57"/>
                <a:gd name="T3" fmla="*/ 4 h 57"/>
                <a:gd name="T4" fmla="*/ 57 w 57"/>
                <a:gd name="T5" fmla="*/ 53 h 57"/>
                <a:gd name="T6" fmla="*/ 15 w 57"/>
                <a:gd name="T7" fmla="*/ 57 h 57"/>
                <a:gd name="T8" fmla="*/ 0 w 57"/>
                <a:gd name="T9" fmla="*/ 28 h 57"/>
                <a:gd name="T10" fmla="*/ 11 w 57"/>
                <a:gd name="T11" fmla="*/ 0 h 57"/>
                <a:gd name="T12" fmla="*/ 11 w 57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57"/>
                <a:gd name="T23" fmla="*/ 57 w 57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57">
                  <a:moveTo>
                    <a:pt x="11" y="0"/>
                  </a:moveTo>
                  <a:lnTo>
                    <a:pt x="53" y="4"/>
                  </a:lnTo>
                  <a:lnTo>
                    <a:pt x="57" y="53"/>
                  </a:lnTo>
                  <a:lnTo>
                    <a:pt x="15" y="57"/>
                  </a:lnTo>
                  <a:lnTo>
                    <a:pt x="0" y="2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86" name="Freeform 246">
              <a:extLst>
                <a:ext uri="{FF2B5EF4-FFF2-40B4-BE49-F238E27FC236}">
                  <a16:creationId xmlns:a16="http://schemas.microsoft.com/office/drawing/2014/main" xmlns="" id="{B05A2A78-14D2-40F3-86FC-6AD9B5619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390"/>
              <a:ext cx="26" cy="12"/>
            </a:xfrm>
            <a:custGeom>
              <a:avLst/>
              <a:gdLst>
                <a:gd name="T0" fmla="*/ 0 w 51"/>
                <a:gd name="T1" fmla="*/ 0 h 25"/>
                <a:gd name="T2" fmla="*/ 51 w 51"/>
                <a:gd name="T3" fmla="*/ 0 h 25"/>
                <a:gd name="T4" fmla="*/ 38 w 51"/>
                <a:gd name="T5" fmla="*/ 25 h 25"/>
                <a:gd name="T6" fmla="*/ 5 w 51"/>
                <a:gd name="T7" fmla="*/ 25 h 25"/>
                <a:gd name="T8" fmla="*/ 0 w 51"/>
                <a:gd name="T9" fmla="*/ 0 h 25"/>
                <a:gd name="T10" fmla="*/ 0 w 51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25"/>
                <a:gd name="T20" fmla="*/ 51 w 51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25">
                  <a:moveTo>
                    <a:pt x="0" y="0"/>
                  </a:moveTo>
                  <a:lnTo>
                    <a:pt x="51" y="0"/>
                  </a:lnTo>
                  <a:lnTo>
                    <a:pt x="38" y="25"/>
                  </a:lnTo>
                  <a:lnTo>
                    <a:pt x="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87" name="Freeform 247">
              <a:extLst>
                <a:ext uri="{FF2B5EF4-FFF2-40B4-BE49-F238E27FC236}">
                  <a16:creationId xmlns:a16="http://schemas.microsoft.com/office/drawing/2014/main" xmlns="" id="{40F8F02F-0376-4496-8694-085F57FC6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2386"/>
              <a:ext cx="36" cy="27"/>
            </a:xfrm>
            <a:custGeom>
              <a:avLst/>
              <a:gdLst>
                <a:gd name="T0" fmla="*/ 0 w 70"/>
                <a:gd name="T1" fmla="*/ 4 h 53"/>
                <a:gd name="T2" fmla="*/ 7 w 70"/>
                <a:gd name="T3" fmla="*/ 49 h 53"/>
                <a:gd name="T4" fmla="*/ 49 w 70"/>
                <a:gd name="T5" fmla="*/ 53 h 53"/>
                <a:gd name="T6" fmla="*/ 70 w 70"/>
                <a:gd name="T7" fmla="*/ 32 h 53"/>
                <a:gd name="T8" fmla="*/ 70 w 70"/>
                <a:gd name="T9" fmla="*/ 0 h 53"/>
                <a:gd name="T10" fmla="*/ 0 w 70"/>
                <a:gd name="T11" fmla="*/ 4 h 53"/>
                <a:gd name="T12" fmla="*/ 0 w 70"/>
                <a:gd name="T13" fmla="*/ 4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53"/>
                <a:gd name="T23" fmla="*/ 70 w 70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53">
                  <a:moveTo>
                    <a:pt x="0" y="4"/>
                  </a:moveTo>
                  <a:lnTo>
                    <a:pt x="7" y="49"/>
                  </a:lnTo>
                  <a:lnTo>
                    <a:pt x="49" y="53"/>
                  </a:lnTo>
                  <a:lnTo>
                    <a:pt x="70" y="32"/>
                  </a:lnTo>
                  <a:lnTo>
                    <a:pt x="7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88" name="Freeform 248">
              <a:extLst>
                <a:ext uri="{FF2B5EF4-FFF2-40B4-BE49-F238E27FC236}">
                  <a16:creationId xmlns:a16="http://schemas.microsoft.com/office/drawing/2014/main" xmlns="" id="{2DD3490A-ECD7-4EA8-9578-343050AE4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2435"/>
              <a:ext cx="38" cy="42"/>
            </a:xfrm>
            <a:custGeom>
              <a:avLst/>
              <a:gdLst>
                <a:gd name="T0" fmla="*/ 8 w 74"/>
                <a:gd name="T1" fmla="*/ 0 h 83"/>
                <a:gd name="T2" fmla="*/ 66 w 74"/>
                <a:gd name="T3" fmla="*/ 42 h 83"/>
                <a:gd name="T4" fmla="*/ 74 w 74"/>
                <a:gd name="T5" fmla="*/ 66 h 83"/>
                <a:gd name="T6" fmla="*/ 42 w 74"/>
                <a:gd name="T7" fmla="*/ 83 h 83"/>
                <a:gd name="T8" fmla="*/ 8 w 74"/>
                <a:gd name="T9" fmla="*/ 76 h 83"/>
                <a:gd name="T10" fmla="*/ 0 w 74"/>
                <a:gd name="T11" fmla="*/ 26 h 83"/>
                <a:gd name="T12" fmla="*/ 8 w 74"/>
                <a:gd name="T13" fmla="*/ 0 h 83"/>
                <a:gd name="T14" fmla="*/ 8 w 74"/>
                <a:gd name="T15" fmla="*/ 0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83"/>
                <a:gd name="T26" fmla="*/ 74 w 74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83">
                  <a:moveTo>
                    <a:pt x="8" y="0"/>
                  </a:moveTo>
                  <a:lnTo>
                    <a:pt x="66" y="42"/>
                  </a:lnTo>
                  <a:lnTo>
                    <a:pt x="74" y="66"/>
                  </a:lnTo>
                  <a:lnTo>
                    <a:pt x="42" y="83"/>
                  </a:lnTo>
                  <a:lnTo>
                    <a:pt x="8" y="76"/>
                  </a:lnTo>
                  <a:lnTo>
                    <a:pt x="0" y="2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89" name="Freeform 249">
              <a:extLst>
                <a:ext uri="{FF2B5EF4-FFF2-40B4-BE49-F238E27FC236}">
                  <a16:creationId xmlns:a16="http://schemas.microsoft.com/office/drawing/2014/main" xmlns="" id="{70CCD4FD-0E0A-4B76-AAF7-12EA827E3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423"/>
              <a:ext cx="24" cy="28"/>
            </a:xfrm>
            <a:custGeom>
              <a:avLst/>
              <a:gdLst>
                <a:gd name="T0" fmla="*/ 0 w 50"/>
                <a:gd name="T1" fmla="*/ 0 h 55"/>
                <a:gd name="T2" fmla="*/ 17 w 50"/>
                <a:gd name="T3" fmla="*/ 55 h 55"/>
                <a:gd name="T4" fmla="*/ 50 w 50"/>
                <a:gd name="T5" fmla="*/ 42 h 55"/>
                <a:gd name="T6" fmla="*/ 50 w 50"/>
                <a:gd name="T7" fmla="*/ 0 h 55"/>
                <a:gd name="T8" fmla="*/ 0 w 50"/>
                <a:gd name="T9" fmla="*/ 0 h 55"/>
                <a:gd name="T10" fmla="*/ 0 w 50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5"/>
                <a:gd name="T20" fmla="*/ 50 w 50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5">
                  <a:moveTo>
                    <a:pt x="0" y="0"/>
                  </a:moveTo>
                  <a:lnTo>
                    <a:pt x="17" y="55"/>
                  </a:lnTo>
                  <a:lnTo>
                    <a:pt x="50" y="42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90" name="Freeform 250">
              <a:extLst>
                <a:ext uri="{FF2B5EF4-FFF2-40B4-BE49-F238E27FC236}">
                  <a16:creationId xmlns:a16="http://schemas.microsoft.com/office/drawing/2014/main" xmlns="" id="{7CED6DDF-E34D-4420-83DD-4811F92EA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2440"/>
              <a:ext cx="30" cy="39"/>
            </a:xfrm>
            <a:custGeom>
              <a:avLst/>
              <a:gdLst>
                <a:gd name="T0" fmla="*/ 32 w 61"/>
                <a:gd name="T1" fmla="*/ 0 h 78"/>
                <a:gd name="T2" fmla="*/ 0 w 61"/>
                <a:gd name="T3" fmla="*/ 63 h 78"/>
                <a:gd name="T4" fmla="*/ 24 w 61"/>
                <a:gd name="T5" fmla="*/ 78 h 78"/>
                <a:gd name="T6" fmla="*/ 57 w 61"/>
                <a:gd name="T7" fmla="*/ 57 h 78"/>
                <a:gd name="T8" fmla="*/ 61 w 61"/>
                <a:gd name="T9" fmla="*/ 12 h 78"/>
                <a:gd name="T10" fmla="*/ 32 w 61"/>
                <a:gd name="T11" fmla="*/ 0 h 78"/>
                <a:gd name="T12" fmla="*/ 32 w 61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78"/>
                <a:gd name="T23" fmla="*/ 61 w 61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78">
                  <a:moveTo>
                    <a:pt x="32" y="0"/>
                  </a:moveTo>
                  <a:lnTo>
                    <a:pt x="0" y="63"/>
                  </a:lnTo>
                  <a:lnTo>
                    <a:pt x="24" y="78"/>
                  </a:lnTo>
                  <a:lnTo>
                    <a:pt x="57" y="57"/>
                  </a:lnTo>
                  <a:lnTo>
                    <a:pt x="61" y="1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91" name="Freeform 251">
              <a:extLst>
                <a:ext uri="{FF2B5EF4-FFF2-40B4-BE49-F238E27FC236}">
                  <a16:creationId xmlns:a16="http://schemas.microsoft.com/office/drawing/2014/main" xmlns="" id="{CC29D900-EA58-457C-AE30-E47917EA1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430"/>
              <a:ext cx="26" cy="19"/>
            </a:xfrm>
            <a:custGeom>
              <a:avLst/>
              <a:gdLst>
                <a:gd name="T0" fmla="*/ 52 w 52"/>
                <a:gd name="T1" fmla="*/ 4 h 38"/>
                <a:gd name="T2" fmla="*/ 31 w 52"/>
                <a:gd name="T3" fmla="*/ 38 h 38"/>
                <a:gd name="T4" fmla="*/ 10 w 52"/>
                <a:gd name="T5" fmla="*/ 29 h 38"/>
                <a:gd name="T6" fmla="*/ 0 w 52"/>
                <a:gd name="T7" fmla="*/ 0 h 38"/>
                <a:gd name="T8" fmla="*/ 52 w 52"/>
                <a:gd name="T9" fmla="*/ 4 h 38"/>
                <a:gd name="T10" fmla="*/ 52 w 52"/>
                <a:gd name="T11" fmla="*/ 4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38"/>
                <a:gd name="T20" fmla="*/ 52 w 52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38">
                  <a:moveTo>
                    <a:pt x="52" y="4"/>
                  </a:moveTo>
                  <a:lnTo>
                    <a:pt x="31" y="38"/>
                  </a:lnTo>
                  <a:lnTo>
                    <a:pt x="10" y="29"/>
                  </a:lnTo>
                  <a:lnTo>
                    <a:pt x="0" y="0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92" name="Freeform 252">
              <a:extLst>
                <a:ext uri="{FF2B5EF4-FFF2-40B4-BE49-F238E27FC236}">
                  <a16:creationId xmlns:a16="http://schemas.microsoft.com/office/drawing/2014/main" xmlns="" id="{17396784-A7AF-428E-B449-E8A510B11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240"/>
              <a:ext cx="436" cy="92"/>
            </a:xfrm>
            <a:custGeom>
              <a:avLst/>
              <a:gdLst>
                <a:gd name="T0" fmla="*/ 51 w 872"/>
                <a:gd name="T1" fmla="*/ 185 h 185"/>
                <a:gd name="T2" fmla="*/ 259 w 872"/>
                <a:gd name="T3" fmla="*/ 158 h 185"/>
                <a:gd name="T4" fmla="*/ 485 w 872"/>
                <a:gd name="T5" fmla="*/ 122 h 185"/>
                <a:gd name="T6" fmla="*/ 705 w 872"/>
                <a:gd name="T7" fmla="*/ 67 h 185"/>
                <a:gd name="T8" fmla="*/ 872 w 872"/>
                <a:gd name="T9" fmla="*/ 25 h 185"/>
                <a:gd name="T10" fmla="*/ 855 w 872"/>
                <a:gd name="T11" fmla="*/ 0 h 185"/>
                <a:gd name="T12" fmla="*/ 631 w 872"/>
                <a:gd name="T13" fmla="*/ 50 h 185"/>
                <a:gd name="T14" fmla="*/ 300 w 872"/>
                <a:gd name="T15" fmla="*/ 116 h 185"/>
                <a:gd name="T16" fmla="*/ 108 w 872"/>
                <a:gd name="T17" fmla="*/ 150 h 185"/>
                <a:gd name="T18" fmla="*/ 0 w 872"/>
                <a:gd name="T19" fmla="*/ 158 h 185"/>
                <a:gd name="T20" fmla="*/ 51 w 872"/>
                <a:gd name="T21" fmla="*/ 185 h 185"/>
                <a:gd name="T22" fmla="*/ 51 w 872"/>
                <a:gd name="T23" fmla="*/ 185 h 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2"/>
                <a:gd name="T37" fmla="*/ 0 h 185"/>
                <a:gd name="T38" fmla="*/ 872 w 872"/>
                <a:gd name="T39" fmla="*/ 185 h 1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2" h="185">
                  <a:moveTo>
                    <a:pt x="51" y="185"/>
                  </a:moveTo>
                  <a:lnTo>
                    <a:pt x="259" y="158"/>
                  </a:lnTo>
                  <a:lnTo>
                    <a:pt x="485" y="122"/>
                  </a:lnTo>
                  <a:lnTo>
                    <a:pt x="705" y="67"/>
                  </a:lnTo>
                  <a:lnTo>
                    <a:pt x="872" y="25"/>
                  </a:lnTo>
                  <a:lnTo>
                    <a:pt x="855" y="0"/>
                  </a:lnTo>
                  <a:lnTo>
                    <a:pt x="631" y="50"/>
                  </a:lnTo>
                  <a:lnTo>
                    <a:pt x="300" y="116"/>
                  </a:lnTo>
                  <a:lnTo>
                    <a:pt x="108" y="150"/>
                  </a:lnTo>
                  <a:lnTo>
                    <a:pt x="0" y="158"/>
                  </a:lnTo>
                  <a:lnTo>
                    <a:pt x="51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93" name="Freeform 253">
              <a:extLst>
                <a:ext uri="{FF2B5EF4-FFF2-40B4-BE49-F238E27FC236}">
                  <a16:creationId xmlns:a16="http://schemas.microsoft.com/office/drawing/2014/main" xmlns="" id="{2594C461-30C6-4D03-A0CC-87241F762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2262"/>
              <a:ext cx="459" cy="93"/>
            </a:xfrm>
            <a:custGeom>
              <a:avLst/>
              <a:gdLst>
                <a:gd name="T0" fmla="*/ 59 w 918"/>
                <a:gd name="T1" fmla="*/ 184 h 184"/>
                <a:gd name="T2" fmla="*/ 230 w 918"/>
                <a:gd name="T3" fmla="*/ 159 h 184"/>
                <a:gd name="T4" fmla="*/ 429 w 918"/>
                <a:gd name="T5" fmla="*/ 125 h 184"/>
                <a:gd name="T6" fmla="*/ 676 w 918"/>
                <a:gd name="T7" fmla="*/ 76 h 184"/>
                <a:gd name="T8" fmla="*/ 872 w 918"/>
                <a:gd name="T9" fmla="*/ 34 h 184"/>
                <a:gd name="T10" fmla="*/ 918 w 918"/>
                <a:gd name="T11" fmla="*/ 21 h 184"/>
                <a:gd name="T12" fmla="*/ 872 w 918"/>
                <a:gd name="T13" fmla="*/ 0 h 184"/>
                <a:gd name="T14" fmla="*/ 631 w 918"/>
                <a:gd name="T15" fmla="*/ 55 h 184"/>
                <a:gd name="T16" fmla="*/ 313 w 918"/>
                <a:gd name="T17" fmla="*/ 118 h 184"/>
                <a:gd name="T18" fmla="*/ 63 w 918"/>
                <a:gd name="T19" fmla="*/ 159 h 184"/>
                <a:gd name="T20" fmla="*/ 0 w 918"/>
                <a:gd name="T21" fmla="*/ 163 h 184"/>
                <a:gd name="T22" fmla="*/ 59 w 918"/>
                <a:gd name="T23" fmla="*/ 184 h 184"/>
                <a:gd name="T24" fmla="*/ 59 w 918"/>
                <a:gd name="T25" fmla="*/ 184 h 1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8"/>
                <a:gd name="T40" fmla="*/ 0 h 184"/>
                <a:gd name="T41" fmla="*/ 918 w 918"/>
                <a:gd name="T42" fmla="*/ 184 h 1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8" h="184">
                  <a:moveTo>
                    <a:pt x="59" y="184"/>
                  </a:moveTo>
                  <a:lnTo>
                    <a:pt x="230" y="159"/>
                  </a:lnTo>
                  <a:lnTo>
                    <a:pt x="429" y="125"/>
                  </a:lnTo>
                  <a:lnTo>
                    <a:pt x="676" y="76"/>
                  </a:lnTo>
                  <a:lnTo>
                    <a:pt x="872" y="34"/>
                  </a:lnTo>
                  <a:lnTo>
                    <a:pt x="918" y="21"/>
                  </a:lnTo>
                  <a:lnTo>
                    <a:pt x="872" y="0"/>
                  </a:lnTo>
                  <a:lnTo>
                    <a:pt x="631" y="55"/>
                  </a:lnTo>
                  <a:lnTo>
                    <a:pt x="313" y="118"/>
                  </a:lnTo>
                  <a:lnTo>
                    <a:pt x="63" y="159"/>
                  </a:lnTo>
                  <a:lnTo>
                    <a:pt x="0" y="163"/>
                  </a:lnTo>
                  <a:lnTo>
                    <a:pt x="59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94" name="Freeform 254">
              <a:extLst>
                <a:ext uri="{FF2B5EF4-FFF2-40B4-BE49-F238E27FC236}">
                  <a16:creationId xmlns:a16="http://schemas.microsoft.com/office/drawing/2014/main" xmlns="" id="{62FBE247-9610-4663-BBD7-ED3419CC5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2281"/>
              <a:ext cx="476" cy="96"/>
            </a:xfrm>
            <a:custGeom>
              <a:avLst/>
              <a:gdLst>
                <a:gd name="T0" fmla="*/ 21 w 950"/>
                <a:gd name="T1" fmla="*/ 192 h 192"/>
                <a:gd name="T2" fmla="*/ 237 w 950"/>
                <a:gd name="T3" fmla="*/ 175 h 192"/>
                <a:gd name="T4" fmla="*/ 450 w 950"/>
                <a:gd name="T5" fmla="*/ 137 h 192"/>
                <a:gd name="T6" fmla="*/ 642 w 950"/>
                <a:gd name="T7" fmla="*/ 101 h 192"/>
                <a:gd name="T8" fmla="*/ 779 w 950"/>
                <a:gd name="T9" fmla="*/ 63 h 192"/>
                <a:gd name="T10" fmla="*/ 950 w 950"/>
                <a:gd name="T11" fmla="*/ 21 h 192"/>
                <a:gd name="T12" fmla="*/ 918 w 950"/>
                <a:gd name="T13" fmla="*/ 0 h 192"/>
                <a:gd name="T14" fmla="*/ 737 w 950"/>
                <a:gd name="T15" fmla="*/ 49 h 192"/>
                <a:gd name="T16" fmla="*/ 433 w 950"/>
                <a:gd name="T17" fmla="*/ 112 h 192"/>
                <a:gd name="T18" fmla="*/ 209 w 950"/>
                <a:gd name="T19" fmla="*/ 154 h 192"/>
                <a:gd name="T20" fmla="*/ 74 w 950"/>
                <a:gd name="T21" fmla="*/ 167 h 192"/>
                <a:gd name="T22" fmla="*/ 0 w 950"/>
                <a:gd name="T23" fmla="*/ 167 h 192"/>
                <a:gd name="T24" fmla="*/ 21 w 950"/>
                <a:gd name="T25" fmla="*/ 192 h 192"/>
                <a:gd name="T26" fmla="*/ 21 w 950"/>
                <a:gd name="T27" fmla="*/ 192 h 1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50"/>
                <a:gd name="T43" fmla="*/ 0 h 192"/>
                <a:gd name="T44" fmla="*/ 950 w 950"/>
                <a:gd name="T45" fmla="*/ 192 h 1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50" h="192">
                  <a:moveTo>
                    <a:pt x="21" y="192"/>
                  </a:moveTo>
                  <a:lnTo>
                    <a:pt x="237" y="175"/>
                  </a:lnTo>
                  <a:lnTo>
                    <a:pt x="450" y="137"/>
                  </a:lnTo>
                  <a:lnTo>
                    <a:pt x="642" y="101"/>
                  </a:lnTo>
                  <a:lnTo>
                    <a:pt x="779" y="63"/>
                  </a:lnTo>
                  <a:lnTo>
                    <a:pt x="950" y="21"/>
                  </a:lnTo>
                  <a:lnTo>
                    <a:pt x="918" y="0"/>
                  </a:lnTo>
                  <a:lnTo>
                    <a:pt x="737" y="49"/>
                  </a:lnTo>
                  <a:lnTo>
                    <a:pt x="433" y="112"/>
                  </a:lnTo>
                  <a:lnTo>
                    <a:pt x="209" y="154"/>
                  </a:lnTo>
                  <a:lnTo>
                    <a:pt x="74" y="167"/>
                  </a:lnTo>
                  <a:lnTo>
                    <a:pt x="0" y="167"/>
                  </a:lnTo>
                  <a:lnTo>
                    <a:pt x="21" y="1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95" name="Freeform 255">
              <a:extLst>
                <a:ext uri="{FF2B5EF4-FFF2-40B4-BE49-F238E27FC236}">
                  <a16:creationId xmlns:a16="http://schemas.microsoft.com/office/drawing/2014/main" xmlns="" id="{C42A67E1-B924-4AAB-BAF3-7530776F8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2377"/>
              <a:ext cx="532" cy="79"/>
            </a:xfrm>
            <a:custGeom>
              <a:avLst/>
              <a:gdLst>
                <a:gd name="T0" fmla="*/ 139 w 1065"/>
                <a:gd name="T1" fmla="*/ 53 h 158"/>
                <a:gd name="T2" fmla="*/ 373 w 1065"/>
                <a:gd name="T3" fmla="*/ 80 h 158"/>
                <a:gd name="T4" fmla="*/ 576 w 1065"/>
                <a:gd name="T5" fmla="*/ 108 h 158"/>
                <a:gd name="T6" fmla="*/ 778 w 1065"/>
                <a:gd name="T7" fmla="*/ 116 h 158"/>
                <a:gd name="T8" fmla="*/ 945 w 1065"/>
                <a:gd name="T9" fmla="*/ 129 h 158"/>
                <a:gd name="T10" fmla="*/ 1048 w 1065"/>
                <a:gd name="T11" fmla="*/ 121 h 158"/>
                <a:gd name="T12" fmla="*/ 1065 w 1065"/>
                <a:gd name="T13" fmla="*/ 158 h 158"/>
                <a:gd name="T14" fmla="*/ 890 w 1065"/>
                <a:gd name="T15" fmla="*/ 158 h 158"/>
                <a:gd name="T16" fmla="*/ 460 w 1065"/>
                <a:gd name="T17" fmla="*/ 125 h 158"/>
                <a:gd name="T18" fmla="*/ 261 w 1065"/>
                <a:gd name="T19" fmla="*/ 95 h 158"/>
                <a:gd name="T20" fmla="*/ 93 w 1065"/>
                <a:gd name="T21" fmla="*/ 74 h 158"/>
                <a:gd name="T22" fmla="*/ 0 w 1065"/>
                <a:gd name="T23" fmla="*/ 32 h 158"/>
                <a:gd name="T24" fmla="*/ 10 w 1065"/>
                <a:gd name="T25" fmla="*/ 0 h 158"/>
                <a:gd name="T26" fmla="*/ 139 w 1065"/>
                <a:gd name="T27" fmla="*/ 53 h 158"/>
                <a:gd name="T28" fmla="*/ 139 w 1065"/>
                <a:gd name="T29" fmla="*/ 53 h 1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5"/>
                <a:gd name="T46" fmla="*/ 0 h 158"/>
                <a:gd name="T47" fmla="*/ 1065 w 1065"/>
                <a:gd name="T48" fmla="*/ 158 h 1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5" h="158">
                  <a:moveTo>
                    <a:pt x="139" y="53"/>
                  </a:moveTo>
                  <a:lnTo>
                    <a:pt x="373" y="80"/>
                  </a:lnTo>
                  <a:lnTo>
                    <a:pt x="576" y="108"/>
                  </a:lnTo>
                  <a:lnTo>
                    <a:pt x="778" y="116"/>
                  </a:lnTo>
                  <a:lnTo>
                    <a:pt x="945" y="129"/>
                  </a:lnTo>
                  <a:lnTo>
                    <a:pt x="1048" y="121"/>
                  </a:lnTo>
                  <a:lnTo>
                    <a:pt x="1065" y="158"/>
                  </a:lnTo>
                  <a:lnTo>
                    <a:pt x="890" y="158"/>
                  </a:lnTo>
                  <a:lnTo>
                    <a:pt x="460" y="125"/>
                  </a:lnTo>
                  <a:lnTo>
                    <a:pt x="261" y="95"/>
                  </a:lnTo>
                  <a:lnTo>
                    <a:pt x="93" y="74"/>
                  </a:lnTo>
                  <a:lnTo>
                    <a:pt x="0" y="32"/>
                  </a:lnTo>
                  <a:lnTo>
                    <a:pt x="10" y="0"/>
                  </a:lnTo>
                  <a:lnTo>
                    <a:pt x="139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96" name="Freeform 256">
              <a:extLst>
                <a:ext uri="{FF2B5EF4-FFF2-40B4-BE49-F238E27FC236}">
                  <a16:creationId xmlns:a16="http://schemas.microsoft.com/office/drawing/2014/main" xmlns="" id="{D7FF8B96-BDA0-48A8-AB0F-5C9F02E6C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2348"/>
              <a:ext cx="639" cy="82"/>
            </a:xfrm>
            <a:custGeom>
              <a:avLst/>
              <a:gdLst>
                <a:gd name="T0" fmla="*/ 292 w 1277"/>
                <a:gd name="T1" fmla="*/ 70 h 163"/>
                <a:gd name="T2" fmla="*/ 505 w 1277"/>
                <a:gd name="T3" fmla="*/ 101 h 163"/>
                <a:gd name="T4" fmla="*/ 729 w 1277"/>
                <a:gd name="T5" fmla="*/ 118 h 163"/>
                <a:gd name="T6" fmla="*/ 927 w 1277"/>
                <a:gd name="T7" fmla="*/ 125 h 163"/>
                <a:gd name="T8" fmla="*/ 1060 w 1277"/>
                <a:gd name="T9" fmla="*/ 122 h 163"/>
                <a:gd name="T10" fmla="*/ 1189 w 1277"/>
                <a:gd name="T11" fmla="*/ 129 h 163"/>
                <a:gd name="T12" fmla="*/ 1263 w 1277"/>
                <a:gd name="T13" fmla="*/ 129 h 163"/>
                <a:gd name="T14" fmla="*/ 1277 w 1277"/>
                <a:gd name="T15" fmla="*/ 150 h 163"/>
                <a:gd name="T16" fmla="*/ 1043 w 1277"/>
                <a:gd name="T17" fmla="*/ 163 h 163"/>
                <a:gd name="T18" fmla="*/ 718 w 1277"/>
                <a:gd name="T19" fmla="*/ 146 h 163"/>
                <a:gd name="T20" fmla="*/ 475 w 1277"/>
                <a:gd name="T21" fmla="*/ 125 h 163"/>
                <a:gd name="T22" fmla="*/ 250 w 1277"/>
                <a:gd name="T23" fmla="*/ 91 h 163"/>
                <a:gd name="T24" fmla="*/ 0 w 1277"/>
                <a:gd name="T25" fmla="*/ 25 h 163"/>
                <a:gd name="T26" fmla="*/ 9 w 1277"/>
                <a:gd name="T27" fmla="*/ 0 h 163"/>
                <a:gd name="T28" fmla="*/ 292 w 1277"/>
                <a:gd name="T29" fmla="*/ 70 h 163"/>
                <a:gd name="T30" fmla="*/ 292 w 1277"/>
                <a:gd name="T31" fmla="*/ 70 h 1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77"/>
                <a:gd name="T49" fmla="*/ 0 h 163"/>
                <a:gd name="T50" fmla="*/ 1277 w 1277"/>
                <a:gd name="T51" fmla="*/ 163 h 1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77" h="163">
                  <a:moveTo>
                    <a:pt x="292" y="70"/>
                  </a:moveTo>
                  <a:lnTo>
                    <a:pt x="505" y="101"/>
                  </a:lnTo>
                  <a:lnTo>
                    <a:pt x="729" y="118"/>
                  </a:lnTo>
                  <a:lnTo>
                    <a:pt x="927" y="125"/>
                  </a:lnTo>
                  <a:lnTo>
                    <a:pt x="1060" y="122"/>
                  </a:lnTo>
                  <a:lnTo>
                    <a:pt x="1189" y="129"/>
                  </a:lnTo>
                  <a:lnTo>
                    <a:pt x="1263" y="129"/>
                  </a:lnTo>
                  <a:lnTo>
                    <a:pt x="1277" y="150"/>
                  </a:lnTo>
                  <a:lnTo>
                    <a:pt x="1043" y="163"/>
                  </a:lnTo>
                  <a:lnTo>
                    <a:pt x="718" y="146"/>
                  </a:lnTo>
                  <a:lnTo>
                    <a:pt x="475" y="125"/>
                  </a:lnTo>
                  <a:lnTo>
                    <a:pt x="250" y="91"/>
                  </a:lnTo>
                  <a:lnTo>
                    <a:pt x="0" y="25"/>
                  </a:lnTo>
                  <a:lnTo>
                    <a:pt x="9" y="0"/>
                  </a:lnTo>
                  <a:lnTo>
                    <a:pt x="292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97" name="Freeform 257">
              <a:extLst>
                <a:ext uri="{FF2B5EF4-FFF2-40B4-BE49-F238E27FC236}">
                  <a16:creationId xmlns:a16="http://schemas.microsoft.com/office/drawing/2014/main" xmlns="" id="{AAC4FA32-71BA-42E3-A507-E52083530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2433"/>
              <a:ext cx="123" cy="23"/>
            </a:xfrm>
            <a:custGeom>
              <a:avLst/>
              <a:gdLst>
                <a:gd name="T0" fmla="*/ 247 w 247"/>
                <a:gd name="T1" fmla="*/ 0 h 46"/>
                <a:gd name="T2" fmla="*/ 134 w 247"/>
                <a:gd name="T3" fmla="*/ 9 h 46"/>
                <a:gd name="T4" fmla="*/ 83 w 247"/>
                <a:gd name="T5" fmla="*/ 17 h 46"/>
                <a:gd name="T6" fmla="*/ 9 w 247"/>
                <a:gd name="T7" fmla="*/ 17 h 46"/>
                <a:gd name="T8" fmla="*/ 0 w 247"/>
                <a:gd name="T9" fmla="*/ 46 h 46"/>
                <a:gd name="T10" fmla="*/ 134 w 247"/>
                <a:gd name="T11" fmla="*/ 42 h 46"/>
                <a:gd name="T12" fmla="*/ 233 w 247"/>
                <a:gd name="T13" fmla="*/ 38 h 46"/>
                <a:gd name="T14" fmla="*/ 247 w 247"/>
                <a:gd name="T15" fmla="*/ 0 h 46"/>
                <a:gd name="T16" fmla="*/ 247 w 247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7"/>
                <a:gd name="T28" fmla="*/ 0 h 46"/>
                <a:gd name="T29" fmla="*/ 247 w 24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7" h="46">
                  <a:moveTo>
                    <a:pt x="247" y="0"/>
                  </a:moveTo>
                  <a:lnTo>
                    <a:pt x="134" y="9"/>
                  </a:lnTo>
                  <a:lnTo>
                    <a:pt x="83" y="17"/>
                  </a:lnTo>
                  <a:lnTo>
                    <a:pt x="9" y="17"/>
                  </a:lnTo>
                  <a:lnTo>
                    <a:pt x="0" y="46"/>
                  </a:lnTo>
                  <a:lnTo>
                    <a:pt x="134" y="42"/>
                  </a:lnTo>
                  <a:lnTo>
                    <a:pt x="233" y="38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98" name="Freeform 258">
              <a:extLst>
                <a:ext uri="{FF2B5EF4-FFF2-40B4-BE49-F238E27FC236}">
                  <a16:creationId xmlns:a16="http://schemas.microsoft.com/office/drawing/2014/main" xmlns="" id="{C171E88C-0875-4866-804C-B625FD7C8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321"/>
              <a:ext cx="543" cy="71"/>
            </a:xfrm>
            <a:custGeom>
              <a:avLst/>
              <a:gdLst>
                <a:gd name="T0" fmla="*/ 1043 w 1085"/>
                <a:gd name="T1" fmla="*/ 140 h 140"/>
                <a:gd name="T2" fmla="*/ 904 w 1085"/>
                <a:gd name="T3" fmla="*/ 136 h 140"/>
                <a:gd name="T4" fmla="*/ 667 w 1085"/>
                <a:gd name="T5" fmla="*/ 140 h 140"/>
                <a:gd name="T6" fmla="*/ 446 w 1085"/>
                <a:gd name="T7" fmla="*/ 119 h 140"/>
                <a:gd name="T8" fmla="*/ 312 w 1085"/>
                <a:gd name="T9" fmla="*/ 98 h 140"/>
                <a:gd name="T10" fmla="*/ 167 w 1085"/>
                <a:gd name="T11" fmla="*/ 70 h 140"/>
                <a:gd name="T12" fmla="*/ 66 w 1085"/>
                <a:gd name="T13" fmla="*/ 45 h 140"/>
                <a:gd name="T14" fmla="*/ 0 w 1085"/>
                <a:gd name="T15" fmla="*/ 32 h 140"/>
                <a:gd name="T16" fmla="*/ 7 w 1085"/>
                <a:gd name="T17" fmla="*/ 0 h 140"/>
                <a:gd name="T18" fmla="*/ 178 w 1085"/>
                <a:gd name="T19" fmla="*/ 41 h 140"/>
                <a:gd name="T20" fmla="*/ 433 w 1085"/>
                <a:gd name="T21" fmla="*/ 91 h 140"/>
                <a:gd name="T22" fmla="*/ 747 w 1085"/>
                <a:gd name="T23" fmla="*/ 116 h 140"/>
                <a:gd name="T24" fmla="*/ 980 w 1085"/>
                <a:gd name="T25" fmla="*/ 102 h 140"/>
                <a:gd name="T26" fmla="*/ 1085 w 1085"/>
                <a:gd name="T27" fmla="*/ 95 h 140"/>
                <a:gd name="T28" fmla="*/ 1043 w 1085"/>
                <a:gd name="T29" fmla="*/ 140 h 140"/>
                <a:gd name="T30" fmla="*/ 1043 w 1085"/>
                <a:gd name="T31" fmla="*/ 140 h 1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5"/>
                <a:gd name="T49" fmla="*/ 0 h 140"/>
                <a:gd name="T50" fmla="*/ 1085 w 1085"/>
                <a:gd name="T51" fmla="*/ 140 h 1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5" h="140">
                  <a:moveTo>
                    <a:pt x="1043" y="140"/>
                  </a:moveTo>
                  <a:lnTo>
                    <a:pt x="904" y="136"/>
                  </a:lnTo>
                  <a:lnTo>
                    <a:pt x="667" y="140"/>
                  </a:lnTo>
                  <a:lnTo>
                    <a:pt x="446" y="119"/>
                  </a:lnTo>
                  <a:lnTo>
                    <a:pt x="312" y="98"/>
                  </a:lnTo>
                  <a:lnTo>
                    <a:pt x="167" y="70"/>
                  </a:lnTo>
                  <a:lnTo>
                    <a:pt x="66" y="45"/>
                  </a:lnTo>
                  <a:lnTo>
                    <a:pt x="0" y="32"/>
                  </a:lnTo>
                  <a:lnTo>
                    <a:pt x="7" y="0"/>
                  </a:lnTo>
                  <a:lnTo>
                    <a:pt x="178" y="41"/>
                  </a:lnTo>
                  <a:lnTo>
                    <a:pt x="433" y="91"/>
                  </a:lnTo>
                  <a:lnTo>
                    <a:pt x="747" y="116"/>
                  </a:lnTo>
                  <a:lnTo>
                    <a:pt x="980" y="102"/>
                  </a:lnTo>
                  <a:lnTo>
                    <a:pt x="1085" y="95"/>
                  </a:lnTo>
                  <a:lnTo>
                    <a:pt x="1043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899" name="Freeform 259">
              <a:extLst>
                <a:ext uri="{FF2B5EF4-FFF2-40B4-BE49-F238E27FC236}">
                  <a16:creationId xmlns:a16="http://schemas.microsoft.com/office/drawing/2014/main" xmlns="" id="{4C6ADC80-EA89-470A-BB27-C0634CAE4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3224"/>
              <a:ext cx="77" cy="92"/>
            </a:xfrm>
            <a:custGeom>
              <a:avLst/>
              <a:gdLst>
                <a:gd name="T0" fmla="*/ 42 w 154"/>
                <a:gd name="T1" fmla="*/ 168 h 185"/>
                <a:gd name="T2" fmla="*/ 63 w 154"/>
                <a:gd name="T3" fmla="*/ 130 h 185"/>
                <a:gd name="T4" fmla="*/ 87 w 154"/>
                <a:gd name="T5" fmla="*/ 109 h 185"/>
                <a:gd name="T6" fmla="*/ 116 w 154"/>
                <a:gd name="T7" fmla="*/ 97 h 185"/>
                <a:gd name="T8" fmla="*/ 137 w 154"/>
                <a:gd name="T9" fmla="*/ 92 h 185"/>
                <a:gd name="T10" fmla="*/ 154 w 154"/>
                <a:gd name="T11" fmla="*/ 92 h 185"/>
                <a:gd name="T12" fmla="*/ 129 w 154"/>
                <a:gd name="T13" fmla="*/ 84 h 185"/>
                <a:gd name="T14" fmla="*/ 95 w 154"/>
                <a:gd name="T15" fmla="*/ 84 h 185"/>
                <a:gd name="T16" fmla="*/ 70 w 154"/>
                <a:gd name="T17" fmla="*/ 92 h 185"/>
                <a:gd name="T18" fmla="*/ 57 w 154"/>
                <a:gd name="T19" fmla="*/ 101 h 185"/>
                <a:gd name="T20" fmla="*/ 42 w 154"/>
                <a:gd name="T21" fmla="*/ 97 h 185"/>
                <a:gd name="T22" fmla="*/ 46 w 154"/>
                <a:gd name="T23" fmla="*/ 122 h 185"/>
                <a:gd name="T24" fmla="*/ 36 w 154"/>
                <a:gd name="T25" fmla="*/ 130 h 185"/>
                <a:gd name="T26" fmla="*/ 29 w 154"/>
                <a:gd name="T27" fmla="*/ 97 h 185"/>
                <a:gd name="T28" fmla="*/ 42 w 154"/>
                <a:gd name="T29" fmla="*/ 71 h 185"/>
                <a:gd name="T30" fmla="*/ 70 w 154"/>
                <a:gd name="T31" fmla="*/ 59 h 185"/>
                <a:gd name="T32" fmla="*/ 108 w 154"/>
                <a:gd name="T33" fmla="*/ 59 h 185"/>
                <a:gd name="T34" fmla="*/ 91 w 154"/>
                <a:gd name="T35" fmla="*/ 38 h 185"/>
                <a:gd name="T36" fmla="*/ 53 w 154"/>
                <a:gd name="T37" fmla="*/ 35 h 185"/>
                <a:gd name="T38" fmla="*/ 67 w 154"/>
                <a:gd name="T39" fmla="*/ 21 h 185"/>
                <a:gd name="T40" fmla="*/ 105 w 154"/>
                <a:gd name="T41" fmla="*/ 14 h 185"/>
                <a:gd name="T42" fmla="*/ 105 w 154"/>
                <a:gd name="T43" fmla="*/ 0 h 185"/>
                <a:gd name="T44" fmla="*/ 57 w 154"/>
                <a:gd name="T45" fmla="*/ 0 h 185"/>
                <a:gd name="T46" fmla="*/ 29 w 154"/>
                <a:gd name="T47" fmla="*/ 25 h 185"/>
                <a:gd name="T48" fmla="*/ 4 w 154"/>
                <a:gd name="T49" fmla="*/ 63 h 185"/>
                <a:gd name="T50" fmla="*/ 0 w 154"/>
                <a:gd name="T51" fmla="*/ 105 h 185"/>
                <a:gd name="T52" fmla="*/ 8 w 154"/>
                <a:gd name="T53" fmla="*/ 143 h 185"/>
                <a:gd name="T54" fmla="*/ 25 w 154"/>
                <a:gd name="T55" fmla="*/ 171 h 185"/>
                <a:gd name="T56" fmla="*/ 46 w 154"/>
                <a:gd name="T57" fmla="*/ 185 h 185"/>
                <a:gd name="T58" fmla="*/ 42 w 154"/>
                <a:gd name="T59" fmla="*/ 168 h 185"/>
                <a:gd name="T60" fmla="*/ 42 w 154"/>
                <a:gd name="T61" fmla="*/ 168 h 1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4"/>
                <a:gd name="T94" fmla="*/ 0 h 185"/>
                <a:gd name="T95" fmla="*/ 154 w 154"/>
                <a:gd name="T96" fmla="*/ 185 h 1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4" h="185">
                  <a:moveTo>
                    <a:pt x="42" y="168"/>
                  </a:moveTo>
                  <a:lnTo>
                    <a:pt x="63" y="130"/>
                  </a:lnTo>
                  <a:lnTo>
                    <a:pt x="87" y="109"/>
                  </a:lnTo>
                  <a:lnTo>
                    <a:pt x="116" y="97"/>
                  </a:lnTo>
                  <a:lnTo>
                    <a:pt x="137" y="92"/>
                  </a:lnTo>
                  <a:lnTo>
                    <a:pt x="154" y="92"/>
                  </a:lnTo>
                  <a:lnTo>
                    <a:pt x="129" y="84"/>
                  </a:lnTo>
                  <a:lnTo>
                    <a:pt x="95" y="84"/>
                  </a:lnTo>
                  <a:lnTo>
                    <a:pt x="70" y="92"/>
                  </a:lnTo>
                  <a:lnTo>
                    <a:pt x="57" y="101"/>
                  </a:lnTo>
                  <a:lnTo>
                    <a:pt x="42" y="97"/>
                  </a:lnTo>
                  <a:lnTo>
                    <a:pt x="46" y="122"/>
                  </a:lnTo>
                  <a:lnTo>
                    <a:pt x="36" y="130"/>
                  </a:lnTo>
                  <a:lnTo>
                    <a:pt x="29" y="97"/>
                  </a:lnTo>
                  <a:lnTo>
                    <a:pt x="42" y="71"/>
                  </a:lnTo>
                  <a:lnTo>
                    <a:pt x="70" y="59"/>
                  </a:lnTo>
                  <a:lnTo>
                    <a:pt x="108" y="59"/>
                  </a:lnTo>
                  <a:lnTo>
                    <a:pt x="91" y="38"/>
                  </a:lnTo>
                  <a:lnTo>
                    <a:pt x="53" y="35"/>
                  </a:lnTo>
                  <a:lnTo>
                    <a:pt x="67" y="21"/>
                  </a:lnTo>
                  <a:lnTo>
                    <a:pt x="105" y="14"/>
                  </a:lnTo>
                  <a:lnTo>
                    <a:pt x="105" y="0"/>
                  </a:lnTo>
                  <a:lnTo>
                    <a:pt x="57" y="0"/>
                  </a:lnTo>
                  <a:lnTo>
                    <a:pt x="29" y="25"/>
                  </a:lnTo>
                  <a:lnTo>
                    <a:pt x="4" y="63"/>
                  </a:lnTo>
                  <a:lnTo>
                    <a:pt x="0" y="105"/>
                  </a:lnTo>
                  <a:lnTo>
                    <a:pt x="8" y="143"/>
                  </a:lnTo>
                  <a:lnTo>
                    <a:pt x="25" y="171"/>
                  </a:lnTo>
                  <a:lnTo>
                    <a:pt x="46" y="185"/>
                  </a:lnTo>
                  <a:lnTo>
                    <a:pt x="42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900" name="Freeform 260">
              <a:extLst>
                <a:ext uri="{FF2B5EF4-FFF2-40B4-BE49-F238E27FC236}">
                  <a16:creationId xmlns:a16="http://schemas.microsoft.com/office/drawing/2014/main" xmlns="" id="{F0F5AD38-9FD8-4E04-8A45-8F75DB7ED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" y="3214"/>
              <a:ext cx="77" cy="66"/>
            </a:xfrm>
            <a:custGeom>
              <a:avLst/>
              <a:gdLst>
                <a:gd name="T0" fmla="*/ 15 w 154"/>
                <a:gd name="T1" fmla="*/ 134 h 134"/>
                <a:gd name="T2" fmla="*/ 63 w 154"/>
                <a:gd name="T3" fmla="*/ 84 h 134"/>
                <a:gd name="T4" fmla="*/ 116 w 154"/>
                <a:gd name="T5" fmla="*/ 56 h 134"/>
                <a:gd name="T6" fmla="*/ 154 w 154"/>
                <a:gd name="T7" fmla="*/ 46 h 134"/>
                <a:gd name="T8" fmla="*/ 133 w 154"/>
                <a:gd name="T9" fmla="*/ 31 h 134"/>
                <a:gd name="T10" fmla="*/ 108 w 154"/>
                <a:gd name="T11" fmla="*/ 35 h 134"/>
                <a:gd name="T12" fmla="*/ 70 w 154"/>
                <a:gd name="T13" fmla="*/ 46 h 134"/>
                <a:gd name="T14" fmla="*/ 50 w 154"/>
                <a:gd name="T15" fmla="*/ 56 h 134"/>
                <a:gd name="T16" fmla="*/ 67 w 154"/>
                <a:gd name="T17" fmla="*/ 35 h 134"/>
                <a:gd name="T18" fmla="*/ 99 w 154"/>
                <a:gd name="T19" fmla="*/ 21 h 134"/>
                <a:gd name="T20" fmla="*/ 116 w 154"/>
                <a:gd name="T21" fmla="*/ 14 h 134"/>
                <a:gd name="T22" fmla="*/ 91 w 154"/>
                <a:gd name="T23" fmla="*/ 0 h 134"/>
                <a:gd name="T24" fmla="*/ 50 w 154"/>
                <a:gd name="T25" fmla="*/ 21 h 134"/>
                <a:gd name="T26" fmla="*/ 21 w 154"/>
                <a:gd name="T27" fmla="*/ 56 h 134"/>
                <a:gd name="T28" fmla="*/ 12 w 154"/>
                <a:gd name="T29" fmla="*/ 67 h 134"/>
                <a:gd name="T30" fmla="*/ 0 w 154"/>
                <a:gd name="T31" fmla="*/ 97 h 134"/>
                <a:gd name="T32" fmla="*/ 25 w 154"/>
                <a:gd name="T33" fmla="*/ 88 h 134"/>
                <a:gd name="T34" fmla="*/ 15 w 154"/>
                <a:gd name="T35" fmla="*/ 113 h 134"/>
                <a:gd name="T36" fmla="*/ 15 w 154"/>
                <a:gd name="T37" fmla="*/ 134 h 134"/>
                <a:gd name="T38" fmla="*/ 15 w 154"/>
                <a:gd name="T39" fmla="*/ 134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4"/>
                <a:gd name="T61" fmla="*/ 0 h 134"/>
                <a:gd name="T62" fmla="*/ 154 w 154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4" h="134">
                  <a:moveTo>
                    <a:pt x="15" y="134"/>
                  </a:moveTo>
                  <a:lnTo>
                    <a:pt x="63" y="84"/>
                  </a:lnTo>
                  <a:lnTo>
                    <a:pt x="116" y="56"/>
                  </a:lnTo>
                  <a:lnTo>
                    <a:pt x="154" y="46"/>
                  </a:lnTo>
                  <a:lnTo>
                    <a:pt x="133" y="31"/>
                  </a:lnTo>
                  <a:lnTo>
                    <a:pt x="108" y="35"/>
                  </a:lnTo>
                  <a:lnTo>
                    <a:pt x="70" y="46"/>
                  </a:lnTo>
                  <a:lnTo>
                    <a:pt x="50" y="56"/>
                  </a:lnTo>
                  <a:lnTo>
                    <a:pt x="67" y="35"/>
                  </a:lnTo>
                  <a:lnTo>
                    <a:pt x="99" y="21"/>
                  </a:lnTo>
                  <a:lnTo>
                    <a:pt x="116" y="14"/>
                  </a:lnTo>
                  <a:lnTo>
                    <a:pt x="91" y="0"/>
                  </a:lnTo>
                  <a:lnTo>
                    <a:pt x="50" y="21"/>
                  </a:lnTo>
                  <a:lnTo>
                    <a:pt x="21" y="56"/>
                  </a:lnTo>
                  <a:lnTo>
                    <a:pt x="12" y="67"/>
                  </a:lnTo>
                  <a:lnTo>
                    <a:pt x="0" y="97"/>
                  </a:lnTo>
                  <a:lnTo>
                    <a:pt x="25" y="88"/>
                  </a:lnTo>
                  <a:lnTo>
                    <a:pt x="15" y="113"/>
                  </a:lnTo>
                  <a:lnTo>
                    <a:pt x="15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901" name="Freeform 261">
              <a:extLst>
                <a:ext uri="{FF2B5EF4-FFF2-40B4-BE49-F238E27FC236}">
                  <a16:creationId xmlns:a16="http://schemas.microsoft.com/office/drawing/2014/main" xmlns="" id="{F63C03B4-BC2A-433C-BF9C-4414A8EDE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3278"/>
              <a:ext cx="58" cy="23"/>
            </a:xfrm>
            <a:custGeom>
              <a:avLst/>
              <a:gdLst>
                <a:gd name="T0" fmla="*/ 0 w 116"/>
                <a:gd name="T1" fmla="*/ 34 h 45"/>
                <a:gd name="T2" fmla="*/ 15 w 116"/>
                <a:gd name="T3" fmla="*/ 9 h 45"/>
                <a:gd name="T4" fmla="*/ 53 w 116"/>
                <a:gd name="T5" fmla="*/ 0 h 45"/>
                <a:gd name="T6" fmla="*/ 91 w 116"/>
                <a:gd name="T7" fmla="*/ 4 h 45"/>
                <a:gd name="T8" fmla="*/ 116 w 116"/>
                <a:gd name="T9" fmla="*/ 17 h 45"/>
                <a:gd name="T10" fmla="*/ 91 w 116"/>
                <a:gd name="T11" fmla="*/ 30 h 45"/>
                <a:gd name="T12" fmla="*/ 53 w 116"/>
                <a:gd name="T13" fmla="*/ 38 h 45"/>
                <a:gd name="T14" fmla="*/ 12 w 116"/>
                <a:gd name="T15" fmla="*/ 45 h 45"/>
                <a:gd name="T16" fmla="*/ 0 w 116"/>
                <a:gd name="T17" fmla="*/ 34 h 45"/>
                <a:gd name="T18" fmla="*/ 0 w 116"/>
                <a:gd name="T19" fmla="*/ 34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45"/>
                <a:gd name="T32" fmla="*/ 116 w 116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45">
                  <a:moveTo>
                    <a:pt x="0" y="34"/>
                  </a:moveTo>
                  <a:lnTo>
                    <a:pt x="15" y="9"/>
                  </a:lnTo>
                  <a:lnTo>
                    <a:pt x="53" y="0"/>
                  </a:lnTo>
                  <a:lnTo>
                    <a:pt x="91" y="4"/>
                  </a:lnTo>
                  <a:lnTo>
                    <a:pt x="116" y="17"/>
                  </a:lnTo>
                  <a:lnTo>
                    <a:pt x="91" y="30"/>
                  </a:lnTo>
                  <a:lnTo>
                    <a:pt x="53" y="38"/>
                  </a:lnTo>
                  <a:lnTo>
                    <a:pt x="12" y="4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902" name="Freeform 262">
              <a:extLst>
                <a:ext uri="{FF2B5EF4-FFF2-40B4-BE49-F238E27FC236}">
                  <a16:creationId xmlns:a16="http://schemas.microsoft.com/office/drawing/2014/main" xmlns="" id="{0D38C580-DFD8-4BCA-841A-E910EA7FF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3316"/>
              <a:ext cx="54" cy="32"/>
            </a:xfrm>
            <a:custGeom>
              <a:avLst/>
              <a:gdLst>
                <a:gd name="T0" fmla="*/ 4 w 109"/>
                <a:gd name="T1" fmla="*/ 62 h 62"/>
                <a:gd name="T2" fmla="*/ 33 w 109"/>
                <a:gd name="T3" fmla="*/ 38 h 62"/>
                <a:gd name="T4" fmla="*/ 63 w 109"/>
                <a:gd name="T5" fmla="*/ 24 h 62"/>
                <a:gd name="T6" fmla="*/ 109 w 109"/>
                <a:gd name="T7" fmla="*/ 21 h 62"/>
                <a:gd name="T8" fmla="*/ 92 w 109"/>
                <a:gd name="T9" fmla="*/ 0 h 62"/>
                <a:gd name="T10" fmla="*/ 50 w 109"/>
                <a:gd name="T11" fmla="*/ 0 h 62"/>
                <a:gd name="T12" fmla="*/ 29 w 109"/>
                <a:gd name="T13" fmla="*/ 11 h 62"/>
                <a:gd name="T14" fmla="*/ 8 w 109"/>
                <a:gd name="T15" fmla="*/ 32 h 62"/>
                <a:gd name="T16" fmla="*/ 0 w 109"/>
                <a:gd name="T17" fmla="*/ 53 h 62"/>
                <a:gd name="T18" fmla="*/ 4 w 109"/>
                <a:gd name="T19" fmla="*/ 62 h 62"/>
                <a:gd name="T20" fmla="*/ 4 w 109"/>
                <a:gd name="T21" fmla="*/ 62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62"/>
                <a:gd name="T35" fmla="*/ 109 w 109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62">
                  <a:moveTo>
                    <a:pt x="4" y="62"/>
                  </a:moveTo>
                  <a:lnTo>
                    <a:pt x="33" y="38"/>
                  </a:lnTo>
                  <a:lnTo>
                    <a:pt x="63" y="24"/>
                  </a:lnTo>
                  <a:lnTo>
                    <a:pt x="109" y="21"/>
                  </a:lnTo>
                  <a:lnTo>
                    <a:pt x="92" y="0"/>
                  </a:lnTo>
                  <a:lnTo>
                    <a:pt x="50" y="0"/>
                  </a:lnTo>
                  <a:lnTo>
                    <a:pt x="29" y="11"/>
                  </a:lnTo>
                  <a:lnTo>
                    <a:pt x="8" y="32"/>
                  </a:lnTo>
                  <a:lnTo>
                    <a:pt x="0" y="53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903" name="Freeform 263">
              <a:extLst>
                <a:ext uri="{FF2B5EF4-FFF2-40B4-BE49-F238E27FC236}">
                  <a16:creationId xmlns:a16="http://schemas.microsoft.com/office/drawing/2014/main" xmlns="" id="{954020EE-EA06-4EC5-A742-4B6F3C15A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3331"/>
              <a:ext cx="54" cy="24"/>
            </a:xfrm>
            <a:custGeom>
              <a:avLst/>
              <a:gdLst>
                <a:gd name="T0" fmla="*/ 0 w 108"/>
                <a:gd name="T1" fmla="*/ 50 h 50"/>
                <a:gd name="T2" fmla="*/ 38 w 108"/>
                <a:gd name="T3" fmla="*/ 31 h 50"/>
                <a:gd name="T4" fmla="*/ 70 w 108"/>
                <a:gd name="T5" fmla="*/ 21 h 50"/>
                <a:gd name="T6" fmla="*/ 108 w 108"/>
                <a:gd name="T7" fmla="*/ 21 h 50"/>
                <a:gd name="T8" fmla="*/ 87 w 108"/>
                <a:gd name="T9" fmla="*/ 4 h 50"/>
                <a:gd name="T10" fmla="*/ 49 w 108"/>
                <a:gd name="T11" fmla="*/ 0 h 50"/>
                <a:gd name="T12" fmla="*/ 21 w 108"/>
                <a:gd name="T13" fmla="*/ 14 h 50"/>
                <a:gd name="T14" fmla="*/ 4 w 108"/>
                <a:gd name="T15" fmla="*/ 31 h 50"/>
                <a:gd name="T16" fmla="*/ 0 w 108"/>
                <a:gd name="T17" fmla="*/ 50 h 50"/>
                <a:gd name="T18" fmla="*/ 0 w 108"/>
                <a:gd name="T19" fmla="*/ 5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50"/>
                <a:gd name="T32" fmla="*/ 108 w 108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50">
                  <a:moveTo>
                    <a:pt x="0" y="50"/>
                  </a:moveTo>
                  <a:lnTo>
                    <a:pt x="38" y="31"/>
                  </a:lnTo>
                  <a:lnTo>
                    <a:pt x="70" y="21"/>
                  </a:lnTo>
                  <a:lnTo>
                    <a:pt x="108" y="21"/>
                  </a:lnTo>
                  <a:lnTo>
                    <a:pt x="87" y="4"/>
                  </a:lnTo>
                  <a:lnTo>
                    <a:pt x="49" y="0"/>
                  </a:lnTo>
                  <a:lnTo>
                    <a:pt x="21" y="14"/>
                  </a:lnTo>
                  <a:lnTo>
                    <a:pt x="4" y="3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904" name="Freeform 264">
              <a:extLst>
                <a:ext uri="{FF2B5EF4-FFF2-40B4-BE49-F238E27FC236}">
                  <a16:creationId xmlns:a16="http://schemas.microsoft.com/office/drawing/2014/main" xmlns="" id="{28E769BC-27BF-4BE5-A427-6ADF5FCDE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3348"/>
              <a:ext cx="47" cy="31"/>
            </a:xfrm>
            <a:custGeom>
              <a:avLst/>
              <a:gdLst>
                <a:gd name="T0" fmla="*/ 0 w 94"/>
                <a:gd name="T1" fmla="*/ 63 h 63"/>
                <a:gd name="T2" fmla="*/ 21 w 94"/>
                <a:gd name="T3" fmla="*/ 16 h 63"/>
                <a:gd name="T4" fmla="*/ 38 w 94"/>
                <a:gd name="T5" fmla="*/ 4 h 63"/>
                <a:gd name="T6" fmla="*/ 76 w 94"/>
                <a:gd name="T7" fmla="*/ 0 h 63"/>
                <a:gd name="T8" fmla="*/ 94 w 94"/>
                <a:gd name="T9" fmla="*/ 12 h 63"/>
                <a:gd name="T10" fmla="*/ 84 w 94"/>
                <a:gd name="T11" fmla="*/ 25 h 63"/>
                <a:gd name="T12" fmla="*/ 56 w 94"/>
                <a:gd name="T13" fmla="*/ 29 h 63"/>
                <a:gd name="T14" fmla="*/ 35 w 94"/>
                <a:gd name="T15" fmla="*/ 37 h 63"/>
                <a:gd name="T16" fmla="*/ 0 w 94"/>
                <a:gd name="T17" fmla="*/ 63 h 63"/>
                <a:gd name="T18" fmla="*/ 0 w 94"/>
                <a:gd name="T19" fmla="*/ 63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4"/>
                <a:gd name="T31" fmla="*/ 0 h 63"/>
                <a:gd name="T32" fmla="*/ 94 w 94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4" h="63">
                  <a:moveTo>
                    <a:pt x="0" y="63"/>
                  </a:moveTo>
                  <a:lnTo>
                    <a:pt x="21" y="16"/>
                  </a:lnTo>
                  <a:lnTo>
                    <a:pt x="38" y="4"/>
                  </a:lnTo>
                  <a:lnTo>
                    <a:pt x="76" y="0"/>
                  </a:lnTo>
                  <a:lnTo>
                    <a:pt x="94" y="12"/>
                  </a:lnTo>
                  <a:lnTo>
                    <a:pt x="84" y="25"/>
                  </a:lnTo>
                  <a:lnTo>
                    <a:pt x="56" y="29"/>
                  </a:lnTo>
                  <a:lnTo>
                    <a:pt x="35" y="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905" name="Freeform 265">
              <a:extLst>
                <a:ext uri="{FF2B5EF4-FFF2-40B4-BE49-F238E27FC236}">
                  <a16:creationId xmlns:a16="http://schemas.microsoft.com/office/drawing/2014/main" xmlns="" id="{225447A6-8216-4493-B4DC-D4CBA0BC5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3348"/>
              <a:ext cx="65" cy="31"/>
            </a:xfrm>
            <a:custGeom>
              <a:avLst/>
              <a:gdLst>
                <a:gd name="T0" fmla="*/ 0 w 129"/>
                <a:gd name="T1" fmla="*/ 29 h 63"/>
                <a:gd name="T2" fmla="*/ 38 w 129"/>
                <a:gd name="T3" fmla="*/ 0 h 63"/>
                <a:gd name="T4" fmla="*/ 63 w 129"/>
                <a:gd name="T5" fmla="*/ 0 h 63"/>
                <a:gd name="T6" fmla="*/ 91 w 129"/>
                <a:gd name="T7" fmla="*/ 8 h 63"/>
                <a:gd name="T8" fmla="*/ 116 w 129"/>
                <a:gd name="T9" fmla="*/ 33 h 63"/>
                <a:gd name="T10" fmla="*/ 129 w 129"/>
                <a:gd name="T11" fmla="*/ 63 h 63"/>
                <a:gd name="T12" fmla="*/ 95 w 129"/>
                <a:gd name="T13" fmla="*/ 42 h 63"/>
                <a:gd name="T14" fmla="*/ 49 w 129"/>
                <a:gd name="T15" fmla="*/ 29 h 63"/>
                <a:gd name="T16" fmla="*/ 11 w 129"/>
                <a:gd name="T17" fmla="*/ 33 h 63"/>
                <a:gd name="T18" fmla="*/ 0 w 129"/>
                <a:gd name="T19" fmla="*/ 29 h 63"/>
                <a:gd name="T20" fmla="*/ 0 w 129"/>
                <a:gd name="T21" fmla="*/ 29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63"/>
                <a:gd name="T35" fmla="*/ 129 w 129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63">
                  <a:moveTo>
                    <a:pt x="0" y="29"/>
                  </a:moveTo>
                  <a:lnTo>
                    <a:pt x="38" y="0"/>
                  </a:lnTo>
                  <a:lnTo>
                    <a:pt x="63" y="0"/>
                  </a:lnTo>
                  <a:lnTo>
                    <a:pt x="91" y="8"/>
                  </a:lnTo>
                  <a:lnTo>
                    <a:pt x="116" y="33"/>
                  </a:lnTo>
                  <a:lnTo>
                    <a:pt x="129" y="63"/>
                  </a:lnTo>
                  <a:lnTo>
                    <a:pt x="95" y="42"/>
                  </a:lnTo>
                  <a:lnTo>
                    <a:pt x="49" y="29"/>
                  </a:lnTo>
                  <a:lnTo>
                    <a:pt x="11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906" name="Freeform 266">
              <a:extLst>
                <a:ext uri="{FF2B5EF4-FFF2-40B4-BE49-F238E27FC236}">
                  <a16:creationId xmlns:a16="http://schemas.microsoft.com/office/drawing/2014/main" xmlns="" id="{DBEC22F7-D1A0-4A8E-B02F-9B38E172F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" y="3301"/>
              <a:ext cx="61" cy="51"/>
            </a:xfrm>
            <a:custGeom>
              <a:avLst/>
              <a:gdLst>
                <a:gd name="T0" fmla="*/ 0 w 121"/>
                <a:gd name="T1" fmla="*/ 55 h 101"/>
                <a:gd name="T2" fmla="*/ 4 w 121"/>
                <a:gd name="T3" fmla="*/ 31 h 101"/>
                <a:gd name="T4" fmla="*/ 17 w 121"/>
                <a:gd name="T5" fmla="*/ 10 h 101"/>
                <a:gd name="T6" fmla="*/ 49 w 121"/>
                <a:gd name="T7" fmla="*/ 0 h 101"/>
                <a:gd name="T8" fmla="*/ 87 w 121"/>
                <a:gd name="T9" fmla="*/ 6 h 101"/>
                <a:gd name="T10" fmla="*/ 112 w 121"/>
                <a:gd name="T11" fmla="*/ 27 h 101"/>
                <a:gd name="T12" fmla="*/ 121 w 121"/>
                <a:gd name="T13" fmla="*/ 38 h 101"/>
                <a:gd name="T14" fmla="*/ 121 w 121"/>
                <a:gd name="T15" fmla="*/ 55 h 101"/>
                <a:gd name="T16" fmla="*/ 91 w 121"/>
                <a:gd name="T17" fmla="*/ 42 h 101"/>
                <a:gd name="T18" fmla="*/ 70 w 121"/>
                <a:gd name="T19" fmla="*/ 42 h 101"/>
                <a:gd name="T20" fmla="*/ 101 w 121"/>
                <a:gd name="T21" fmla="*/ 55 h 101"/>
                <a:gd name="T22" fmla="*/ 108 w 121"/>
                <a:gd name="T23" fmla="*/ 73 h 101"/>
                <a:gd name="T24" fmla="*/ 118 w 121"/>
                <a:gd name="T25" fmla="*/ 101 h 101"/>
                <a:gd name="T26" fmla="*/ 91 w 121"/>
                <a:gd name="T27" fmla="*/ 76 h 101"/>
                <a:gd name="T28" fmla="*/ 49 w 121"/>
                <a:gd name="T29" fmla="*/ 63 h 101"/>
                <a:gd name="T30" fmla="*/ 17 w 121"/>
                <a:gd name="T31" fmla="*/ 69 h 101"/>
                <a:gd name="T32" fmla="*/ 4 w 121"/>
                <a:gd name="T33" fmla="*/ 69 h 101"/>
                <a:gd name="T34" fmla="*/ 0 w 121"/>
                <a:gd name="T35" fmla="*/ 55 h 101"/>
                <a:gd name="T36" fmla="*/ 0 w 121"/>
                <a:gd name="T37" fmla="*/ 55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101"/>
                <a:gd name="T59" fmla="*/ 121 w 121"/>
                <a:gd name="T60" fmla="*/ 101 h 1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101">
                  <a:moveTo>
                    <a:pt x="0" y="55"/>
                  </a:moveTo>
                  <a:lnTo>
                    <a:pt x="4" y="31"/>
                  </a:lnTo>
                  <a:lnTo>
                    <a:pt x="17" y="10"/>
                  </a:lnTo>
                  <a:lnTo>
                    <a:pt x="49" y="0"/>
                  </a:lnTo>
                  <a:lnTo>
                    <a:pt x="87" y="6"/>
                  </a:lnTo>
                  <a:lnTo>
                    <a:pt x="112" y="27"/>
                  </a:lnTo>
                  <a:lnTo>
                    <a:pt x="121" y="38"/>
                  </a:lnTo>
                  <a:lnTo>
                    <a:pt x="121" y="55"/>
                  </a:lnTo>
                  <a:lnTo>
                    <a:pt x="91" y="42"/>
                  </a:lnTo>
                  <a:lnTo>
                    <a:pt x="70" y="42"/>
                  </a:lnTo>
                  <a:lnTo>
                    <a:pt x="101" y="55"/>
                  </a:lnTo>
                  <a:lnTo>
                    <a:pt x="108" y="73"/>
                  </a:lnTo>
                  <a:lnTo>
                    <a:pt x="118" y="101"/>
                  </a:lnTo>
                  <a:lnTo>
                    <a:pt x="91" y="76"/>
                  </a:lnTo>
                  <a:lnTo>
                    <a:pt x="49" y="63"/>
                  </a:lnTo>
                  <a:lnTo>
                    <a:pt x="17" y="69"/>
                  </a:lnTo>
                  <a:lnTo>
                    <a:pt x="4" y="6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907" name="Freeform 267">
              <a:extLst>
                <a:ext uri="{FF2B5EF4-FFF2-40B4-BE49-F238E27FC236}">
                  <a16:creationId xmlns:a16="http://schemas.microsoft.com/office/drawing/2014/main" xmlns="" id="{0DB4DD81-F9D8-4E09-A722-AF514EA37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3372"/>
              <a:ext cx="75" cy="49"/>
            </a:xfrm>
            <a:custGeom>
              <a:avLst/>
              <a:gdLst>
                <a:gd name="T0" fmla="*/ 150 w 150"/>
                <a:gd name="T1" fmla="*/ 45 h 97"/>
                <a:gd name="T2" fmla="*/ 116 w 150"/>
                <a:gd name="T3" fmla="*/ 0 h 97"/>
                <a:gd name="T4" fmla="*/ 63 w 150"/>
                <a:gd name="T5" fmla="*/ 0 h 97"/>
                <a:gd name="T6" fmla="*/ 46 w 150"/>
                <a:gd name="T7" fmla="*/ 7 h 97"/>
                <a:gd name="T8" fmla="*/ 11 w 150"/>
                <a:gd name="T9" fmla="*/ 38 h 97"/>
                <a:gd name="T10" fmla="*/ 0 w 150"/>
                <a:gd name="T11" fmla="*/ 76 h 97"/>
                <a:gd name="T12" fmla="*/ 46 w 150"/>
                <a:gd name="T13" fmla="*/ 34 h 97"/>
                <a:gd name="T14" fmla="*/ 74 w 150"/>
                <a:gd name="T15" fmla="*/ 21 h 97"/>
                <a:gd name="T16" fmla="*/ 36 w 150"/>
                <a:gd name="T17" fmla="*/ 55 h 97"/>
                <a:gd name="T18" fmla="*/ 32 w 150"/>
                <a:gd name="T19" fmla="*/ 97 h 97"/>
                <a:gd name="T20" fmla="*/ 63 w 150"/>
                <a:gd name="T21" fmla="*/ 45 h 97"/>
                <a:gd name="T22" fmla="*/ 108 w 150"/>
                <a:gd name="T23" fmla="*/ 28 h 97"/>
                <a:gd name="T24" fmla="*/ 95 w 150"/>
                <a:gd name="T25" fmla="*/ 59 h 97"/>
                <a:gd name="T26" fmla="*/ 87 w 150"/>
                <a:gd name="T27" fmla="*/ 76 h 97"/>
                <a:gd name="T28" fmla="*/ 108 w 150"/>
                <a:gd name="T29" fmla="*/ 66 h 97"/>
                <a:gd name="T30" fmla="*/ 120 w 150"/>
                <a:gd name="T31" fmla="*/ 57 h 97"/>
                <a:gd name="T32" fmla="*/ 131 w 150"/>
                <a:gd name="T33" fmla="*/ 53 h 97"/>
                <a:gd name="T34" fmla="*/ 137 w 150"/>
                <a:gd name="T35" fmla="*/ 47 h 97"/>
                <a:gd name="T36" fmla="*/ 144 w 150"/>
                <a:gd name="T37" fmla="*/ 47 h 97"/>
                <a:gd name="T38" fmla="*/ 148 w 150"/>
                <a:gd name="T39" fmla="*/ 45 h 97"/>
                <a:gd name="T40" fmla="*/ 150 w 150"/>
                <a:gd name="T41" fmla="*/ 45 h 97"/>
                <a:gd name="T42" fmla="*/ 150 w 150"/>
                <a:gd name="T43" fmla="*/ 45 h 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0"/>
                <a:gd name="T67" fmla="*/ 0 h 97"/>
                <a:gd name="T68" fmla="*/ 150 w 150"/>
                <a:gd name="T69" fmla="*/ 97 h 9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0" h="97">
                  <a:moveTo>
                    <a:pt x="150" y="45"/>
                  </a:moveTo>
                  <a:lnTo>
                    <a:pt x="116" y="0"/>
                  </a:lnTo>
                  <a:lnTo>
                    <a:pt x="63" y="0"/>
                  </a:lnTo>
                  <a:lnTo>
                    <a:pt x="46" y="7"/>
                  </a:lnTo>
                  <a:lnTo>
                    <a:pt x="11" y="38"/>
                  </a:lnTo>
                  <a:lnTo>
                    <a:pt x="0" y="76"/>
                  </a:lnTo>
                  <a:lnTo>
                    <a:pt x="46" y="34"/>
                  </a:lnTo>
                  <a:lnTo>
                    <a:pt x="74" y="21"/>
                  </a:lnTo>
                  <a:lnTo>
                    <a:pt x="36" y="55"/>
                  </a:lnTo>
                  <a:lnTo>
                    <a:pt x="32" y="97"/>
                  </a:lnTo>
                  <a:lnTo>
                    <a:pt x="63" y="45"/>
                  </a:lnTo>
                  <a:lnTo>
                    <a:pt x="108" y="28"/>
                  </a:lnTo>
                  <a:lnTo>
                    <a:pt x="95" y="59"/>
                  </a:lnTo>
                  <a:lnTo>
                    <a:pt x="87" y="76"/>
                  </a:lnTo>
                  <a:lnTo>
                    <a:pt x="108" y="66"/>
                  </a:lnTo>
                  <a:lnTo>
                    <a:pt x="120" y="57"/>
                  </a:lnTo>
                  <a:lnTo>
                    <a:pt x="131" y="53"/>
                  </a:lnTo>
                  <a:lnTo>
                    <a:pt x="137" y="47"/>
                  </a:lnTo>
                  <a:lnTo>
                    <a:pt x="144" y="47"/>
                  </a:lnTo>
                  <a:lnTo>
                    <a:pt x="148" y="45"/>
                  </a:lnTo>
                  <a:lnTo>
                    <a:pt x="15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908" name="Freeform 268">
              <a:extLst>
                <a:ext uri="{FF2B5EF4-FFF2-40B4-BE49-F238E27FC236}">
                  <a16:creationId xmlns:a16="http://schemas.microsoft.com/office/drawing/2014/main" xmlns="" id="{E072C58E-7BC3-4FE7-BA05-0902384E7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3172"/>
              <a:ext cx="65" cy="87"/>
            </a:xfrm>
            <a:custGeom>
              <a:avLst/>
              <a:gdLst>
                <a:gd name="T0" fmla="*/ 28 w 129"/>
                <a:gd name="T1" fmla="*/ 175 h 175"/>
                <a:gd name="T2" fmla="*/ 0 w 129"/>
                <a:gd name="T3" fmla="*/ 118 h 175"/>
                <a:gd name="T4" fmla="*/ 4 w 129"/>
                <a:gd name="T5" fmla="*/ 59 h 175"/>
                <a:gd name="T6" fmla="*/ 28 w 129"/>
                <a:gd name="T7" fmla="*/ 25 h 175"/>
                <a:gd name="T8" fmla="*/ 62 w 129"/>
                <a:gd name="T9" fmla="*/ 4 h 175"/>
                <a:gd name="T10" fmla="*/ 97 w 129"/>
                <a:gd name="T11" fmla="*/ 0 h 175"/>
                <a:gd name="T12" fmla="*/ 125 w 129"/>
                <a:gd name="T13" fmla="*/ 13 h 175"/>
                <a:gd name="T14" fmla="*/ 108 w 129"/>
                <a:gd name="T15" fmla="*/ 17 h 175"/>
                <a:gd name="T16" fmla="*/ 55 w 129"/>
                <a:gd name="T17" fmla="*/ 51 h 175"/>
                <a:gd name="T18" fmla="*/ 21 w 129"/>
                <a:gd name="T19" fmla="*/ 83 h 175"/>
                <a:gd name="T20" fmla="*/ 13 w 129"/>
                <a:gd name="T21" fmla="*/ 108 h 175"/>
                <a:gd name="T22" fmla="*/ 17 w 129"/>
                <a:gd name="T23" fmla="*/ 118 h 175"/>
                <a:gd name="T24" fmla="*/ 66 w 129"/>
                <a:gd name="T25" fmla="*/ 55 h 175"/>
                <a:gd name="T26" fmla="*/ 97 w 129"/>
                <a:gd name="T27" fmla="*/ 51 h 175"/>
                <a:gd name="T28" fmla="*/ 129 w 129"/>
                <a:gd name="T29" fmla="*/ 59 h 175"/>
                <a:gd name="T30" fmla="*/ 70 w 129"/>
                <a:gd name="T31" fmla="*/ 93 h 175"/>
                <a:gd name="T32" fmla="*/ 45 w 129"/>
                <a:gd name="T33" fmla="*/ 121 h 175"/>
                <a:gd name="T34" fmla="*/ 45 w 129"/>
                <a:gd name="T35" fmla="*/ 135 h 175"/>
                <a:gd name="T36" fmla="*/ 91 w 129"/>
                <a:gd name="T37" fmla="*/ 118 h 175"/>
                <a:gd name="T38" fmla="*/ 104 w 129"/>
                <a:gd name="T39" fmla="*/ 121 h 175"/>
                <a:gd name="T40" fmla="*/ 70 w 129"/>
                <a:gd name="T41" fmla="*/ 146 h 175"/>
                <a:gd name="T42" fmla="*/ 59 w 129"/>
                <a:gd name="T43" fmla="*/ 167 h 175"/>
                <a:gd name="T44" fmla="*/ 28 w 129"/>
                <a:gd name="T45" fmla="*/ 175 h 175"/>
                <a:gd name="T46" fmla="*/ 28 w 129"/>
                <a:gd name="T47" fmla="*/ 175 h 1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9"/>
                <a:gd name="T73" fmla="*/ 0 h 175"/>
                <a:gd name="T74" fmla="*/ 129 w 129"/>
                <a:gd name="T75" fmla="*/ 175 h 1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9" h="175">
                  <a:moveTo>
                    <a:pt x="28" y="175"/>
                  </a:moveTo>
                  <a:lnTo>
                    <a:pt x="0" y="118"/>
                  </a:lnTo>
                  <a:lnTo>
                    <a:pt x="4" y="59"/>
                  </a:lnTo>
                  <a:lnTo>
                    <a:pt x="28" y="25"/>
                  </a:lnTo>
                  <a:lnTo>
                    <a:pt x="62" y="4"/>
                  </a:lnTo>
                  <a:lnTo>
                    <a:pt x="97" y="0"/>
                  </a:lnTo>
                  <a:lnTo>
                    <a:pt x="125" y="13"/>
                  </a:lnTo>
                  <a:lnTo>
                    <a:pt x="108" y="17"/>
                  </a:lnTo>
                  <a:lnTo>
                    <a:pt x="55" y="51"/>
                  </a:lnTo>
                  <a:lnTo>
                    <a:pt x="21" y="83"/>
                  </a:lnTo>
                  <a:lnTo>
                    <a:pt x="13" y="108"/>
                  </a:lnTo>
                  <a:lnTo>
                    <a:pt x="17" y="118"/>
                  </a:lnTo>
                  <a:lnTo>
                    <a:pt x="66" y="55"/>
                  </a:lnTo>
                  <a:lnTo>
                    <a:pt x="97" y="51"/>
                  </a:lnTo>
                  <a:lnTo>
                    <a:pt x="129" y="59"/>
                  </a:lnTo>
                  <a:lnTo>
                    <a:pt x="70" y="93"/>
                  </a:lnTo>
                  <a:lnTo>
                    <a:pt x="45" y="121"/>
                  </a:lnTo>
                  <a:lnTo>
                    <a:pt x="45" y="135"/>
                  </a:lnTo>
                  <a:lnTo>
                    <a:pt x="91" y="118"/>
                  </a:lnTo>
                  <a:lnTo>
                    <a:pt x="104" y="121"/>
                  </a:lnTo>
                  <a:lnTo>
                    <a:pt x="70" y="146"/>
                  </a:lnTo>
                  <a:lnTo>
                    <a:pt x="59" y="167"/>
                  </a:lnTo>
                  <a:lnTo>
                    <a:pt x="28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909" name="Freeform 269">
              <a:extLst>
                <a:ext uri="{FF2B5EF4-FFF2-40B4-BE49-F238E27FC236}">
                  <a16:creationId xmlns:a16="http://schemas.microsoft.com/office/drawing/2014/main" xmlns="" id="{E8165D66-6D90-4F62-842E-DABBE357F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3093"/>
              <a:ext cx="90" cy="213"/>
            </a:xfrm>
            <a:custGeom>
              <a:avLst/>
              <a:gdLst>
                <a:gd name="T0" fmla="*/ 0 w 179"/>
                <a:gd name="T1" fmla="*/ 426 h 426"/>
                <a:gd name="T2" fmla="*/ 133 w 179"/>
                <a:gd name="T3" fmla="*/ 0 h 426"/>
                <a:gd name="T4" fmla="*/ 179 w 179"/>
                <a:gd name="T5" fmla="*/ 129 h 426"/>
                <a:gd name="T6" fmla="*/ 133 w 179"/>
                <a:gd name="T7" fmla="*/ 188 h 426"/>
                <a:gd name="T8" fmla="*/ 171 w 179"/>
                <a:gd name="T9" fmla="*/ 272 h 426"/>
                <a:gd name="T10" fmla="*/ 97 w 179"/>
                <a:gd name="T11" fmla="*/ 367 h 426"/>
                <a:gd name="T12" fmla="*/ 59 w 179"/>
                <a:gd name="T13" fmla="*/ 409 h 426"/>
                <a:gd name="T14" fmla="*/ 0 w 179"/>
                <a:gd name="T15" fmla="*/ 426 h 426"/>
                <a:gd name="T16" fmla="*/ 0 w 179"/>
                <a:gd name="T17" fmla="*/ 42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426"/>
                <a:gd name="T29" fmla="*/ 179 w 179"/>
                <a:gd name="T30" fmla="*/ 426 h 4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426">
                  <a:moveTo>
                    <a:pt x="0" y="426"/>
                  </a:moveTo>
                  <a:lnTo>
                    <a:pt x="133" y="0"/>
                  </a:lnTo>
                  <a:lnTo>
                    <a:pt x="179" y="129"/>
                  </a:lnTo>
                  <a:lnTo>
                    <a:pt x="133" y="188"/>
                  </a:lnTo>
                  <a:lnTo>
                    <a:pt x="171" y="272"/>
                  </a:lnTo>
                  <a:lnTo>
                    <a:pt x="97" y="367"/>
                  </a:lnTo>
                  <a:lnTo>
                    <a:pt x="59" y="409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910" name="Freeform 270">
              <a:extLst>
                <a:ext uri="{FF2B5EF4-FFF2-40B4-BE49-F238E27FC236}">
                  <a16:creationId xmlns:a16="http://schemas.microsoft.com/office/drawing/2014/main" xmlns="" id="{71B53637-B218-4E68-A806-3A30681E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3139"/>
              <a:ext cx="17" cy="31"/>
            </a:xfrm>
            <a:custGeom>
              <a:avLst/>
              <a:gdLst>
                <a:gd name="T0" fmla="*/ 14 w 34"/>
                <a:gd name="T1" fmla="*/ 0 h 63"/>
                <a:gd name="T2" fmla="*/ 0 w 34"/>
                <a:gd name="T3" fmla="*/ 31 h 63"/>
                <a:gd name="T4" fmla="*/ 23 w 34"/>
                <a:gd name="T5" fmla="*/ 63 h 63"/>
                <a:gd name="T6" fmla="*/ 34 w 34"/>
                <a:gd name="T7" fmla="*/ 38 h 63"/>
                <a:gd name="T8" fmla="*/ 14 w 34"/>
                <a:gd name="T9" fmla="*/ 0 h 63"/>
                <a:gd name="T10" fmla="*/ 14 w 34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63"/>
                <a:gd name="T20" fmla="*/ 34 w 3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63">
                  <a:moveTo>
                    <a:pt x="14" y="0"/>
                  </a:moveTo>
                  <a:lnTo>
                    <a:pt x="0" y="31"/>
                  </a:lnTo>
                  <a:lnTo>
                    <a:pt x="23" y="63"/>
                  </a:lnTo>
                  <a:lnTo>
                    <a:pt x="34" y="3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911" name="Freeform 271">
              <a:extLst>
                <a:ext uri="{FF2B5EF4-FFF2-40B4-BE49-F238E27FC236}">
                  <a16:creationId xmlns:a16="http://schemas.microsoft.com/office/drawing/2014/main" xmlns="" id="{5E146FEE-2953-4D3C-A6C3-F6D3C5DB8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2513"/>
              <a:ext cx="572" cy="530"/>
            </a:xfrm>
            <a:custGeom>
              <a:avLst/>
              <a:gdLst>
                <a:gd name="T0" fmla="*/ 310 w 1144"/>
                <a:gd name="T1" fmla="*/ 0 h 1058"/>
                <a:gd name="T2" fmla="*/ 593 w 1144"/>
                <a:gd name="T3" fmla="*/ 81 h 1058"/>
                <a:gd name="T4" fmla="*/ 844 w 1144"/>
                <a:gd name="T5" fmla="*/ 216 h 1058"/>
                <a:gd name="T6" fmla="*/ 994 w 1144"/>
                <a:gd name="T7" fmla="*/ 387 h 1058"/>
                <a:gd name="T8" fmla="*/ 1123 w 1144"/>
                <a:gd name="T9" fmla="*/ 678 h 1058"/>
                <a:gd name="T10" fmla="*/ 1144 w 1144"/>
                <a:gd name="T11" fmla="*/ 904 h 1058"/>
                <a:gd name="T12" fmla="*/ 1144 w 1144"/>
                <a:gd name="T13" fmla="*/ 1058 h 1058"/>
                <a:gd name="T14" fmla="*/ 1053 w 1144"/>
                <a:gd name="T15" fmla="*/ 787 h 1058"/>
                <a:gd name="T16" fmla="*/ 943 w 1144"/>
                <a:gd name="T17" fmla="*/ 604 h 1058"/>
                <a:gd name="T18" fmla="*/ 778 w 1144"/>
                <a:gd name="T19" fmla="*/ 444 h 1058"/>
                <a:gd name="T20" fmla="*/ 660 w 1144"/>
                <a:gd name="T21" fmla="*/ 342 h 1058"/>
                <a:gd name="T22" fmla="*/ 527 w 1144"/>
                <a:gd name="T23" fmla="*/ 241 h 1058"/>
                <a:gd name="T24" fmla="*/ 356 w 1144"/>
                <a:gd name="T25" fmla="*/ 150 h 1058"/>
                <a:gd name="T26" fmla="*/ 219 w 1144"/>
                <a:gd name="T27" fmla="*/ 81 h 1058"/>
                <a:gd name="T28" fmla="*/ 88 w 1144"/>
                <a:gd name="T29" fmla="*/ 32 h 1058"/>
                <a:gd name="T30" fmla="*/ 0 w 1144"/>
                <a:gd name="T31" fmla="*/ 21 h 1058"/>
                <a:gd name="T32" fmla="*/ 310 w 1144"/>
                <a:gd name="T33" fmla="*/ 0 h 1058"/>
                <a:gd name="T34" fmla="*/ 310 w 1144"/>
                <a:gd name="T35" fmla="*/ 0 h 10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44"/>
                <a:gd name="T55" fmla="*/ 0 h 1058"/>
                <a:gd name="T56" fmla="*/ 1144 w 1144"/>
                <a:gd name="T57" fmla="*/ 1058 h 10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44" h="1058">
                  <a:moveTo>
                    <a:pt x="310" y="0"/>
                  </a:moveTo>
                  <a:lnTo>
                    <a:pt x="593" y="81"/>
                  </a:lnTo>
                  <a:lnTo>
                    <a:pt x="844" y="216"/>
                  </a:lnTo>
                  <a:lnTo>
                    <a:pt x="994" y="387"/>
                  </a:lnTo>
                  <a:lnTo>
                    <a:pt x="1123" y="678"/>
                  </a:lnTo>
                  <a:lnTo>
                    <a:pt x="1144" y="904"/>
                  </a:lnTo>
                  <a:lnTo>
                    <a:pt x="1144" y="1058"/>
                  </a:lnTo>
                  <a:lnTo>
                    <a:pt x="1053" y="787"/>
                  </a:lnTo>
                  <a:lnTo>
                    <a:pt x="943" y="604"/>
                  </a:lnTo>
                  <a:lnTo>
                    <a:pt x="778" y="444"/>
                  </a:lnTo>
                  <a:lnTo>
                    <a:pt x="660" y="342"/>
                  </a:lnTo>
                  <a:lnTo>
                    <a:pt x="527" y="241"/>
                  </a:lnTo>
                  <a:lnTo>
                    <a:pt x="356" y="150"/>
                  </a:lnTo>
                  <a:lnTo>
                    <a:pt x="219" y="81"/>
                  </a:lnTo>
                  <a:lnTo>
                    <a:pt x="88" y="32"/>
                  </a:lnTo>
                  <a:lnTo>
                    <a:pt x="0" y="21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912" name="Freeform 272">
              <a:extLst>
                <a:ext uri="{FF2B5EF4-FFF2-40B4-BE49-F238E27FC236}">
                  <a16:creationId xmlns:a16="http://schemas.microsoft.com/office/drawing/2014/main" xmlns="" id="{F9031F00-5413-40A9-93C7-1C93CC11F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2475"/>
              <a:ext cx="379" cy="165"/>
            </a:xfrm>
            <a:custGeom>
              <a:avLst/>
              <a:gdLst>
                <a:gd name="T0" fmla="*/ 196 w 759"/>
                <a:gd name="T1" fmla="*/ 0 h 328"/>
                <a:gd name="T2" fmla="*/ 546 w 759"/>
                <a:gd name="T3" fmla="*/ 58 h 328"/>
                <a:gd name="T4" fmla="*/ 688 w 759"/>
                <a:gd name="T5" fmla="*/ 188 h 328"/>
                <a:gd name="T6" fmla="*/ 759 w 759"/>
                <a:gd name="T7" fmla="*/ 328 h 328"/>
                <a:gd name="T8" fmla="*/ 542 w 759"/>
                <a:gd name="T9" fmla="*/ 192 h 328"/>
                <a:gd name="T10" fmla="*/ 192 w 759"/>
                <a:gd name="T11" fmla="*/ 58 h 328"/>
                <a:gd name="T12" fmla="*/ 0 w 759"/>
                <a:gd name="T13" fmla="*/ 28 h 328"/>
                <a:gd name="T14" fmla="*/ 196 w 759"/>
                <a:gd name="T15" fmla="*/ 0 h 328"/>
                <a:gd name="T16" fmla="*/ 196 w 759"/>
                <a:gd name="T17" fmla="*/ 0 h 3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9"/>
                <a:gd name="T28" fmla="*/ 0 h 328"/>
                <a:gd name="T29" fmla="*/ 759 w 759"/>
                <a:gd name="T30" fmla="*/ 328 h 3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9" h="328">
                  <a:moveTo>
                    <a:pt x="196" y="0"/>
                  </a:moveTo>
                  <a:lnTo>
                    <a:pt x="546" y="58"/>
                  </a:lnTo>
                  <a:lnTo>
                    <a:pt x="688" y="188"/>
                  </a:lnTo>
                  <a:lnTo>
                    <a:pt x="759" y="328"/>
                  </a:lnTo>
                  <a:lnTo>
                    <a:pt x="542" y="192"/>
                  </a:lnTo>
                  <a:lnTo>
                    <a:pt x="192" y="58"/>
                  </a:lnTo>
                  <a:lnTo>
                    <a:pt x="0" y="2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913" name="Freeform 273">
              <a:extLst>
                <a:ext uri="{FF2B5EF4-FFF2-40B4-BE49-F238E27FC236}">
                  <a16:creationId xmlns:a16="http://schemas.microsoft.com/office/drawing/2014/main" xmlns="" id="{E12CFF42-D67A-429B-845B-C8BAB5E91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2625"/>
              <a:ext cx="282" cy="344"/>
            </a:xfrm>
            <a:custGeom>
              <a:avLst/>
              <a:gdLst>
                <a:gd name="T0" fmla="*/ 283 w 562"/>
                <a:gd name="T1" fmla="*/ 49 h 688"/>
                <a:gd name="T2" fmla="*/ 467 w 562"/>
                <a:gd name="T3" fmla="*/ 289 h 688"/>
                <a:gd name="T4" fmla="*/ 562 w 562"/>
                <a:gd name="T5" fmla="*/ 688 h 688"/>
                <a:gd name="T6" fmla="*/ 483 w 562"/>
                <a:gd name="T7" fmla="*/ 572 h 688"/>
                <a:gd name="T8" fmla="*/ 395 w 562"/>
                <a:gd name="T9" fmla="*/ 426 h 688"/>
                <a:gd name="T10" fmla="*/ 291 w 562"/>
                <a:gd name="T11" fmla="*/ 283 h 688"/>
                <a:gd name="T12" fmla="*/ 116 w 562"/>
                <a:gd name="T13" fmla="*/ 125 h 688"/>
                <a:gd name="T14" fmla="*/ 0 w 562"/>
                <a:gd name="T15" fmla="*/ 42 h 688"/>
                <a:gd name="T16" fmla="*/ 171 w 562"/>
                <a:gd name="T17" fmla="*/ 91 h 688"/>
                <a:gd name="T18" fmla="*/ 87 w 562"/>
                <a:gd name="T19" fmla="*/ 0 h 688"/>
                <a:gd name="T20" fmla="*/ 283 w 562"/>
                <a:gd name="T21" fmla="*/ 49 h 688"/>
                <a:gd name="T22" fmla="*/ 283 w 562"/>
                <a:gd name="T23" fmla="*/ 49 h 6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2"/>
                <a:gd name="T37" fmla="*/ 0 h 688"/>
                <a:gd name="T38" fmla="*/ 562 w 562"/>
                <a:gd name="T39" fmla="*/ 688 h 6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2" h="688">
                  <a:moveTo>
                    <a:pt x="283" y="49"/>
                  </a:moveTo>
                  <a:lnTo>
                    <a:pt x="467" y="289"/>
                  </a:lnTo>
                  <a:lnTo>
                    <a:pt x="562" y="688"/>
                  </a:lnTo>
                  <a:lnTo>
                    <a:pt x="483" y="572"/>
                  </a:lnTo>
                  <a:lnTo>
                    <a:pt x="395" y="426"/>
                  </a:lnTo>
                  <a:lnTo>
                    <a:pt x="291" y="283"/>
                  </a:lnTo>
                  <a:lnTo>
                    <a:pt x="116" y="125"/>
                  </a:lnTo>
                  <a:lnTo>
                    <a:pt x="0" y="42"/>
                  </a:lnTo>
                  <a:lnTo>
                    <a:pt x="171" y="91"/>
                  </a:lnTo>
                  <a:lnTo>
                    <a:pt x="87" y="0"/>
                  </a:lnTo>
                  <a:lnTo>
                    <a:pt x="28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914" name="Freeform 274">
              <a:extLst>
                <a:ext uri="{FF2B5EF4-FFF2-40B4-BE49-F238E27FC236}">
                  <a16:creationId xmlns:a16="http://schemas.microsoft.com/office/drawing/2014/main" xmlns="" id="{8865DB75-3BAB-4352-A5FA-C6A327C1C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674"/>
              <a:ext cx="277" cy="175"/>
            </a:xfrm>
            <a:custGeom>
              <a:avLst/>
              <a:gdLst>
                <a:gd name="T0" fmla="*/ 146 w 555"/>
                <a:gd name="T1" fmla="*/ 21 h 350"/>
                <a:gd name="T2" fmla="*/ 363 w 555"/>
                <a:gd name="T3" fmla="*/ 112 h 350"/>
                <a:gd name="T4" fmla="*/ 500 w 555"/>
                <a:gd name="T5" fmla="*/ 228 h 350"/>
                <a:gd name="T6" fmla="*/ 555 w 555"/>
                <a:gd name="T7" fmla="*/ 350 h 350"/>
                <a:gd name="T8" fmla="*/ 418 w 555"/>
                <a:gd name="T9" fmla="*/ 241 h 350"/>
                <a:gd name="T10" fmla="*/ 276 w 555"/>
                <a:gd name="T11" fmla="*/ 154 h 350"/>
                <a:gd name="T12" fmla="*/ 105 w 555"/>
                <a:gd name="T13" fmla="*/ 32 h 350"/>
                <a:gd name="T14" fmla="*/ 0 w 555"/>
                <a:gd name="T15" fmla="*/ 0 h 350"/>
                <a:gd name="T16" fmla="*/ 146 w 555"/>
                <a:gd name="T17" fmla="*/ 21 h 350"/>
                <a:gd name="T18" fmla="*/ 146 w 555"/>
                <a:gd name="T19" fmla="*/ 21 h 3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5"/>
                <a:gd name="T31" fmla="*/ 0 h 350"/>
                <a:gd name="T32" fmla="*/ 555 w 555"/>
                <a:gd name="T33" fmla="*/ 350 h 3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5" h="350">
                  <a:moveTo>
                    <a:pt x="146" y="21"/>
                  </a:moveTo>
                  <a:lnTo>
                    <a:pt x="363" y="112"/>
                  </a:lnTo>
                  <a:lnTo>
                    <a:pt x="500" y="228"/>
                  </a:lnTo>
                  <a:lnTo>
                    <a:pt x="555" y="350"/>
                  </a:lnTo>
                  <a:lnTo>
                    <a:pt x="418" y="241"/>
                  </a:lnTo>
                  <a:lnTo>
                    <a:pt x="276" y="154"/>
                  </a:lnTo>
                  <a:lnTo>
                    <a:pt x="105" y="32"/>
                  </a:lnTo>
                  <a:lnTo>
                    <a:pt x="0" y="0"/>
                  </a:lnTo>
                  <a:lnTo>
                    <a:pt x="14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915" name="Freeform 275">
              <a:extLst>
                <a:ext uri="{FF2B5EF4-FFF2-40B4-BE49-F238E27FC236}">
                  <a16:creationId xmlns:a16="http://schemas.microsoft.com/office/drawing/2014/main" xmlns="" id="{912B8723-7946-4D59-BC56-70838D2C0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2648"/>
              <a:ext cx="108" cy="157"/>
            </a:xfrm>
            <a:custGeom>
              <a:avLst/>
              <a:gdLst>
                <a:gd name="T0" fmla="*/ 0 w 217"/>
                <a:gd name="T1" fmla="*/ 0 h 314"/>
                <a:gd name="T2" fmla="*/ 88 w 217"/>
                <a:gd name="T3" fmla="*/ 56 h 314"/>
                <a:gd name="T4" fmla="*/ 167 w 217"/>
                <a:gd name="T5" fmla="*/ 126 h 314"/>
                <a:gd name="T6" fmla="*/ 217 w 217"/>
                <a:gd name="T7" fmla="*/ 314 h 314"/>
                <a:gd name="T8" fmla="*/ 167 w 217"/>
                <a:gd name="T9" fmla="*/ 289 h 314"/>
                <a:gd name="T10" fmla="*/ 59 w 217"/>
                <a:gd name="T11" fmla="*/ 143 h 314"/>
                <a:gd name="T12" fmla="*/ 0 w 217"/>
                <a:gd name="T13" fmla="*/ 0 h 314"/>
                <a:gd name="T14" fmla="*/ 0 w 217"/>
                <a:gd name="T15" fmla="*/ 0 h 3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7"/>
                <a:gd name="T25" fmla="*/ 0 h 314"/>
                <a:gd name="T26" fmla="*/ 217 w 217"/>
                <a:gd name="T27" fmla="*/ 314 h 3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7" h="314">
                  <a:moveTo>
                    <a:pt x="0" y="0"/>
                  </a:moveTo>
                  <a:lnTo>
                    <a:pt x="88" y="56"/>
                  </a:lnTo>
                  <a:lnTo>
                    <a:pt x="167" y="126"/>
                  </a:lnTo>
                  <a:lnTo>
                    <a:pt x="217" y="314"/>
                  </a:lnTo>
                  <a:lnTo>
                    <a:pt x="167" y="289"/>
                  </a:lnTo>
                  <a:lnTo>
                    <a:pt x="59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916" name="Freeform 276">
              <a:extLst>
                <a:ext uri="{FF2B5EF4-FFF2-40B4-BE49-F238E27FC236}">
                  <a16:creationId xmlns:a16="http://schemas.microsoft.com/office/drawing/2014/main" xmlns="" id="{62257839-C25F-4072-9629-487498157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557"/>
              <a:ext cx="94" cy="198"/>
            </a:xfrm>
            <a:custGeom>
              <a:avLst/>
              <a:gdLst>
                <a:gd name="T0" fmla="*/ 0 w 188"/>
                <a:gd name="T1" fmla="*/ 0 h 395"/>
                <a:gd name="T2" fmla="*/ 101 w 188"/>
                <a:gd name="T3" fmla="*/ 192 h 395"/>
                <a:gd name="T4" fmla="*/ 188 w 188"/>
                <a:gd name="T5" fmla="*/ 395 h 395"/>
                <a:gd name="T6" fmla="*/ 175 w 188"/>
                <a:gd name="T7" fmla="*/ 146 h 395"/>
                <a:gd name="T8" fmla="*/ 0 w 188"/>
                <a:gd name="T9" fmla="*/ 0 h 395"/>
                <a:gd name="T10" fmla="*/ 0 w 188"/>
                <a:gd name="T11" fmla="*/ 0 h 3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395"/>
                <a:gd name="T20" fmla="*/ 188 w 188"/>
                <a:gd name="T21" fmla="*/ 395 h 3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395">
                  <a:moveTo>
                    <a:pt x="0" y="0"/>
                  </a:moveTo>
                  <a:lnTo>
                    <a:pt x="101" y="192"/>
                  </a:lnTo>
                  <a:lnTo>
                    <a:pt x="188" y="395"/>
                  </a:lnTo>
                  <a:lnTo>
                    <a:pt x="175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sp>
        <p:nvSpPr>
          <p:cNvPr id="277" name="Slide Number Placeholder 2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26</a:t>
            </a:fld>
            <a:endParaRPr lang="en-ID"/>
          </a:p>
        </p:txBody>
      </p:sp>
    </p:spTree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xmlns="" id="{2AC590B6-7608-4215-8895-F66530CBF6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85989" y="457200"/>
            <a:ext cx="3806825" cy="428322"/>
          </a:xfrm>
          <a:prstGeom prst="rect">
            <a:avLst/>
          </a:prstGeom>
          <a:solidFill>
            <a:srgbClr val="006B6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Grafik Total Variable Cost  </a:t>
            </a:r>
          </a:p>
        </p:txBody>
      </p:sp>
      <p:grpSp>
        <p:nvGrpSpPr>
          <p:cNvPr id="36867" name="Group 3">
            <a:extLst>
              <a:ext uri="{FF2B5EF4-FFF2-40B4-BE49-F238E27FC236}">
                <a16:creationId xmlns:a16="http://schemas.microsoft.com/office/drawing/2014/main" xmlns="" id="{CBA78F3B-D116-49FC-9E2A-789EBF7BD97F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733800"/>
            <a:ext cx="5105400" cy="2819400"/>
            <a:chOff x="1392" y="2352"/>
            <a:chExt cx="3216" cy="1776"/>
          </a:xfrm>
        </p:grpSpPr>
        <p:sp>
          <p:nvSpPr>
            <p:cNvPr id="36887" name="Rectangle 4">
              <a:extLst>
                <a:ext uri="{FF2B5EF4-FFF2-40B4-BE49-F238E27FC236}">
                  <a16:creationId xmlns:a16="http://schemas.microsoft.com/office/drawing/2014/main" xmlns="" id="{784E601C-74A3-4CD1-BE3A-74A52E7BF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381"/>
              <a:ext cx="3216" cy="1747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6888" name="Rectangle 5">
              <a:extLst>
                <a:ext uri="{FF2B5EF4-FFF2-40B4-BE49-F238E27FC236}">
                  <a16:creationId xmlns:a16="http://schemas.microsoft.com/office/drawing/2014/main" xmlns="" id="{C51A83C3-39EA-4A05-98B5-6222214ED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2400"/>
              <a:ext cx="768" cy="172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6889" name="Rectangle 6">
              <a:extLst>
                <a:ext uri="{FF2B5EF4-FFF2-40B4-BE49-F238E27FC236}">
                  <a16:creationId xmlns:a16="http://schemas.microsoft.com/office/drawing/2014/main" xmlns="" id="{2A6A63C2-EFE6-4297-A0F2-DCBF64C8368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88" y="2352"/>
              <a:ext cx="91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Kos Power</a:t>
              </a:r>
            </a:p>
          </p:txBody>
        </p:sp>
        <p:sp>
          <p:nvSpPr>
            <p:cNvPr id="36890" name="Rectangle 7">
              <a:extLst>
                <a:ext uri="{FF2B5EF4-FFF2-40B4-BE49-F238E27FC236}">
                  <a16:creationId xmlns:a16="http://schemas.microsoft.com/office/drawing/2014/main" xmlns="" id="{60195D68-D447-4F18-A08B-EDA676143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00"/>
              <a:ext cx="768" cy="172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6891" name="Rectangle 8">
              <a:extLst>
                <a:ext uri="{FF2B5EF4-FFF2-40B4-BE49-F238E27FC236}">
                  <a16:creationId xmlns:a16="http://schemas.microsoft.com/office/drawing/2014/main" xmlns="" id="{50399E1A-9FBE-4331-B84B-B4693B657B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0" y="2352"/>
              <a:ext cx="91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Jumlah Unit</a:t>
              </a:r>
            </a:p>
          </p:txBody>
        </p:sp>
        <p:sp>
          <p:nvSpPr>
            <p:cNvPr id="36892" name="Text Box 9">
              <a:extLst>
                <a:ext uri="{FF2B5EF4-FFF2-40B4-BE49-F238E27FC236}">
                  <a16:creationId xmlns:a16="http://schemas.microsoft.com/office/drawing/2014/main" xmlns="" id="{2EA51753-8968-408F-AFD6-60B1757A1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880"/>
              <a:ext cx="3120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2000"/>
                <a:t>	</a:t>
              </a:r>
              <a:r>
                <a:rPr lang="en-US" altLang="en-US" sz="2400"/>
                <a:t>$         0	0	$    0</a:t>
              </a:r>
            </a:p>
            <a:p>
              <a:pPr algn="l"/>
              <a:r>
                <a:rPr lang="en-US" altLang="en-US" sz="2400"/>
                <a:t>	12,000	60,000	0.20</a:t>
              </a:r>
            </a:p>
            <a:p>
              <a:pPr algn="l"/>
              <a:r>
                <a:rPr lang="en-US" altLang="en-US" sz="2400"/>
                <a:t>	24,000	120,000	0.20</a:t>
              </a:r>
            </a:p>
            <a:p>
              <a:pPr algn="l"/>
              <a:r>
                <a:rPr lang="en-US" altLang="en-US" sz="2400"/>
                <a:t>	36,000	180,000	0.20</a:t>
              </a:r>
            </a:p>
            <a:p>
              <a:pPr algn="l"/>
              <a:r>
                <a:rPr lang="en-US" altLang="en-US" sz="2400"/>
                <a:t>	48,000	240,000	0.20</a:t>
              </a:r>
            </a:p>
          </p:txBody>
        </p:sp>
        <p:sp>
          <p:nvSpPr>
            <p:cNvPr id="36893" name="Rectangle 10">
              <a:extLst>
                <a:ext uri="{FF2B5EF4-FFF2-40B4-BE49-F238E27FC236}">
                  <a16:creationId xmlns:a16="http://schemas.microsoft.com/office/drawing/2014/main" xmlns="" id="{44AD4282-AE81-46AE-908E-3C53A43C0DB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650" y="2352"/>
              <a:ext cx="91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Kos per Unit</a:t>
              </a:r>
            </a:p>
          </p:txBody>
        </p:sp>
        <p:sp>
          <p:nvSpPr>
            <p:cNvPr id="36894" name="Line 11">
              <a:extLst>
                <a:ext uri="{FF2B5EF4-FFF2-40B4-BE49-F238E27FC236}">
                  <a16:creationId xmlns:a16="http://schemas.microsoft.com/office/drawing/2014/main" xmlns="" id="{95C3366F-2652-488E-BFBF-ABE59520E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826"/>
              <a:ext cx="30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xmlns="" id="{182E8CF3-7C0B-4268-9560-9D9BF3AE19AC}"/>
              </a:ext>
            </a:extLst>
          </p:cNvPr>
          <p:cNvGrpSpPr>
            <a:grpSpLocks/>
          </p:cNvGrpSpPr>
          <p:nvPr/>
        </p:nvGrpSpPr>
        <p:grpSpPr bwMode="auto">
          <a:xfrm>
            <a:off x="2541589" y="884238"/>
            <a:ext cx="3476625" cy="2620962"/>
            <a:chOff x="641" y="557"/>
            <a:chExt cx="2190" cy="1651"/>
          </a:xfrm>
        </p:grpSpPr>
        <p:sp>
          <p:nvSpPr>
            <p:cNvPr id="36872" name="Rectangle 13">
              <a:extLst>
                <a:ext uri="{FF2B5EF4-FFF2-40B4-BE49-F238E27FC236}">
                  <a16:creationId xmlns:a16="http://schemas.microsoft.com/office/drawing/2014/main" xmlns="" id="{4B34CB49-DCE6-4557-8E90-6E31438C90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57" y="1083"/>
              <a:ext cx="128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Total Costs</a:t>
              </a:r>
            </a:p>
          </p:txBody>
        </p:sp>
        <p:sp>
          <p:nvSpPr>
            <p:cNvPr id="36873" name="Rectangle 14">
              <a:extLst>
                <a:ext uri="{FF2B5EF4-FFF2-40B4-BE49-F238E27FC236}">
                  <a16:creationId xmlns:a16="http://schemas.microsoft.com/office/drawing/2014/main" xmlns="" id="{46E4A036-C8A0-426D-B1B6-6A247010C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687"/>
              <a:ext cx="1128" cy="1144"/>
            </a:xfrm>
            <a:prstGeom prst="rect">
              <a:avLst/>
            </a:prstGeom>
            <a:solidFill>
              <a:srgbClr val="FFFF66"/>
            </a:solidFill>
            <a:ln w="25400">
              <a:solidFill>
                <a:srgbClr val="037C0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6874" name="Line 15">
              <a:extLst>
                <a:ext uri="{FF2B5EF4-FFF2-40B4-BE49-F238E27FC236}">
                  <a16:creationId xmlns:a16="http://schemas.microsoft.com/office/drawing/2014/main" xmlns="" id="{644AADD0-5DE3-47E1-B876-5247FBEEC4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1680"/>
              <a:ext cx="31" cy="0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6875" name="Line 16">
              <a:extLst>
                <a:ext uri="{FF2B5EF4-FFF2-40B4-BE49-F238E27FC236}">
                  <a16:creationId xmlns:a16="http://schemas.microsoft.com/office/drawing/2014/main" xmlns="" id="{D8933E9F-00F9-4AE7-B60B-0C2ADD2EC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1392"/>
              <a:ext cx="31" cy="0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6876" name="Line 17">
              <a:extLst>
                <a:ext uri="{FF2B5EF4-FFF2-40B4-BE49-F238E27FC236}">
                  <a16:creationId xmlns:a16="http://schemas.microsoft.com/office/drawing/2014/main" xmlns="" id="{377DD9CB-7B18-4BB6-A252-DFDA437F8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816"/>
              <a:ext cx="31" cy="0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6877" name="Line 18">
              <a:extLst>
                <a:ext uri="{FF2B5EF4-FFF2-40B4-BE49-F238E27FC236}">
                  <a16:creationId xmlns:a16="http://schemas.microsoft.com/office/drawing/2014/main" xmlns="" id="{3E65F589-C1E0-4914-896E-F11C7AE7A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1" y="1152"/>
              <a:ext cx="31" cy="0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6878" name="Line 19">
              <a:extLst>
                <a:ext uri="{FF2B5EF4-FFF2-40B4-BE49-F238E27FC236}">
                  <a16:creationId xmlns:a16="http://schemas.microsoft.com/office/drawing/2014/main" xmlns="" id="{D4928F56-66EF-40ED-92E9-63C1E0F5AC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1760"/>
              <a:ext cx="0" cy="95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6879" name="Line 20">
              <a:extLst>
                <a:ext uri="{FF2B5EF4-FFF2-40B4-BE49-F238E27FC236}">
                  <a16:creationId xmlns:a16="http://schemas.microsoft.com/office/drawing/2014/main" xmlns="" id="{EA8D13BE-32F6-4EDF-AF8C-C3C9549CC9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1760"/>
              <a:ext cx="0" cy="95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6880" name="Line 21">
              <a:extLst>
                <a:ext uri="{FF2B5EF4-FFF2-40B4-BE49-F238E27FC236}">
                  <a16:creationId xmlns:a16="http://schemas.microsoft.com/office/drawing/2014/main" xmlns="" id="{7D85FA52-DF72-41B6-9D83-70004E668B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760"/>
              <a:ext cx="0" cy="95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6881" name="Line 22">
              <a:extLst>
                <a:ext uri="{FF2B5EF4-FFF2-40B4-BE49-F238E27FC236}">
                  <a16:creationId xmlns:a16="http://schemas.microsoft.com/office/drawing/2014/main" xmlns="" id="{BA6A9922-D97D-4D15-B119-9D422C3ABC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1760"/>
              <a:ext cx="0" cy="95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6882" name="Rectangle 23">
              <a:extLst>
                <a:ext uri="{FF2B5EF4-FFF2-40B4-BE49-F238E27FC236}">
                  <a16:creationId xmlns:a16="http://schemas.microsoft.com/office/drawing/2014/main" xmlns="" id="{9389E8A1-998F-4DC4-981D-675C15367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178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6883" name="Rectangle 24">
              <a:extLst>
                <a:ext uri="{FF2B5EF4-FFF2-40B4-BE49-F238E27FC236}">
                  <a16:creationId xmlns:a16="http://schemas.microsoft.com/office/drawing/2014/main" xmlns="" id="{E9980161-B98A-4BE2-AD2B-B0128D5B06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01" y="1979"/>
              <a:ext cx="16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Unit Diproduksi (000)</a:t>
              </a:r>
            </a:p>
          </p:txBody>
        </p:sp>
        <p:sp>
          <p:nvSpPr>
            <p:cNvPr id="36884" name="Line 25">
              <a:extLst>
                <a:ext uri="{FF2B5EF4-FFF2-40B4-BE49-F238E27FC236}">
                  <a16:creationId xmlns:a16="http://schemas.microsoft.com/office/drawing/2014/main" xmlns="" id="{4753E41D-B1DE-499D-ADC1-D19AFA8C6E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719"/>
              <a:ext cx="1104" cy="1104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6885" name="AutoShape 26">
              <a:extLst>
                <a:ext uri="{FF2B5EF4-FFF2-40B4-BE49-F238E27FC236}">
                  <a16:creationId xmlns:a16="http://schemas.microsoft.com/office/drawing/2014/main" xmlns="" id="{07947797-E0DE-44DB-9EFB-1AFCF50033F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41" y="687"/>
              <a:ext cx="847" cy="1137"/>
            </a:xfrm>
            <a:prstGeom prst="roundRect">
              <a:avLst>
                <a:gd name="adj" fmla="val 1248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</a:rPr>
                <a:t>$48,000</a:t>
              </a:r>
            </a:p>
            <a:p>
              <a:pPr algn="r"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</a:rPr>
                <a:t>$36,000</a:t>
              </a:r>
            </a:p>
            <a:p>
              <a:pPr algn="r"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</a:rPr>
                <a:t>$24,000</a:t>
              </a:r>
            </a:p>
            <a:p>
              <a:pPr algn="r"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</a:rPr>
                <a:t>  $12,000</a:t>
              </a:r>
            </a:p>
          </p:txBody>
        </p:sp>
        <p:sp>
          <p:nvSpPr>
            <p:cNvPr id="36886" name="Rectangle 27">
              <a:extLst>
                <a:ext uri="{FF2B5EF4-FFF2-40B4-BE49-F238E27FC236}">
                  <a16:creationId xmlns:a16="http://schemas.microsoft.com/office/drawing/2014/main" xmlns="" id="{B1FE3EEC-5175-4111-8A95-4DDCD9A45F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8" y="1824"/>
              <a:ext cx="143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tabLst>
                  <a:tab pos="457200" algn="ctr"/>
                  <a:tab pos="800100" algn="ctr"/>
                  <a:tab pos="1257300" algn="ctr"/>
                  <a:tab pos="182880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457200" algn="ctr"/>
                  <a:tab pos="800100" algn="ctr"/>
                  <a:tab pos="1257300" algn="ctr"/>
                  <a:tab pos="182880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457200" algn="ctr"/>
                  <a:tab pos="800100" algn="ctr"/>
                  <a:tab pos="1257300" algn="ctr"/>
                  <a:tab pos="182880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457200" algn="ctr"/>
                  <a:tab pos="800100" algn="ctr"/>
                  <a:tab pos="1257300" algn="ctr"/>
                  <a:tab pos="182880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457200" algn="ctr"/>
                  <a:tab pos="800100" algn="ctr"/>
                  <a:tab pos="1257300" algn="ctr"/>
                  <a:tab pos="182880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  <a:tab pos="800100" algn="ctr"/>
                  <a:tab pos="1257300" algn="ctr"/>
                  <a:tab pos="182880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  <a:tab pos="800100" algn="ctr"/>
                  <a:tab pos="1257300" algn="ctr"/>
                  <a:tab pos="182880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  <a:tab pos="800100" algn="ctr"/>
                  <a:tab pos="1257300" algn="ctr"/>
                  <a:tab pos="182880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  <a:tab pos="800100" algn="ctr"/>
                  <a:tab pos="1257300" algn="ctr"/>
                  <a:tab pos="182880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800">
                  <a:solidFill>
                    <a:srgbClr val="000000"/>
                  </a:solidFill>
                </a:rPr>
                <a:t>	60	 120  	180	240</a:t>
              </a:r>
            </a:p>
          </p:txBody>
        </p:sp>
      </p:grpSp>
      <p:sp>
        <p:nvSpPr>
          <p:cNvPr id="238620" name="Freeform 28">
            <a:extLst>
              <a:ext uri="{FF2B5EF4-FFF2-40B4-BE49-F238E27FC236}">
                <a16:creationId xmlns:a16="http://schemas.microsoft.com/office/drawing/2014/main" xmlns="" id="{7BB8EF63-65B4-4B90-9BAB-D3A05393DC6B}"/>
              </a:ext>
            </a:extLst>
          </p:cNvPr>
          <p:cNvSpPr>
            <a:spLocks/>
          </p:cNvSpPr>
          <p:nvPr/>
        </p:nvSpPr>
        <p:spPr bwMode="auto">
          <a:xfrm>
            <a:off x="4572000" y="2209800"/>
            <a:ext cx="838200" cy="3352800"/>
          </a:xfrm>
          <a:custGeom>
            <a:avLst/>
            <a:gdLst>
              <a:gd name="T0" fmla="*/ 0 w 528"/>
              <a:gd name="T1" fmla="*/ 0 h 2112"/>
              <a:gd name="T2" fmla="*/ 528 w 528"/>
              <a:gd name="T3" fmla="*/ 0 h 2112"/>
              <a:gd name="T4" fmla="*/ 528 w 528"/>
              <a:gd name="T5" fmla="*/ 2112 h 2112"/>
              <a:gd name="T6" fmla="*/ 336 w 528"/>
              <a:gd name="T7" fmla="*/ 2112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2112"/>
              <a:gd name="T14" fmla="*/ 528 w 528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2112">
                <a:moveTo>
                  <a:pt x="0" y="0"/>
                </a:moveTo>
                <a:lnTo>
                  <a:pt x="528" y="0"/>
                </a:lnTo>
                <a:lnTo>
                  <a:pt x="528" y="2112"/>
                </a:lnTo>
                <a:lnTo>
                  <a:pt x="336" y="211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sp>
        <p:nvSpPr>
          <p:cNvPr id="238621" name="Text Box 29">
            <a:extLst>
              <a:ext uri="{FF2B5EF4-FFF2-40B4-BE49-F238E27FC236}">
                <a16:creationId xmlns:a16="http://schemas.microsoft.com/office/drawing/2014/main" xmlns="" id="{314DCB8B-EF0A-4857-B1F7-59359A862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676400"/>
            <a:ext cx="3810000" cy="70485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Variable Cost</a:t>
            </a:r>
          </a:p>
        </p:txBody>
      </p:sp>
      <p:sp>
        <p:nvSpPr>
          <p:cNvPr id="238622" name="Text Box 30">
            <a:extLst>
              <a:ext uri="{FF2B5EF4-FFF2-40B4-BE49-F238E27FC236}">
                <a16:creationId xmlns:a16="http://schemas.microsoft.com/office/drawing/2014/main" xmlns="" id="{7F3511D9-64F1-433E-9D1A-91DE3B56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3716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Y</a:t>
            </a:r>
            <a:r>
              <a:rPr lang="en-US" altLang="en-US" sz="1800" baseline="-25000"/>
              <a:t>v </a:t>
            </a:r>
            <a:r>
              <a:rPr lang="en-US" altLang="en-US" sz="1800"/>
              <a:t>= .20x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27</a:t>
            </a:fld>
            <a:endParaRPr lang="en-ID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20" grpId="0" animBg="1"/>
      <p:bldP spid="23862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>
            <a:extLst>
              <a:ext uri="{FF2B5EF4-FFF2-40B4-BE49-F238E27FC236}">
                <a16:creationId xmlns:a16="http://schemas.microsoft.com/office/drawing/2014/main" xmlns="" id="{59A6EAF0-F10F-4F02-8831-1E2B210543B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733800"/>
            <a:ext cx="5105400" cy="2819400"/>
            <a:chOff x="1392" y="2352"/>
            <a:chExt cx="3216" cy="1776"/>
          </a:xfrm>
        </p:grpSpPr>
        <p:sp>
          <p:nvSpPr>
            <p:cNvPr id="37909" name="Rectangle 3">
              <a:extLst>
                <a:ext uri="{FF2B5EF4-FFF2-40B4-BE49-F238E27FC236}">
                  <a16:creationId xmlns:a16="http://schemas.microsoft.com/office/drawing/2014/main" xmlns="" id="{D136AE87-D19D-4D0F-9688-CF93B6FB1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381"/>
              <a:ext cx="3216" cy="1747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7910" name="Rectangle 4">
              <a:extLst>
                <a:ext uri="{FF2B5EF4-FFF2-40B4-BE49-F238E27FC236}">
                  <a16:creationId xmlns:a16="http://schemas.microsoft.com/office/drawing/2014/main" xmlns="" id="{14EF8DD2-31D0-4184-A57E-30B35C536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2400"/>
              <a:ext cx="768" cy="172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7911" name="Rectangle 5">
              <a:extLst>
                <a:ext uri="{FF2B5EF4-FFF2-40B4-BE49-F238E27FC236}">
                  <a16:creationId xmlns:a16="http://schemas.microsoft.com/office/drawing/2014/main" xmlns="" id="{7CB8F7AC-4547-48ED-AC08-D509497E89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88" y="2352"/>
              <a:ext cx="91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Kos Power</a:t>
              </a:r>
            </a:p>
          </p:txBody>
        </p:sp>
        <p:sp>
          <p:nvSpPr>
            <p:cNvPr id="37912" name="Rectangle 6">
              <a:extLst>
                <a:ext uri="{FF2B5EF4-FFF2-40B4-BE49-F238E27FC236}">
                  <a16:creationId xmlns:a16="http://schemas.microsoft.com/office/drawing/2014/main" xmlns="" id="{070F13A3-0BA4-4C3F-B0D3-59A3B794D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00"/>
              <a:ext cx="768" cy="172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7913" name="Rectangle 7">
              <a:extLst>
                <a:ext uri="{FF2B5EF4-FFF2-40B4-BE49-F238E27FC236}">
                  <a16:creationId xmlns:a16="http://schemas.microsoft.com/office/drawing/2014/main" xmlns="" id="{BD9C4BB2-34D3-45E9-8FDF-24156997CD4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0" y="2352"/>
              <a:ext cx="91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Jumlah Unit</a:t>
              </a:r>
            </a:p>
          </p:txBody>
        </p:sp>
        <p:sp>
          <p:nvSpPr>
            <p:cNvPr id="37914" name="Text Box 8">
              <a:extLst>
                <a:ext uri="{FF2B5EF4-FFF2-40B4-BE49-F238E27FC236}">
                  <a16:creationId xmlns:a16="http://schemas.microsoft.com/office/drawing/2014/main" xmlns="" id="{A7170E7E-A3F2-454F-BB98-54F2E2416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880"/>
              <a:ext cx="3120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2971800" algn="r"/>
                  <a:tab pos="44577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2000"/>
                <a:t>	</a:t>
              </a:r>
              <a:r>
                <a:rPr lang="en-US" altLang="en-US" sz="2400"/>
                <a:t>$         0	0	$    0</a:t>
              </a:r>
            </a:p>
            <a:p>
              <a:pPr algn="l"/>
              <a:r>
                <a:rPr lang="en-US" altLang="en-US" sz="2400"/>
                <a:t>	12,000	60,000	0.20</a:t>
              </a:r>
            </a:p>
            <a:p>
              <a:pPr algn="l"/>
              <a:r>
                <a:rPr lang="en-US" altLang="en-US" sz="2400"/>
                <a:t>	24,000	120,000	0.20</a:t>
              </a:r>
            </a:p>
            <a:p>
              <a:pPr algn="l"/>
              <a:r>
                <a:rPr lang="en-US" altLang="en-US" sz="2400"/>
                <a:t>	36,000	180,000	0.20</a:t>
              </a:r>
            </a:p>
            <a:p>
              <a:pPr algn="l"/>
              <a:r>
                <a:rPr lang="en-US" altLang="en-US" sz="2400"/>
                <a:t>	48,000	240,000	0.20</a:t>
              </a:r>
            </a:p>
          </p:txBody>
        </p:sp>
        <p:sp>
          <p:nvSpPr>
            <p:cNvPr id="37915" name="Rectangle 9">
              <a:extLst>
                <a:ext uri="{FF2B5EF4-FFF2-40B4-BE49-F238E27FC236}">
                  <a16:creationId xmlns:a16="http://schemas.microsoft.com/office/drawing/2014/main" xmlns="" id="{F2004BDD-D41B-4D4D-8B09-6FF477B01B3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650" y="2352"/>
              <a:ext cx="91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Kos per unit</a:t>
              </a:r>
            </a:p>
          </p:txBody>
        </p:sp>
        <p:sp>
          <p:nvSpPr>
            <p:cNvPr id="37916" name="Line 10">
              <a:extLst>
                <a:ext uri="{FF2B5EF4-FFF2-40B4-BE49-F238E27FC236}">
                  <a16:creationId xmlns:a16="http://schemas.microsoft.com/office/drawing/2014/main" xmlns="" id="{FF534DBE-6B10-4D32-9AF9-4B8D9DC2A2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826"/>
              <a:ext cx="30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sp>
        <p:nvSpPr>
          <p:cNvPr id="239627" name="Text Box 11">
            <a:extLst>
              <a:ext uri="{FF2B5EF4-FFF2-40B4-BE49-F238E27FC236}">
                <a16:creationId xmlns:a16="http://schemas.microsoft.com/office/drawing/2014/main" xmlns="" id="{6B472E0F-649B-407B-A08F-73AFA6B4F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676400"/>
            <a:ext cx="3810000" cy="70485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Variable Cost</a:t>
            </a:r>
          </a:p>
        </p:txBody>
      </p:sp>
      <p:sp>
        <p:nvSpPr>
          <p:cNvPr id="239628" name="Rectangle 12">
            <a:extLst>
              <a:ext uri="{FF2B5EF4-FFF2-40B4-BE49-F238E27FC236}">
                <a16:creationId xmlns:a16="http://schemas.microsoft.com/office/drawing/2014/main" xmlns="" id="{F1C1F0A6-CDC2-4234-B931-43E59A47DE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39989" y="457200"/>
            <a:ext cx="3944937" cy="428322"/>
          </a:xfrm>
          <a:prstGeom prst="rect">
            <a:avLst/>
          </a:prstGeom>
          <a:solidFill>
            <a:srgbClr val="006B6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Grafik Variable Cost per unit 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xmlns="" id="{2CB1FC8F-11FF-4AA9-A7AE-124CB10F2018}"/>
              </a:ext>
            </a:extLst>
          </p:cNvPr>
          <p:cNvGrpSpPr>
            <a:grpSpLocks/>
          </p:cNvGrpSpPr>
          <p:nvPr/>
        </p:nvGrpSpPr>
        <p:grpSpPr bwMode="auto">
          <a:xfrm>
            <a:off x="2608263" y="1009650"/>
            <a:ext cx="3205162" cy="2482850"/>
            <a:chOff x="683" y="636"/>
            <a:chExt cx="2019" cy="1564"/>
          </a:xfrm>
        </p:grpSpPr>
        <p:sp>
          <p:nvSpPr>
            <p:cNvPr id="37895" name="Rectangle 14">
              <a:extLst>
                <a:ext uri="{FF2B5EF4-FFF2-40B4-BE49-F238E27FC236}">
                  <a16:creationId xmlns:a16="http://schemas.microsoft.com/office/drawing/2014/main" xmlns="" id="{A3867ABC-5C12-47A4-8824-3C26F86A22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16" y="1824"/>
              <a:ext cx="143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14350" algn="ctr"/>
                  <a:tab pos="857250" algn="ctr"/>
                  <a:tab pos="1257300" algn="ctr"/>
                  <a:tab pos="1657350" algn="ct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800">
                  <a:solidFill>
                    <a:srgbClr val="000000"/>
                  </a:solidFill>
                </a:rPr>
                <a:t>	60	120	180	240</a:t>
              </a:r>
            </a:p>
          </p:txBody>
        </p:sp>
        <p:sp>
          <p:nvSpPr>
            <p:cNvPr id="37896" name="Rectangle 15">
              <a:extLst>
                <a:ext uri="{FF2B5EF4-FFF2-40B4-BE49-F238E27FC236}">
                  <a16:creationId xmlns:a16="http://schemas.microsoft.com/office/drawing/2014/main" xmlns="" id="{E7F92463-EFE8-4674-AB44-45DE22083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" y="720"/>
              <a:ext cx="1128" cy="1103"/>
            </a:xfrm>
            <a:prstGeom prst="rect">
              <a:avLst/>
            </a:prstGeom>
            <a:solidFill>
              <a:srgbClr val="FFFF66"/>
            </a:solidFill>
            <a:ln w="25400">
              <a:solidFill>
                <a:srgbClr val="037C0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7897" name="Line 16">
              <a:extLst>
                <a:ext uri="{FF2B5EF4-FFF2-40B4-BE49-F238E27FC236}">
                  <a16:creationId xmlns:a16="http://schemas.microsoft.com/office/drawing/2014/main" xmlns="" id="{DB8D53B5-4913-42A5-8188-9580D98DA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" y="1584"/>
              <a:ext cx="31" cy="0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7898" name="Line 17">
              <a:extLst>
                <a:ext uri="{FF2B5EF4-FFF2-40B4-BE49-F238E27FC236}">
                  <a16:creationId xmlns:a16="http://schemas.microsoft.com/office/drawing/2014/main" xmlns="" id="{34616186-C63D-4E36-8E80-8F6FBF417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" y="1344"/>
              <a:ext cx="31" cy="0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7899" name="Line 18">
              <a:extLst>
                <a:ext uri="{FF2B5EF4-FFF2-40B4-BE49-F238E27FC236}">
                  <a16:creationId xmlns:a16="http://schemas.microsoft.com/office/drawing/2014/main" xmlns="" id="{8C015DEF-54F7-48DB-BB66-6A10021B1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" y="1104"/>
              <a:ext cx="31" cy="0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7900" name="Line 19">
              <a:extLst>
                <a:ext uri="{FF2B5EF4-FFF2-40B4-BE49-F238E27FC236}">
                  <a16:creationId xmlns:a16="http://schemas.microsoft.com/office/drawing/2014/main" xmlns="" id="{70218C68-DB46-4141-99C9-105D334FA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" y="864"/>
              <a:ext cx="31" cy="0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7901" name="Line 20">
              <a:extLst>
                <a:ext uri="{FF2B5EF4-FFF2-40B4-BE49-F238E27FC236}">
                  <a16:creationId xmlns:a16="http://schemas.microsoft.com/office/drawing/2014/main" xmlns="" id="{67CBA3E9-7E02-49D6-A5B6-5AED6347F6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1752"/>
              <a:ext cx="0" cy="95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7902" name="Line 21">
              <a:extLst>
                <a:ext uri="{FF2B5EF4-FFF2-40B4-BE49-F238E27FC236}">
                  <a16:creationId xmlns:a16="http://schemas.microsoft.com/office/drawing/2014/main" xmlns="" id="{84114D2E-2436-4CCF-B604-616C4BE20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1752"/>
              <a:ext cx="0" cy="95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7903" name="Line 22">
              <a:extLst>
                <a:ext uri="{FF2B5EF4-FFF2-40B4-BE49-F238E27FC236}">
                  <a16:creationId xmlns:a16="http://schemas.microsoft.com/office/drawing/2014/main" xmlns="" id="{0E30FDD9-C35F-4435-9936-9553595C43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752"/>
              <a:ext cx="0" cy="95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7904" name="Line 23">
              <a:extLst>
                <a:ext uri="{FF2B5EF4-FFF2-40B4-BE49-F238E27FC236}">
                  <a16:creationId xmlns:a16="http://schemas.microsoft.com/office/drawing/2014/main" xmlns="" id="{9157D754-D92A-498D-8AB2-E7794C6841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1752"/>
              <a:ext cx="0" cy="95"/>
            </a:xfrm>
            <a:prstGeom prst="line">
              <a:avLst/>
            </a:prstGeom>
            <a:noFill/>
            <a:ln w="25400">
              <a:solidFill>
                <a:srgbClr val="037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7905" name="Rectangle 24">
              <a:extLst>
                <a:ext uri="{FF2B5EF4-FFF2-40B4-BE49-F238E27FC236}">
                  <a16:creationId xmlns:a16="http://schemas.microsoft.com/office/drawing/2014/main" xmlns="" id="{BB783539-35FF-4C95-8E3B-5F4410800E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72" y="1971"/>
              <a:ext cx="16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006600"/>
                  </a:solidFill>
                </a:rPr>
                <a:t>Unit Diproduksi (000)</a:t>
              </a:r>
            </a:p>
          </p:txBody>
        </p:sp>
        <p:sp>
          <p:nvSpPr>
            <p:cNvPr id="37906" name="Line 25">
              <a:extLst>
                <a:ext uri="{FF2B5EF4-FFF2-40B4-BE49-F238E27FC236}">
                  <a16:creationId xmlns:a16="http://schemas.microsoft.com/office/drawing/2014/main" xmlns="" id="{FB3E97AB-67A4-4F0A-9EF9-2B89966C4A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9" y="1344"/>
              <a:ext cx="1104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37907" name="AutoShape 26">
              <a:extLst>
                <a:ext uri="{FF2B5EF4-FFF2-40B4-BE49-F238E27FC236}">
                  <a16:creationId xmlns:a16="http://schemas.microsoft.com/office/drawing/2014/main" xmlns="" id="{8D4EA232-0C0F-4BBE-95AE-38EE4BE20A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85" y="720"/>
              <a:ext cx="559" cy="1218"/>
            </a:xfrm>
            <a:prstGeom prst="roundRect">
              <a:avLst>
                <a:gd name="adj" fmla="val 1248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110000"/>
                </a:lnSpc>
                <a:spcBef>
                  <a:spcPct val="25000"/>
                </a:spcBef>
              </a:pPr>
              <a:r>
                <a:rPr lang="en-US" altLang="en-US" sz="1800">
                  <a:solidFill>
                    <a:srgbClr val="000000"/>
                  </a:solidFill>
                </a:rPr>
                <a:t>$0.40</a:t>
              </a:r>
            </a:p>
            <a:p>
              <a:pPr algn="r">
                <a:lnSpc>
                  <a:spcPct val="110000"/>
                </a:lnSpc>
                <a:spcBef>
                  <a:spcPct val="25000"/>
                </a:spcBef>
              </a:pPr>
              <a:r>
                <a:rPr lang="en-US" altLang="en-US" sz="1800">
                  <a:solidFill>
                    <a:srgbClr val="000000"/>
                  </a:solidFill>
                </a:rPr>
                <a:t>$0.30</a:t>
              </a:r>
            </a:p>
            <a:p>
              <a:pPr algn="r">
                <a:lnSpc>
                  <a:spcPct val="110000"/>
                </a:lnSpc>
                <a:spcBef>
                  <a:spcPct val="25000"/>
                </a:spcBef>
              </a:pPr>
              <a:r>
                <a:rPr lang="en-US" altLang="en-US" sz="1800">
                  <a:solidFill>
                    <a:srgbClr val="000000"/>
                  </a:solidFill>
                </a:rPr>
                <a:t>$0.20</a:t>
              </a:r>
            </a:p>
            <a:p>
              <a:pPr algn="r">
                <a:lnSpc>
                  <a:spcPct val="110000"/>
                </a:lnSpc>
                <a:spcBef>
                  <a:spcPct val="25000"/>
                </a:spcBef>
              </a:pPr>
              <a:r>
                <a:rPr lang="en-US" altLang="en-US" sz="1800">
                  <a:solidFill>
                    <a:srgbClr val="000000"/>
                  </a:solidFill>
                </a:rPr>
                <a:t>$0.10</a:t>
              </a:r>
            </a:p>
            <a:p>
              <a:pPr algn="r">
                <a:lnSpc>
                  <a:spcPct val="110000"/>
                </a:lnSpc>
                <a:spcBef>
                  <a:spcPct val="25000"/>
                </a:spcBef>
              </a:pPr>
              <a:r>
                <a:rPr lang="en-US" altLang="en-US" sz="1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7908" name="Rectangle 27">
              <a:extLst>
                <a:ext uri="{FF2B5EF4-FFF2-40B4-BE49-F238E27FC236}">
                  <a16:creationId xmlns:a16="http://schemas.microsoft.com/office/drawing/2014/main" xmlns="" id="{43D4691C-05D5-4DCA-AD44-46D5BF3F8F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56" y="1163"/>
              <a:ext cx="128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006600"/>
                  </a:solidFill>
                </a:rPr>
                <a:t>Cost per Unit</a:t>
              </a:r>
            </a:p>
          </p:txBody>
        </p:sp>
      </p:grpSp>
      <p:sp>
        <p:nvSpPr>
          <p:cNvPr id="239644" name="Line 28">
            <a:extLst>
              <a:ext uri="{FF2B5EF4-FFF2-40B4-BE49-F238E27FC236}">
                <a16:creationId xmlns:a16="http://schemas.microsoft.com/office/drawing/2014/main" xmlns="" id="{A0EFDDFB-2A66-468C-AC47-B76DAEA9C5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2133600"/>
            <a:ext cx="3733800" cy="304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28</a:t>
            </a:fld>
            <a:endParaRPr lang="en-ID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>
            <a:extLst>
              <a:ext uri="{FF2B5EF4-FFF2-40B4-BE49-F238E27FC236}">
                <a16:creationId xmlns:a16="http://schemas.microsoft.com/office/drawing/2014/main" xmlns="" id="{FE1BCAE7-F5CD-4692-AD6D-08D15A1EDB76}"/>
              </a:ext>
            </a:extLst>
          </p:cNvPr>
          <p:cNvGrpSpPr>
            <a:grpSpLocks/>
          </p:cNvGrpSpPr>
          <p:nvPr/>
        </p:nvGrpSpPr>
        <p:grpSpPr bwMode="auto">
          <a:xfrm>
            <a:off x="3657601" y="2971801"/>
            <a:ext cx="1311275" cy="3413125"/>
            <a:chOff x="672" y="1504"/>
            <a:chExt cx="826" cy="2150"/>
          </a:xfrm>
        </p:grpSpPr>
        <p:sp>
          <p:nvSpPr>
            <p:cNvPr id="38917" name="Freeform 3">
              <a:extLst>
                <a:ext uri="{FF2B5EF4-FFF2-40B4-BE49-F238E27FC236}">
                  <a16:creationId xmlns:a16="http://schemas.microsoft.com/office/drawing/2014/main" xmlns="" id="{726C62FA-EB10-4CA3-9CC5-9EF343958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1775"/>
              <a:ext cx="728" cy="1275"/>
            </a:xfrm>
            <a:custGeom>
              <a:avLst/>
              <a:gdLst>
                <a:gd name="T0" fmla="*/ 1072 w 1456"/>
                <a:gd name="T1" fmla="*/ 126 h 2551"/>
                <a:gd name="T2" fmla="*/ 1217 w 1456"/>
                <a:gd name="T3" fmla="*/ 160 h 2551"/>
                <a:gd name="T4" fmla="*/ 1285 w 1456"/>
                <a:gd name="T5" fmla="*/ 260 h 2551"/>
                <a:gd name="T6" fmla="*/ 1283 w 1456"/>
                <a:gd name="T7" fmla="*/ 344 h 2551"/>
                <a:gd name="T8" fmla="*/ 1245 w 1456"/>
                <a:gd name="T9" fmla="*/ 500 h 2551"/>
                <a:gd name="T10" fmla="*/ 1203 w 1456"/>
                <a:gd name="T11" fmla="*/ 671 h 2551"/>
                <a:gd name="T12" fmla="*/ 1129 w 1456"/>
                <a:gd name="T13" fmla="*/ 968 h 2551"/>
                <a:gd name="T14" fmla="*/ 1110 w 1456"/>
                <a:gd name="T15" fmla="*/ 1116 h 2551"/>
                <a:gd name="T16" fmla="*/ 1203 w 1456"/>
                <a:gd name="T17" fmla="*/ 1946 h 2551"/>
                <a:gd name="T18" fmla="*/ 1274 w 1456"/>
                <a:gd name="T19" fmla="*/ 2009 h 2551"/>
                <a:gd name="T20" fmla="*/ 1456 w 1456"/>
                <a:gd name="T21" fmla="*/ 2302 h 2551"/>
                <a:gd name="T22" fmla="*/ 1333 w 1456"/>
                <a:gd name="T23" fmla="*/ 2460 h 2551"/>
                <a:gd name="T24" fmla="*/ 1291 w 1456"/>
                <a:gd name="T25" fmla="*/ 2551 h 2551"/>
                <a:gd name="T26" fmla="*/ 1203 w 1456"/>
                <a:gd name="T27" fmla="*/ 2551 h 2551"/>
                <a:gd name="T28" fmla="*/ 928 w 1456"/>
                <a:gd name="T29" fmla="*/ 2494 h 2551"/>
                <a:gd name="T30" fmla="*/ 648 w 1456"/>
                <a:gd name="T31" fmla="*/ 2469 h 2551"/>
                <a:gd name="T32" fmla="*/ 234 w 1456"/>
                <a:gd name="T33" fmla="*/ 2477 h 2551"/>
                <a:gd name="T34" fmla="*/ 222 w 1456"/>
                <a:gd name="T35" fmla="*/ 2228 h 2551"/>
                <a:gd name="T36" fmla="*/ 101 w 1456"/>
                <a:gd name="T37" fmla="*/ 1076 h 2551"/>
                <a:gd name="T38" fmla="*/ 74 w 1456"/>
                <a:gd name="T39" fmla="*/ 848 h 2551"/>
                <a:gd name="T40" fmla="*/ 0 w 1456"/>
                <a:gd name="T41" fmla="*/ 747 h 2551"/>
                <a:gd name="T42" fmla="*/ 0 w 1456"/>
                <a:gd name="T43" fmla="*/ 629 h 2551"/>
                <a:gd name="T44" fmla="*/ 154 w 1456"/>
                <a:gd name="T45" fmla="*/ 356 h 2551"/>
                <a:gd name="T46" fmla="*/ 283 w 1456"/>
                <a:gd name="T47" fmla="*/ 150 h 2551"/>
                <a:gd name="T48" fmla="*/ 393 w 1456"/>
                <a:gd name="T49" fmla="*/ 95 h 2551"/>
                <a:gd name="T50" fmla="*/ 540 w 1456"/>
                <a:gd name="T51" fmla="*/ 34 h 2551"/>
                <a:gd name="T52" fmla="*/ 669 w 1456"/>
                <a:gd name="T53" fmla="*/ 19 h 2551"/>
                <a:gd name="T54" fmla="*/ 806 w 1456"/>
                <a:gd name="T55" fmla="*/ 0 h 2551"/>
                <a:gd name="T56" fmla="*/ 1072 w 1456"/>
                <a:gd name="T57" fmla="*/ 126 h 2551"/>
                <a:gd name="T58" fmla="*/ 1072 w 1456"/>
                <a:gd name="T59" fmla="*/ 126 h 25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56"/>
                <a:gd name="T91" fmla="*/ 0 h 2551"/>
                <a:gd name="T92" fmla="*/ 1456 w 1456"/>
                <a:gd name="T93" fmla="*/ 2551 h 25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56" h="2551">
                  <a:moveTo>
                    <a:pt x="1072" y="126"/>
                  </a:moveTo>
                  <a:lnTo>
                    <a:pt x="1217" y="160"/>
                  </a:lnTo>
                  <a:lnTo>
                    <a:pt x="1285" y="260"/>
                  </a:lnTo>
                  <a:lnTo>
                    <a:pt x="1283" y="344"/>
                  </a:lnTo>
                  <a:lnTo>
                    <a:pt x="1245" y="500"/>
                  </a:lnTo>
                  <a:lnTo>
                    <a:pt x="1203" y="671"/>
                  </a:lnTo>
                  <a:lnTo>
                    <a:pt x="1129" y="968"/>
                  </a:lnTo>
                  <a:lnTo>
                    <a:pt x="1110" y="1116"/>
                  </a:lnTo>
                  <a:lnTo>
                    <a:pt x="1203" y="1946"/>
                  </a:lnTo>
                  <a:lnTo>
                    <a:pt x="1274" y="2009"/>
                  </a:lnTo>
                  <a:lnTo>
                    <a:pt x="1456" y="2302"/>
                  </a:lnTo>
                  <a:lnTo>
                    <a:pt x="1333" y="2460"/>
                  </a:lnTo>
                  <a:lnTo>
                    <a:pt x="1291" y="2551"/>
                  </a:lnTo>
                  <a:lnTo>
                    <a:pt x="1203" y="2551"/>
                  </a:lnTo>
                  <a:lnTo>
                    <a:pt x="928" y="2494"/>
                  </a:lnTo>
                  <a:lnTo>
                    <a:pt x="648" y="2469"/>
                  </a:lnTo>
                  <a:lnTo>
                    <a:pt x="234" y="2477"/>
                  </a:lnTo>
                  <a:lnTo>
                    <a:pt x="222" y="2228"/>
                  </a:lnTo>
                  <a:lnTo>
                    <a:pt x="101" y="1076"/>
                  </a:lnTo>
                  <a:lnTo>
                    <a:pt x="74" y="848"/>
                  </a:lnTo>
                  <a:lnTo>
                    <a:pt x="0" y="747"/>
                  </a:lnTo>
                  <a:lnTo>
                    <a:pt x="0" y="629"/>
                  </a:lnTo>
                  <a:lnTo>
                    <a:pt x="154" y="356"/>
                  </a:lnTo>
                  <a:lnTo>
                    <a:pt x="283" y="150"/>
                  </a:lnTo>
                  <a:lnTo>
                    <a:pt x="393" y="95"/>
                  </a:lnTo>
                  <a:lnTo>
                    <a:pt x="540" y="34"/>
                  </a:lnTo>
                  <a:lnTo>
                    <a:pt x="669" y="19"/>
                  </a:lnTo>
                  <a:lnTo>
                    <a:pt x="806" y="0"/>
                  </a:lnTo>
                  <a:lnTo>
                    <a:pt x="1072" y="126"/>
                  </a:lnTo>
                  <a:close/>
                </a:path>
              </a:pathLst>
            </a:custGeom>
            <a:solidFill>
              <a:srgbClr val="AC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18" name="Freeform 4">
              <a:extLst>
                <a:ext uri="{FF2B5EF4-FFF2-40B4-BE49-F238E27FC236}">
                  <a16:creationId xmlns:a16="http://schemas.microsoft.com/office/drawing/2014/main" xmlns="" id="{9D6818F3-CE07-4AC3-AFF5-34335A67D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203"/>
              <a:ext cx="52" cy="30"/>
            </a:xfrm>
            <a:custGeom>
              <a:avLst/>
              <a:gdLst>
                <a:gd name="T0" fmla="*/ 23 w 105"/>
                <a:gd name="T1" fmla="*/ 0 h 61"/>
                <a:gd name="T2" fmla="*/ 0 w 105"/>
                <a:gd name="T3" fmla="*/ 33 h 61"/>
                <a:gd name="T4" fmla="*/ 23 w 105"/>
                <a:gd name="T5" fmla="*/ 61 h 61"/>
                <a:gd name="T6" fmla="*/ 76 w 105"/>
                <a:gd name="T7" fmla="*/ 50 h 61"/>
                <a:gd name="T8" fmla="*/ 105 w 105"/>
                <a:gd name="T9" fmla="*/ 40 h 61"/>
                <a:gd name="T10" fmla="*/ 70 w 105"/>
                <a:gd name="T11" fmla="*/ 18 h 61"/>
                <a:gd name="T12" fmla="*/ 23 w 105"/>
                <a:gd name="T13" fmla="*/ 0 h 61"/>
                <a:gd name="T14" fmla="*/ 23 w 105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"/>
                <a:gd name="T25" fmla="*/ 0 h 61"/>
                <a:gd name="T26" fmla="*/ 105 w 105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" h="61">
                  <a:moveTo>
                    <a:pt x="23" y="0"/>
                  </a:moveTo>
                  <a:lnTo>
                    <a:pt x="0" y="33"/>
                  </a:lnTo>
                  <a:lnTo>
                    <a:pt x="23" y="61"/>
                  </a:lnTo>
                  <a:lnTo>
                    <a:pt x="76" y="50"/>
                  </a:lnTo>
                  <a:lnTo>
                    <a:pt x="105" y="40"/>
                  </a:lnTo>
                  <a:lnTo>
                    <a:pt x="70" y="1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19" name="Freeform 5">
              <a:extLst>
                <a:ext uri="{FF2B5EF4-FFF2-40B4-BE49-F238E27FC236}">
                  <a16:creationId xmlns:a16="http://schemas.microsoft.com/office/drawing/2014/main" xmlns="" id="{0FDE6415-B26E-4066-B7AC-EF5E39AC1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2051"/>
              <a:ext cx="201" cy="267"/>
            </a:xfrm>
            <a:custGeom>
              <a:avLst/>
              <a:gdLst>
                <a:gd name="T0" fmla="*/ 20 w 402"/>
                <a:gd name="T1" fmla="*/ 420 h 534"/>
                <a:gd name="T2" fmla="*/ 0 w 402"/>
                <a:gd name="T3" fmla="*/ 354 h 534"/>
                <a:gd name="T4" fmla="*/ 8 w 402"/>
                <a:gd name="T5" fmla="*/ 325 h 534"/>
                <a:gd name="T6" fmla="*/ 73 w 402"/>
                <a:gd name="T7" fmla="*/ 276 h 534"/>
                <a:gd name="T8" fmla="*/ 132 w 402"/>
                <a:gd name="T9" fmla="*/ 164 h 534"/>
                <a:gd name="T10" fmla="*/ 172 w 402"/>
                <a:gd name="T11" fmla="*/ 131 h 534"/>
                <a:gd name="T12" fmla="*/ 217 w 402"/>
                <a:gd name="T13" fmla="*/ 57 h 534"/>
                <a:gd name="T14" fmla="*/ 305 w 402"/>
                <a:gd name="T15" fmla="*/ 0 h 534"/>
                <a:gd name="T16" fmla="*/ 324 w 402"/>
                <a:gd name="T17" fmla="*/ 71 h 534"/>
                <a:gd name="T18" fmla="*/ 402 w 402"/>
                <a:gd name="T19" fmla="*/ 219 h 534"/>
                <a:gd name="T20" fmla="*/ 394 w 402"/>
                <a:gd name="T21" fmla="*/ 289 h 534"/>
                <a:gd name="T22" fmla="*/ 276 w 402"/>
                <a:gd name="T23" fmla="*/ 285 h 534"/>
                <a:gd name="T24" fmla="*/ 276 w 402"/>
                <a:gd name="T25" fmla="*/ 310 h 534"/>
                <a:gd name="T26" fmla="*/ 242 w 402"/>
                <a:gd name="T27" fmla="*/ 304 h 534"/>
                <a:gd name="T28" fmla="*/ 227 w 402"/>
                <a:gd name="T29" fmla="*/ 337 h 534"/>
                <a:gd name="T30" fmla="*/ 246 w 402"/>
                <a:gd name="T31" fmla="*/ 363 h 534"/>
                <a:gd name="T32" fmla="*/ 318 w 402"/>
                <a:gd name="T33" fmla="*/ 352 h 534"/>
                <a:gd name="T34" fmla="*/ 314 w 402"/>
                <a:gd name="T35" fmla="*/ 475 h 534"/>
                <a:gd name="T36" fmla="*/ 261 w 402"/>
                <a:gd name="T37" fmla="*/ 474 h 534"/>
                <a:gd name="T38" fmla="*/ 213 w 402"/>
                <a:gd name="T39" fmla="*/ 493 h 534"/>
                <a:gd name="T40" fmla="*/ 143 w 402"/>
                <a:gd name="T41" fmla="*/ 475 h 534"/>
                <a:gd name="T42" fmla="*/ 73 w 402"/>
                <a:gd name="T43" fmla="*/ 534 h 534"/>
                <a:gd name="T44" fmla="*/ 25 w 402"/>
                <a:gd name="T45" fmla="*/ 515 h 534"/>
                <a:gd name="T46" fmla="*/ 8 w 402"/>
                <a:gd name="T47" fmla="*/ 437 h 534"/>
                <a:gd name="T48" fmla="*/ 10 w 402"/>
                <a:gd name="T49" fmla="*/ 422 h 534"/>
                <a:gd name="T50" fmla="*/ 20 w 402"/>
                <a:gd name="T51" fmla="*/ 420 h 534"/>
                <a:gd name="T52" fmla="*/ 20 w 402"/>
                <a:gd name="T53" fmla="*/ 420 h 5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2"/>
                <a:gd name="T82" fmla="*/ 0 h 534"/>
                <a:gd name="T83" fmla="*/ 402 w 402"/>
                <a:gd name="T84" fmla="*/ 534 h 5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2" h="534">
                  <a:moveTo>
                    <a:pt x="20" y="420"/>
                  </a:moveTo>
                  <a:lnTo>
                    <a:pt x="0" y="354"/>
                  </a:lnTo>
                  <a:lnTo>
                    <a:pt x="8" y="325"/>
                  </a:lnTo>
                  <a:lnTo>
                    <a:pt x="73" y="276"/>
                  </a:lnTo>
                  <a:lnTo>
                    <a:pt x="132" y="164"/>
                  </a:lnTo>
                  <a:lnTo>
                    <a:pt x="172" y="131"/>
                  </a:lnTo>
                  <a:lnTo>
                    <a:pt x="217" y="57"/>
                  </a:lnTo>
                  <a:lnTo>
                    <a:pt x="305" y="0"/>
                  </a:lnTo>
                  <a:lnTo>
                    <a:pt x="324" y="71"/>
                  </a:lnTo>
                  <a:lnTo>
                    <a:pt x="402" y="219"/>
                  </a:lnTo>
                  <a:lnTo>
                    <a:pt x="394" y="289"/>
                  </a:lnTo>
                  <a:lnTo>
                    <a:pt x="276" y="285"/>
                  </a:lnTo>
                  <a:lnTo>
                    <a:pt x="276" y="310"/>
                  </a:lnTo>
                  <a:lnTo>
                    <a:pt x="242" y="304"/>
                  </a:lnTo>
                  <a:lnTo>
                    <a:pt x="227" y="337"/>
                  </a:lnTo>
                  <a:lnTo>
                    <a:pt x="246" y="363"/>
                  </a:lnTo>
                  <a:lnTo>
                    <a:pt x="318" y="352"/>
                  </a:lnTo>
                  <a:lnTo>
                    <a:pt x="314" y="475"/>
                  </a:lnTo>
                  <a:lnTo>
                    <a:pt x="261" y="474"/>
                  </a:lnTo>
                  <a:lnTo>
                    <a:pt x="213" y="493"/>
                  </a:lnTo>
                  <a:lnTo>
                    <a:pt x="143" y="475"/>
                  </a:lnTo>
                  <a:lnTo>
                    <a:pt x="73" y="534"/>
                  </a:lnTo>
                  <a:lnTo>
                    <a:pt x="25" y="515"/>
                  </a:lnTo>
                  <a:lnTo>
                    <a:pt x="8" y="437"/>
                  </a:lnTo>
                  <a:lnTo>
                    <a:pt x="10" y="422"/>
                  </a:lnTo>
                  <a:lnTo>
                    <a:pt x="20" y="42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20" name="Freeform 6">
              <a:extLst>
                <a:ext uri="{FF2B5EF4-FFF2-40B4-BE49-F238E27FC236}">
                  <a16:creationId xmlns:a16="http://schemas.microsoft.com/office/drawing/2014/main" xmlns="" id="{7ADCD39C-2B71-49E5-855D-B3B3FD2A5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" y="1756"/>
              <a:ext cx="133" cy="159"/>
            </a:xfrm>
            <a:custGeom>
              <a:avLst/>
              <a:gdLst>
                <a:gd name="T0" fmla="*/ 49 w 266"/>
                <a:gd name="T1" fmla="*/ 0 h 317"/>
                <a:gd name="T2" fmla="*/ 0 w 266"/>
                <a:gd name="T3" fmla="*/ 68 h 317"/>
                <a:gd name="T4" fmla="*/ 32 w 266"/>
                <a:gd name="T5" fmla="*/ 219 h 317"/>
                <a:gd name="T6" fmla="*/ 49 w 266"/>
                <a:gd name="T7" fmla="*/ 317 h 317"/>
                <a:gd name="T8" fmla="*/ 125 w 266"/>
                <a:gd name="T9" fmla="*/ 295 h 317"/>
                <a:gd name="T10" fmla="*/ 155 w 266"/>
                <a:gd name="T11" fmla="*/ 190 h 317"/>
                <a:gd name="T12" fmla="*/ 266 w 266"/>
                <a:gd name="T13" fmla="*/ 129 h 317"/>
                <a:gd name="T14" fmla="*/ 140 w 266"/>
                <a:gd name="T15" fmla="*/ 19 h 317"/>
                <a:gd name="T16" fmla="*/ 49 w 266"/>
                <a:gd name="T17" fmla="*/ 0 h 317"/>
                <a:gd name="T18" fmla="*/ 49 w 266"/>
                <a:gd name="T19" fmla="*/ 0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6"/>
                <a:gd name="T31" fmla="*/ 0 h 317"/>
                <a:gd name="T32" fmla="*/ 266 w 266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6" h="317">
                  <a:moveTo>
                    <a:pt x="49" y="0"/>
                  </a:moveTo>
                  <a:lnTo>
                    <a:pt x="0" y="68"/>
                  </a:lnTo>
                  <a:lnTo>
                    <a:pt x="32" y="219"/>
                  </a:lnTo>
                  <a:lnTo>
                    <a:pt x="49" y="317"/>
                  </a:lnTo>
                  <a:lnTo>
                    <a:pt x="125" y="295"/>
                  </a:lnTo>
                  <a:lnTo>
                    <a:pt x="155" y="190"/>
                  </a:lnTo>
                  <a:lnTo>
                    <a:pt x="266" y="129"/>
                  </a:lnTo>
                  <a:lnTo>
                    <a:pt x="140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21" name="Freeform 7">
              <a:extLst>
                <a:ext uri="{FF2B5EF4-FFF2-40B4-BE49-F238E27FC236}">
                  <a16:creationId xmlns:a16="http://schemas.microsoft.com/office/drawing/2014/main" xmlns="" id="{86112CFA-D32D-4A04-A600-675D73290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" y="1830"/>
              <a:ext cx="61" cy="172"/>
            </a:xfrm>
            <a:custGeom>
              <a:avLst/>
              <a:gdLst>
                <a:gd name="T0" fmla="*/ 95 w 121"/>
                <a:gd name="T1" fmla="*/ 0 h 344"/>
                <a:gd name="T2" fmla="*/ 57 w 121"/>
                <a:gd name="T3" fmla="*/ 21 h 344"/>
                <a:gd name="T4" fmla="*/ 51 w 121"/>
                <a:gd name="T5" fmla="*/ 69 h 344"/>
                <a:gd name="T6" fmla="*/ 2 w 121"/>
                <a:gd name="T7" fmla="*/ 158 h 344"/>
                <a:gd name="T8" fmla="*/ 0 w 121"/>
                <a:gd name="T9" fmla="*/ 284 h 344"/>
                <a:gd name="T10" fmla="*/ 74 w 121"/>
                <a:gd name="T11" fmla="*/ 344 h 344"/>
                <a:gd name="T12" fmla="*/ 119 w 121"/>
                <a:gd name="T13" fmla="*/ 135 h 344"/>
                <a:gd name="T14" fmla="*/ 108 w 121"/>
                <a:gd name="T15" fmla="*/ 65 h 344"/>
                <a:gd name="T16" fmla="*/ 121 w 121"/>
                <a:gd name="T17" fmla="*/ 23 h 344"/>
                <a:gd name="T18" fmla="*/ 95 w 121"/>
                <a:gd name="T19" fmla="*/ 0 h 344"/>
                <a:gd name="T20" fmla="*/ 95 w 121"/>
                <a:gd name="T21" fmla="*/ 0 h 3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344"/>
                <a:gd name="T35" fmla="*/ 121 w 121"/>
                <a:gd name="T36" fmla="*/ 344 h 3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344">
                  <a:moveTo>
                    <a:pt x="95" y="0"/>
                  </a:moveTo>
                  <a:lnTo>
                    <a:pt x="57" y="21"/>
                  </a:lnTo>
                  <a:lnTo>
                    <a:pt x="51" y="69"/>
                  </a:lnTo>
                  <a:lnTo>
                    <a:pt x="2" y="158"/>
                  </a:lnTo>
                  <a:lnTo>
                    <a:pt x="0" y="284"/>
                  </a:lnTo>
                  <a:lnTo>
                    <a:pt x="74" y="344"/>
                  </a:lnTo>
                  <a:lnTo>
                    <a:pt x="119" y="135"/>
                  </a:lnTo>
                  <a:lnTo>
                    <a:pt x="108" y="65"/>
                  </a:lnTo>
                  <a:lnTo>
                    <a:pt x="121" y="2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22" name="Freeform 8">
              <a:extLst>
                <a:ext uri="{FF2B5EF4-FFF2-40B4-BE49-F238E27FC236}">
                  <a16:creationId xmlns:a16="http://schemas.microsoft.com/office/drawing/2014/main" xmlns="" id="{B50A6019-1D23-41EB-A05F-5991502EC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1534"/>
              <a:ext cx="224" cy="293"/>
            </a:xfrm>
            <a:custGeom>
              <a:avLst/>
              <a:gdLst>
                <a:gd name="T0" fmla="*/ 24 w 447"/>
                <a:gd name="T1" fmla="*/ 192 h 588"/>
                <a:gd name="T2" fmla="*/ 0 w 447"/>
                <a:gd name="T3" fmla="*/ 236 h 588"/>
                <a:gd name="T4" fmla="*/ 0 w 447"/>
                <a:gd name="T5" fmla="*/ 268 h 588"/>
                <a:gd name="T6" fmla="*/ 32 w 447"/>
                <a:gd name="T7" fmla="*/ 367 h 588"/>
                <a:gd name="T8" fmla="*/ 45 w 447"/>
                <a:gd name="T9" fmla="*/ 380 h 588"/>
                <a:gd name="T10" fmla="*/ 24 w 447"/>
                <a:gd name="T11" fmla="*/ 455 h 588"/>
                <a:gd name="T12" fmla="*/ 99 w 447"/>
                <a:gd name="T13" fmla="*/ 578 h 588"/>
                <a:gd name="T14" fmla="*/ 232 w 447"/>
                <a:gd name="T15" fmla="*/ 588 h 588"/>
                <a:gd name="T16" fmla="*/ 274 w 447"/>
                <a:gd name="T17" fmla="*/ 559 h 588"/>
                <a:gd name="T18" fmla="*/ 293 w 447"/>
                <a:gd name="T19" fmla="*/ 487 h 588"/>
                <a:gd name="T20" fmla="*/ 353 w 447"/>
                <a:gd name="T21" fmla="*/ 375 h 588"/>
                <a:gd name="T22" fmla="*/ 391 w 447"/>
                <a:gd name="T23" fmla="*/ 301 h 588"/>
                <a:gd name="T24" fmla="*/ 435 w 447"/>
                <a:gd name="T25" fmla="*/ 232 h 588"/>
                <a:gd name="T26" fmla="*/ 447 w 447"/>
                <a:gd name="T27" fmla="*/ 128 h 588"/>
                <a:gd name="T28" fmla="*/ 384 w 447"/>
                <a:gd name="T29" fmla="*/ 55 h 588"/>
                <a:gd name="T30" fmla="*/ 243 w 447"/>
                <a:gd name="T31" fmla="*/ 0 h 588"/>
                <a:gd name="T32" fmla="*/ 118 w 447"/>
                <a:gd name="T33" fmla="*/ 34 h 588"/>
                <a:gd name="T34" fmla="*/ 24 w 447"/>
                <a:gd name="T35" fmla="*/ 192 h 588"/>
                <a:gd name="T36" fmla="*/ 24 w 447"/>
                <a:gd name="T37" fmla="*/ 192 h 5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7"/>
                <a:gd name="T58" fmla="*/ 0 h 588"/>
                <a:gd name="T59" fmla="*/ 447 w 447"/>
                <a:gd name="T60" fmla="*/ 588 h 5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7" h="588">
                  <a:moveTo>
                    <a:pt x="24" y="192"/>
                  </a:moveTo>
                  <a:lnTo>
                    <a:pt x="0" y="236"/>
                  </a:lnTo>
                  <a:lnTo>
                    <a:pt x="0" y="268"/>
                  </a:lnTo>
                  <a:lnTo>
                    <a:pt x="32" y="367"/>
                  </a:lnTo>
                  <a:lnTo>
                    <a:pt x="45" y="380"/>
                  </a:lnTo>
                  <a:lnTo>
                    <a:pt x="24" y="455"/>
                  </a:lnTo>
                  <a:lnTo>
                    <a:pt x="99" y="578"/>
                  </a:lnTo>
                  <a:lnTo>
                    <a:pt x="232" y="588"/>
                  </a:lnTo>
                  <a:lnTo>
                    <a:pt x="274" y="559"/>
                  </a:lnTo>
                  <a:lnTo>
                    <a:pt x="293" y="487"/>
                  </a:lnTo>
                  <a:lnTo>
                    <a:pt x="353" y="375"/>
                  </a:lnTo>
                  <a:lnTo>
                    <a:pt x="391" y="301"/>
                  </a:lnTo>
                  <a:lnTo>
                    <a:pt x="435" y="232"/>
                  </a:lnTo>
                  <a:lnTo>
                    <a:pt x="447" y="128"/>
                  </a:lnTo>
                  <a:lnTo>
                    <a:pt x="384" y="55"/>
                  </a:lnTo>
                  <a:lnTo>
                    <a:pt x="243" y="0"/>
                  </a:lnTo>
                  <a:lnTo>
                    <a:pt x="118" y="34"/>
                  </a:lnTo>
                  <a:lnTo>
                    <a:pt x="24" y="192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23" name="Freeform 9">
              <a:extLst>
                <a:ext uri="{FF2B5EF4-FFF2-40B4-BE49-F238E27FC236}">
                  <a16:creationId xmlns:a16="http://schemas.microsoft.com/office/drawing/2014/main" xmlns="" id="{63746149-BF17-4977-A85F-3250E66C9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1522"/>
              <a:ext cx="80" cy="100"/>
            </a:xfrm>
            <a:custGeom>
              <a:avLst/>
              <a:gdLst>
                <a:gd name="T0" fmla="*/ 110 w 159"/>
                <a:gd name="T1" fmla="*/ 0 h 200"/>
                <a:gd name="T2" fmla="*/ 57 w 159"/>
                <a:gd name="T3" fmla="*/ 37 h 200"/>
                <a:gd name="T4" fmla="*/ 0 w 159"/>
                <a:gd name="T5" fmla="*/ 200 h 200"/>
                <a:gd name="T6" fmla="*/ 142 w 159"/>
                <a:gd name="T7" fmla="*/ 114 h 200"/>
                <a:gd name="T8" fmla="*/ 159 w 159"/>
                <a:gd name="T9" fmla="*/ 35 h 200"/>
                <a:gd name="T10" fmla="*/ 110 w 159"/>
                <a:gd name="T11" fmla="*/ 0 h 200"/>
                <a:gd name="T12" fmla="*/ 110 w 159"/>
                <a:gd name="T13" fmla="*/ 0 h 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200"/>
                <a:gd name="T23" fmla="*/ 159 w 159"/>
                <a:gd name="T24" fmla="*/ 200 h 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200">
                  <a:moveTo>
                    <a:pt x="110" y="0"/>
                  </a:moveTo>
                  <a:lnTo>
                    <a:pt x="57" y="37"/>
                  </a:lnTo>
                  <a:lnTo>
                    <a:pt x="0" y="200"/>
                  </a:lnTo>
                  <a:lnTo>
                    <a:pt x="142" y="114"/>
                  </a:lnTo>
                  <a:lnTo>
                    <a:pt x="159" y="3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24" name="Freeform 10">
              <a:extLst>
                <a:ext uri="{FF2B5EF4-FFF2-40B4-BE49-F238E27FC236}">
                  <a16:creationId xmlns:a16="http://schemas.microsoft.com/office/drawing/2014/main" xmlns="" id="{688026FD-C5C9-4D0A-B48B-18A5C7451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1525"/>
              <a:ext cx="83" cy="131"/>
            </a:xfrm>
            <a:custGeom>
              <a:avLst/>
              <a:gdLst>
                <a:gd name="T0" fmla="*/ 114 w 165"/>
                <a:gd name="T1" fmla="*/ 0 h 262"/>
                <a:gd name="T2" fmla="*/ 140 w 165"/>
                <a:gd name="T3" fmla="*/ 53 h 262"/>
                <a:gd name="T4" fmla="*/ 137 w 165"/>
                <a:gd name="T5" fmla="*/ 86 h 262"/>
                <a:gd name="T6" fmla="*/ 62 w 165"/>
                <a:gd name="T7" fmla="*/ 124 h 262"/>
                <a:gd name="T8" fmla="*/ 78 w 165"/>
                <a:gd name="T9" fmla="*/ 84 h 262"/>
                <a:gd name="T10" fmla="*/ 40 w 165"/>
                <a:gd name="T11" fmla="*/ 124 h 262"/>
                <a:gd name="T12" fmla="*/ 0 w 165"/>
                <a:gd name="T13" fmla="*/ 198 h 262"/>
                <a:gd name="T14" fmla="*/ 0 w 165"/>
                <a:gd name="T15" fmla="*/ 249 h 262"/>
                <a:gd name="T16" fmla="*/ 26 w 165"/>
                <a:gd name="T17" fmla="*/ 204 h 262"/>
                <a:gd name="T18" fmla="*/ 61 w 165"/>
                <a:gd name="T19" fmla="*/ 215 h 262"/>
                <a:gd name="T20" fmla="*/ 89 w 165"/>
                <a:gd name="T21" fmla="*/ 262 h 262"/>
                <a:gd name="T22" fmla="*/ 116 w 165"/>
                <a:gd name="T23" fmla="*/ 213 h 262"/>
                <a:gd name="T24" fmla="*/ 140 w 165"/>
                <a:gd name="T25" fmla="*/ 185 h 262"/>
                <a:gd name="T26" fmla="*/ 165 w 165"/>
                <a:gd name="T27" fmla="*/ 51 h 262"/>
                <a:gd name="T28" fmla="*/ 146 w 165"/>
                <a:gd name="T29" fmla="*/ 17 h 262"/>
                <a:gd name="T30" fmla="*/ 114 w 165"/>
                <a:gd name="T31" fmla="*/ 0 h 262"/>
                <a:gd name="T32" fmla="*/ 114 w 165"/>
                <a:gd name="T33" fmla="*/ 0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5"/>
                <a:gd name="T52" fmla="*/ 0 h 262"/>
                <a:gd name="T53" fmla="*/ 165 w 165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5" h="262">
                  <a:moveTo>
                    <a:pt x="114" y="0"/>
                  </a:moveTo>
                  <a:lnTo>
                    <a:pt x="140" y="53"/>
                  </a:lnTo>
                  <a:lnTo>
                    <a:pt x="137" y="86"/>
                  </a:lnTo>
                  <a:lnTo>
                    <a:pt x="62" y="124"/>
                  </a:lnTo>
                  <a:lnTo>
                    <a:pt x="78" y="84"/>
                  </a:lnTo>
                  <a:lnTo>
                    <a:pt x="40" y="124"/>
                  </a:lnTo>
                  <a:lnTo>
                    <a:pt x="0" y="198"/>
                  </a:lnTo>
                  <a:lnTo>
                    <a:pt x="0" y="249"/>
                  </a:lnTo>
                  <a:lnTo>
                    <a:pt x="26" y="204"/>
                  </a:lnTo>
                  <a:lnTo>
                    <a:pt x="61" y="215"/>
                  </a:lnTo>
                  <a:lnTo>
                    <a:pt x="89" y="262"/>
                  </a:lnTo>
                  <a:lnTo>
                    <a:pt x="116" y="213"/>
                  </a:lnTo>
                  <a:lnTo>
                    <a:pt x="140" y="185"/>
                  </a:lnTo>
                  <a:lnTo>
                    <a:pt x="165" y="51"/>
                  </a:lnTo>
                  <a:lnTo>
                    <a:pt x="146" y="1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25" name="Freeform 11">
              <a:extLst>
                <a:ext uri="{FF2B5EF4-FFF2-40B4-BE49-F238E27FC236}">
                  <a16:creationId xmlns:a16="http://schemas.microsoft.com/office/drawing/2014/main" xmlns="" id="{51D864A3-1E81-4A88-ADC4-4C9E14335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566"/>
              <a:ext cx="52" cy="104"/>
            </a:xfrm>
            <a:custGeom>
              <a:avLst/>
              <a:gdLst>
                <a:gd name="T0" fmla="*/ 0 w 104"/>
                <a:gd name="T1" fmla="*/ 122 h 207"/>
                <a:gd name="T2" fmla="*/ 27 w 104"/>
                <a:gd name="T3" fmla="*/ 192 h 207"/>
                <a:gd name="T4" fmla="*/ 38 w 104"/>
                <a:gd name="T5" fmla="*/ 207 h 207"/>
                <a:gd name="T6" fmla="*/ 68 w 104"/>
                <a:gd name="T7" fmla="*/ 133 h 207"/>
                <a:gd name="T8" fmla="*/ 89 w 104"/>
                <a:gd name="T9" fmla="*/ 116 h 207"/>
                <a:gd name="T10" fmla="*/ 104 w 104"/>
                <a:gd name="T11" fmla="*/ 0 h 207"/>
                <a:gd name="T12" fmla="*/ 42 w 104"/>
                <a:gd name="T13" fmla="*/ 76 h 207"/>
                <a:gd name="T14" fmla="*/ 63 w 104"/>
                <a:gd name="T15" fmla="*/ 74 h 207"/>
                <a:gd name="T16" fmla="*/ 76 w 104"/>
                <a:gd name="T17" fmla="*/ 103 h 207"/>
                <a:gd name="T18" fmla="*/ 46 w 104"/>
                <a:gd name="T19" fmla="*/ 120 h 207"/>
                <a:gd name="T20" fmla="*/ 0 w 104"/>
                <a:gd name="T21" fmla="*/ 122 h 207"/>
                <a:gd name="T22" fmla="*/ 0 w 104"/>
                <a:gd name="T23" fmla="*/ 122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207"/>
                <a:gd name="T38" fmla="*/ 104 w 104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207">
                  <a:moveTo>
                    <a:pt x="0" y="122"/>
                  </a:moveTo>
                  <a:lnTo>
                    <a:pt x="27" y="192"/>
                  </a:lnTo>
                  <a:lnTo>
                    <a:pt x="38" y="207"/>
                  </a:lnTo>
                  <a:lnTo>
                    <a:pt x="68" y="133"/>
                  </a:lnTo>
                  <a:lnTo>
                    <a:pt x="89" y="116"/>
                  </a:lnTo>
                  <a:lnTo>
                    <a:pt x="104" y="0"/>
                  </a:lnTo>
                  <a:lnTo>
                    <a:pt x="42" y="76"/>
                  </a:lnTo>
                  <a:lnTo>
                    <a:pt x="63" y="74"/>
                  </a:lnTo>
                  <a:lnTo>
                    <a:pt x="76" y="103"/>
                  </a:lnTo>
                  <a:lnTo>
                    <a:pt x="46" y="12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26" name="Freeform 12">
              <a:extLst>
                <a:ext uri="{FF2B5EF4-FFF2-40B4-BE49-F238E27FC236}">
                  <a16:creationId xmlns:a16="http://schemas.microsoft.com/office/drawing/2014/main" xmlns="" id="{8381DCF8-7129-45C5-82E1-85E7E7526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1504"/>
              <a:ext cx="179" cy="171"/>
            </a:xfrm>
            <a:custGeom>
              <a:avLst/>
              <a:gdLst>
                <a:gd name="T0" fmla="*/ 47 w 357"/>
                <a:gd name="T1" fmla="*/ 124 h 342"/>
                <a:gd name="T2" fmla="*/ 47 w 357"/>
                <a:gd name="T3" fmla="*/ 93 h 342"/>
                <a:gd name="T4" fmla="*/ 0 w 357"/>
                <a:gd name="T5" fmla="*/ 38 h 342"/>
                <a:gd name="T6" fmla="*/ 32 w 357"/>
                <a:gd name="T7" fmla="*/ 21 h 342"/>
                <a:gd name="T8" fmla="*/ 144 w 357"/>
                <a:gd name="T9" fmla="*/ 0 h 342"/>
                <a:gd name="T10" fmla="*/ 255 w 357"/>
                <a:gd name="T11" fmla="*/ 23 h 342"/>
                <a:gd name="T12" fmla="*/ 281 w 357"/>
                <a:gd name="T13" fmla="*/ 67 h 342"/>
                <a:gd name="T14" fmla="*/ 317 w 357"/>
                <a:gd name="T15" fmla="*/ 93 h 342"/>
                <a:gd name="T16" fmla="*/ 317 w 357"/>
                <a:gd name="T17" fmla="*/ 137 h 342"/>
                <a:gd name="T18" fmla="*/ 354 w 357"/>
                <a:gd name="T19" fmla="*/ 181 h 342"/>
                <a:gd name="T20" fmla="*/ 344 w 357"/>
                <a:gd name="T21" fmla="*/ 253 h 342"/>
                <a:gd name="T22" fmla="*/ 357 w 357"/>
                <a:gd name="T23" fmla="*/ 284 h 342"/>
                <a:gd name="T24" fmla="*/ 327 w 357"/>
                <a:gd name="T25" fmla="*/ 329 h 342"/>
                <a:gd name="T26" fmla="*/ 317 w 357"/>
                <a:gd name="T27" fmla="*/ 342 h 342"/>
                <a:gd name="T28" fmla="*/ 325 w 357"/>
                <a:gd name="T29" fmla="*/ 255 h 342"/>
                <a:gd name="T30" fmla="*/ 321 w 357"/>
                <a:gd name="T31" fmla="*/ 196 h 342"/>
                <a:gd name="T32" fmla="*/ 298 w 357"/>
                <a:gd name="T33" fmla="*/ 211 h 342"/>
                <a:gd name="T34" fmla="*/ 255 w 357"/>
                <a:gd name="T35" fmla="*/ 228 h 342"/>
                <a:gd name="T36" fmla="*/ 241 w 357"/>
                <a:gd name="T37" fmla="*/ 200 h 342"/>
                <a:gd name="T38" fmla="*/ 232 w 357"/>
                <a:gd name="T39" fmla="*/ 187 h 342"/>
                <a:gd name="T40" fmla="*/ 184 w 357"/>
                <a:gd name="T41" fmla="*/ 188 h 342"/>
                <a:gd name="T42" fmla="*/ 150 w 357"/>
                <a:gd name="T43" fmla="*/ 131 h 342"/>
                <a:gd name="T44" fmla="*/ 91 w 357"/>
                <a:gd name="T45" fmla="*/ 90 h 342"/>
                <a:gd name="T46" fmla="*/ 47 w 357"/>
                <a:gd name="T47" fmla="*/ 124 h 342"/>
                <a:gd name="T48" fmla="*/ 47 w 357"/>
                <a:gd name="T49" fmla="*/ 124 h 3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7"/>
                <a:gd name="T76" fmla="*/ 0 h 342"/>
                <a:gd name="T77" fmla="*/ 357 w 357"/>
                <a:gd name="T78" fmla="*/ 342 h 3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7" h="342">
                  <a:moveTo>
                    <a:pt x="47" y="124"/>
                  </a:moveTo>
                  <a:lnTo>
                    <a:pt x="47" y="93"/>
                  </a:lnTo>
                  <a:lnTo>
                    <a:pt x="0" y="38"/>
                  </a:lnTo>
                  <a:lnTo>
                    <a:pt x="32" y="21"/>
                  </a:lnTo>
                  <a:lnTo>
                    <a:pt x="144" y="0"/>
                  </a:lnTo>
                  <a:lnTo>
                    <a:pt x="255" y="23"/>
                  </a:lnTo>
                  <a:lnTo>
                    <a:pt x="281" y="67"/>
                  </a:lnTo>
                  <a:lnTo>
                    <a:pt x="317" y="93"/>
                  </a:lnTo>
                  <a:lnTo>
                    <a:pt x="317" y="137"/>
                  </a:lnTo>
                  <a:lnTo>
                    <a:pt x="354" y="181"/>
                  </a:lnTo>
                  <a:lnTo>
                    <a:pt x="344" y="253"/>
                  </a:lnTo>
                  <a:lnTo>
                    <a:pt x="357" y="284"/>
                  </a:lnTo>
                  <a:lnTo>
                    <a:pt x="327" y="329"/>
                  </a:lnTo>
                  <a:lnTo>
                    <a:pt x="317" y="342"/>
                  </a:lnTo>
                  <a:lnTo>
                    <a:pt x="325" y="255"/>
                  </a:lnTo>
                  <a:lnTo>
                    <a:pt x="321" y="196"/>
                  </a:lnTo>
                  <a:lnTo>
                    <a:pt x="298" y="211"/>
                  </a:lnTo>
                  <a:lnTo>
                    <a:pt x="255" y="228"/>
                  </a:lnTo>
                  <a:lnTo>
                    <a:pt x="241" y="200"/>
                  </a:lnTo>
                  <a:lnTo>
                    <a:pt x="232" y="187"/>
                  </a:lnTo>
                  <a:lnTo>
                    <a:pt x="184" y="188"/>
                  </a:lnTo>
                  <a:lnTo>
                    <a:pt x="150" y="131"/>
                  </a:lnTo>
                  <a:lnTo>
                    <a:pt x="91" y="90"/>
                  </a:lnTo>
                  <a:lnTo>
                    <a:pt x="4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27" name="Freeform 13">
              <a:extLst>
                <a:ext uri="{FF2B5EF4-FFF2-40B4-BE49-F238E27FC236}">
                  <a16:creationId xmlns:a16="http://schemas.microsoft.com/office/drawing/2014/main" xmlns="" id="{D987F9F3-D8E0-404D-85A5-035B8AC59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1679"/>
              <a:ext cx="57" cy="99"/>
            </a:xfrm>
            <a:custGeom>
              <a:avLst/>
              <a:gdLst>
                <a:gd name="T0" fmla="*/ 49 w 114"/>
                <a:gd name="T1" fmla="*/ 34 h 198"/>
                <a:gd name="T2" fmla="*/ 60 w 114"/>
                <a:gd name="T3" fmla="*/ 63 h 198"/>
                <a:gd name="T4" fmla="*/ 21 w 114"/>
                <a:gd name="T5" fmla="*/ 139 h 198"/>
                <a:gd name="T6" fmla="*/ 9 w 114"/>
                <a:gd name="T7" fmla="*/ 154 h 198"/>
                <a:gd name="T8" fmla="*/ 0 w 114"/>
                <a:gd name="T9" fmla="*/ 198 h 198"/>
                <a:gd name="T10" fmla="*/ 55 w 114"/>
                <a:gd name="T11" fmla="*/ 152 h 198"/>
                <a:gd name="T12" fmla="*/ 32 w 114"/>
                <a:gd name="T13" fmla="*/ 139 h 198"/>
                <a:gd name="T14" fmla="*/ 64 w 114"/>
                <a:gd name="T15" fmla="*/ 122 h 198"/>
                <a:gd name="T16" fmla="*/ 97 w 114"/>
                <a:gd name="T17" fmla="*/ 105 h 198"/>
                <a:gd name="T18" fmla="*/ 106 w 114"/>
                <a:gd name="T19" fmla="*/ 76 h 198"/>
                <a:gd name="T20" fmla="*/ 95 w 114"/>
                <a:gd name="T21" fmla="*/ 63 h 198"/>
                <a:gd name="T22" fmla="*/ 102 w 114"/>
                <a:gd name="T23" fmla="*/ 32 h 198"/>
                <a:gd name="T24" fmla="*/ 83 w 114"/>
                <a:gd name="T25" fmla="*/ 48 h 198"/>
                <a:gd name="T26" fmla="*/ 114 w 114"/>
                <a:gd name="T27" fmla="*/ 0 h 198"/>
                <a:gd name="T28" fmla="*/ 81 w 114"/>
                <a:gd name="T29" fmla="*/ 19 h 198"/>
                <a:gd name="T30" fmla="*/ 49 w 114"/>
                <a:gd name="T31" fmla="*/ 34 h 198"/>
                <a:gd name="T32" fmla="*/ 49 w 114"/>
                <a:gd name="T33" fmla="*/ 34 h 1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"/>
                <a:gd name="T52" fmla="*/ 0 h 198"/>
                <a:gd name="T53" fmla="*/ 114 w 114"/>
                <a:gd name="T54" fmla="*/ 198 h 1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" h="198">
                  <a:moveTo>
                    <a:pt x="49" y="34"/>
                  </a:moveTo>
                  <a:lnTo>
                    <a:pt x="60" y="63"/>
                  </a:lnTo>
                  <a:lnTo>
                    <a:pt x="21" y="139"/>
                  </a:lnTo>
                  <a:lnTo>
                    <a:pt x="9" y="154"/>
                  </a:lnTo>
                  <a:lnTo>
                    <a:pt x="0" y="198"/>
                  </a:lnTo>
                  <a:lnTo>
                    <a:pt x="55" y="152"/>
                  </a:lnTo>
                  <a:lnTo>
                    <a:pt x="32" y="139"/>
                  </a:lnTo>
                  <a:lnTo>
                    <a:pt x="64" y="122"/>
                  </a:lnTo>
                  <a:lnTo>
                    <a:pt x="97" y="105"/>
                  </a:lnTo>
                  <a:lnTo>
                    <a:pt x="106" y="76"/>
                  </a:lnTo>
                  <a:lnTo>
                    <a:pt x="95" y="63"/>
                  </a:lnTo>
                  <a:lnTo>
                    <a:pt x="102" y="32"/>
                  </a:lnTo>
                  <a:lnTo>
                    <a:pt x="83" y="48"/>
                  </a:lnTo>
                  <a:lnTo>
                    <a:pt x="114" y="0"/>
                  </a:lnTo>
                  <a:lnTo>
                    <a:pt x="81" y="19"/>
                  </a:lnTo>
                  <a:lnTo>
                    <a:pt x="49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28" name="Freeform 14">
              <a:extLst>
                <a:ext uri="{FF2B5EF4-FFF2-40B4-BE49-F238E27FC236}">
                  <a16:creationId xmlns:a16="http://schemas.microsoft.com/office/drawing/2014/main" xmlns="" id="{87155B5A-74A9-4DAE-9998-06B59FC52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" y="1666"/>
              <a:ext cx="24" cy="29"/>
            </a:xfrm>
            <a:custGeom>
              <a:avLst/>
              <a:gdLst>
                <a:gd name="T0" fmla="*/ 47 w 47"/>
                <a:gd name="T1" fmla="*/ 44 h 59"/>
                <a:gd name="T2" fmla="*/ 46 w 47"/>
                <a:gd name="T3" fmla="*/ 27 h 59"/>
                <a:gd name="T4" fmla="*/ 21 w 47"/>
                <a:gd name="T5" fmla="*/ 0 h 59"/>
                <a:gd name="T6" fmla="*/ 0 w 47"/>
                <a:gd name="T7" fmla="*/ 0 h 59"/>
                <a:gd name="T8" fmla="*/ 2 w 47"/>
                <a:gd name="T9" fmla="*/ 44 h 59"/>
                <a:gd name="T10" fmla="*/ 23 w 47"/>
                <a:gd name="T11" fmla="*/ 44 h 59"/>
                <a:gd name="T12" fmla="*/ 11 w 47"/>
                <a:gd name="T13" fmla="*/ 59 h 59"/>
                <a:gd name="T14" fmla="*/ 36 w 47"/>
                <a:gd name="T15" fmla="*/ 57 h 59"/>
                <a:gd name="T16" fmla="*/ 47 w 47"/>
                <a:gd name="T17" fmla="*/ 44 h 59"/>
                <a:gd name="T18" fmla="*/ 47 w 47"/>
                <a:gd name="T19" fmla="*/ 44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59"/>
                <a:gd name="T32" fmla="*/ 47 w 47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59">
                  <a:moveTo>
                    <a:pt x="47" y="44"/>
                  </a:moveTo>
                  <a:lnTo>
                    <a:pt x="46" y="27"/>
                  </a:lnTo>
                  <a:lnTo>
                    <a:pt x="21" y="0"/>
                  </a:lnTo>
                  <a:lnTo>
                    <a:pt x="0" y="0"/>
                  </a:lnTo>
                  <a:lnTo>
                    <a:pt x="2" y="44"/>
                  </a:lnTo>
                  <a:lnTo>
                    <a:pt x="23" y="44"/>
                  </a:lnTo>
                  <a:lnTo>
                    <a:pt x="11" y="59"/>
                  </a:lnTo>
                  <a:lnTo>
                    <a:pt x="36" y="57"/>
                  </a:lnTo>
                  <a:lnTo>
                    <a:pt x="4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29" name="Freeform 15">
              <a:extLst>
                <a:ext uri="{FF2B5EF4-FFF2-40B4-BE49-F238E27FC236}">
                  <a16:creationId xmlns:a16="http://schemas.microsoft.com/office/drawing/2014/main" xmlns="" id="{7FADC612-3CB8-4199-9AFC-383B3F95A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1595"/>
              <a:ext cx="141" cy="264"/>
            </a:xfrm>
            <a:custGeom>
              <a:avLst/>
              <a:gdLst>
                <a:gd name="T0" fmla="*/ 186 w 283"/>
                <a:gd name="T1" fmla="*/ 19 h 526"/>
                <a:gd name="T2" fmla="*/ 199 w 283"/>
                <a:gd name="T3" fmla="*/ 63 h 526"/>
                <a:gd name="T4" fmla="*/ 156 w 283"/>
                <a:gd name="T5" fmla="*/ 64 h 526"/>
                <a:gd name="T6" fmla="*/ 180 w 283"/>
                <a:gd name="T7" fmla="*/ 121 h 526"/>
                <a:gd name="T8" fmla="*/ 135 w 283"/>
                <a:gd name="T9" fmla="*/ 82 h 526"/>
                <a:gd name="T10" fmla="*/ 112 w 283"/>
                <a:gd name="T11" fmla="*/ 97 h 526"/>
                <a:gd name="T12" fmla="*/ 87 w 283"/>
                <a:gd name="T13" fmla="*/ 68 h 526"/>
                <a:gd name="T14" fmla="*/ 43 w 283"/>
                <a:gd name="T15" fmla="*/ 101 h 526"/>
                <a:gd name="T16" fmla="*/ 80 w 283"/>
                <a:gd name="T17" fmla="*/ 99 h 526"/>
                <a:gd name="T18" fmla="*/ 137 w 283"/>
                <a:gd name="T19" fmla="*/ 121 h 526"/>
                <a:gd name="T20" fmla="*/ 146 w 283"/>
                <a:gd name="T21" fmla="*/ 137 h 526"/>
                <a:gd name="T22" fmla="*/ 171 w 283"/>
                <a:gd name="T23" fmla="*/ 180 h 526"/>
                <a:gd name="T24" fmla="*/ 156 w 283"/>
                <a:gd name="T25" fmla="*/ 296 h 526"/>
                <a:gd name="T26" fmla="*/ 169 w 283"/>
                <a:gd name="T27" fmla="*/ 296 h 526"/>
                <a:gd name="T28" fmla="*/ 135 w 283"/>
                <a:gd name="T29" fmla="*/ 315 h 526"/>
                <a:gd name="T30" fmla="*/ 123 w 283"/>
                <a:gd name="T31" fmla="*/ 302 h 526"/>
                <a:gd name="T32" fmla="*/ 114 w 283"/>
                <a:gd name="T33" fmla="*/ 331 h 526"/>
                <a:gd name="T34" fmla="*/ 80 w 283"/>
                <a:gd name="T35" fmla="*/ 332 h 526"/>
                <a:gd name="T36" fmla="*/ 102 w 283"/>
                <a:gd name="T37" fmla="*/ 346 h 526"/>
                <a:gd name="T38" fmla="*/ 81 w 283"/>
                <a:gd name="T39" fmla="*/ 376 h 526"/>
                <a:gd name="T40" fmla="*/ 95 w 283"/>
                <a:gd name="T41" fmla="*/ 420 h 526"/>
                <a:gd name="T42" fmla="*/ 118 w 283"/>
                <a:gd name="T43" fmla="*/ 446 h 526"/>
                <a:gd name="T44" fmla="*/ 97 w 283"/>
                <a:gd name="T45" fmla="*/ 462 h 526"/>
                <a:gd name="T46" fmla="*/ 19 w 283"/>
                <a:gd name="T47" fmla="*/ 481 h 526"/>
                <a:gd name="T48" fmla="*/ 0 w 283"/>
                <a:gd name="T49" fmla="*/ 511 h 526"/>
                <a:gd name="T50" fmla="*/ 0 w 283"/>
                <a:gd name="T51" fmla="*/ 526 h 526"/>
                <a:gd name="T52" fmla="*/ 110 w 283"/>
                <a:gd name="T53" fmla="*/ 462 h 526"/>
                <a:gd name="T54" fmla="*/ 277 w 283"/>
                <a:gd name="T55" fmla="*/ 496 h 526"/>
                <a:gd name="T56" fmla="*/ 205 w 283"/>
                <a:gd name="T57" fmla="*/ 397 h 526"/>
                <a:gd name="T58" fmla="*/ 182 w 283"/>
                <a:gd name="T59" fmla="*/ 386 h 526"/>
                <a:gd name="T60" fmla="*/ 226 w 283"/>
                <a:gd name="T61" fmla="*/ 338 h 526"/>
                <a:gd name="T62" fmla="*/ 254 w 283"/>
                <a:gd name="T63" fmla="*/ 249 h 526"/>
                <a:gd name="T64" fmla="*/ 262 w 283"/>
                <a:gd name="T65" fmla="*/ 190 h 526"/>
                <a:gd name="T66" fmla="*/ 283 w 283"/>
                <a:gd name="T67" fmla="*/ 146 h 526"/>
                <a:gd name="T68" fmla="*/ 283 w 283"/>
                <a:gd name="T69" fmla="*/ 131 h 526"/>
                <a:gd name="T70" fmla="*/ 270 w 283"/>
                <a:gd name="T71" fmla="*/ 116 h 526"/>
                <a:gd name="T72" fmla="*/ 277 w 283"/>
                <a:gd name="T73" fmla="*/ 72 h 526"/>
                <a:gd name="T74" fmla="*/ 275 w 283"/>
                <a:gd name="T75" fmla="*/ 44 h 526"/>
                <a:gd name="T76" fmla="*/ 275 w 283"/>
                <a:gd name="T77" fmla="*/ 0 h 526"/>
                <a:gd name="T78" fmla="*/ 186 w 283"/>
                <a:gd name="T79" fmla="*/ 19 h 526"/>
                <a:gd name="T80" fmla="*/ 186 w 283"/>
                <a:gd name="T81" fmla="*/ 19 h 5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3"/>
                <a:gd name="T124" fmla="*/ 0 h 526"/>
                <a:gd name="T125" fmla="*/ 283 w 283"/>
                <a:gd name="T126" fmla="*/ 526 h 5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3" h="526">
                  <a:moveTo>
                    <a:pt x="186" y="19"/>
                  </a:moveTo>
                  <a:lnTo>
                    <a:pt x="199" y="63"/>
                  </a:lnTo>
                  <a:lnTo>
                    <a:pt x="156" y="64"/>
                  </a:lnTo>
                  <a:lnTo>
                    <a:pt x="180" y="121"/>
                  </a:lnTo>
                  <a:lnTo>
                    <a:pt x="135" y="82"/>
                  </a:lnTo>
                  <a:lnTo>
                    <a:pt x="112" y="97"/>
                  </a:lnTo>
                  <a:lnTo>
                    <a:pt x="87" y="68"/>
                  </a:lnTo>
                  <a:lnTo>
                    <a:pt x="43" y="101"/>
                  </a:lnTo>
                  <a:lnTo>
                    <a:pt x="80" y="99"/>
                  </a:lnTo>
                  <a:lnTo>
                    <a:pt x="137" y="121"/>
                  </a:lnTo>
                  <a:lnTo>
                    <a:pt x="146" y="137"/>
                  </a:lnTo>
                  <a:lnTo>
                    <a:pt x="171" y="180"/>
                  </a:lnTo>
                  <a:lnTo>
                    <a:pt x="156" y="296"/>
                  </a:lnTo>
                  <a:lnTo>
                    <a:pt x="169" y="296"/>
                  </a:lnTo>
                  <a:lnTo>
                    <a:pt x="135" y="315"/>
                  </a:lnTo>
                  <a:lnTo>
                    <a:pt x="123" y="302"/>
                  </a:lnTo>
                  <a:lnTo>
                    <a:pt x="114" y="331"/>
                  </a:lnTo>
                  <a:lnTo>
                    <a:pt x="80" y="332"/>
                  </a:lnTo>
                  <a:lnTo>
                    <a:pt x="102" y="346"/>
                  </a:lnTo>
                  <a:lnTo>
                    <a:pt x="81" y="376"/>
                  </a:lnTo>
                  <a:lnTo>
                    <a:pt x="95" y="420"/>
                  </a:lnTo>
                  <a:lnTo>
                    <a:pt x="118" y="446"/>
                  </a:lnTo>
                  <a:lnTo>
                    <a:pt x="97" y="462"/>
                  </a:lnTo>
                  <a:lnTo>
                    <a:pt x="19" y="481"/>
                  </a:lnTo>
                  <a:lnTo>
                    <a:pt x="0" y="511"/>
                  </a:lnTo>
                  <a:lnTo>
                    <a:pt x="0" y="526"/>
                  </a:lnTo>
                  <a:lnTo>
                    <a:pt x="110" y="462"/>
                  </a:lnTo>
                  <a:lnTo>
                    <a:pt x="277" y="496"/>
                  </a:lnTo>
                  <a:lnTo>
                    <a:pt x="205" y="397"/>
                  </a:lnTo>
                  <a:lnTo>
                    <a:pt x="182" y="386"/>
                  </a:lnTo>
                  <a:lnTo>
                    <a:pt x="226" y="338"/>
                  </a:lnTo>
                  <a:lnTo>
                    <a:pt x="254" y="249"/>
                  </a:lnTo>
                  <a:lnTo>
                    <a:pt x="262" y="190"/>
                  </a:lnTo>
                  <a:lnTo>
                    <a:pt x="283" y="146"/>
                  </a:lnTo>
                  <a:lnTo>
                    <a:pt x="283" y="131"/>
                  </a:lnTo>
                  <a:lnTo>
                    <a:pt x="270" y="116"/>
                  </a:lnTo>
                  <a:lnTo>
                    <a:pt x="277" y="72"/>
                  </a:lnTo>
                  <a:lnTo>
                    <a:pt x="275" y="44"/>
                  </a:lnTo>
                  <a:lnTo>
                    <a:pt x="275" y="0"/>
                  </a:lnTo>
                  <a:lnTo>
                    <a:pt x="18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30" name="Freeform 16">
              <a:extLst>
                <a:ext uri="{FF2B5EF4-FFF2-40B4-BE49-F238E27FC236}">
                  <a16:creationId xmlns:a16="http://schemas.microsoft.com/office/drawing/2014/main" xmlns="" id="{11F9814D-68EC-4816-BDAA-575E43372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" y="1641"/>
              <a:ext cx="24" cy="51"/>
            </a:xfrm>
            <a:custGeom>
              <a:avLst/>
              <a:gdLst>
                <a:gd name="T0" fmla="*/ 32 w 48"/>
                <a:gd name="T1" fmla="*/ 0 h 103"/>
                <a:gd name="T2" fmla="*/ 44 w 48"/>
                <a:gd name="T3" fmla="*/ 13 h 103"/>
                <a:gd name="T4" fmla="*/ 34 w 48"/>
                <a:gd name="T5" fmla="*/ 59 h 103"/>
                <a:gd name="T6" fmla="*/ 48 w 48"/>
                <a:gd name="T7" fmla="*/ 103 h 103"/>
                <a:gd name="T8" fmla="*/ 25 w 48"/>
                <a:gd name="T9" fmla="*/ 59 h 103"/>
                <a:gd name="T10" fmla="*/ 0 w 48"/>
                <a:gd name="T11" fmla="*/ 30 h 103"/>
                <a:gd name="T12" fmla="*/ 11 w 48"/>
                <a:gd name="T13" fmla="*/ 17 h 103"/>
                <a:gd name="T14" fmla="*/ 32 w 48"/>
                <a:gd name="T15" fmla="*/ 0 h 103"/>
                <a:gd name="T16" fmla="*/ 32 w 48"/>
                <a:gd name="T17" fmla="*/ 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03"/>
                <a:gd name="T29" fmla="*/ 48 w 48"/>
                <a:gd name="T30" fmla="*/ 103 h 1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03">
                  <a:moveTo>
                    <a:pt x="32" y="0"/>
                  </a:moveTo>
                  <a:lnTo>
                    <a:pt x="44" y="13"/>
                  </a:lnTo>
                  <a:lnTo>
                    <a:pt x="34" y="59"/>
                  </a:lnTo>
                  <a:lnTo>
                    <a:pt x="48" y="103"/>
                  </a:lnTo>
                  <a:lnTo>
                    <a:pt x="25" y="59"/>
                  </a:lnTo>
                  <a:lnTo>
                    <a:pt x="0" y="30"/>
                  </a:lnTo>
                  <a:lnTo>
                    <a:pt x="11" y="1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31" name="Freeform 17">
              <a:extLst>
                <a:ext uri="{FF2B5EF4-FFF2-40B4-BE49-F238E27FC236}">
                  <a16:creationId xmlns:a16="http://schemas.microsoft.com/office/drawing/2014/main" xmlns="" id="{351D6F29-8486-429C-9F7F-F46F76B87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1632"/>
              <a:ext cx="15" cy="21"/>
            </a:xfrm>
            <a:custGeom>
              <a:avLst/>
              <a:gdLst>
                <a:gd name="T0" fmla="*/ 28 w 28"/>
                <a:gd name="T1" fmla="*/ 0 h 44"/>
                <a:gd name="T2" fmla="*/ 0 w 28"/>
                <a:gd name="T3" fmla="*/ 44 h 44"/>
                <a:gd name="T4" fmla="*/ 19 w 28"/>
                <a:gd name="T5" fmla="*/ 0 h 44"/>
                <a:gd name="T6" fmla="*/ 28 w 28"/>
                <a:gd name="T7" fmla="*/ 0 h 44"/>
                <a:gd name="T8" fmla="*/ 28 w 28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4"/>
                <a:gd name="T17" fmla="*/ 28 w 2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4">
                  <a:moveTo>
                    <a:pt x="28" y="0"/>
                  </a:moveTo>
                  <a:lnTo>
                    <a:pt x="0" y="44"/>
                  </a:lnTo>
                  <a:lnTo>
                    <a:pt x="1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32" name="Freeform 18">
              <a:extLst>
                <a:ext uri="{FF2B5EF4-FFF2-40B4-BE49-F238E27FC236}">
                  <a16:creationId xmlns:a16="http://schemas.microsoft.com/office/drawing/2014/main" xmlns="" id="{6AB66B1E-5E39-4209-82EE-07A94DFD3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" y="1830"/>
              <a:ext cx="65" cy="177"/>
            </a:xfrm>
            <a:custGeom>
              <a:avLst/>
              <a:gdLst>
                <a:gd name="T0" fmla="*/ 131 w 131"/>
                <a:gd name="T1" fmla="*/ 12 h 354"/>
                <a:gd name="T2" fmla="*/ 112 w 131"/>
                <a:gd name="T3" fmla="*/ 42 h 354"/>
                <a:gd name="T4" fmla="*/ 87 w 131"/>
                <a:gd name="T5" fmla="*/ 16 h 354"/>
                <a:gd name="T6" fmla="*/ 53 w 131"/>
                <a:gd name="T7" fmla="*/ 0 h 354"/>
                <a:gd name="T8" fmla="*/ 64 w 131"/>
                <a:gd name="T9" fmla="*/ 16 h 354"/>
                <a:gd name="T10" fmla="*/ 55 w 131"/>
                <a:gd name="T11" fmla="*/ 61 h 354"/>
                <a:gd name="T12" fmla="*/ 0 w 131"/>
                <a:gd name="T13" fmla="*/ 65 h 354"/>
                <a:gd name="T14" fmla="*/ 36 w 131"/>
                <a:gd name="T15" fmla="*/ 92 h 354"/>
                <a:gd name="T16" fmla="*/ 38 w 131"/>
                <a:gd name="T17" fmla="*/ 164 h 354"/>
                <a:gd name="T18" fmla="*/ 60 w 131"/>
                <a:gd name="T19" fmla="*/ 147 h 354"/>
                <a:gd name="T20" fmla="*/ 15 w 131"/>
                <a:gd name="T21" fmla="*/ 341 h 354"/>
                <a:gd name="T22" fmla="*/ 49 w 131"/>
                <a:gd name="T23" fmla="*/ 354 h 354"/>
                <a:gd name="T24" fmla="*/ 95 w 131"/>
                <a:gd name="T25" fmla="*/ 133 h 354"/>
                <a:gd name="T26" fmla="*/ 78 w 131"/>
                <a:gd name="T27" fmla="*/ 57 h 354"/>
                <a:gd name="T28" fmla="*/ 131 w 131"/>
                <a:gd name="T29" fmla="*/ 12 h 354"/>
                <a:gd name="T30" fmla="*/ 131 w 131"/>
                <a:gd name="T31" fmla="*/ 12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354"/>
                <a:gd name="T50" fmla="*/ 131 w 131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354">
                  <a:moveTo>
                    <a:pt x="131" y="12"/>
                  </a:moveTo>
                  <a:lnTo>
                    <a:pt x="112" y="42"/>
                  </a:lnTo>
                  <a:lnTo>
                    <a:pt x="87" y="16"/>
                  </a:lnTo>
                  <a:lnTo>
                    <a:pt x="53" y="0"/>
                  </a:lnTo>
                  <a:lnTo>
                    <a:pt x="64" y="16"/>
                  </a:lnTo>
                  <a:lnTo>
                    <a:pt x="55" y="61"/>
                  </a:lnTo>
                  <a:lnTo>
                    <a:pt x="0" y="65"/>
                  </a:lnTo>
                  <a:lnTo>
                    <a:pt x="36" y="92"/>
                  </a:lnTo>
                  <a:lnTo>
                    <a:pt x="38" y="164"/>
                  </a:lnTo>
                  <a:lnTo>
                    <a:pt x="60" y="147"/>
                  </a:lnTo>
                  <a:lnTo>
                    <a:pt x="15" y="341"/>
                  </a:lnTo>
                  <a:lnTo>
                    <a:pt x="49" y="354"/>
                  </a:lnTo>
                  <a:lnTo>
                    <a:pt x="95" y="133"/>
                  </a:lnTo>
                  <a:lnTo>
                    <a:pt x="78" y="57"/>
                  </a:lnTo>
                  <a:lnTo>
                    <a:pt x="13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33" name="Freeform 19">
              <a:extLst>
                <a:ext uri="{FF2B5EF4-FFF2-40B4-BE49-F238E27FC236}">
                  <a16:creationId xmlns:a16="http://schemas.microsoft.com/office/drawing/2014/main" xmlns="" id="{BB960947-7926-4A86-8339-7BED2093C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" y="1842"/>
              <a:ext cx="43" cy="58"/>
            </a:xfrm>
            <a:custGeom>
              <a:avLst/>
              <a:gdLst>
                <a:gd name="T0" fmla="*/ 88 w 88"/>
                <a:gd name="T1" fmla="*/ 0 h 118"/>
                <a:gd name="T2" fmla="*/ 0 w 88"/>
                <a:gd name="T3" fmla="*/ 48 h 118"/>
                <a:gd name="T4" fmla="*/ 2 w 88"/>
                <a:gd name="T5" fmla="*/ 107 h 118"/>
                <a:gd name="T6" fmla="*/ 70 w 88"/>
                <a:gd name="T7" fmla="*/ 118 h 118"/>
                <a:gd name="T8" fmla="*/ 57 w 88"/>
                <a:gd name="T9" fmla="*/ 46 h 118"/>
                <a:gd name="T10" fmla="*/ 88 w 88"/>
                <a:gd name="T11" fmla="*/ 0 h 118"/>
                <a:gd name="T12" fmla="*/ 88 w 8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18"/>
                <a:gd name="T23" fmla="*/ 88 w 8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18">
                  <a:moveTo>
                    <a:pt x="88" y="0"/>
                  </a:moveTo>
                  <a:lnTo>
                    <a:pt x="0" y="48"/>
                  </a:lnTo>
                  <a:lnTo>
                    <a:pt x="2" y="107"/>
                  </a:lnTo>
                  <a:lnTo>
                    <a:pt x="70" y="118"/>
                  </a:lnTo>
                  <a:lnTo>
                    <a:pt x="57" y="4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34" name="Freeform 20">
              <a:extLst>
                <a:ext uri="{FF2B5EF4-FFF2-40B4-BE49-F238E27FC236}">
                  <a16:creationId xmlns:a16="http://schemas.microsoft.com/office/drawing/2014/main" xmlns="" id="{D5241731-88D0-4F3F-A285-362932FFE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" y="1833"/>
              <a:ext cx="80" cy="88"/>
            </a:xfrm>
            <a:custGeom>
              <a:avLst/>
              <a:gdLst>
                <a:gd name="T0" fmla="*/ 34 w 159"/>
                <a:gd name="T1" fmla="*/ 0 h 177"/>
                <a:gd name="T2" fmla="*/ 0 w 159"/>
                <a:gd name="T3" fmla="*/ 163 h 177"/>
                <a:gd name="T4" fmla="*/ 43 w 159"/>
                <a:gd name="T5" fmla="*/ 177 h 177"/>
                <a:gd name="T6" fmla="*/ 159 w 159"/>
                <a:gd name="T7" fmla="*/ 8 h 177"/>
                <a:gd name="T8" fmla="*/ 34 w 159"/>
                <a:gd name="T9" fmla="*/ 0 h 177"/>
                <a:gd name="T10" fmla="*/ 34 w 159"/>
                <a:gd name="T11" fmla="*/ 0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7"/>
                <a:gd name="T20" fmla="*/ 159 w 159"/>
                <a:gd name="T21" fmla="*/ 177 h 1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7">
                  <a:moveTo>
                    <a:pt x="34" y="0"/>
                  </a:moveTo>
                  <a:lnTo>
                    <a:pt x="0" y="163"/>
                  </a:lnTo>
                  <a:lnTo>
                    <a:pt x="43" y="177"/>
                  </a:lnTo>
                  <a:lnTo>
                    <a:pt x="159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35" name="Freeform 21">
              <a:extLst>
                <a:ext uri="{FF2B5EF4-FFF2-40B4-BE49-F238E27FC236}">
                  <a16:creationId xmlns:a16="http://schemas.microsoft.com/office/drawing/2014/main" xmlns="" id="{DA66EBF3-1E65-4C13-B5D9-8104BCF3A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843"/>
              <a:ext cx="38" cy="15"/>
            </a:xfrm>
            <a:custGeom>
              <a:avLst/>
              <a:gdLst>
                <a:gd name="T0" fmla="*/ 10 w 76"/>
                <a:gd name="T1" fmla="*/ 0 h 30"/>
                <a:gd name="T2" fmla="*/ 76 w 76"/>
                <a:gd name="T3" fmla="*/ 13 h 30"/>
                <a:gd name="T4" fmla="*/ 23 w 76"/>
                <a:gd name="T5" fmla="*/ 29 h 30"/>
                <a:gd name="T6" fmla="*/ 0 w 76"/>
                <a:gd name="T7" fmla="*/ 30 h 30"/>
                <a:gd name="T8" fmla="*/ 10 w 76"/>
                <a:gd name="T9" fmla="*/ 0 h 30"/>
                <a:gd name="T10" fmla="*/ 10 w 76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30"/>
                <a:gd name="T20" fmla="*/ 76 w 7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30">
                  <a:moveTo>
                    <a:pt x="10" y="0"/>
                  </a:moveTo>
                  <a:lnTo>
                    <a:pt x="76" y="13"/>
                  </a:lnTo>
                  <a:lnTo>
                    <a:pt x="23" y="29"/>
                  </a:lnTo>
                  <a:lnTo>
                    <a:pt x="0" y="3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36" name="Freeform 22">
              <a:extLst>
                <a:ext uri="{FF2B5EF4-FFF2-40B4-BE49-F238E27FC236}">
                  <a16:creationId xmlns:a16="http://schemas.microsoft.com/office/drawing/2014/main" xmlns="" id="{CE47E8EC-4A1C-4477-BECB-121CF3675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1848"/>
              <a:ext cx="64" cy="58"/>
            </a:xfrm>
            <a:custGeom>
              <a:avLst/>
              <a:gdLst>
                <a:gd name="T0" fmla="*/ 0 w 129"/>
                <a:gd name="T1" fmla="*/ 4 h 116"/>
                <a:gd name="T2" fmla="*/ 59 w 129"/>
                <a:gd name="T3" fmla="*/ 29 h 116"/>
                <a:gd name="T4" fmla="*/ 116 w 129"/>
                <a:gd name="T5" fmla="*/ 86 h 116"/>
                <a:gd name="T6" fmla="*/ 61 w 129"/>
                <a:gd name="T7" fmla="*/ 101 h 116"/>
                <a:gd name="T8" fmla="*/ 97 w 129"/>
                <a:gd name="T9" fmla="*/ 116 h 116"/>
                <a:gd name="T10" fmla="*/ 129 w 129"/>
                <a:gd name="T11" fmla="*/ 114 h 116"/>
                <a:gd name="T12" fmla="*/ 129 w 129"/>
                <a:gd name="T13" fmla="*/ 99 h 116"/>
                <a:gd name="T14" fmla="*/ 91 w 129"/>
                <a:gd name="T15" fmla="*/ 56 h 116"/>
                <a:gd name="T16" fmla="*/ 57 w 129"/>
                <a:gd name="T17" fmla="*/ 0 h 116"/>
                <a:gd name="T18" fmla="*/ 0 w 129"/>
                <a:gd name="T19" fmla="*/ 4 h 116"/>
                <a:gd name="T20" fmla="*/ 0 w 129"/>
                <a:gd name="T21" fmla="*/ 4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116"/>
                <a:gd name="T35" fmla="*/ 129 w 129"/>
                <a:gd name="T36" fmla="*/ 116 h 1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116">
                  <a:moveTo>
                    <a:pt x="0" y="4"/>
                  </a:moveTo>
                  <a:lnTo>
                    <a:pt x="59" y="29"/>
                  </a:lnTo>
                  <a:lnTo>
                    <a:pt x="116" y="86"/>
                  </a:lnTo>
                  <a:lnTo>
                    <a:pt x="61" y="101"/>
                  </a:lnTo>
                  <a:lnTo>
                    <a:pt x="97" y="116"/>
                  </a:lnTo>
                  <a:lnTo>
                    <a:pt x="129" y="114"/>
                  </a:lnTo>
                  <a:lnTo>
                    <a:pt x="129" y="99"/>
                  </a:lnTo>
                  <a:lnTo>
                    <a:pt x="91" y="56"/>
                  </a:lnTo>
                  <a:lnTo>
                    <a:pt x="5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37" name="Freeform 23">
              <a:extLst>
                <a:ext uri="{FF2B5EF4-FFF2-40B4-BE49-F238E27FC236}">
                  <a16:creationId xmlns:a16="http://schemas.microsoft.com/office/drawing/2014/main" xmlns="" id="{56B9AB0C-5B76-4023-AA64-993680169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1866"/>
              <a:ext cx="40" cy="89"/>
            </a:xfrm>
            <a:custGeom>
              <a:avLst/>
              <a:gdLst>
                <a:gd name="T0" fmla="*/ 2 w 80"/>
                <a:gd name="T1" fmla="*/ 0 h 176"/>
                <a:gd name="T2" fmla="*/ 6 w 80"/>
                <a:gd name="T3" fmla="*/ 72 h 176"/>
                <a:gd name="T4" fmla="*/ 0 w 80"/>
                <a:gd name="T5" fmla="*/ 176 h 176"/>
                <a:gd name="T6" fmla="*/ 80 w 80"/>
                <a:gd name="T7" fmla="*/ 39 h 176"/>
                <a:gd name="T8" fmla="*/ 2 w 80"/>
                <a:gd name="T9" fmla="*/ 0 h 176"/>
                <a:gd name="T10" fmla="*/ 2 w 80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76"/>
                <a:gd name="T20" fmla="*/ 80 w 80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76">
                  <a:moveTo>
                    <a:pt x="2" y="0"/>
                  </a:moveTo>
                  <a:lnTo>
                    <a:pt x="6" y="72"/>
                  </a:lnTo>
                  <a:lnTo>
                    <a:pt x="0" y="176"/>
                  </a:lnTo>
                  <a:lnTo>
                    <a:pt x="80" y="3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38" name="Freeform 24">
              <a:extLst>
                <a:ext uri="{FF2B5EF4-FFF2-40B4-BE49-F238E27FC236}">
                  <a16:creationId xmlns:a16="http://schemas.microsoft.com/office/drawing/2014/main" xmlns="" id="{22FEB459-E29B-4B20-98D7-4DB5F3546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1906"/>
              <a:ext cx="369" cy="450"/>
            </a:xfrm>
            <a:custGeom>
              <a:avLst/>
              <a:gdLst>
                <a:gd name="T0" fmla="*/ 681 w 740"/>
                <a:gd name="T1" fmla="*/ 0 h 899"/>
                <a:gd name="T2" fmla="*/ 595 w 740"/>
                <a:gd name="T3" fmla="*/ 92 h 899"/>
                <a:gd name="T4" fmla="*/ 586 w 740"/>
                <a:gd name="T5" fmla="*/ 122 h 899"/>
                <a:gd name="T6" fmla="*/ 675 w 740"/>
                <a:gd name="T7" fmla="*/ 116 h 899"/>
                <a:gd name="T8" fmla="*/ 523 w 740"/>
                <a:gd name="T9" fmla="*/ 228 h 899"/>
                <a:gd name="T10" fmla="*/ 688 w 740"/>
                <a:gd name="T11" fmla="*/ 160 h 899"/>
                <a:gd name="T12" fmla="*/ 679 w 740"/>
                <a:gd name="T13" fmla="*/ 190 h 899"/>
                <a:gd name="T14" fmla="*/ 603 w 740"/>
                <a:gd name="T15" fmla="*/ 223 h 899"/>
                <a:gd name="T16" fmla="*/ 580 w 740"/>
                <a:gd name="T17" fmla="*/ 238 h 899"/>
                <a:gd name="T18" fmla="*/ 660 w 740"/>
                <a:gd name="T19" fmla="*/ 265 h 899"/>
                <a:gd name="T20" fmla="*/ 650 w 740"/>
                <a:gd name="T21" fmla="*/ 280 h 899"/>
                <a:gd name="T22" fmla="*/ 550 w 740"/>
                <a:gd name="T23" fmla="*/ 316 h 899"/>
                <a:gd name="T24" fmla="*/ 508 w 740"/>
                <a:gd name="T25" fmla="*/ 362 h 899"/>
                <a:gd name="T26" fmla="*/ 609 w 740"/>
                <a:gd name="T27" fmla="*/ 369 h 899"/>
                <a:gd name="T28" fmla="*/ 611 w 740"/>
                <a:gd name="T29" fmla="*/ 398 h 899"/>
                <a:gd name="T30" fmla="*/ 555 w 740"/>
                <a:gd name="T31" fmla="*/ 432 h 899"/>
                <a:gd name="T32" fmla="*/ 291 w 740"/>
                <a:gd name="T33" fmla="*/ 285 h 899"/>
                <a:gd name="T34" fmla="*/ 534 w 740"/>
                <a:gd name="T35" fmla="*/ 447 h 899"/>
                <a:gd name="T36" fmla="*/ 536 w 740"/>
                <a:gd name="T37" fmla="*/ 491 h 899"/>
                <a:gd name="T38" fmla="*/ 498 w 740"/>
                <a:gd name="T39" fmla="*/ 582 h 899"/>
                <a:gd name="T40" fmla="*/ 536 w 740"/>
                <a:gd name="T41" fmla="*/ 696 h 899"/>
                <a:gd name="T42" fmla="*/ 441 w 740"/>
                <a:gd name="T43" fmla="*/ 569 h 899"/>
                <a:gd name="T44" fmla="*/ 419 w 740"/>
                <a:gd name="T45" fmla="*/ 569 h 899"/>
                <a:gd name="T46" fmla="*/ 432 w 740"/>
                <a:gd name="T47" fmla="*/ 612 h 899"/>
                <a:gd name="T48" fmla="*/ 361 w 740"/>
                <a:gd name="T49" fmla="*/ 546 h 899"/>
                <a:gd name="T50" fmla="*/ 411 w 740"/>
                <a:gd name="T51" fmla="*/ 614 h 899"/>
                <a:gd name="T52" fmla="*/ 342 w 740"/>
                <a:gd name="T53" fmla="*/ 618 h 899"/>
                <a:gd name="T54" fmla="*/ 392 w 740"/>
                <a:gd name="T55" fmla="*/ 730 h 899"/>
                <a:gd name="T56" fmla="*/ 301 w 740"/>
                <a:gd name="T57" fmla="*/ 679 h 899"/>
                <a:gd name="T58" fmla="*/ 263 w 740"/>
                <a:gd name="T59" fmla="*/ 593 h 899"/>
                <a:gd name="T60" fmla="*/ 253 w 740"/>
                <a:gd name="T61" fmla="*/ 609 h 899"/>
                <a:gd name="T62" fmla="*/ 230 w 740"/>
                <a:gd name="T63" fmla="*/ 654 h 899"/>
                <a:gd name="T64" fmla="*/ 303 w 740"/>
                <a:gd name="T65" fmla="*/ 738 h 899"/>
                <a:gd name="T66" fmla="*/ 246 w 740"/>
                <a:gd name="T67" fmla="*/ 711 h 899"/>
                <a:gd name="T68" fmla="*/ 185 w 740"/>
                <a:gd name="T69" fmla="*/ 626 h 899"/>
                <a:gd name="T70" fmla="*/ 200 w 740"/>
                <a:gd name="T71" fmla="*/ 685 h 899"/>
                <a:gd name="T72" fmla="*/ 168 w 740"/>
                <a:gd name="T73" fmla="*/ 715 h 899"/>
                <a:gd name="T74" fmla="*/ 135 w 740"/>
                <a:gd name="T75" fmla="*/ 702 h 899"/>
                <a:gd name="T76" fmla="*/ 150 w 740"/>
                <a:gd name="T77" fmla="*/ 791 h 899"/>
                <a:gd name="T78" fmla="*/ 112 w 740"/>
                <a:gd name="T79" fmla="*/ 747 h 899"/>
                <a:gd name="T80" fmla="*/ 0 w 740"/>
                <a:gd name="T81" fmla="*/ 768 h 899"/>
                <a:gd name="T82" fmla="*/ 21 w 740"/>
                <a:gd name="T83" fmla="*/ 871 h 899"/>
                <a:gd name="T84" fmla="*/ 8 w 740"/>
                <a:gd name="T85" fmla="*/ 899 h 899"/>
                <a:gd name="T86" fmla="*/ 538 w 740"/>
                <a:gd name="T87" fmla="*/ 753 h 899"/>
                <a:gd name="T88" fmla="*/ 582 w 740"/>
                <a:gd name="T89" fmla="*/ 707 h 899"/>
                <a:gd name="T90" fmla="*/ 624 w 740"/>
                <a:gd name="T91" fmla="*/ 649 h 899"/>
                <a:gd name="T92" fmla="*/ 694 w 740"/>
                <a:gd name="T93" fmla="*/ 496 h 899"/>
                <a:gd name="T94" fmla="*/ 702 w 740"/>
                <a:gd name="T95" fmla="*/ 409 h 899"/>
                <a:gd name="T96" fmla="*/ 721 w 740"/>
                <a:gd name="T97" fmla="*/ 350 h 899"/>
                <a:gd name="T98" fmla="*/ 694 w 740"/>
                <a:gd name="T99" fmla="*/ 306 h 899"/>
                <a:gd name="T100" fmla="*/ 726 w 740"/>
                <a:gd name="T101" fmla="*/ 261 h 899"/>
                <a:gd name="T102" fmla="*/ 725 w 740"/>
                <a:gd name="T103" fmla="*/ 232 h 899"/>
                <a:gd name="T104" fmla="*/ 711 w 740"/>
                <a:gd name="T105" fmla="*/ 189 h 899"/>
                <a:gd name="T106" fmla="*/ 740 w 740"/>
                <a:gd name="T107" fmla="*/ 71 h 899"/>
                <a:gd name="T108" fmla="*/ 726 w 740"/>
                <a:gd name="T109" fmla="*/ 42 h 899"/>
                <a:gd name="T110" fmla="*/ 692 w 740"/>
                <a:gd name="T111" fmla="*/ 16 h 899"/>
                <a:gd name="T112" fmla="*/ 681 w 740"/>
                <a:gd name="T113" fmla="*/ 0 h 899"/>
                <a:gd name="T114" fmla="*/ 681 w 740"/>
                <a:gd name="T115" fmla="*/ 0 h 8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0"/>
                <a:gd name="T175" fmla="*/ 0 h 899"/>
                <a:gd name="T176" fmla="*/ 740 w 740"/>
                <a:gd name="T177" fmla="*/ 899 h 8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0" h="899">
                  <a:moveTo>
                    <a:pt x="681" y="0"/>
                  </a:moveTo>
                  <a:lnTo>
                    <a:pt x="595" y="92"/>
                  </a:lnTo>
                  <a:lnTo>
                    <a:pt x="586" y="122"/>
                  </a:lnTo>
                  <a:lnTo>
                    <a:pt x="675" y="116"/>
                  </a:lnTo>
                  <a:lnTo>
                    <a:pt x="523" y="228"/>
                  </a:lnTo>
                  <a:lnTo>
                    <a:pt x="688" y="160"/>
                  </a:lnTo>
                  <a:lnTo>
                    <a:pt x="679" y="190"/>
                  </a:lnTo>
                  <a:lnTo>
                    <a:pt x="603" y="223"/>
                  </a:lnTo>
                  <a:lnTo>
                    <a:pt x="580" y="238"/>
                  </a:lnTo>
                  <a:lnTo>
                    <a:pt x="660" y="265"/>
                  </a:lnTo>
                  <a:lnTo>
                    <a:pt x="650" y="280"/>
                  </a:lnTo>
                  <a:lnTo>
                    <a:pt x="550" y="316"/>
                  </a:lnTo>
                  <a:lnTo>
                    <a:pt x="508" y="362"/>
                  </a:lnTo>
                  <a:lnTo>
                    <a:pt x="609" y="369"/>
                  </a:lnTo>
                  <a:lnTo>
                    <a:pt x="611" y="398"/>
                  </a:lnTo>
                  <a:lnTo>
                    <a:pt x="555" y="432"/>
                  </a:lnTo>
                  <a:lnTo>
                    <a:pt x="291" y="285"/>
                  </a:lnTo>
                  <a:lnTo>
                    <a:pt x="534" y="447"/>
                  </a:lnTo>
                  <a:lnTo>
                    <a:pt x="536" y="491"/>
                  </a:lnTo>
                  <a:lnTo>
                    <a:pt x="498" y="582"/>
                  </a:lnTo>
                  <a:lnTo>
                    <a:pt x="536" y="696"/>
                  </a:lnTo>
                  <a:lnTo>
                    <a:pt x="441" y="569"/>
                  </a:lnTo>
                  <a:lnTo>
                    <a:pt x="419" y="569"/>
                  </a:lnTo>
                  <a:lnTo>
                    <a:pt x="432" y="612"/>
                  </a:lnTo>
                  <a:lnTo>
                    <a:pt x="361" y="546"/>
                  </a:lnTo>
                  <a:lnTo>
                    <a:pt x="411" y="614"/>
                  </a:lnTo>
                  <a:lnTo>
                    <a:pt x="342" y="618"/>
                  </a:lnTo>
                  <a:lnTo>
                    <a:pt x="392" y="730"/>
                  </a:lnTo>
                  <a:lnTo>
                    <a:pt x="301" y="679"/>
                  </a:lnTo>
                  <a:lnTo>
                    <a:pt x="263" y="593"/>
                  </a:lnTo>
                  <a:lnTo>
                    <a:pt x="253" y="609"/>
                  </a:lnTo>
                  <a:lnTo>
                    <a:pt x="230" y="654"/>
                  </a:lnTo>
                  <a:lnTo>
                    <a:pt x="303" y="738"/>
                  </a:lnTo>
                  <a:lnTo>
                    <a:pt x="246" y="711"/>
                  </a:lnTo>
                  <a:lnTo>
                    <a:pt x="185" y="626"/>
                  </a:lnTo>
                  <a:lnTo>
                    <a:pt x="200" y="685"/>
                  </a:lnTo>
                  <a:lnTo>
                    <a:pt x="168" y="715"/>
                  </a:lnTo>
                  <a:lnTo>
                    <a:pt x="135" y="702"/>
                  </a:lnTo>
                  <a:lnTo>
                    <a:pt x="150" y="791"/>
                  </a:lnTo>
                  <a:lnTo>
                    <a:pt x="112" y="747"/>
                  </a:lnTo>
                  <a:lnTo>
                    <a:pt x="0" y="768"/>
                  </a:lnTo>
                  <a:lnTo>
                    <a:pt x="21" y="871"/>
                  </a:lnTo>
                  <a:lnTo>
                    <a:pt x="8" y="899"/>
                  </a:lnTo>
                  <a:lnTo>
                    <a:pt x="538" y="753"/>
                  </a:lnTo>
                  <a:lnTo>
                    <a:pt x="582" y="707"/>
                  </a:lnTo>
                  <a:lnTo>
                    <a:pt x="624" y="649"/>
                  </a:lnTo>
                  <a:lnTo>
                    <a:pt x="694" y="496"/>
                  </a:lnTo>
                  <a:lnTo>
                    <a:pt x="702" y="409"/>
                  </a:lnTo>
                  <a:lnTo>
                    <a:pt x="721" y="350"/>
                  </a:lnTo>
                  <a:lnTo>
                    <a:pt x="694" y="306"/>
                  </a:lnTo>
                  <a:lnTo>
                    <a:pt x="726" y="261"/>
                  </a:lnTo>
                  <a:lnTo>
                    <a:pt x="725" y="232"/>
                  </a:lnTo>
                  <a:lnTo>
                    <a:pt x="711" y="189"/>
                  </a:lnTo>
                  <a:lnTo>
                    <a:pt x="740" y="71"/>
                  </a:lnTo>
                  <a:lnTo>
                    <a:pt x="726" y="42"/>
                  </a:lnTo>
                  <a:lnTo>
                    <a:pt x="692" y="16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39" name="Freeform 25">
              <a:extLst>
                <a:ext uri="{FF2B5EF4-FFF2-40B4-BE49-F238E27FC236}">
                  <a16:creationId xmlns:a16="http://schemas.microsoft.com/office/drawing/2014/main" xmlns="" id="{542409C2-8DDE-47C7-8026-B6D61E5FF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" y="1940"/>
              <a:ext cx="54" cy="141"/>
            </a:xfrm>
            <a:custGeom>
              <a:avLst/>
              <a:gdLst>
                <a:gd name="T0" fmla="*/ 35 w 109"/>
                <a:gd name="T1" fmla="*/ 281 h 281"/>
                <a:gd name="T2" fmla="*/ 109 w 109"/>
                <a:gd name="T3" fmla="*/ 0 h 281"/>
                <a:gd name="T4" fmla="*/ 36 w 109"/>
                <a:gd name="T5" fmla="*/ 135 h 281"/>
                <a:gd name="T6" fmla="*/ 0 w 109"/>
                <a:gd name="T7" fmla="*/ 253 h 281"/>
                <a:gd name="T8" fmla="*/ 35 w 109"/>
                <a:gd name="T9" fmla="*/ 281 h 281"/>
                <a:gd name="T10" fmla="*/ 35 w 109"/>
                <a:gd name="T11" fmla="*/ 281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281"/>
                <a:gd name="T20" fmla="*/ 109 w 109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281">
                  <a:moveTo>
                    <a:pt x="35" y="281"/>
                  </a:moveTo>
                  <a:lnTo>
                    <a:pt x="109" y="0"/>
                  </a:lnTo>
                  <a:lnTo>
                    <a:pt x="36" y="135"/>
                  </a:lnTo>
                  <a:lnTo>
                    <a:pt x="0" y="253"/>
                  </a:lnTo>
                  <a:lnTo>
                    <a:pt x="35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40" name="Freeform 26">
              <a:extLst>
                <a:ext uri="{FF2B5EF4-FFF2-40B4-BE49-F238E27FC236}">
                  <a16:creationId xmlns:a16="http://schemas.microsoft.com/office/drawing/2014/main" xmlns="" id="{E04B194B-8BE1-4DAC-9D40-B58CF780F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957"/>
              <a:ext cx="61" cy="103"/>
            </a:xfrm>
            <a:custGeom>
              <a:avLst/>
              <a:gdLst>
                <a:gd name="T0" fmla="*/ 122 w 122"/>
                <a:gd name="T1" fmla="*/ 0 h 207"/>
                <a:gd name="T2" fmla="*/ 33 w 122"/>
                <a:gd name="T3" fmla="*/ 207 h 207"/>
                <a:gd name="T4" fmla="*/ 0 w 122"/>
                <a:gd name="T5" fmla="*/ 198 h 207"/>
                <a:gd name="T6" fmla="*/ 122 w 122"/>
                <a:gd name="T7" fmla="*/ 0 h 207"/>
                <a:gd name="T8" fmla="*/ 122 w 122"/>
                <a:gd name="T9" fmla="*/ 0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07"/>
                <a:gd name="T17" fmla="*/ 122 w 122"/>
                <a:gd name="T18" fmla="*/ 207 h 2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07">
                  <a:moveTo>
                    <a:pt x="122" y="0"/>
                  </a:moveTo>
                  <a:lnTo>
                    <a:pt x="33" y="207"/>
                  </a:lnTo>
                  <a:lnTo>
                    <a:pt x="0" y="19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41" name="Freeform 27">
              <a:extLst>
                <a:ext uri="{FF2B5EF4-FFF2-40B4-BE49-F238E27FC236}">
                  <a16:creationId xmlns:a16="http://schemas.microsoft.com/office/drawing/2014/main" xmlns="" id="{E8B0F0FC-A16A-411A-9722-0D453E33B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1898"/>
              <a:ext cx="344" cy="309"/>
            </a:xfrm>
            <a:custGeom>
              <a:avLst/>
              <a:gdLst>
                <a:gd name="T0" fmla="*/ 322 w 688"/>
                <a:gd name="T1" fmla="*/ 2 h 620"/>
                <a:gd name="T2" fmla="*/ 304 w 688"/>
                <a:gd name="T3" fmla="*/ 76 h 620"/>
                <a:gd name="T4" fmla="*/ 289 w 688"/>
                <a:gd name="T5" fmla="*/ 34 h 620"/>
                <a:gd name="T6" fmla="*/ 278 w 688"/>
                <a:gd name="T7" fmla="*/ 19 h 620"/>
                <a:gd name="T8" fmla="*/ 245 w 688"/>
                <a:gd name="T9" fmla="*/ 240 h 620"/>
                <a:gd name="T10" fmla="*/ 230 w 688"/>
                <a:gd name="T11" fmla="*/ 168 h 620"/>
                <a:gd name="T12" fmla="*/ 171 w 688"/>
                <a:gd name="T13" fmla="*/ 114 h 620"/>
                <a:gd name="T14" fmla="*/ 219 w 688"/>
                <a:gd name="T15" fmla="*/ 183 h 620"/>
                <a:gd name="T16" fmla="*/ 217 w 688"/>
                <a:gd name="T17" fmla="*/ 331 h 620"/>
                <a:gd name="T18" fmla="*/ 185 w 688"/>
                <a:gd name="T19" fmla="*/ 361 h 620"/>
                <a:gd name="T20" fmla="*/ 173 w 688"/>
                <a:gd name="T21" fmla="*/ 390 h 620"/>
                <a:gd name="T22" fmla="*/ 196 w 688"/>
                <a:gd name="T23" fmla="*/ 418 h 620"/>
                <a:gd name="T24" fmla="*/ 175 w 688"/>
                <a:gd name="T25" fmla="*/ 420 h 620"/>
                <a:gd name="T26" fmla="*/ 116 w 688"/>
                <a:gd name="T27" fmla="*/ 350 h 620"/>
                <a:gd name="T28" fmla="*/ 25 w 688"/>
                <a:gd name="T29" fmla="*/ 339 h 620"/>
                <a:gd name="T30" fmla="*/ 105 w 688"/>
                <a:gd name="T31" fmla="*/ 380 h 620"/>
                <a:gd name="T32" fmla="*/ 118 w 688"/>
                <a:gd name="T33" fmla="*/ 394 h 620"/>
                <a:gd name="T34" fmla="*/ 52 w 688"/>
                <a:gd name="T35" fmla="*/ 426 h 620"/>
                <a:gd name="T36" fmla="*/ 0 w 688"/>
                <a:gd name="T37" fmla="*/ 532 h 620"/>
                <a:gd name="T38" fmla="*/ 65 w 688"/>
                <a:gd name="T39" fmla="*/ 455 h 620"/>
                <a:gd name="T40" fmla="*/ 120 w 688"/>
                <a:gd name="T41" fmla="*/ 437 h 620"/>
                <a:gd name="T42" fmla="*/ 177 w 688"/>
                <a:gd name="T43" fmla="*/ 451 h 620"/>
                <a:gd name="T44" fmla="*/ 244 w 688"/>
                <a:gd name="T45" fmla="*/ 447 h 620"/>
                <a:gd name="T46" fmla="*/ 198 w 688"/>
                <a:gd name="T47" fmla="*/ 479 h 620"/>
                <a:gd name="T48" fmla="*/ 162 w 688"/>
                <a:gd name="T49" fmla="*/ 582 h 620"/>
                <a:gd name="T50" fmla="*/ 223 w 688"/>
                <a:gd name="T51" fmla="*/ 474 h 620"/>
                <a:gd name="T52" fmla="*/ 255 w 688"/>
                <a:gd name="T53" fmla="*/ 458 h 620"/>
                <a:gd name="T54" fmla="*/ 308 w 688"/>
                <a:gd name="T55" fmla="*/ 382 h 620"/>
                <a:gd name="T56" fmla="*/ 320 w 688"/>
                <a:gd name="T57" fmla="*/ 398 h 620"/>
                <a:gd name="T58" fmla="*/ 352 w 688"/>
                <a:gd name="T59" fmla="*/ 367 h 620"/>
                <a:gd name="T60" fmla="*/ 361 w 688"/>
                <a:gd name="T61" fmla="*/ 337 h 620"/>
                <a:gd name="T62" fmla="*/ 382 w 688"/>
                <a:gd name="T63" fmla="*/ 321 h 620"/>
                <a:gd name="T64" fmla="*/ 394 w 688"/>
                <a:gd name="T65" fmla="*/ 335 h 620"/>
                <a:gd name="T66" fmla="*/ 386 w 688"/>
                <a:gd name="T67" fmla="*/ 394 h 620"/>
                <a:gd name="T68" fmla="*/ 377 w 688"/>
                <a:gd name="T69" fmla="*/ 424 h 620"/>
                <a:gd name="T70" fmla="*/ 380 w 688"/>
                <a:gd name="T71" fmla="*/ 468 h 620"/>
                <a:gd name="T72" fmla="*/ 458 w 688"/>
                <a:gd name="T73" fmla="*/ 521 h 620"/>
                <a:gd name="T74" fmla="*/ 472 w 688"/>
                <a:gd name="T75" fmla="*/ 551 h 620"/>
                <a:gd name="T76" fmla="*/ 464 w 688"/>
                <a:gd name="T77" fmla="*/ 595 h 620"/>
                <a:gd name="T78" fmla="*/ 555 w 688"/>
                <a:gd name="T79" fmla="*/ 620 h 620"/>
                <a:gd name="T80" fmla="*/ 553 w 688"/>
                <a:gd name="T81" fmla="*/ 574 h 620"/>
                <a:gd name="T82" fmla="*/ 609 w 688"/>
                <a:gd name="T83" fmla="*/ 572 h 620"/>
                <a:gd name="T84" fmla="*/ 620 w 688"/>
                <a:gd name="T85" fmla="*/ 586 h 620"/>
                <a:gd name="T86" fmla="*/ 675 w 688"/>
                <a:gd name="T87" fmla="*/ 599 h 620"/>
                <a:gd name="T88" fmla="*/ 688 w 688"/>
                <a:gd name="T89" fmla="*/ 584 h 620"/>
                <a:gd name="T90" fmla="*/ 673 w 688"/>
                <a:gd name="T91" fmla="*/ 525 h 620"/>
                <a:gd name="T92" fmla="*/ 609 w 688"/>
                <a:gd name="T93" fmla="*/ 529 h 620"/>
                <a:gd name="T94" fmla="*/ 593 w 688"/>
                <a:gd name="T95" fmla="*/ 485 h 620"/>
                <a:gd name="T96" fmla="*/ 571 w 688"/>
                <a:gd name="T97" fmla="*/ 472 h 620"/>
                <a:gd name="T98" fmla="*/ 555 w 688"/>
                <a:gd name="T99" fmla="*/ 399 h 620"/>
                <a:gd name="T100" fmla="*/ 601 w 688"/>
                <a:gd name="T101" fmla="*/ 441 h 620"/>
                <a:gd name="T102" fmla="*/ 683 w 688"/>
                <a:gd name="T103" fmla="*/ 451 h 620"/>
                <a:gd name="T104" fmla="*/ 546 w 688"/>
                <a:gd name="T105" fmla="*/ 266 h 620"/>
                <a:gd name="T106" fmla="*/ 523 w 688"/>
                <a:gd name="T107" fmla="*/ 209 h 620"/>
                <a:gd name="T108" fmla="*/ 455 w 688"/>
                <a:gd name="T109" fmla="*/ 169 h 620"/>
                <a:gd name="T110" fmla="*/ 346 w 688"/>
                <a:gd name="T111" fmla="*/ 0 h 620"/>
                <a:gd name="T112" fmla="*/ 322 w 688"/>
                <a:gd name="T113" fmla="*/ 2 h 620"/>
                <a:gd name="T114" fmla="*/ 322 w 688"/>
                <a:gd name="T115" fmla="*/ 2 h 6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8"/>
                <a:gd name="T175" fmla="*/ 0 h 620"/>
                <a:gd name="T176" fmla="*/ 688 w 688"/>
                <a:gd name="T177" fmla="*/ 620 h 6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8" h="620">
                  <a:moveTo>
                    <a:pt x="322" y="2"/>
                  </a:moveTo>
                  <a:lnTo>
                    <a:pt x="304" y="76"/>
                  </a:lnTo>
                  <a:lnTo>
                    <a:pt x="289" y="34"/>
                  </a:lnTo>
                  <a:lnTo>
                    <a:pt x="278" y="19"/>
                  </a:lnTo>
                  <a:lnTo>
                    <a:pt x="245" y="240"/>
                  </a:lnTo>
                  <a:lnTo>
                    <a:pt x="230" y="168"/>
                  </a:lnTo>
                  <a:lnTo>
                    <a:pt x="171" y="114"/>
                  </a:lnTo>
                  <a:lnTo>
                    <a:pt x="219" y="183"/>
                  </a:lnTo>
                  <a:lnTo>
                    <a:pt x="217" y="331"/>
                  </a:lnTo>
                  <a:lnTo>
                    <a:pt x="185" y="361"/>
                  </a:lnTo>
                  <a:lnTo>
                    <a:pt x="173" y="390"/>
                  </a:lnTo>
                  <a:lnTo>
                    <a:pt x="196" y="418"/>
                  </a:lnTo>
                  <a:lnTo>
                    <a:pt x="175" y="420"/>
                  </a:lnTo>
                  <a:lnTo>
                    <a:pt x="116" y="350"/>
                  </a:lnTo>
                  <a:lnTo>
                    <a:pt x="25" y="339"/>
                  </a:lnTo>
                  <a:lnTo>
                    <a:pt x="105" y="380"/>
                  </a:lnTo>
                  <a:lnTo>
                    <a:pt x="118" y="394"/>
                  </a:lnTo>
                  <a:lnTo>
                    <a:pt x="52" y="426"/>
                  </a:lnTo>
                  <a:lnTo>
                    <a:pt x="0" y="532"/>
                  </a:lnTo>
                  <a:lnTo>
                    <a:pt x="65" y="455"/>
                  </a:lnTo>
                  <a:lnTo>
                    <a:pt x="120" y="437"/>
                  </a:lnTo>
                  <a:lnTo>
                    <a:pt x="177" y="451"/>
                  </a:lnTo>
                  <a:lnTo>
                    <a:pt x="244" y="447"/>
                  </a:lnTo>
                  <a:lnTo>
                    <a:pt x="198" y="479"/>
                  </a:lnTo>
                  <a:lnTo>
                    <a:pt x="162" y="582"/>
                  </a:lnTo>
                  <a:lnTo>
                    <a:pt x="223" y="474"/>
                  </a:lnTo>
                  <a:lnTo>
                    <a:pt x="255" y="458"/>
                  </a:lnTo>
                  <a:lnTo>
                    <a:pt x="308" y="382"/>
                  </a:lnTo>
                  <a:lnTo>
                    <a:pt x="320" y="398"/>
                  </a:lnTo>
                  <a:lnTo>
                    <a:pt x="352" y="367"/>
                  </a:lnTo>
                  <a:lnTo>
                    <a:pt x="361" y="337"/>
                  </a:lnTo>
                  <a:lnTo>
                    <a:pt x="382" y="321"/>
                  </a:lnTo>
                  <a:lnTo>
                    <a:pt x="394" y="335"/>
                  </a:lnTo>
                  <a:lnTo>
                    <a:pt x="386" y="394"/>
                  </a:lnTo>
                  <a:lnTo>
                    <a:pt x="377" y="424"/>
                  </a:lnTo>
                  <a:lnTo>
                    <a:pt x="380" y="468"/>
                  </a:lnTo>
                  <a:lnTo>
                    <a:pt x="458" y="521"/>
                  </a:lnTo>
                  <a:lnTo>
                    <a:pt x="472" y="551"/>
                  </a:lnTo>
                  <a:lnTo>
                    <a:pt x="464" y="595"/>
                  </a:lnTo>
                  <a:lnTo>
                    <a:pt x="555" y="620"/>
                  </a:lnTo>
                  <a:lnTo>
                    <a:pt x="553" y="574"/>
                  </a:lnTo>
                  <a:lnTo>
                    <a:pt x="609" y="572"/>
                  </a:lnTo>
                  <a:lnTo>
                    <a:pt x="620" y="586"/>
                  </a:lnTo>
                  <a:lnTo>
                    <a:pt x="675" y="599"/>
                  </a:lnTo>
                  <a:lnTo>
                    <a:pt x="688" y="584"/>
                  </a:lnTo>
                  <a:lnTo>
                    <a:pt x="673" y="525"/>
                  </a:lnTo>
                  <a:lnTo>
                    <a:pt x="609" y="529"/>
                  </a:lnTo>
                  <a:lnTo>
                    <a:pt x="593" y="485"/>
                  </a:lnTo>
                  <a:lnTo>
                    <a:pt x="571" y="472"/>
                  </a:lnTo>
                  <a:lnTo>
                    <a:pt x="555" y="399"/>
                  </a:lnTo>
                  <a:lnTo>
                    <a:pt x="601" y="441"/>
                  </a:lnTo>
                  <a:lnTo>
                    <a:pt x="683" y="451"/>
                  </a:lnTo>
                  <a:lnTo>
                    <a:pt x="546" y="266"/>
                  </a:lnTo>
                  <a:lnTo>
                    <a:pt x="523" y="209"/>
                  </a:lnTo>
                  <a:lnTo>
                    <a:pt x="455" y="169"/>
                  </a:lnTo>
                  <a:lnTo>
                    <a:pt x="346" y="0"/>
                  </a:lnTo>
                  <a:lnTo>
                    <a:pt x="32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42" name="Freeform 28">
              <a:extLst>
                <a:ext uri="{FF2B5EF4-FFF2-40B4-BE49-F238E27FC236}">
                  <a16:creationId xmlns:a16="http://schemas.microsoft.com/office/drawing/2014/main" xmlns="" id="{90D4D9C7-7DE0-4014-B9C4-E8FA3D7D2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1761"/>
              <a:ext cx="40" cy="176"/>
            </a:xfrm>
            <a:custGeom>
              <a:avLst/>
              <a:gdLst>
                <a:gd name="T0" fmla="*/ 72 w 82"/>
                <a:gd name="T1" fmla="*/ 0 h 351"/>
                <a:gd name="T2" fmla="*/ 38 w 82"/>
                <a:gd name="T3" fmla="*/ 28 h 351"/>
                <a:gd name="T4" fmla="*/ 0 w 82"/>
                <a:gd name="T5" fmla="*/ 102 h 351"/>
                <a:gd name="T6" fmla="*/ 34 w 82"/>
                <a:gd name="T7" fmla="*/ 159 h 351"/>
                <a:gd name="T8" fmla="*/ 15 w 82"/>
                <a:gd name="T9" fmla="*/ 218 h 351"/>
                <a:gd name="T10" fmla="*/ 33 w 82"/>
                <a:gd name="T11" fmla="*/ 307 h 351"/>
                <a:gd name="T12" fmla="*/ 0 w 82"/>
                <a:gd name="T13" fmla="*/ 351 h 351"/>
                <a:gd name="T14" fmla="*/ 74 w 82"/>
                <a:gd name="T15" fmla="*/ 230 h 351"/>
                <a:gd name="T16" fmla="*/ 82 w 82"/>
                <a:gd name="T17" fmla="*/ 201 h 351"/>
                <a:gd name="T18" fmla="*/ 71 w 82"/>
                <a:gd name="T19" fmla="*/ 159 h 351"/>
                <a:gd name="T20" fmla="*/ 59 w 82"/>
                <a:gd name="T21" fmla="*/ 159 h 351"/>
                <a:gd name="T22" fmla="*/ 42 w 82"/>
                <a:gd name="T23" fmla="*/ 58 h 351"/>
                <a:gd name="T24" fmla="*/ 72 w 82"/>
                <a:gd name="T25" fmla="*/ 0 h 351"/>
                <a:gd name="T26" fmla="*/ 72 w 82"/>
                <a:gd name="T27" fmla="*/ 0 h 3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351"/>
                <a:gd name="T44" fmla="*/ 82 w 82"/>
                <a:gd name="T45" fmla="*/ 351 h 3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351">
                  <a:moveTo>
                    <a:pt x="72" y="0"/>
                  </a:moveTo>
                  <a:lnTo>
                    <a:pt x="38" y="28"/>
                  </a:lnTo>
                  <a:lnTo>
                    <a:pt x="0" y="102"/>
                  </a:lnTo>
                  <a:lnTo>
                    <a:pt x="34" y="159"/>
                  </a:lnTo>
                  <a:lnTo>
                    <a:pt x="15" y="218"/>
                  </a:lnTo>
                  <a:lnTo>
                    <a:pt x="33" y="307"/>
                  </a:lnTo>
                  <a:lnTo>
                    <a:pt x="0" y="351"/>
                  </a:lnTo>
                  <a:lnTo>
                    <a:pt x="74" y="230"/>
                  </a:lnTo>
                  <a:lnTo>
                    <a:pt x="82" y="201"/>
                  </a:lnTo>
                  <a:lnTo>
                    <a:pt x="71" y="159"/>
                  </a:lnTo>
                  <a:lnTo>
                    <a:pt x="59" y="159"/>
                  </a:lnTo>
                  <a:lnTo>
                    <a:pt x="42" y="5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43" name="Freeform 29">
              <a:extLst>
                <a:ext uri="{FF2B5EF4-FFF2-40B4-BE49-F238E27FC236}">
                  <a16:creationId xmlns:a16="http://schemas.microsoft.com/office/drawing/2014/main" xmlns="" id="{4554C13B-94EB-489C-9266-DF28F148A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958"/>
              <a:ext cx="30" cy="73"/>
            </a:xfrm>
            <a:custGeom>
              <a:avLst/>
              <a:gdLst>
                <a:gd name="T0" fmla="*/ 59 w 59"/>
                <a:gd name="T1" fmla="*/ 72 h 146"/>
                <a:gd name="T2" fmla="*/ 50 w 59"/>
                <a:gd name="T3" fmla="*/ 116 h 146"/>
                <a:gd name="T4" fmla="*/ 50 w 59"/>
                <a:gd name="T5" fmla="*/ 146 h 146"/>
                <a:gd name="T6" fmla="*/ 16 w 59"/>
                <a:gd name="T7" fmla="*/ 103 h 146"/>
                <a:gd name="T8" fmla="*/ 0 w 59"/>
                <a:gd name="T9" fmla="*/ 46 h 146"/>
                <a:gd name="T10" fmla="*/ 21 w 59"/>
                <a:gd name="T11" fmla="*/ 0 h 146"/>
                <a:gd name="T12" fmla="*/ 33 w 59"/>
                <a:gd name="T13" fmla="*/ 15 h 146"/>
                <a:gd name="T14" fmla="*/ 46 w 59"/>
                <a:gd name="T15" fmla="*/ 57 h 146"/>
                <a:gd name="T16" fmla="*/ 59 w 59"/>
                <a:gd name="T17" fmla="*/ 72 h 146"/>
                <a:gd name="T18" fmla="*/ 59 w 59"/>
                <a:gd name="T19" fmla="*/ 72 h 1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146"/>
                <a:gd name="T32" fmla="*/ 59 w 59"/>
                <a:gd name="T33" fmla="*/ 146 h 1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146">
                  <a:moveTo>
                    <a:pt x="59" y="72"/>
                  </a:moveTo>
                  <a:lnTo>
                    <a:pt x="50" y="116"/>
                  </a:lnTo>
                  <a:lnTo>
                    <a:pt x="50" y="146"/>
                  </a:lnTo>
                  <a:lnTo>
                    <a:pt x="16" y="103"/>
                  </a:lnTo>
                  <a:lnTo>
                    <a:pt x="0" y="46"/>
                  </a:lnTo>
                  <a:lnTo>
                    <a:pt x="21" y="0"/>
                  </a:lnTo>
                  <a:lnTo>
                    <a:pt x="33" y="15"/>
                  </a:lnTo>
                  <a:lnTo>
                    <a:pt x="46" y="57"/>
                  </a:lnTo>
                  <a:lnTo>
                    <a:pt x="59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44" name="Freeform 30">
              <a:extLst>
                <a:ext uri="{FF2B5EF4-FFF2-40B4-BE49-F238E27FC236}">
                  <a16:creationId xmlns:a16="http://schemas.microsoft.com/office/drawing/2014/main" xmlns="" id="{24463297-3787-4597-931B-6967E9191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014"/>
              <a:ext cx="88" cy="113"/>
            </a:xfrm>
            <a:custGeom>
              <a:avLst/>
              <a:gdLst>
                <a:gd name="T0" fmla="*/ 53 w 177"/>
                <a:gd name="T1" fmla="*/ 0 h 226"/>
                <a:gd name="T2" fmla="*/ 23 w 177"/>
                <a:gd name="T3" fmla="*/ 17 h 226"/>
                <a:gd name="T4" fmla="*/ 0 w 177"/>
                <a:gd name="T5" fmla="*/ 76 h 226"/>
                <a:gd name="T6" fmla="*/ 27 w 177"/>
                <a:gd name="T7" fmla="*/ 135 h 226"/>
                <a:gd name="T8" fmla="*/ 177 w 177"/>
                <a:gd name="T9" fmla="*/ 226 h 226"/>
                <a:gd name="T10" fmla="*/ 71 w 177"/>
                <a:gd name="T11" fmla="*/ 88 h 226"/>
                <a:gd name="T12" fmla="*/ 80 w 177"/>
                <a:gd name="T13" fmla="*/ 57 h 226"/>
                <a:gd name="T14" fmla="*/ 112 w 177"/>
                <a:gd name="T15" fmla="*/ 57 h 226"/>
                <a:gd name="T16" fmla="*/ 53 w 177"/>
                <a:gd name="T17" fmla="*/ 0 h 226"/>
                <a:gd name="T18" fmla="*/ 53 w 177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7"/>
                <a:gd name="T31" fmla="*/ 0 h 226"/>
                <a:gd name="T32" fmla="*/ 177 w 177"/>
                <a:gd name="T33" fmla="*/ 226 h 2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7" h="226">
                  <a:moveTo>
                    <a:pt x="53" y="0"/>
                  </a:moveTo>
                  <a:lnTo>
                    <a:pt x="23" y="17"/>
                  </a:lnTo>
                  <a:lnTo>
                    <a:pt x="0" y="76"/>
                  </a:lnTo>
                  <a:lnTo>
                    <a:pt x="27" y="135"/>
                  </a:lnTo>
                  <a:lnTo>
                    <a:pt x="177" y="226"/>
                  </a:lnTo>
                  <a:lnTo>
                    <a:pt x="71" y="88"/>
                  </a:lnTo>
                  <a:lnTo>
                    <a:pt x="80" y="57"/>
                  </a:lnTo>
                  <a:lnTo>
                    <a:pt x="112" y="5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45" name="Freeform 31">
              <a:extLst>
                <a:ext uri="{FF2B5EF4-FFF2-40B4-BE49-F238E27FC236}">
                  <a16:creationId xmlns:a16="http://schemas.microsoft.com/office/drawing/2014/main" xmlns="" id="{08398B22-0F8C-4C52-862C-1D012F9D9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2166"/>
              <a:ext cx="53" cy="79"/>
            </a:xfrm>
            <a:custGeom>
              <a:avLst/>
              <a:gdLst>
                <a:gd name="T0" fmla="*/ 0 w 107"/>
                <a:gd name="T1" fmla="*/ 0 h 158"/>
                <a:gd name="T2" fmla="*/ 10 w 107"/>
                <a:gd name="T3" fmla="*/ 14 h 158"/>
                <a:gd name="T4" fmla="*/ 0 w 107"/>
                <a:gd name="T5" fmla="*/ 29 h 158"/>
                <a:gd name="T6" fmla="*/ 48 w 107"/>
                <a:gd name="T7" fmla="*/ 114 h 158"/>
                <a:gd name="T8" fmla="*/ 52 w 107"/>
                <a:gd name="T9" fmla="*/ 158 h 158"/>
                <a:gd name="T10" fmla="*/ 82 w 107"/>
                <a:gd name="T11" fmla="*/ 139 h 158"/>
                <a:gd name="T12" fmla="*/ 107 w 107"/>
                <a:gd name="T13" fmla="*/ 154 h 158"/>
                <a:gd name="T14" fmla="*/ 105 w 107"/>
                <a:gd name="T15" fmla="*/ 139 h 158"/>
                <a:gd name="T16" fmla="*/ 94 w 107"/>
                <a:gd name="T17" fmla="*/ 112 h 158"/>
                <a:gd name="T18" fmla="*/ 0 w 107"/>
                <a:gd name="T19" fmla="*/ 0 h 158"/>
                <a:gd name="T20" fmla="*/ 0 w 107"/>
                <a:gd name="T21" fmla="*/ 0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58"/>
                <a:gd name="T35" fmla="*/ 107 w 107"/>
                <a:gd name="T36" fmla="*/ 158 h 1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58">
                  <a:moveTo>
                    <a:pt x="0" y="0"/>
                  </a:moveTo>
                  <a:lnTo>
                    <a:pt x="10" y="14"/>
                  </a:lnTo>
                  <a:lnTo>
                    <a:pt x="0" y="29"/>
                  </a:lnTo>
                  <a:lnTo>
                    <a:pt x="48" y="114"/>
                  </a:lnTo>
                  <a:lnTo>
                    <a:pt x="52" y="158"/>
                  </a:lnTo>
                  <a:lnTo>
                    <a:pt x="82" y="139"/>
                  </a:lnTo>
                  <a:lnTo>
                    <a:pt x="107" y="154"/>
                  </a:lnTo>
                  <a:lnTo>
                    <a:pt x="105" y="139"/>
                  </a:lnTo>
                  <a:lnTo>
                    <a:pt x="94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46" name="Freeform 32">
              <a:extLst>
                <a:ext uri="{FF2B5EF4-FFF2-40B4-BE49-F238E27FC236}">
                  <a16:creationId xmlns:a16="http://schemas.microsoft.com/office/drawing/2014/main" xmlns="" id="{C86E5FDE-92A7-4298-A3B6-C32B23E67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2226"/>
              <a:ext cx="38" cy="59"/>
            </a:xfrm>
            <a:custGeom>
              <a:avLst/>
              <a:gdLst>
                <a:gd name="T0" fmla="*/ 19 w 76"/>
                <a:gd name="T1" fmla="*/ 4 h 120"/>
                <a:gd name="T2" fmla="*/ 9 w 76"/>
                <a:gd name="T3" fmla="*/ 48 h 120"/>
                <a:gd name="T4" fmla="*/ 0 w 76"/>
                <a:gd name="T5" fmla="*/ 108 h 120"/>
                <a:gd name="T6" fmla="*/ 36 w 76"/>
                <a:gd name="T7" fmla="*/ 120 h 120"/>
                <a:gd name="T8" fmla="*/ 53 w 76"/>
                <a:gd name="T9" fmla="*/ 30 h 120"/>
                <a:gd name="T10" fmla="*/ 76 w 76"/>
                <a:gd name="T11" fmla="*/ 0 h 120"/>
                <a:gd name="T12" fmla="*/ 19 w 76"/>
                <a:gd name="T13" fmla="*/ 4 h 120"/>
                <a:gd name="T14" fmla="*/ 19 w 76"/>
                <a:gd name="T15" fmla="*/ 4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20"/>
                <a:gd name="T26" fmla="*/ 76 w 76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20">
                  <a:moveTo>
                    <a:pt x="19" y="4"/>
                  </a:moveTo>
                  <a:lnTo>
                    <a:pt x="9" y="48"/>
                  </a:lnTo>
                  <a:lnTo>
                    <a:pt x="0" y="108"/>
                  </a:lnTo>
                  <a:lnTo>
                    <a:pt x="36" y="120"/>
                  </a:lnTo>
                  <a:lnTo>
                    <a:pt x="53" y="30"/>
                  </a:lnTo>
                  <a:lnTo>
                    <a:pt x="76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47" name="Freeform 33">
              <a:extLst>
                <a:ext uri="{FF2B5EF4-FFF2-40B4-BE49-F238E27FC236}">
                  <a16:creationId xmlns:a16="http://schemas.microsoft.com/office/drawing/2014/main" xmlns="" id="{F46E6798-4A63-4DFE-96B3-7C8488E51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2190"/>
              <a:ext cx="57" cy="35"/>
            </a:xfrm>
            <a:custGeom>
              <a:avLst/>
              <a:gdLst>
                <a:gd name="T0" fmla="*/ 0 w 114"/>
                <a:gd name="T1" fmla="*/ 45 h 68"/>
                <a:gd name="T2" fmla="*/ 19 w 114"/>
                <a:gd name="T3" fmla="*/ 30 h 68"/>
                <a:gd name="T4" fmla="*/ 55 w 114"/>
                <a:gd name="T5" fmla="*/ 43 h 68"/>
                <a:gd name="T6" fmla="*/ 68 w 114"/>
                <a:gd name="T7" fmla="*/ 57 h 68"/>
                <a:gd name="T8" fmla="*/ 77 w 114"/>
                <a:gd name="T9" fmla="*/ 55 h 68"/>
                <a:gd name="T10" fmla="*/ 114 w 114"/>
                <a:gd name="T11" fmla="*/ 68 h 68"/>
                <a:gd name="T12" fmla="*/ 100 w 114"/>
                <a:gd name="T13" fmla="*/ 42 h 68"/>
                <a:gd name="T14" fmla="*/ 41 w 114"/>
                <a:gd name="T15" fmla="*/ 0 h 68"/>
                <a:gd name="T16" fmla="*/ 43 w 114"/>
                <a:gd name="T17" fmla="*/ 28 h 68"/>
                <a:gd name="T18" fmla="*/ 9 w 114"/>
                <a:gd name="T19" fmla="*/ 15 h 68"/>
                <a:gd name="T20" fmla="*/ 0 w 114"/>
                <a:gd name="T21" fmla="*/ 45 h 68"/>
                <a:gd name="T22" fmla="*/ 0 w 114"/>
                <a:gd name="T23" fmla="*/ 45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4"/>
                <a:gd name="T37" fmla="*/ 0 h 68"/>
                <a:gd name="T38" fmla="*/ 114 w 114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4" h="68">
                  <a:moveTo>
                    <a:pt x="0" y="45"/>
                  </a:moveTo>
                  <a:lnTo>
                    <a:pt x="19" y="30"/>
                  </a:lnTo>
                  <a:lnTo>
                    <a:pt x="55" y="43"/>
                  </a:lnTo>
                  <a:lnTo>
                    <a:pt x="68" y="57"/>
                  </a:lnTo>
                  <a:lnTo>
                    <a:pt x="77" y="55"/>
                  </a:lnTo>
                  <a:lnTo>
                    <a:pt x="114" y="68"/>
                  </a:lnTo>
                  <a:lnTo>
                    <a:pt x="100" y="42"/>
                  </a:lnTo>
                  <a:lnTo>
                    <a:pt x="41" y="0"/>
                  </a:lnTo>
                  <a:lnTo>
                    <a:pt x="43" y="28"/>
                  </a:lnTo>
                  <a:lnTo>
                    <a:pt x="9" y="1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48" name="Freeform 34">
              <a:extLst>
                <a:ext uri="{FF2B5EF4-FFF2-40B4-BE49-F238E27FC236}">
                  <a16:creationId xmlns:a16="http://schemas.microsoft.com/office/drawing/2014/main" xmlns="" id="{DA2F428A-F814-425F-8C50-B8274FAC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2226"/>
              <a:ext cx="22" cy="58"/>
            </a:xfrm>
            <a:custGeom>
              <a:avLst/>
              <a:gdLst>
                <a:gd name="T0" fmla="*/ 27 w 44"/>
                <a:gd name="T1" fmla="*/ 118 h 118"/>
                <a:gd name="T2" fmla="*/ 0 w 44"/>
                <a:gd name="T3" fmla="*/ 46 h 118"/>
                <a:gd name="T4" fmla="*/ 21 w 44"/>
                <a:gd name="T5" fmla="*/ 15 h 118"/>
                <a:gd name="T6" fmla="*/ 31 w 44"/>
                <a:gd name="T7" fmla="*/ 0 h 118"/>
                <a:gd name="T8" fmla="*/ 42 w 44"/>
                <a:gd name="T9" fmla="*/ 0 h 118"/>
                <a:gd name="T10" fmla="*/ 44 w 44"/>
                <a:gd name="T11" fmla="*/ 29 h 118"/>
                <a:gd name="T12" fmla="*/ 27 w 44"/>
                <a:gd name="T13" fmla="*/ 118 h 118"/>
                <a:gd name="T14" fmla="*/ 27 w 44"/>
                <a:gd name="T15" fmla="*/ 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118"/>
                <a:gd name="T26" fmla="*/ 44 w 44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118">
                  <a:moveTo>
                    <a:pt x="27" y="118"/>
                  </a:moveTo>
                  <a:lnTo>
                    <a:pt x="0" y="46"/>
                  </a:lnTo>
                  <a:lnTo>
                    <a:pt x="21" y="15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44" y="29"/>
                  </a:lnTo>
                  <a:lnTo>
                    <a:pt x="2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49" name="Freeform 35">
              <a:extLst>
                <a:ext uri="{FF2B5EF4-FFF2-40B4-BE49-F238E27FC236}">
                  <a16:creationId xmlns:a16="http://schemas.microsoft.com/office/drawing/2014/main" xmlns="" id="{5C6C0F62-29D4-490F-91B0-34480D543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290"/>
              <a:ext cx="25" cy="44"/>
            </a:xfrm>
            <a:custGeom>
              <a:avLst/>
              <a:gdLst>
                <a:gd name="T0" fmla="*/ 32 w 49"/>
                <a:gd name="T1" fmla="*/ 0 h 88"/>
                <a:gd name="T2" fmla="*/ 49 w 49"/>
                <a:gd name="T3" fmla="*/ 88 h 88"/>
                <a:gd name="T4" fmla="*/ 0 w 49"/>
                <a:gd name="T5" fmla="*/ 2 h 88"/>
                <a:gd name="T6" fmla="*/ 32 w 49"/>
                <a:gd name="T7" fmla="*/ 0 h 88"/>
                <a:gd name="T8" fmla="*/ 32 w 49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88"/>
                <a:gd name="T17" fmla="*/ 49 w 49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88">
                  <a:moveTo>
                    <a:pt x="32" y="0"/>
                  </a:moveTo>
                  <a:lnTo>
                    <a:pt x="49" y="88"/>
                  </a:lnTo>
                  <a:lnTo>
                    <a:pt x="0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50" name="Freeform 36">
              <a:extLst>
                <a:ext uri="{FF2B5EF4-FFF2-40B4-BE49-F238E27FC236}">
                  <a16:creationId xmlns:a16="http://schemas.microsoft.com/office/drawing/2014/main" xmlns="" id="{E52CA5F5-0D6E-4FA8-9BC0-12E583C53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2213"/>
              <a:ext cx="13" cy="30"/>
            </a:xfrm>
            <a:custGeom>
              <a:avLst/>
              <a:gdLst>
                <a:gd name="T0" fmla="*/ 27 w 27"/>
                <a:gd name="T1" fmla="*/ 59 h 59"/>
                <a:gd name="T2" fmla="*/ 0 w 27"/>
                <a:gd name="T3" fmla="*/ 0 h 59"/>
                <a:gd name="T4" fmla="*/ 2 w 27"/>
                <a:gd name="T5" fmla="*/ 48 h 59"/>
                <a:gd name="T6" fmla="*/ 27 w 27"/>
                <a:gd name="T7" fmla="*/ 59 h 59"/>
                <a:gd name="T8" fmla="*/ 27 w 27"/>
                <a:gd name="T9" fmla="*/ 5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9"/>
                <a:gd name="T17" fmla="*/ 27 w 27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9">
                  <a:moveTo>
                    <a:pt x="27" y="59"/>
                  </a:moveTo>
                  <a:lnTo>
                    <a:pt x="0" y="0"/>
                  </a:lnTo>
                  <a:lnTo>
                    <a:pt x="2" y="48"/>
                  </a:lnTo>
                  <a:lnTo>
                    <a:pt x="27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51" name="Freeform 37">
              <a:extLst>
                <a:ext uri="{FF2B5EF4-FFF2-40B4-BE49-F238E27FC236}">
                  <a16:creationId xmlns:a16="http://schemas.microsoft.com/office/drawing/2014/main" xmlns="" id="{9C59C407-DDEF-4B69-9CC9-F275A5FB3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827"/>
              <a:ext cx="76" cy="76"/>
            </a:xfrm>
            <a:custGeom>
              <a:avLst/>
              <a:gdLst>
                <a:gd name="T0" fmla="*/ 0 w 150"/>
                <a:gd name="T1" fmla="*/ 152 h 152"/>
                <a:gd name="T2" fmla="*/ 84 w 150"/>
                <a:gd name="T3" fmla="*/ 76 h 152"/>
                <a:gd name="T4" fmla="*/ 150 w 150"/>
                <a:gd name="T5" fmla="*/ 43 h 152"/>
                <a:gd name="T6" fmla="*/ 125 w 150"/>
                <a:gd name="T7" fmla="*/ 0 h 152"/>
                <a:gd name="T8" fmla="*/ 116 w 150"/>
                <a:gd name="T9" fmla="*/ 0 h 152"/>
                <a:gd name="T10" fmla="*/ 84 w 150"/>
                <a:gd name="T11" fmla="*/ 60 h 152"/>
                <a:gd name="T12" fmla="*/ 0 w 150"/>
                <a:gd name="T13" fmla="*/ 152 h 152"/>
                <a:gd name="T14" fmla="*/ 0 w 150"/>
                <a:gd name="T15" fmla="*/ 152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0"/>
                <a:gd name="T25" fmla="*/ 0 h 152"/>
                <a:gd name="T26" fmla="*/ 150 w 150"/>
                <a:gd name="T27" fmla="*/ 152 h 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0" h="152">
                  <a:moveTo>
                    <a:pt x="0" y="152"/>
                  </a:moveTo>
                  <a:lnTo>
                    <a:pt x="84" y="76"/>
                  </a:lnTo>
                  <a:lnTo>
                    <a:pt x="150" y="43"/>
                  </a:lnTo>
                  <a:lnTo>
                    <a:pt x="125" y="0"/>
                  </a:lnTo>
                  <a:lnTo>
                    <a:pt x="116" y="0"/>
                  </a:lnTo>
                  <a:lnTo>
                    <a:pt x="84" y="6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52" name="Freeform 38">
              <a:extLst>
                <a:ext uri="{FF2B5EF4-FFF2-40B4-BE49-F238E27FC236}">
                  <a16:creationId xmlns:a16="http://schemas.microsoft.com/office/drawing/2014/main" xmlns="" id="{2F182A28-28E8-4DB3-B84E-137F8766B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" y="1793"/>
              <a:ext cx="110" cy="61"/>
            </a:xfrm>
            <a:custGeom>
              <a:avLst/>
              <a:gdLst>
                <a:gd name="T0" fmla="*/ 158 w 221"/>
                <a:gd name="T1" fmla="*/ 122 h 122"/>
                <a:gd name="T2" fmla="*/ 175 w 221"/>
                <a:gd name="T3" fmla="*/ 31 h 122"/>
                <a:gd name="T4" fmla="*/ 0 w 221"/>
                <a:gd name="T5" fmla="*/ 97 h 122"/>
                <a:gd name="T6" fmla="*/ 175 w 221"/>
                <a:gd name="T7" fmla="*/ 15 h 122"/>
                <a:gd name="T8" fmla="*/ 221 w 221"/>
                <a:gd name="T9" fmla="*/ 0 h 122"/>
                <a:gd name="T10" fmla="*/ 158 w 221"/>
                <a:gd name="T11" fmla="*/ 122 h 122"/>
                <a:gd name="T12" fmla="*/ 158 w 221"/>
                <a:gd name="T13" fmla="*/ 122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122"/>
                <a:gd name="T23" fmla="*/ 221 w 221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122">
                  <a:moveTo>
                    <a:pt x="158" y="122"/>
                  </a:moveTo>
                  <a:lnTo>
                    <a:pt x="175" y="31"/>
                  </a:lnTo>
                  <a:lnTo>
                    <a:pt x="0" y="97"/>
                  </a:lnTo>
                  <a:lnTo>
                    <a:pt x="175" y="15"/>
                  </a:lnTo>
                  <a:lnTo>
                    <a:pt x="221" y="0"/>
                  </a:lnTo>
                  <a:lnTo>
                    <a:pt x="158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53" name="Freeform 39">
              <a:extLst>
                <a:ext uri="{FF2B5EF4-FFF2-40B4-BE49-F238E27FC236}">
                  <a16:creationId xmlns:a16="http://schemas.microsoft.com/office/drawing/2014/main" xmlns="" id="{C1CC47AE-1360-449D-B588-D86CABC2F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1858"/>
              <a:ext cx="70" cy="48"/>
            </a:xfrm>
            <a:custGeom>
              <a:avLst/>
              <a:gdLst>
                <a:gd name="T0" fmla="*/ 0 w 139"/>
                <a:gd name="T1" fmla="*/ 0 h 97"/>
                <a:gd name="T2" fmla="*/ 139 w 139"/>
                <a:gd name="T3" fmla="*/ 97 h 97"/>
                <a:gd name="T4" fmla="*/ 137 w 139"/>
                <a:gd name="T5" fmla="*/ 67 h 97"/>
                <a:gd name="T6" fmla="*/ 0 w 139"/>
                <a:gd name="T7" fmla="*/ 0 h 97"/>
                <a:gd name="T8" fmla="*/ 0 w 139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97"/>
                <a:gd name="T17" fmla="*/ 139 w 13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97">
                  <a:moveTo>
                    <a:pt x="0" y="0"/>
                  </a:moveTo>
                  <a:lnTo>
                    <a:pt x="139" y="97"/>
                  </a:lnTo>
                  <a:lnTo>
                    <a:pt x="137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54" name="Freeform 40">
              <a:extLst>
                <a:ext uri="{FF2B5EF4-FFF2-40B4-BE49-F238E27FC236}">
                  <a16:creationId xmlns:a16="http://schemas.microsoft.com/office/drawing/2014/main" xmlns="" id="{56F64FA9-21FD-4435-A13D-3DEE24F80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864"/>
              <a:ext cx="16" cy="30"/>
            </a:xfrm>
            <a:custGeom>
              <a:avLst/>
              <a:gdLst>
                <a:gd name="T0" fmla="*/ 32 w 32"/>
                <a:gd name="T1" fmla="*/ 0 h 59"/>
                <a:gd name="T2" fmla="*/ 13 w 32"/>
                <a:gd name="T3" fmla="*/ 59 h 59"/>
                <a:gd name="T4" fmla="*/ 0 w 32"/>
                <a:gd name="T5" fmla="*/ 17 h 59"/>
                <a:gd name="T6" fmla="*/ 32 w 32"/>
                <a:gd name="T7" fmla="*/ 0 h 59"/>
                <a:gd name="T8" fmla="*/ 32 w 32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9"/>
                <a:gd name="T17" fmla="*/ 32 w 32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9">
                  <a:moveTo>
                    <a:pt x="32" y="0"/>
                  </a:moveTo>
                  <a:lnTo>
                    <a:pt x="13" y="59"/>
                  </a:lnTo>
                  <a:lnTo>
                    <a:pt x="0" y="1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55" name="Freeform 41">
              <a:extLst>
                <a:ext uri="{FF2B5EF4-FFF2-40B4-BE49-F238E27FC236}">
                  <a16:creationId xmlns:a16="http://schemas.microsoft.com/office/drawing/2014/main" xmlns="" id="{3C71BF31-16F4-4122-9B49-EECCBF926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1962"/>
              <a:ext cx="29" cy="36"/>
            </a:xfrm>
            <a:custGeom>
              <a:avLst/>
              <a:gdLst>
                <a:gd name="T0" fmla="*/ 59 w 59"/>
                <a:gd name="T1" fmla="*/ 72 h 72"/>
                <a:gd name="T2" fmla="*/ 0 w 59"/>
                <a:gd name="T3" fmla="*/ 0 h 72"/>
                <a:gd name="T4" fmla="*/ 12 w 59"/>
                <a:gd name="T5" fmla="*/ 15 h 72"/>
                <a:gd name="T6" fmla="*/ 59 w 59"/>
                <a:gd name="T7" fmla="*/ 72 h 72"/>
                <a:gd name="T8" fmla="*/ 59 w 59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72"/>
                <a:gd name="T17" fmla="*/ 59 w 5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72">
                  <a:moveTo>
                    <a:pt x="59" y="72"/>
                  </a:moveTo>
                  <a:lnTo>
                    <a:pt x="0" y="0"/>
                  </a:lnTo>
                  <a:lnTo>
                    <a:pt x="12" y="15"/>
                  </a:lnTo>
                  <a:lnTo>
                    <a:pt x="59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56" name="Freeform 42">
              <a:extLst>
                <a:ext uri="{FF2B5EF4-FFF2-40B4-BE49-F238E27FC236}">
                  <a16:creationId xmlns:a16="http://schemas.microsoft.com/office/drawing/2014/main" xmlns="" id="{521DB895-1CB3-4502-A7E4-4C5419CD2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" y="2124"/>
              <a:ext cx="22" cy="96"/>
            </a:xfrm>
            <a:custGeom>
              <a:avLst/>
              <a:gdLst>
                <a:gd name="T0" fmla="*/ 44 w 44"/>
                <a:gd name="T1" fmla="*/ 0 h 192"/>
                <a:gd name="T2" fmla="*/ 6 w 44"/>
                <a:gd name="T3" fmla="*/ 119 h 192"/>
                <a:gd name="T4" fmla="*/ 9 w 44"/>
                <a:gd name="T5" fmla="*/ 192 h 192"/>
                <a:gd name="T6" fmla="*/ 0 w 44"/>
                <a:gd name="T7" fmla="*/ 30 h 192"/>
                <a:gd name="T8" fmla="*/ 44 w 44"/>
                <a:gd name="T9" fmla="*/ 0 h 192"/>
                <a:gd name="T10" fmla="*/ 44 w 44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92"/>
                <a:gd name="T20" fmla="*/ 44 w 44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92">
                  <a:moveTo>
                    <a:pt x="44" y="0"/>
                  </a:moveTo>
                  <a:lnTo>
                    <a:pt x="6" y="119"/>
                  </a:lnTo>
                  <a:lnTo>
                    <a:pt x="9" y="192"/>
                  </a:lnTo>
                  <a:lnTo>
                    <a:pt x="0" y="3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57" name="Freeform 43">
              <a:extLst>
                <a:ext uri="{FF2B5EF4-FFF2-40B4-BE49-F238E27FC236}">
                  <a16:creationId xmlns:a16="http://schemas.microsoft.com/office/drawing/2014/main" xmlns="" id="{DCCACB46-2CFC-48C9-B4F0-459CB42C4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" y="2224"/>
              <a:ext cx="53" cy="44"/>
            </a:xfrm>
            <a:custGeom>
              <a:avLst/>
              <a:gdLst>
                <a:gd name="T0" fmla="*/ 104 w 104"/>
                <a:gd name="T1" fmla="*/ 84 h 90"/>
                <a:gd name="T2" fmla="*/ 83 w 104"/>
                <a:gd name="T3" fmla="*/ 72 h 90"/>
                <a:gd name="T4" fmla="*/ 59 w 104"/>
                <a:gd name="T5" fmla="*/ 44 h 90"/>
                <a:gd name="T6" fmla="*/ 45 w 104"/>
                <a:gd name="T7" fmla="*/ 0 h 90"/>
                <a:gd name="T8" fmla="*/ 34 w 104"/>
                <a:gd name="T9" fmla="*/ 15 h 90"/>
                <a:gd name="T10" fmla="*/ 0 w 104"/>
                <a:gd name="T11" fmla="*/ 17 h 90"/>
                <a:gd name="T12" fmla="*/ 13 w 104"/>
                <a:gd name="T13" fmla="*/ 31 h 90"/>
                <a:gd name="T14" fmla="*/ 13 w 104"/>
                <a:gd name="T15" fmla="*/ 46 h 90"/>
                <a:gd name="T16" fmla="*/ 4 w 104"/>
                <a:gd name="T17" fmla="*/ 61 h 90"/>
                <a:gd name="T18" fmla="*/ 26 w 104"/>
                <a:gd name="T19" fmla="*/ 59 h 90"/>
                <a:gd name="T20" fmla="*/ 28 w 104"/>
                <a:gd name="T21" fmla="*/ 90 h 90"/>
                <a:gd name="T22" fmla="*/ 26 w 104"/>
                <a:gd name="T23" fmla="*/ 59 h 90"/>
                <a:gd name="T24" fmla="*/ 70 w 104"/>
                <a:gd name="T25" fmla="*/ 72 h 90"/>
                <a:gd name="T26" fmla="*/ 104 w 104"/>
                <a:gd name="T27" fmla="*/ 84 h 90"/>
                <a:gd name="T28" fmla="*/ 104 w 104"/>
                <a:gd name="T29" fmla="*/ 84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"/>
                <a:gd name="T46" fmla="*/ 0 h 90"/>
                <a:gd name="T47" fmla="*/ 104 w 104"/>
                <a:gd name="T48" fmla="*/ 90 h 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" h="90">
                  <a:moveTo>
                    <a:pt x="104" y="84"/>
                  </a:moveTo>
                  <a:lnTo>
                    <a:pt x="83" y="72"/>
                  </a:lnTo>
                  <a:lnTo>
                    <a:pt x="59" y="44"/>
                  </a:lnTo>
                  <a:lnTo>
                    <a:pt x="45" y="0"/>
                  </a:lnTo>
                  <a:lnTo>
                    <a:pt x="34" y="15"/>
                  </a:lnTo>
                  <a:lnTo>
                    <a:pt x="0" y="17"/>
                  </a:lnTo>
                  <a:lnTo>
                    <a:pt x="13" y="31"/>
                  </a:lnTo>
                  <a:lnTo>
                    <a:pt x="13" y="46"/>
                  </a:lnTo>
                  <a:lnTo>
                    <a:pt x="4" y="61"/>
                  </a:lnTo>
                  <a:lnTo>
                    <a:pt x="26" y="59"/>
                  </a:lnTo>
                  <a:lnTo>
                    <a:pt x="28" y="90"/>
                  </a:lnTo>
                  <a:lnTo>
                    <a:pt x="26" y="59"/>
                  </a:lnTo>
                  <a:lnTo>
                    <a:pt x="70" y="72"/>
                  </a:lnTo>
                  <a:lnTo>
                    <a:pt x="104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58" name="Freeform 44">
              <a:extLst>
                <a:ext uri="{FF2B5EF4-FFF2-40B4-BE49-F238E27FC236}">
                  <a16:creationId xmlns:a16="http://schemas.microsoft.com/office/drawing/2014/main" xmlns="" id="{2F7F2370-6238-479C-A3C6-315CDB3CD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2262"/>
              <a:ext cx="155" cy="225"/>
            </a:xfrm>
            <a:custGeom>
              <a:avLst/>
              <a:gdLst>
                <a:gd name="T0" fmla="*/ 310 w 310"/>
                <a:gd name="T1" fmla="*/ 46 h 451"/>
                <a:gd name="T2" fmla="*/ 279 w 310"/>
                <a:gd name="T3" fmla="*/ 46 h 451"/>
                <a:gd name="T4" fmla="*/ 266 w 310"/>
                <a:gd name="T5" fmla="*/ 48 h 451"/>
                <a:gd name="T6" fmla="*/ 234 w 310"/>
                <a:gd name="T7" fmla="*/ 63 h 451"/>
                <a:gd name="T8" fmla="*/ 230 w 310"/>
                <a:gd name="T9" fmla="*/ 36 h 451"/>
                <a:gd name="T10" fmla="*/ 209 w 310"/>
                <a:gd name="T11" fmla="*/ 23 h 451"/>
                <a:gd name="T12" fmla="*/ 177 w 310"/>
                <a:gd name="T13" fmla="*/ 40 h 451"/>
                <a:gd name="T14" fmla="*/ 108 w 310"/>
                <a:gd name="T15" fmla="*/ 14 h 451"/>
                <a:gd name="T16" fmla="*/ 87 w 310"/>
                <a:gd name="T17" fmla="*/ 29 h 451"/>
                <a:gd name="T18" fmla="*/ 63 w 310"/>
                <a:gd name="T19" fmla="*/ 0 h 451"/>
                <a:gd name="T20" fmla="*/ 89 w 310"/>
                <a:gd name="T21" fmla="*/ 88 h 451"/>
                <a:gd name="T22" fmla="*/ 78 w 310"/>
                <a:gd name="T23" fmla="*/ 88 h 451"/>
                <a:gd name="T24" fmla="*/ 66 w 310"/>
                <a:gd name="T25" fmla="*/ 88 h 451"/>
                <a:gd name="T26" fmla="*/ 44 w 310"/>
                <a:gd name="T27" fmla="*/ 46 h 451"/>
                <a:gd name="T28" fmla="*/ 32 w 310"/>
                <a:gd name="T29" fmla="*/ 59 h 451"/>
                <a:gd name="T30" fmla="*/ 19 w 310"/>
                <a:gd name="T31" fmla="*/ 33 h 451"/>
                <a:gd name="T32" fmla="*/ 0 w 310"/>
                <a:gd name="T33" fmla="*/ 76 h 451"/>
                <a:gd name="T34" fmla="*/ 38 w 310"/>
                <a:gd name="T35" fmla="*/ 396 h 451"/>
                <a:gd name="T36" fmla="*/ 72 w 310"/>
                <a:gd name="T37" fmla="*/ 380 h 451"/>
                <a:gd name="T38" fmla="*/ 80 w 310"/>
                <a:gd name="T39" fmla="*/ 379 h 451"/>
                <a:gd name="T40" fmla="*/ 114 w 310"/>
                <a:gd name="T41" fmla="*/ 394 h 451"/>
                <a:gd name="T42" fmla="*/ 144 w 310"/>
                <a:gd name="T43" fmla="*/ 451 h 451"/>
                <a:gd name="T44" fmla="*/ 190 w 310"/>
                <a:gd name="T45" fmla="*/ 303 h 451"/>
                <a:gd name="T46" fmla="*/ 211 w 310"/>
                <a:gd name="T47" fmla="*/ 272 h 451"/>
                <a:gd name="T48" fmla="*/ 220 w 310"/>
                <a:gd name="T49" fmla="*/ 226 h 451"/>
                <a:gd name="T50" fmla="*/ 249 w 310"/>
                <a:gd name="T51" fmla="*/ 168 h 451"/>
                <a:gd name="T52" fmla="*/ 272 w 310"/>
                <a:gd name="T53" fmla="*/ 152 h 451"/>
                <a:gd name="T54" fmla="*/ 289 w 310"/>
                <a:gd name="T55" fmla="*/ 76 h 451"/>
                <a:gd name="T56" fmla="*/ 310 w 310"/>
                <a:gd name="T57" fmla="*/ 46 h 451"/>
                <a:gd name="T58" fmla="*/ 310 w 310"/>
                <a:gd name="T59" fmla="*/ 46 h 4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0"/>
                <a:gd name="T91" fmla="*/ 0 h 451"/>
                <a:gd name="T92" fmla="*/ 310 w 310"/>
                <a:gd name="T93" fmla="*/ 451 h 4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0" h="451">
                  <a:moveTo>
                    <a:pt x="310" y="46"/>
                  </a:moveTo>
                  <a:lnTo>
                    <a:pt x="279" y="46"/>
                  </a:lnTo>
                  <a:lnTo>
                    <a:pt x="266" y="48"/>
                  </a:lnTo>
                  <a:lnTo>
                    <a:pt x="234" y="63"/>
                  </a:lnTo>
                  <a:lnTo>
                    <a:pt x="230" y="36"/>
                  </a:lnTo>
                  <a:lnTo>
                    <a:pt x="209" y="23"/>
                  </a:lnTo>
                  <a:lnTo>
                    <a:pt x="177" y="40"/>
                  </a:lnTo>
                  <a:lnTo>
                    <a:pt x="108" y="14"/>
                  </a:lnTo>
                  <a:lnTo>
                    <a:pt x="87" y="29"/>
                  </a:lnTo>
                  <a:lnTo>
                    <a:pt x="63" y="0"/>
                  </a:lnTo>
                  <a:lnTo>
                    <a:pt x="89" y="88"/>
                  </a:lnTo>
                  <a:lnTo>
                    <a:pt x="78" y="88"/>
                  </a:lnTo>
                  <a:lnTo>
                    <a:pt x="66" y="88"/>
                  </a:lnTo>
                  <a:lnTo>
                    <a:pt x="44" y="46"/>
                  </a:lnTo>
                  <a:lnTo>
                    <a:pt x="32" y="59"/>
                  </a:lnTo>
                  <a:lnTo>
                    <a:pt x="19" y="33"/>
                  </a:lnTo>
                  <a:lnTo>
                    <a:pt x="0" y="76"/>
                  </a:lnTo>
                  <a:lnTo>
                    <a:pt x="38" y="396"/>
                  </a:lnTo>
                  <a:lnTo>
                    <a:pt x="72" y="380"/>
                  </a:lnTo>
                  <a:lnTo>
                    <a:pt x="80" y="379"/>
                  </a:lnTo>
                  <a:lnTo>
                    <a:pt x="114" y="394"/>
                  </a:lnTo>
                  <a:lnTo>
                    <a:pt x="144" y="451"/>
                  </a:lnTo>
                  <a:lnTo>
                    <a:pt x="190" y="303"/>
                  </a:lnTo>
                  <a:lnTo>
                    <a:pt x="211" y="272"/>
                  </a:lnTo>
                  <a:lnTo>
                    <a:pt x="220" y="226"/>
                  </a:lnTo>
                  <a:lnTo>
                    <a:pt x="249" y="168"/>
                  </a:lnTo>
                  <a:lnTo>
                    <a:pt x="272" y="152"/>
                  </a:lnTo>
                  <a:lnTo>
                    <a:pt x="289" y="76"/>
                  </a:lnTo>
                  <a:lnTo>
                    <a:pt x="31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59" name="Freeform 45">
              <a:extLst>
                <a:ext uri="{FF2B5EF4-FFF2-40B4-BE49-F238E27FC236}">
                  <a16:creationId xmlns:a16="http://schemas.microsoft.com/office/drawing/2014/main" xmlns="" id="{D466B2E8-3FFB-46EA-B440-CD0350E6A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2443"/>
              <a:ext cx="38" cy="236"/>
            </a:xfrm>
            <a:custGeom>
              <a:avLst/>
              <a:gdLst>
                <a:gd name="T0" fmla="*/ 8 w 76"/>
                <a:gd name="T1" fmla="*/ 21 h 472"/>
                <a:gd name="T2" fmla="*/ 0 w 76"/>
                <a:gd name="T3" fmla="*/ 76 h 472"/>
                <a:gd name="T4" fmla="*/ 10 w 76"/>
                <a:gd name="T5" fmla="*/ 472 h 472"/>
                <a:gd name="T6" fmla="*/ 33 w 76"/>
                <a:gd name="T7" fmla="*/ 253 h 472"/>
                <a:gd name="T8" fmla="*/ 76 w 76"/>
                <a:gd name="T9" fmla="*/ 29 h 472"/>
                <a:gd name="T10" fmla="*/ 61 w 76"/>
                <a:gd name="T11" fmla="*/ 0 h 472"/>
                <a:gd name="T12" fmla="*/ 29 w 76"/>
                <a:gd name="T13" fmla="*/ 192 h 472"/>
                <a:gd name="T14" fmla="*/ 29 w 76"/>
                <a:gd name="T15" fmla="*/ 16 h 472"/>
                <a:gd name="T16" fmla="*/ 8 w 76"/>
                <a:gd name="T17" fmla="*/ 21 h 472"/>
                <a:gd name="T18" fmla="*/ 8 w 76"/>
                <a:gd name="T19" fmla="*/ 21 h 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472"/>
                <a:gd name="T32" fmla="*/ 76 w 76"/>
                <a:gd name="T33" fmla="*/ 472 h 4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472">
                  <a:moveTo>
                    <a:pt x="8" y="21"/>
                  </a:moveTo>
                  <a:lnTo>
                    <a:pt x="0" y="76"/>
                  </a:lnTo>
                  <a:lnTo>
                    <a:pt x="10" y="472"/>
                  </a:lnTo>
                  <a:lnTo>
                    <a:pt x="33" y="253"/>
                  </a:lnTo>
                  <a:lnTo>
                    <a:pt x="76" y="29"/>
                  </a:lnTo>
                  <a:lnTo>
                    <a:pt x="61" y="0"/>
                  </a:lnTo>
                  <a:lnTo>
                    <a:pt x="29" y="192"/>
                  </a:lnTo>
                  <a:lnTo>
                    <a:pt x="29" y="16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60" name="Freeform 46">
              <a:extLst>
                <a:ext uri="{FF2B5EF4-FFF2-40B4-BE49-F238E27FC236}">
                  <a16:creationId xmlns:a16="http://schemas.microsoft.com/office/drawing/2014/main" xmlns="" id="{20B02CCE-52DD-4A8A-9BA3-CFBE51C28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191"/>
              <a:ext cx="18" cy="118"/>
            </a:xfrm>
            <a:custGeom>
              <a:avLst/>
              <a:gdLst>
                <a:gd name="T0" fmla="*/ 0 w 36"/>
                <a:gd name="T1" fmla="*/ 15 h 235"/>
                <a:gd name="T2" fmla="*/ 36 w 36"/>
                <a:gd name="T3" fmla="*/ 235 h 235"/>
                <a:gd name="T4" fmla="*/ 27 w 36"/>
                <a:gd name="T5" fmla="*/ 43 h 235"/>
                <a:gd name="T6" fmla="*/ 36 w 36"/>
                <a:gd name="T7" fmla="*/ 13 h 235"/>
                <a:gd name="T8" fmla="*/ 23 w 36"/>
                <a:gd name="T9" fmla="*/ 0 h 235"/>
                <a:gd name="T10" fmla="*/ 0 w 36"/>
                <a:gd name="T11" fmla="*/ 15 h 235"/>
                <a:gd name="T12" fmla="*/ 0 w 36"/>
                <a:gd name="T13" fmla="*/ 15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35"/>
                <a:gd name="T23" fmla="*/ 36 w 36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35">
                  <a:moveTo>
                    <a:pt x="0" y="15"/>
                  </a:moveTo>
                  <a:lnTo>
                    <a:pt x="36" y="235"/>
                  </a:lnTo>
                  <a:lnTo>
                    <a:pt x="27" y="43"/>
                  </a:lnTo>
                  <a:lnTo>
                    <a:pt x="36" y="13"/>
                  </a:lnTo>
                  <a:lnTo>
                    <a:pt x="2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61" name="Freeform 47">
              <a:extLst>
                <a:ext uri="{FF2B5EF4-FFF2-40B4-BE49-F238E27FC236}">
                  <a16:creationId xmlns:a16="http://schemas.microsoft.com/office/drawing/2014/main" xmlns="" id="{A57CCD25-B14F-48A0-8C44-896B1CDF8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" y="2091"/>
              <a:ext cx="27" cy="16"/>
            </a:xfrm>
            <a:custGeom>
              <a:avLst/>
              <a:gdLst>
                <a:gd name="T0" fmla="*/ 54 w 54"/>
                <a:gd name="T1" fmla="*/ 0 h 32"/>
                <a:gd name="T2" fmla="*/ 0 w 54"/>
                <a:gd name="T3" fmla="*/ 15 h 32"/>
                <a:gd name="T4" fmla="*/ 0 w 54"/>
                <a:gd name="T5" fmla="*/ 32 h 32"/>
                <a:gd name="T6" fmla="*/ 54 w 54"/>
                <a:gd name="T7" fmla="*/ 0 h 32"/>
                <a:gd name="T8" fmla="*/ 54 w 5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32"/>
                <a:gd name="T17" fmla="*/ 54 w 5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32">
                  <a:moveTo>
                    <a:pt x="54" y="0"/>
                  </a:moveTo>
                  <a:lnTo>
                    <a:pt x="0" y="15"/>
                  </a:lnTo>
                  <a:lnTo>
                    <a:pt x="0" y="3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62" name="Freeform 48">
              <a:extLst>
                <a:ext uri="{FF2B5EF4-FFF2-40B4-BE49-F238E27FC236}">
                  <a16:creationId xmlns:a16="http://schemas.microsoft.com/office/drawing/2014/main" xmlns="" id="{C921E387-E0BA-4346-B052-70BC35B64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317"/>
              <a:ext cx="76" cy="640"/>
            </a:xfrm>
            <a:custGeom>
              <a:avLst/>
              <a:gdLst>
                <a:gd name="T0" fmla="*/ 51 w 152"/>
                <a:gd name="T1" fmla="*/ 11 h 1281"/>
                <a:gd name="T2" fmla="*/ 72 w 152"/>
                <a:gd name="T3" fmla="*/ 24 h 1281"/>
                <a:gd name="T4" fmla="*/ 110 w 152"/>
                <a:gd name="T5" fmla="*/ 317 h 1281"/>
                <a:gd name="T6" fmla="*/ 152 w 152"/>
                <a:gd name="T7" fmla="*/ 710 h 1281"/>
                <a:gd name="T8" fmla="*/ 150 w 152"/>
                <a:gd name="T9" fmla="*/ 1281 h 1281"/>
                <a:gd name="T10" fmla="*/ 0 w 152"/>
                <a:gd name="T11" fmla="*/ 176 h 1281"/>
                <a:gd name="T12" fmla="*/ 15 w 152"/>
                <a:gd name="T13" fmla="*/ 1 h 1281"/>
                <a:gd name="T14" fmla="*/ 26 w 152"/>
                <a:gd name="T15" fmla="*/ 0 h 1281"/>
                <a:gd name="T16" fmla="*/ 51 w 152"/>
                <a:gd name="T17" fmla="*/ 11 h 1281"/>
                <a:gd name="T18" fmla="*/ 51 w 152"/>
                <a:gd name="T19" fmla="*/ 11 h 12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1281"/>
                <a:gd name="T32" fmla="*/ 152 w 152"/>
                <a:gd name="T33" fmla="*/ 1281 h 12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1281">
                  <a:moveTo>
                    <a:pt x="51" y="11"/>
                  </a:moveTo>
                  <a:lnTo>
                    <a:pt x="72" y="24"/>
                  </a:lnTo>
                  <a:lnTo>
                    <a:pt x="110" y="317"/>
                  </a:lnTo>
                  <a:lnTo>
                    <a:pt x="152" y="710"/>
                  </a:lnTo>
                  <a:lnTo>
                    <a:pt x="150" y="1281"/>
                  </a:lnTo>
                  <a:lnTo>
                    <a:pt x="0" y="176"/>
                  </a:lnTo>
                  <a:lnTo>
                    <a:pt x="15" y="1"/>
                  </a:lnTo>
                  <a:lnTo>
                    <a:pt x="26" y="0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63" name="Freeform 49">
              <a:extLst>
                <a:ext uri="{FF2B5EF4-FFF2-40B4-BE49-F238E27FC236}">
                  <a16:creationId xmlns:a16="http://schemas.microsoft.com/office/drawing/2014/main" xmlns="" id="{6C1513AA-7FBD-4F23-9526-FC201316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" y="2339"/>
              <a:ext cx="321" cy="1292"/>
            </a:xfrm>
            <a:custGeom>
              <a:avLst/>
              <a:gdLst>
                <a:gd name="T0" fmla="*/ 25 w 643"/>
                <a:gd name="T1" fmla="*/ 17 h 2585"/>
                <a:gd name="T2" fmla="*/ 0 w 643"/>
                <a:gd name="T3" fmla="*/ 194 h 2585"/>
                <a:gd name="T4" fmla="*/ 38 w 643"/>
                <a:gd name="T5" fmla="*/ 483 h 2585"/>
                <a:gd name="T6" fmla="*/ 143 w 643"/>
                <a:gd name="T7" fmla="*/ 785 h 2585"/>
                <a:gd name="T8" fmla="*/ 169 w 643"/>
                <a:gd name="T9" fmla="*/ 873 h 2585"/>
                <a:gd name="T10" fmla="*/ 215 w 643"/>
                <a:gd name="T11" fmla="*/ 1076 h 2585"/>
                <a:gd name="T12" fmla="*/ 240 w 643"/>
                <a:gd name="T13" fmla="*/ 1337 h 2585"/>
                <a:gd name="T14" fmla="*/ 217 w 643"/>
                <a:gd name="T15" fmla="*/ 1338 h 2585"/>
                <a:gd name="T16" fmla="*/ 274 w 643"/>
                <a:gd name="T17" fmla="*/ 1570 h 2585"/>
                <a:gd name="T18" fmla="*/ 299 w 643"/>
                <a:gd name="T19" fmla="*/ 1612 h 2585"/>
                <a:gd name="T20" fmla="*/ 301 w 643"/>
                <a:gd name="T21" fmla="*/ 1874 h 2585"/>
                <a:gd name="T22" fmla="*/ 323 w 643"/>
                <a:gd name="T23" fmla="*/ 1918 h 2585"/>
                <a:gd name="T24" fmla="*/ 270 w 643"/>
                <a:gd name="T25" fmla="*/ 2141 h 2585"/>
                <a:gd name="T26" fmla="*/ 247 w 643"/>
                <a:gd name="T27" fmla="*/ 2376 h 2585"/>
                <a:gd name="T28" fmla="*/ 175 w 643"/>
                <a:gd name="T29" fmla="*/ 2511 h 2585"/>
                <a:gd name="T30" fmla="*/ 177 w 643"/>
                <a:gd name="T31" fmla="*/ 2540 h 2585"/>
                <a:gd name="T32" fmla="*/ 179 w 643"/>
                <a:gd name="T33" fmla="*/ 2572 h 2585"/>
                <a:gd name="T34" fmla="*/ 204 w 643"/>
                <a:gd name="T35" fmla="*/ 2585 h 2585"/>
                <a:gd name="T36" fmla="*/ 323 w 643"/>
                <a:gd name="T37" fmla="*/ 2578 h 2585"/>
                <a:gd name="T38" fmla="*/ 403 w 643"/>
                <a:gd name="T39" fmla="*/ 2559 h 2585"/>
                <a:gd name="T40" fmla="*/ 447 w 643"/>
                <a:gd name="T41" fmla="*/ 2525 h 2585"/>
                <a:gd name="T42" fmla="*/ 455 w 643"/>
                <a:gd name="T43" fmla="*/ 2511 h 2585"/>
                <a:gd name="T44" fmla="*/ 489 w 643"/>
                <a:gd name="T45" fmla="*/ 2481 h 2585"/>
                <a:gd name="T46" fmla="*/ 475 w 643"/>
                <a:gd name="T47" fmla="*/ 2422 h 2585"/>
                <a:gd name="T48" fmla="*/ 494 w 643"/>
                <a:gd name="T49" fmla="*/ 2391 h 2585"/>
                <a:gd name="T50" fmla="*/ 470 w 643"/>
                <a:gd name="T51" fmla="*/ 2378 h 2585"/>
                <a:gd name="T52" fmla="*/ 550 w 643"/>
                <a:gd name="T53" fmla="*/ 2361 h 2585"/>
                <a:gd name="T54" fmla="*/ 555 w 643"/>
                <a:gd name="T55" fmla="*/ 1612 h 2585"/>
                <a:gd name="T56" fmla="*/ 538 w 643"/>
                <a:gd name="T57" fmla="*/ 1498 h 2585"/>
                <a:gd name="T58" fmla="*/ 534 w 643"/>
                <a:gd name="T59" fmla="*/ 1411 h 2585"/>
                <a:gd name="T60" fmla="*/ 635 w 643"/>
                <a:gd name="T61" fmla="*/ 1433 h 2585"/>
                <a:gd name="T62" fmla="*/ 643 w 643"/>
                <a:gd name="T63" fmla="*/ 1375 h 2585"/>
                <a:gd name="T64" fmla="*/ 597 w 643"/>
                <a:gd name="T65" fmla="*/ 1376 h 2585"/>
                <a:gd name="T66" fmla="*/ 405 w 643"/>
                <a:gd name="T67" fmla="*/ 859 h 2585"/>
                <a:gd name="T68" fmla="*/ 270 w 643"/>
                <a:gd name="T69" fmla="*/ 631 h 2585"/>
                <a:gd name="T70" fmla="*/ 156 w 643"/>
                <a:gd name="T71" fmla="*/ 187 h 2585"/>
                <a:gd name="T72" fmla="*/ 90 w 643"/>
                <a:gd name="T73" fmla="*/ 0 h 2585"/>
                <a:gd name="T74" fmla="*/ 25 w 643"/>
                <a:gd name="T75" fmla="*/ 17 h 2585"/>
                <a:gd name="T76" fmla="*/ 25 w 643"/>
                <a:gd name="T77" fmla="*/ 17 h 25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3"/>
                <a:gd name="T118" fmla="*/ 0 h 2585"/>
                <a:gd name="T119" fmla="*/ 643 w 643"/>
                <a:gd name="T120" fmla="*/ 2585 h 258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3" h="2585">
                  <a:moveTo>
                    <a:pt x="25" y="17"/>
                  </a:moveTo>
                  <a:lnTo>
                    <a:pt x="0" y="194"/>
                  </a:lnTo>
                  <a:lnTo>
                    <a:pt x="38" y="483"/>
                  </a:lnTo>
                  <a:lnTo>
                    <a:pt x="143" y="785"/>
                  </a:lnTo>
                  <a:lnTo>
                    <a:pt x="169" y="873"/>
                  </a:lnTo>
                  <a:lnTo>
                    <a:pt x="215" y="1076"/>
                  </a:lnTo>
                  <a:lnTo>
                    <a:pt x="240" y="1337"/>
                  </a:lnTo>
                  <a:lnTo>
                    <a:pt x="217" y="1338"/>
                  </a:lnTo>
                  <a:lnTo>
                    <a:pt x="274" y="1570"/>
                  </a:lnTo>
                  <a:lnTo>
                    <a:pt x="299" y="1612"/>
                  </a:lnTo>
                  <a:lnTo>
                    <a:pt x="301" y="1874"/>
                  </a:lnTo>
                  <a:lnTo>
                    <a:pt x="323" y="1918"/>
                  </a:lnTo>
                  <a:lnTo>
                    <a:pt x="270" y="2141"/>
                  </a:lnTo>
                  <a:lnTo>
                    <a:pt x="247" y="2376"/>
                  </a:lnTo>
                  <a:lnTo>
                    <a:pt x="175" y="2511"/>
                  </a:lnTo>
                  <a:lnTo>
                    <a:pt x="177" y="2540"/>
                  </a:lnTo>
                  <a:lnTo>
                    <a:pt x="179" y="2572"/>
                  </a:lnTo>
                  <a:lnTo>
                    <a:pt x="204" y="2585"/>
                  </a:lnTo>
                  <a:lnTo>
                    <a:pt x="323" y="2578"/>
                  </a:lnTo>
                  <a:lnTo>
                    <a:pt x="403" y="2559"/>
                  </a:lnTo>
                  <a:lnTo>
                    <a:pt x="447" y="2525"/>
                  </a:lnTo>
                  <a:lnTo>
                    <a:pt x="455" y="2511"/>
                  </a:lnTo>
                  <a:lnTo>
                    <a:pt x="489" y="2481"/>
                  </a:lnTo>
                  <a:lnTo>
                    <a:pt x="475" y="2422"/>
                  </a:lnTo>
                  <a:lnTo>
                    <a:pt x="494" y="2391"/>
                  </a:lnTo>
                  <a:lnTo>
                    <a:pt x="470" y="2378"/>
                  </a:lnTo>
                  <a:lnTo>
                    <a:pt x="550" y="2361"/>
                  </a:lnTo>
                  <a:lnTo>
                    <a:pt x="555" y="1612"/>
                  </a:lnTo>
                  <a:lnTo>
                    <a:pt x="538" y="1498"/>
                  </a:lnTo>
                  <a:lnTo>
                    <a:pt x="534" y="1411"/>
                  </a:lnTo>
                  <a:lnTo>
                    <a:pt x="635" y="1433"/>
                  </a:lnTo>
                  <a:lnTo>
                    <a:pt x="643" y="1375"/>
                  </a:lnTo>
                  <a:lnTo>
                    <a:pt x="597" y="1376"/>
                  </a:lnTo>
                  <a:lnTo>
                    <a:pt x="405" y="859"/>
                  </a:lnTo>
                  <a:lnTo>
                    <a:pt x="270" y="631"/>
                  </a:lnTo>
                  <a:lnTo>
                    <a:pt x="156" y="187"/>
                  </a:lnTo>
                  <a:lnTo>
                    <a:pt x="90" y="0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64" name="Freeform 50">
              <a:extLst>
                <a:ext uri="{FF2B5EF4-FFF2-40B4-BE49-F238E27FC236}">
                  <a16:creationId xmlns:a16="http://schemas.microsoft.com/office/drawing/2014/main" xmlns="" id="{C640E0AB-9693-471A-B715-767D51472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245"/>
              <a:ext cx="377" cy="680"/>
            </a:xfrm>
            <a:custGeom>
              <a:avLst/>
              <a:gdLst>
                <a:gd name="T0" fmla="*/ 0 w 755"/>
                <a:gd name="T1" fmla="*/ 184 h 1359"/>
                <a:gd name="T2" fmla="*/ 114 w 755"/>
                <a:gd name="T3" fmla="*/ 454 h 1359"/>
                <a:gd name="T4" fmla="*/ 156 w 755"/>
                <a:gd name="T5" fmla="*/ 612 h 1359"/>
                <a:gd name="T6" fmla="*/ 173 w 755"/>
                <a:gd name="T7" fmla="*/ 730 h 1359"/>
                <a:gd name="T8" fmla="*/ 177 w 755"/>
                <a:gd name="T9" fmla="*/ 834 h 1359"/>
                <a:gd name="T10" fmla="*/ 171 w 755"/>
                <a:gd name="T11" fmla="*/ 893 h 1359"/>
                <a:gd name="T12" fmla="*/ 225 w 755"/>
                <a:gd name="T13" fmla="*/ 903 h 1359"/>
                <a:gd name="T14" fmla="*/ 225 w 755"/>
                <a:gd name="T15" fmla="*/ 872 h 1359"/>
                <a:gd name="T16" fmla="*/ 209 w 755"/>
                <a:gd name="T17" fmla="*/ 802 h 1359"/>
                <a:gd name="T18" fmla="*/ 217 w 755"/>
                <a:gd name="T19" fmla="*/ 728 h 1359"/>
                <a:gd name="T20" fmla="*/ 230 w 755"/>
                <a:gd name="T21" fmla="*/ 713 h 1359"/>
                <a:gd name="T22" fmla="*/ 306 w 755"/>
                <a:gd name="T23" fmla="*/ 914 h 1359"/>
                <a:gd name="T24" fmla="*/ 514 w 755"/>
                <a:gd name="T25" fmla="*/ 1034 h 1359"/>
                <a:gd name="T26" fmla="*/ 755 w 755"/>
                <a:gd name="T27" fmla="*/ 1359 h 1359"/>
                <a:gd name="T28" fmla="*/ 749 w 755"/>
                <a:gd name="T29" fmla="*/ 1300 h 1359"/>
                <a:gd name="T30" fmla="*/ 582 w 755"/>
                <a:gd name="T31" fmla="*/ 1045 h 1359"/>
                <a:gd name="T32" fmla="*/ 512 w 755"/>
                <a:gd name="T33" fmla="*/ 990 h 1359"/>
                <a:gd name="T34" fmla="*/ 481 w 755"/>
                <a:gd name="T35" fmla="*/ 612 h 1359"/>
                <a:gd name="T36" fmla="*/ 538 w 755"/>
                <a:gd name="T37" fmla="*/ 623 h 1359"/>
                <a:gd name="T38" fmla="*/ 493 w 755"/>
                <a:gd name="T39" fmla="*/ 392 h 1359"/>
                <a:gd name="T40" fmla="*/ 477 w 755"/>
                <a:gd name="T41" fmla="*/ 350 h 1359"/>
                <a:gd name="T42" fmla="*/ 470 w 755"/>
                <a:gd name="T43" fmla="*/ 201 h 1359"/>
                <a:gd name="T44" fmla="*/ 424 w 755"/>
                <a:gd name="T45" fmla="*/ 175 h 1359"/>
                <a:gd name="T46" fmla="*/ 438 w 755"/>
                <a:gd name="T47" fmla="*/ 0 h 1359"/>
                <a:gd name="T48" fmla="*/ 409 w 755"/>
                <a:gd name="T49" fmla="*/ 89 h 1359"/>
                <a:gd name="T50" fmla="*/ 232 w 755"/>
                <a:gd name="T51" fmla="*/ 143 h 1359"/>
                <a:gd name="T52" fmla="*/ 90 w 755"/>
                <a:gd name="T53" fmla="*/ 179 h 1359"/>
                <a:gd name="T54" fmla="*/ 0 w 755"/>
                <a:gd name="T55" fmla="*/ 184 h 1359"/>
                <a:gd name="T56" fmla="*/ 0 w 755"/>
                <a:gd name="T57" fmla="*/ 184 h 13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5"/>
                <a:gd name="T88" fmla="*/ 0 h 1359"/>
                <a:gd name="T89" fmla="*/ 755 w 755"/>
                <a:gd name="T90" fmla="*/ 1359 h 13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5" h="1359">
                  <a:moveTo>
                    <a:pt x="0" y="184"/>
                  </a:moveTo>
                  <a:lnTo>
                    <a:pt x="114" y="454"/>
                  </a:lnTo>
                  <a:lnTo>
                    <a:pt x="156" y="612"/>
                  </a:lnTo>
                  <a:lnTo>
                    <a:pt x="173" y="730"/>
                  </a:lnTo>
                  <a:lnTo>
                    <a:pt x="177" y="834"/>
                  </a:lnTo>
                  <a:lnTo>
                    <a:pt x="171" y="893"/>
                  </a:lnTo>
                  <a:lnTo>
                    <a:pt x="225" y="903"/>
                  </a:lnTo>
                  <a:lnTo>
                    <a:pt x="225" y="872"/>
                  </a:lnTo>
                  <a:lnTo>
                    <a:pt x="209" y="802"/>
                  </a:lnTo>
                  <a:lnTo>
                    <a:pt x="217" y="728"/>
                  </a:lnTo>
                  <a:lnTo>
                    <a:pt x="230" y="713"/>
                  </a:lnTo>
                  <a:lnTo>
                    <a:pt x="306" y="914"/>
                  </a:lnTo>
                  <a:lnTo>
                    <a:pt x="514" y="1034"/>
                  </a:lnTo>
                  <a:lnTo>
                    <a:pt x="755" y="1359"/>
                  </a:lnTo>
                  <a:lnTo>
                    <a:pt x="749" y="1300"/>
                  </a:lnTo>
                  <a:lnTo>
                    <a:pt x="582" y="1045"/>
                  </a:lnTo>
                  <a:lnTo>
                    <a:pt x="512" y="990"/>
                  </a:lnTo>
                  <a:lnTo>
                    <a:pt x="481" y="612"/>
                  </a:lnTo>
                  <a:lnTo>
                    <a:pt x="538" y="623"/>
                  </a:lnTo>
                  <a:lnTo>
                    <a:pt x="493" y="392"/>
                  </a:lnTo>
                  <a:lnTo>
                    <a:pt x="477" y="350"/>
                  </a:lnTo>
                  <a:lnTo>
                    <a:pt x="470" y="201"/>
                  </a:lnTo>
                  <a:lnTo>
                    <a:pt x="424" y="175"/>
                  </a:lnTo>
                  <a:lnTo>
                    <a:pt x="438" y="0"/>
                  </a:lnTo>
                  <a:lnTo>
                    <a:pt x="409" y="89"/>
                  </a:lnTo>
                  <a:lnTo>
                    <a:pt x="232" y="143"/>
                  </a:lnTo>
                  <a:lnTo>
                    <a:pt x="90" y="179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65" name="Freeform 51">
              <a:extLst>
                <a:ext uri="{FF2B5EF4-FFF2-40B4-BE49-F238E27FC236}">
                  <a16:creationId xmlns:a16="http://schemas.microsoft.com/office/drawing/2014/main" xmlns="" id="{6FA75A0C-FA6C-449B-A2F2-89BC64FBA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3001"/>
              <a:ext cx="73" cy="46"/>
            </a:xfrm>
            <a:custGeom>
              <a:avLst/>
              <a:gdLst>
                <a:gd name="T0" fmla="*/ 0 w 147"/>
                <a:gd name="T1" fmla="*/ 65 h 91"/>
                <a:gd name="T2" fmla="*/ 78 w 147"/>
                <a:gd name="T3" fmla="*/ 46 h 91"/>
                <a:gd name="T4" fmla="*/ 78 w 147"/>
                <a:gd name="T5" fmla="*/ 91 h 91"/>
                <a:gd name="T6" fmla="*/ 147 w 147"/>
                <a:gd name="T7" fmla="*/ 72 h 91"/>
                <a:gd name="T8" fmla="*/ 109 w 147"/>
                <a:gd name="T9" fmla="*/ 0 h 91"/>
                <a:gd name="T10" fmla="*/ 0 w 147"/>
                <a:gd name="T11" fmla="*/ 65 h 91"/>
                <a:gd name="T12" fmla="*/ 0 w 147"/>
                <a:gd name="T13" fmla="*/ 65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91"/>
                <a:gd name="T23" fmla="*/ 147 w 147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91">
                  <a:moveTo>
                    <a:pt x="0" y="65"/>
                  </a:moveTo>
                  <a:lnTo>
                    <a:pt x="78" y="46"/>
                  </a:lnTo>
                  <a:lnTo>
                    <a:pt x="78" y="91"/>
                  </a:lnTo>
                  <a:lnTo>
                    <a:pt x="147" y="72"/>
                  </a:lnTo>
                  <a:lnTo>
                    <a:pt x="109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66" name="Freeform 52">
              <a:extLst>
                <a:ext uri="{FF2B5EF4-FFF2-40B4-BE49-F238E27FC236}">
                  <a16:creationId xmlns:a16="http://schemas.microsoft.com/office/drawing/2014/main" xmlns="" id="{B53825BB-B104-4B97-B7A4-53427B049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" y="2844"/>
              <a:ext cx="43" cy="138"/>
            </a:xfrm>
            <a:custGeom>
              <a:avLst/>
              <a:gdLst>
                <a:gd name="T0" fmla="*/ 78 w 86"/>
                <a:gd name="T1" fmla="*/ 276 h 276"/>
                <a:gd name="T2" fmla="*/ 86 w 86"/>
                <a:gd name="T3" fmla="*/ 173 h 276"/>
                <a:gd name="T4" fmla="*/ 8 w 86"/>
                <a:gd name="T5" fmla="*/ 0 h 276"/>
                <a:gd name="T6" fmla="*/ 0 w 86"/>
                <a:gd name="T7" fmla="*/ 59 h 276"/>
                <a:gd name="T8" fmla="*/ 51 w 86"/>
                <a:gd name="T9" fmla="*/ 189 h 276"/>
                <a:gd name="T10" fmla="*/ 78 w 86"/>
                <a:gd name="T11" fmla="*/ 276 h 276"/>
                <a:gd name="T12" fmla="*/ 78 w 86"/>
                <a:gd name="T13" fmla="*/ 276 h 2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276"/>
                <a:gd name="T23" fmla="*/ 86 w 86"/>
                <a:gd name="T24" fmla="*/ 276 h 2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276">
                  <a:moveTo>
                    <a:pt x="78" y="276"/>
                  </a:moveTo>
                  <a:lnTo>
                    <a:pt x="86" y="173"/>
                  </a:lnTo>
                  <a:lnTo>
                    <a:pt x="8" y="0"/>
                  </a:lnTo>
                  <a:lnTo>
                    <a:pt x="0" y="59"/>
                  </a:lnTo>
                  <a:lnTo>
                    <a:pt x="51" y="189"/>
                  </a:lnTo>
                  <a:lnTo>
                    <a:pt x="78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67" name="Freeform 53">
              <a:extLst>
                <a:ext uri="{FF2B5EF4-FFF2-40B4-BE49-F238E27FC236}">
                  <a16:creationId xmlns:a16="http://schemas.microsoft.com/office/drawing/2014/main" xmlns="" id="{A8576640-62F1-4AB8-A1AF-AE699EDD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2616"/>
              <a:ext cx="162" cy="407"/>
            </a:xfrm>
            <a:custGeom>
              <a:avLst/>
              <a:gdLst>
                <a:gd name="T0" fmla="*/ 0 w 323"/>
                <a:gd name="T1" fmla="*/ 0 h 814"/>
                <a:gd name="T2" fmla="*/ 72 w 323"/>
                <a:gd name="T3" fmla="*/ 348 h 814"/>
                <a:gd name="T4" fmla="*/ 323 w 323"/>
                <a:gd name="T5" fmla="*/ 782 h 814"/>
                <a:gd name="T6" fmla="*/ 158 w 323"/>
                <a:gd name="T7" fmla="*/ 814 h 814"/>
                <a:gd name="T8" fmla="*/ 51 w 323"/>
                <a:gd name="T9" fmla="*/ 350 h 814"/>
                <a:gd name="T10" fmla="*/ 0 w 323"/>
                <a:gd name="T11" fmla="*/ 0 h 814"/>
                <a:gd name="T12" fmla="*/ 0 w 323"/>
                <a:gd name="T13" fmla="*/ 0 h 8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"/>
                <a:gd name="T22" fmla="*/ 0 h 814"/>
                <a:gd name="T23" fmla="*/ 323 w 323"/>
                <a:gd name="T24" fmla="*/ 814 h 8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" h="814">
                  <a:moveTo>
                    <a:pt x="0" y="0"/>
                  </a:moveTo>
                  <a:lnTo>
                    <a:pt x="72" y="348"/>
                  </a:lnTo>
                  <a:lnTo>
                    <a:pt x="323" y="782"/>
                  </a:lnTo>
                  <a:lnTo>
                    <a:pt x="158" y="814"/>
                  </a:lnTo>
                  <a:lnTo>
                    <a:pt x="51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68" name="Freeform 54">
              <a:extLst>
                <a:ext uri="{FF2B5EF4-FFF2-40B4-BE49-F238E27FC236}">
                  <a16:creationId xmlns:a16="http://schemas.microsoft.com/office/drawing/2014/main" xmlns="" id="{F6FBF28E-922A-4CA3-AF71-6E03499DF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2909"/>
              <a:ext cx="50" cy="101"/>
            </a:xfrm>
            <a:custGeom>
              <a:avLst/>
              <a:gdLst>
                <a:gd name="T0" fmla="*/ 0 w 101"/>
                <a:gd name="T1" fmla="*/ 0 h 201"/>
                <a:gd name="T2" fmla="*/ 101 w 101"/>
                <a:gd name="T3" fmla="*/ 201 h 201"/>
                <a:gd name="T4" fmla="*/ 23 w 101"/>
                <a:gd name="T5" fmla="*/ 197 h 201"/>
                <a:gd name="T6" fmla="*/ 0 w 101"/>
                <a:gd name="T7" fmla="*/ 0 h 201"/>
                <a:gd name="T8" fmla="*/ 0 w 101"/>
                <a:gd name="T9" fmla="*/ 0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201"/>
                <a:gd name="T17" fmla="*/ 101 w 101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201">
                  <a:moveTo>
                    <a:pt x="0" y="0"/>
                  </a:moveTo>
                  <a:lnTo>
                    <a:pt x="101" y="201"/>
                  </a:lnTo>
                  <a:lnTo>
                    <a:pt x="23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69" name="Freeform 55">
              <a:extLst>
                <a:ext uri="{FF2B5EF4-FFF2-40B4-BE49-F238E27FC236}">
                  <a16:creationId xmlns:a16="http://schemas.microsoft.com/office/drawing/2014/main" xmlns="" id="{9B671ADB-E909-4DEA-B8B4-A580BC652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2993"/>
              <a:ext cx="398" cy="661"/>
            </a:xfrm>
            <a:custGeom>
              <a:avLst/>
              <a:gdLst>
                <a:gd name="T0" fmla="*/ 797 w 797"/>
                <a:gd name="T1" fmla="*/ 11 h 1321"/>
                <a:gd name="T2" fmla="*/ 779 w 797"/>
                <a:gd name="T3" fmla="*/ 99 h 1321"/>
                <a:gd name="T4" fmla="*/ 783 w 797"/>
                <a:gd name="T5" fmla="*/ 201 h 1321"/>
                <a:gd name="T6" fmla="*/ 768 w 797"/>
                <a:gd name="T7" fmla="*/ 333 h 1321"/>
                <a:gd name="T8" fmla="*/ 701 w 797"/>
                <a:gd name="T9" fmla="*/ 1186 h 1321"/>
                <a:gd name="T10" fmla="*/ 644 w 797"/>
                <a:gd name="T11" fmla="*/ 1175 h 1321"/>
                <a:gd name="T12" fmla="*/ 648 w 797"/>
                <a:gd name="T13" fmla="*/ 1249 h 1321"/>
                <a:gd name="T14" fmla="*/ 547 w 797"/>
                <a:gd name="T15" fmla="*/ 1268 h 1321"/>
                <a:gd name="T16" fmla="*/ 490 w 797"/>
                <a:gd name="T17" fmla="*/ 1270 h 1321"/>
                <a:gd name="T18" fmla="*/ 458 w 797"/>
                <a:gd name="T19" fmla="*/ 1275 h 1321"/>
                <a:gd name="T20" fmla="*/ 445 w 797"/>
                <a:gd name="T21" fmla="*/ 1243 h 1321"/>
                <a:gd name="T22" fmla="*/ 403 w 797"/>
                <a:gd name="T23" fmla="*/ 1262 h 1321"/>
                <a:gd name="T24" fmla="*/ 346 w 797"/>
                <a:gd name="T25" fmla="*/ 1294 h 1321"/>
                <a:gd name="T26" fmla="*/ 302 w 797"/>
                <a:gd name="T27" fmla="*/ 1310 h 1321"/>
                <a:gd name="T28" fmla="*/ 259 w 797"/>
                <a:gd name="T29" fmla="*/ 1311 h 1321"/>
                <a:gd name="T30" fmla="*/ 114 w 797"/>
                <a:gd name="T31" fmla="*/ 1321 h 1321"/>
                <a:gd name="T32" fmla="*/ 2 w 797"/>
                <a:gd name="T33" fmla="*/ 1296 h 1321"/>
                <a:gd name="T34" fmla="*/ 0 w 797"/>
                <a:gd name="T35" fmla="*/ 1283 h 1321"/>
                <a:gd name="T36" fmla="*/ 10 w 797"/>
                <a:gd name="T37" fmla="*/ 1268 h 1321"/>
                <a:gd name="T38" fmla="*/ 40 w 797"/>
                <a:gd name="T39" fmla="*/ 1237 h 1321"/>
                <a:gd name="T40" fmla="*/ 65 w 797"/>
                <a:gd name="T41" fmla="*/ 1222 h 1321"/>
                <a:gd name="T42" fmla="*/ 129 w 797"/>
                <a:gd name="T43" fmla="*/ 1215 h 1321"/>
                <a:gd name="T44" fmla="*/ 221 w 797"/>
                <a:gd name="T45" fmla="*/ 1182 h 1321"/>
                <a:gd name="T46" fmla="*/ 259 w 797"/>
                <a:gd name="T47" fmla="*/ 1121 h 1321"/>
                <a:gd name="T48" fmla="*/ 291 w 797"/>
                <a:gd name="T49" fmla="*/ 1091 h 1321"/>
                <a:gd name="T50" fmla="*/ 373 w 797"/>
                <a:gd name="T51" fmla="*/ 941 h 1321"/>
                <a:gd name="T52" fmla="*/ 397 w 797"/>
                <a:gd name="T53" fmla="*/ 924 h 1321"/>
                <a:gd name="T54" fmla="*/ 426 w 797"/>
                <a:gd name="T55" fmla="*/ 836 h 1321"/>
                <a:gd name="T56" fmla="*/ 413 w 797"/>
                <a:gd name="T57" fmla="*/ 806 h 1321"/>
                <a:gd name="T58" fmla="*/ 432 w 797"/>
                <a:gd name="T59" fmla="*/ 747 h 1321"/>
                <a:gd name="T60" fmla="*/ 443 w 797"/>
                <a:gd name="T61" fmla="*/ 557 h 1321"/>
                <a:gd name="T62" fmla="*/ 445 w 797"/>
                <a:gd name="T63" fmla="*/ 352 h 1321"/>
                <a:gd name="T64" fmla="*/ 426 w 797"/>
                <a:gd name="T65" fmla="*/ 0 h 1321"/>
                <a:gd name="T66" fmla="*/ 517 w 797"/>
                <a:gd name="T67" fmla="*/ 28 h 1321"/>
                <a:gd name="T68" fmla="*/ 797 w 797"/>
                <a:gd name="T69" fmla="*/ 11 h 1321"/>
                <a:gd name="T70" fmla="*/ 797 w 797"/>
                <a:gd name="T71" fmla="*/ 11 h 13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7"/>
                <a:gd name="T109" fmla="*/ 0 h 1321"/>
                <a:gd name="T110" fmla="*/ 797 w 797"/>
                <a:gd name="T111" fmla="*/ 1321 h 13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7" h="1321">
                  <a:moveTo>
                    <a:pt x="797" y="11"/>
                  </a:moveTo>
                  <a:lnTo>
                    <a:pt x="779" y="99"/>
                  </a:lnTo>
                  <a:lnTo>
                    <a:pt x="783" y="201"/>
                  </a:lnTo>
                  <a:lnTo>
                    <a:pt x="768" y="333"/>
                  </a:lnTo>
                  <a:lnTo>
                    <a:pt x="701" y="1186"/>
                  </a:lnTo>
                  <a:lnTo>
                    <a:pt x="644" y="1175"/>
                  </a:lnTo>
                  <a:lnTo>
                    <a:pt x="648" y="1249"/>
                  </a:lnTo>
                  <a:lnTo>
                    <a:pt x="547" y="1268"/>
                  </a:lnTo>
                  <a:lnTo>
                    <a:pt x="490" y="1270"/>
                  </a:lnTo>
                  <a:lnTo>
                    <a:pt x="458" y="1275"/>
                  </a:lnTo>
                  <a:lnTo>
                    <a:pt x="445" y="1243"/>
                  </a:lnTo>
                  <a:lnTo>
                    <a:pt x="403" y="1262"/>
                  </a:lnTo>
                  <a:lnTo>
                    <a:pt x="346" y="1294"/>
                  </a:lnTo>
                  <a:lnTo>
                    <a:pt x="302" y="1310"/>
                  </a:lnTo>
                  <a:lnTo>
                    <a:pt x="259" y="1311"/>
                  </a:lnTo>
                  <a:lnTo>
                    <a:pt x="114" y="1321"/>
                  </a:lnTo>
                  <a:lnTo>
                    <a:pt x="2" y="1296"/>
                  </a:lnTo>
                  <a:lnTo>
                    <a:pt x="0" y="1283"/>
                  </a:lnTo>
                  <a:lnTo>
                    <a:pt x="10" y="1268"/>
                  </a:lnTo>
                  <a:lnTo>
                    <a:pt x="40" y="1237"/>
                  </a:lnTo>
                  <a:lnTo>
                    <a:pt x="65" y="1222"/>
                  </a:lnTo>
                  <a:lnTo>
                    <a:pt x="129" y="1215"/>
                  </a:lnTo>
                  <a:lnTo>
                    <a:pt x="221" y="1182"/>
                  </a:lnTo>
                  <a:lnTo>
                    <a:pt x="259" y="1121"/>
                  </a:lnTo>
                  <a:lnTo>
                    <a:pt x="291" y="1091"/>
                  </a:lnTo>
                  <a:lnTo>
                    <a:pt x="373" y="941"/>
                  </a:lnTo>
                  <a:lnTo>
                    <a:pt x="397" y="924"/>
                  </a:lnTo>
                  <a:lnTo>
                    <a:pt x="426" y="836"/>
                  </a:lnTo>
                  <a:lnTo>
                    <a:pt x="413" y="806"/>
                  </a:lnTo>
                  <a:lnTo>
                    <a:pt x="432" y="747"/>
                  </a:lnTo>
                  <a:lnTo>
                    <a:pt x="443" y="557"/>
                  </a:lnTo>
                  <a:lnTo>
                    <a:pt x="445" y="352"/>
                  </a:lnTo>
                  <a:lnTo>
                    <a:pt x="426" y="0"/>
                  </a:lnTo>
                  <a:lnTo>
                    <a:pt x="517" y="28"/>
                  </a:lnTo>
                  <a:lnTo>
                    <a:pt x="79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70" name="Freeform 56">
              <a:extLst>
                <a:ext uri="{FF2B5EF4-FFF2-40B4-BE49-F238E27FC236}">
                  <a16:creationId xmlns:a16="http://schemas.microsoft.com/office/drawing/2014/main" xmlns="" id="{BF8B76F6-0465-499D-A8F7-AE0027E4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1642"/>
              <a:ext cx="52" cy="41"/>
            </a:xfrm>
            <a:custGeom>
              <a:avLst/>
              <a:gdLst>
                <a:gd name="T0" fmla="*/ 0 w 103"/>
                <a:gd name="T1" fmla="*/ 0 h 82"/>
                <a:gd name="T2" fmla="*/ 53 w 103"/>
                <a:gd name="T3" fmla="*/ 55 h 82"/>
                <a:gd name="T4" fmla="*/ 103 w 103"/>
                <a:gd name="T5" fmla="*/ 70 h 82"/>
                <a:gd name="T6" fmla="*/ 78 w 103"/>
                <a:gd name="T7" fmla="*/ 82 h 82"/>
                <a:gd name="T8" fmla="*/ 49 w 103"/>
                <a:gd name="T9" fmla="*/ 66 h 82"/>
                <a:gd name="T10" fmla="*/ 0 w 103"/>
                <a:gd name="T11" fmla="*/ 0 h 82"/>
                <a:gd name="T12" fmla="*/ 0 w 103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82"/>
                <a:gd name="T23" fmla="*/ 103 w 103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82">
                  <a:moveTo>
                    <a:pt x="0" y="0"/>
                  </a:moveTo>
                  <a:lnTo>
                    <a:pt x="53" y="55"/>
                  </a:lnTo>
                  <a:lnTo>
                    <a:pt x="103" y="70"/>
                  </a:lnTo>
                  <a:lnTo>
                    <a:pt x="78" y="82"/>
                  </a:lnTo>
                  <a:lnTo>
                    <a:pt x="49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71" name="Freeform 57">
              <a:extLst>
                <a:ext uri="{FF2B5EF4-FFF2-40B4-BE49-F238E27FC236}">
                  <a16:creationId xmlns:a16="http://schemas.microsoft.com/office/drawing/2014/main" xmlns="" id="{4F1636AC-97FA-4C11-B5BA-C4532D5A3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2241"/>
              <a:ext cx="12" cy="29"/>
            </a:xfrm>
            <a:custGeom>
              <a:avLst/>
              <a:gdLst>
                <a:gd name="T0" fmla="*/ 8 w 23"/>
                <a:gd name="T1" fmla="*/ 0 h 59"/>
                <a:gd name="T2" fmla="*/ 0 w 23"/>
                <a:gd name="T3" fmla="*/ 59 h 59"/>
                <a:gd name="T4" fmla="*/ 23 w 23"/>
                <a:gd name="T5" fmla="*/ 44 h 59"/>
                <a:gd name="T6" fmla="*/ 8 w 23"/>
                <a:gd name="T7" fmla="*/ 0 h 59"/>
                <a:gd name="T8" fmla="*/ 8 w 23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9"/>
                <a:gd name="T17" fmla="*/ 23 w 2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9">
                  <a:moveTo>
                    <a:pt x="8" y="0"/>
                  </a:moveTo>
                  <a:lnTo>
                    <a:pt x="0" y="59"/>
                  </a:lnTo>
                  <a:lnTo>
                    <a:pt x="23" y="4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72" name="Freeform 58">
              <a:extLst>
                <a:ext uri="{FF2B5EF4-FFF2-40B4-BE49-F238E27FC236}">
                  <a16:creationId xmlns:a16="http://schemas.microsoft.com/office/drawing/2014/main" xmlns="" id="{5C6694DC-47C6-447F-866E-F79A8D3F9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2343"/>
              <a:ext cx="22" cy="31"/>
            </a:xfrm>
            <a:custGeom>
              <a:avLst/>
              <a:gdLst>
                <a:gd name="T0" fmla="*/ 31 w 46"/>
                <a:gd name="T1" fmla="*/ 0 h 61"/>
                <a:gd name="T2" fmla="*/ 32 w 46"/>
                <a:gd name="T3" fmla="*/ 28 h 61"/>
                <a:gd name="T4" fmla="*/ 0 w 46"/>
                <a:gd name="T5" fmla="*/ 61 h 61"/>
                <a:gd name="T6" fmla="*/ 23 w 46"/>
                <a:gd name="T7" fmla="*/ 61 h 61"/>
                <a:gd name="T8" fmla="*/ 46 w 46"/>
                <a:gd name="T9" fmla="*/ 42 h 61"/>
                <a:gd name="T10" fmla="*/ 44 w 46"/>
                <a:gd name="T11" fmla="*/ 26 h 61"/>
                <a:gd name="T12" fmla="*/ 31 w 46"/>
                <a:gd name="T13" fmla="*/ 0 h 61"/>
                <a:gd name="T14" fmla="*/ 31 w 46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61"/>
                <a:gd name="T26" fmla="*/ 46 w 46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61">
                  <a:moveTo>
                    <a:pt x="31" y="0"/>
                  </a:moveTo>
                  <a:lnTo>
                    <a:pt x="32" y="28"/>
                  </a:lnTo>
                  <a:lnTo>
                    <a:pt x="0" y="61"/>
                  </a:lnTo>
                  <a:lnTo>
                    <a:pt x="23" y="61"/>
                  </a:lnTo>
                  <a:lnTo>
                    <a:pt x="46" y="42"/>
                  </a:lnTo>
                  <a:lnTo>
                    <a:pt x="44" y="2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73" name="Freeform 59">
              <a:extLst>
                <a:ext uri="{FF2B5EF4-FFF2-40B4-BE49-F238E27FC236}">
                  <a16:creationId xmlns:a16="http://schemas.microsoft.com/office/drawing/2014/main" xmlns="" id="{50C6C2BA-5A39-4675-A457-59AEC04B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" y="2483"/>
              <a:ext cx="33" cy="36"/>
            </a:xfrm>
            <a:custGeom>
              <a:avLst/>
              <a:gdLst>
                <a:gd name="T0" fmla="*/ 9 w 66"/>
                <a:gd name="T1" fmla="*/ 0 h 72"/>
                <a:gd name="T2" fmla="*/ 32 w 66"/>
                <a:gd name="T3" fmla="*/ 13 h 72"/>
                <a:gd name="T4" fmla="*/ 21 w 66"/>
                <a:gd name="T5" fmla="*/ 29 h 72"/>
                <a:gd name="T6" fmla="*/ 23 w 66"/>
                <a:gd name="T7" fmla="*/ 59 h 72"/>
                <a:gd name="T8" fmla="*/ 0 w 66"/>
                <a:gd name="T9" fmla="*/ 59 h 72"/>
                <a:gd name="T10" fmla="*/ 25 w 66"/>
                <a:gd name="T11" fmla="*/ 72 h 72"/>
                <a:gd name="T12" fmla="*/ 55 w 66"/>
                <a:gd name="T13" fmla="*/ 53 h 72"/>
                <a:gd name="T14" fmla="*/ 66 w 66"/>
                <a:gd name="T15" fmla="*/ 38 h 72"/>
                <a:gd name="T16" fmla="*/ 55 w 66"/>
                <a:gd name="T17" fmla="*/ 10 h 72"/>
                <a:gd name="T18" fmla="*/ 9 w 66"/>
                <a:gd name="T19" fmla="*/ 0 h 72"/>
                <a:gd name="T20" fmla="*/ 9 w 66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72"/>
                <a:gd name="T35" fmla="*/ 66 w 66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72">
                  <a:moveTo>
                    <a:pt x="9" y="0"/>
                  </a:moveTo>
                  <a:lnTo>
                    <a:pt x="32" y="13"/>
                  </a:lnTo>
                  <a:lnTo>
                    <a:pt x="21" y="29"/>
                  </a:lnTo>
                  <a:lnTo>
                    <a:pt x="23" y="59"/>
                  </a:lnTo>
                  <a:lnTo>
                    <a:pt x="0" y="59"/>
                  </a:lnTo>
                  <a:lnTo>
                    <a:pt x="25" y="72"/>
                  </a:lnTo>
                  <a:lnTo>
                    <a:pt x="55" y="53"/>
                  </a:lnTo>
                  <a:lnTo>
                    <a:pt x="66" y="38"/>
                  </a:lnTo>
                  <a:lnTo>
                    <a:pt x="55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74" name="Freeform 60">
              <a:extLst>
                <a:ext uri="{FF2B5EF4-FFF2-40B4-BE49-F238E27FC236}">
                  <a16:creationId xmlns:a16="http://schemas.microsoft.com/office/drawing/2014/main" xmlns="" id="{98B7AD80-3466-4917-8912-573DB415B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2167"/>
              <a:ext cx="33" cy="21"/>
            </a:xfrm>
            <a:custGeom>
              <a:avLst/>
              <a:gdLst>
                <a:gd name="T0" fmla="*/ 0 w 67"/>
                <a:gd name="T1" fmla="*/ 0 h 44"/>
                <a:gd name="T2" fmla="*/ 67 w 67"/>
                <a:gd name="T3" fmla="*/ 42 h 44"/>
                <a:gd name="T4" fmla="*/ 52 w 67"/>
                <a:gd name="T5" fmla="*/ 44 h 44"/>
                <a:gd name="T6" fmla="*/ 0 w 67"/>
                <a:gd name="T7" fmla="*/ 19 h 44"/>
                <a:gd name="T8" fmla="*/ 0 w 67"/>
                <a:gd name="T9" fmla="*/ 0 h 44"/>
                <a:gd name="T10" fmla="*/ 0 w 67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44"/>
                <a:gd name="T20" fmla="*/ 67 w 67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44">
                  <a:moveTo>
                    <a:pt x="0" y="0"/>
                  </a:moveTo>
                  <a:lnTo>
                    <a:pt x="67" y="42"/>
                  </a:lnTo>
                  <a:lnTo>
                    <a:pt x="52" y="44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75" name="Freeform 61">
              <a:extLst>
                <a:ext uri="{FF2B5EF4-FFF2-40B4-BE49-F238E27FC236}">
                  <a16:creationId xmlns:a16="http://schemas.microsoft.com/office/drawing/2014/main" xmlns="" id="{3DF15774-0AE3-4063-9912-A1A9F68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1915"/>
              <a:ext cx="73" cy="96"/>
            </a:xfrm>
            <a:custGeom>
              <a:avLst/>
              <a:gdLst>
                <a:gd name="T0" fmla="*/ 0 w 144"/>
                <a:gd name="T1" fmla="*/ 0 h 192"/>
                <a:gd name="T2" fmla="*/ 144 w 144"/>
                <a:gd name="T3" fmla="*/ 63 h 192"/>
                <a:gd name="T4" fmla="*/ 70 w 144"/>
                <a:gd name="T5" fmla="*/ 192 h 192"/>
                <a:gd name="T6" fmla="*/ 43 w 144"/>
                <a:gd name="T7" fmla="*/ 149 h 192"/>
                <a:gd name="T8" fmla="*/ 100 w 144"/>
                <a:gd name="T9" fmla="*/ 118 h 192"/>
                <a:gd name="T10" fmla="*/ 0 w 144"/>
                <a:gd name="T11" fmla="*/ 0 h 192"/>
                <a:gd name="T12" fmla="*/ 0 w 144"/>
                <a:gd name="T13" fmla="*/ 0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192"/>
                <a:gd name="T23" fmla="*/ 144 w 144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192">
                  <a:moveTo>
                    <a:pt x="0" y="0"/>
                  </a:moveTo>
                  <a:lnTo>
                    <a:pt x="144" y="63"/>
                  </a:lnTo>
                  <a:lnTo>
                    <a:pt x="70" y="192"/>
                  </a:lnTo>
                  <a:lnTo>
                    <a:pt x="43" y="149"/>
                  </a:lnTo>
                  <a:lnTo>
                    <a:pt x="10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76" name="Freeform 62">
              <a:extLst>
                <a:ext uri="{FF2B5EF4-FFF2-40B4-BE49-F238E27FC236}">
                  <a16:creationId xmlns:a16="http://schemas.microsoft.com/office/drawing/2014/main" xmlns="" id="{A6851752-C93B-44B6-970A-E6806FE24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1540"/>
              <a:ext cx="33" cy="85"/>
            </a:xfrm>
            <a:custGeom>
              <a:avLst/>
              <a:gdLst>
                <a:gd name="T0" fmla="*/ 64 w 64"/>
                <a:gd name="T1" fmla="*/ 0 h 169"/>
                <a:gd name="T2" fmla="*/ 0 w 64"/>
                <a:gd name="T3" fmla="*/ 169 h 169"/>
                <a:gd name="T4" fmla="*/ 64 w 64"/>
                <a:gd name="T5" fmla="*/ 108 h 169"/>
                <a:gd name="T6" fmla="*/ 36 w 64"/>
                <a:gd name="T7" fmla="*/ 108 h 169"/>
                <a:gd name="T8" fmla="*/ 64 w 64"/>
                <a:gd name="T9" fmla="*/ 0 h 169"/>
                <a:gd name="T10" fmla="*/ 64 w 64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9"/>
                <a:gd name="T20" fmla="*/ 64 w 64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9">
                  <a:moveTo>
                    <a:pt x="64" y="0"/>
                  </a:moveTo>
                  <a:lnTo>
                    <a:pt x="0" y="169"/>
                  </a:lnTo>
                  <a:lnTo>
                    <a:pt x="64" y="108"/>
                  </a:lnTo>
                  <a:lnTo>
                    <a:pt x="36" y="10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77" name="Freeform 63">
              <a:extLst>
                <a:ext uri="{FF2B5EF4-FFF2-40B4-BE49-F238E27FC236}">
                  <a16:creationId xmlns:a16="http://schemas.microsoft.com/office/drawing/2014/main" xmlns="" id="{730BF65C-964F-4BC3-9471-D7DC9D198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632"/>
              <a:ext cx="111" cy="88"/>
            </a:xfrm>
            <a:custGeom>
              <a:avLst/>
              <a:gdLst>
                <a:gd name="T0" fmla="*/ 0 w 222"/>
                <a:gd name="T1" fmla="*/ 0 h 175"/>
                <a:gd name="T2" fmla="*/ 80 w 222"/>
                <a:gd name="T3" fmla="*/ 114 h 175"/>
                <a:gd name="T4" fmla="*/ 89 w 222"/>
                <a:gd name="T5" fmla="*/ 118 h 175"/>
                <a:gd name="T6" fmla="*/ 97 w 222"/>
                <a:gd name="T7" fmla="*/ 139 h 175"/>
                <a:gd name="T8" fmla="*/ 99 w 222"/>
                <a:gd name="T9" fmla="*/ 114 h 175"/>
                <a:gd name="T10" fmla="*/ 112 w 222"/>
                <a:gd name="T11" fmla="*/ 97 h 175"/>
                <a:gd name="T12" fmla="*/ 141 w 222"/>
                <a:gd name="T13" fmla="*/ 89 h 175"/>
                <a:gd name="T14" fmla="*/ 175 w 222"/>
                <a:gd name="T15" fmla="*/ 93 h 175"/>
                <a:gd name="T16" fmla="*/ 198 w 222"/>
                <a:gd name="T17" fmla="*/ 104 h 175"/>
                <a:gd name="T18" fmla="*/ 209 w 222"/>
                <a:gd name="T19" fmla="*/ 125 h 175"/>
                <a:gd name="T20" fmla="*/ 205 w 222"/>
                <a:gd name="T21" fmla="*/ 144 h 175"/>
                <a:gd name="T22" fmla="*/ 190 w 222"/>
                <a:gd name="T23" fmla="*/ 163 h 175"/>
                <a:gd name="T24" fmla="*/ 171 w 222"/>
                <a:gd name="T25" fmla="*/ 171 h 175"/>
                <a:gd name="T26" fmla="*/ 144 w 222"/>
                <a:gd name="T27" fmla="*/ 171 h 175"/>
                <a:gd name="T28" fmla="*/ 146 w 222"/>
                <a:gd name="T29" fmla="*/ 175 h 175"/>
                <a:gd name="T30" fmla="*/ 175 w 222"/>
                <a:gd name="T31" fmla="*/ 175 h 175"/>
                <a:gd name="T32" fmla="*/ 200 w 222"/>
                <a:gd name="T33" fmla="*/ 163 h 175"/>
                <a:gd name="T34" fmla="*/ 222 w 222"/>
                <a:gd name="T35" fmla="*/ 141 h 175"/>
                <a:gd name="T36" fmla="*/ 217 w 222"/>
                <a:gd name="T37" fmla="*/ 104 h 175"/>
                <a:gd name="T38" fmla="*/ 181 w 222"/>
                <a:gd name="T39" fmla="*/ 87 h 175"/>
                <a:gd name="T40" fmla="*/ 156 w 222"/>
                <a:gd name="T41" fmla="*/ 80 h 175"/>
                <a:gd name="T42" fmla="*/ 127 w 222"/>
                <a:gd name="T43" fmla="*/ 84 h 175"/>
                <a:gd name="T44" fmla="*/ 110 w 222"/>
                <a:gd name="T45" fmla="*/ 93 h 175"/>
                <a:gd name="T46" fmla="*/ 95 w 222"/>
                <a:gd name="T47" fmla="*/ 110 h 175"/>
                <a:gd name="T48" fmla="*/ 80 w 222"/>
                <a:gd name="T49" fmla="*/ 104 h 175"/>
                <a:gd name="T50" fmla="*/ 0 w 222"/>
                <a:gd name="T51" fmla="*/ 0 h 175"/>
                <a:gd name="T52" fmla="*/ 0 w 222"/>
                <a:gd name="T53" fmla="*/ 0 h 1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2"/>
                <a:gd name="T82" fmla="*/ 0 h 175"/>
                <a:gd name="T83" fmla="*/ 222 w 222"/>
                <a:gd name="T84" fmla="*/ 175 h 17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2" h="175">
                  <a:moveTo>
                    <a:pt x="0" y="0"/>
                  </a:moveTo>
                  <a:lnTo>
                    <a:pt x="80" y="114"/>
                  </a:lnTo>
                  <a:lnTo>
                    <a:pt x="89" y="118"/>
                  </a:lnTo>
                  <a:lnTo>
                    <a:pt x="97" y="139"/>
                  </a:lnTo>
                  <a:lnTo>
                    <a:pt x="99" y="114"/>
                  </a:lnTo>
                  <a:lnTo>
                    <a:pt x="112" y="97"/>
                  </a:lnTo>
                  <a:lnTo>
                    <a:pt x="141" y="89"/>
                  </a:lnTo>
                  <a:lnTo>
                    <a:pt x="175" y="93"/>
                  </a:lnTo>
                  <a:lnTo>
                    <a:pt x="198" y="104"/>
                  </a:lnTo>
                  <a:lnTo>
                    <a:pt x="209" y="125"/>
                  </a:lnTo>
                  <a:lnTo>
                    <a:pt x="205" y="144"/>
                  </a:lnTo>
                  <a:lnTo>
                    <a:pt x="190" y="163"/>
                  </a:lnTo>
                  <a:lnTo>
                    <a:pt x="171" y="171"/>
                  </a:lnTo>
                  <a:lnTo>
                    <a:pt x="144" y="171"/>
                  </a:lnTo>
                  <a:lnTo>
                    <a:pt x="146" y="175"/>
                  </a:lnTo>
                  <a:lnTo>
                    <a:pt x="175" y="175"/>
                  </a:lnTo>
                  <a:lnTo>
                    <a:pt x="200" y="163"/>
                  </a:lnTo>
                  <a:lnTo>
                    <a:pt x="222" y="141"/>
                  </a:lnTo>
                  <a:lnTo>
                    <a:pt x="217" y="104"/>
                  </a:lnTo>
                  <a:lnTo>
                    <a:pt x="181" y="87"/>
                  </a:lnTo>
                  <a:lnTo>
                    <a:pt x="156" y="80"/>
                  </a:lnTo>
                  <a:lnTo>
                    <a:pt x="127" y="84"/>
                  </a:lnTo>
                  <a:lnTo>
                    <a:pt x="110" y="93"/>
                  </a:lnTo>
                  <a:lnTo>
                    <a:pt x="95" y="110"/>
                  </a:lnTo>
                  <a:lnTo>
                    <a:pt x="8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978" name="Freeform 64">
              <a:extLst>
                <a:ext uri="{FF2B5EF4-FFF2-40B4-BE49-F238E27FC236}">
                  <a16:creationId xmlns:a16="http://schemas.microsoft.com/office/drawing/2014/main" xmlns="" id="{D926AE3A-8ED9-49D9-AEA0-C677DBEFB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672"/>
              <a:ext cx="27" cy="52"/>
            </a:xfrm>
            <a:custGeom>
              <a:avLst/>
              <a:gdLst>
                <a:gd name="T0" fmla="*/ 21 w 53"/>
                <a:gd name="T1" fmla="*/ 24 h 102"/>
                <a:gd name="T2" fmla="*/ 40 w 53"/>
                <a:gd name="T3" fmla="*/ 38 h 102"/>
                <a:gd name="T4" fmla="*/ 49 w 53"/>
                <a:gd name="T5" fmla="*/ 53 h 102"/>
                <a:gd name="T6" fmla="*/ 44 w 53"/>
                <a:gd name="T7" fmla="*/ 70 h 102"/>
                <a:gd name="T8" fmla="*/ 30 w 53"/>
                <a:gd name="T9" fmla="*/ 83 h 102"/>
                <a:gd name="T10" fmla="*/ 0 w 53"/>
                <a:gd name="T11" fmla="*/ 93 h 102"/>
                <a:gd name="T12" fmla="*/ 0 w 53"/>
                <a:gd name="T13" fmla="*/ 102 h 102"/>
                <a:gd name="T14" fmla="*/ 30 w 53"/>
                <a:gd name="T15" fmla="*/ 89 h 102"/>
                <a:gd name="T16" fmla="*/ 49 w 53"/>
                <a:gd name="T17" fmla="*/ 76 h 102"/>
                <a:gd name="T18" fmla="*/ 53 w 53"/>
                <a:gd name="T19" fmla="*/ 53 h 102"/>
                <a:gd name="T20" fmla="*/ 30 w 53"/>
                <a:gd name="T21" fmla="*/ 0 h 102"/>
                <a:gd name="T22" fmla="*/ 40 w 53"/>
                <a:gd name="T23" fmla="*/ 30 h 102"/>
                <a:gd name="T24" fmla="*/ 17 w 53"/>
                <a:gd name="T25" fmla="*/ 21 h 102"/>
                <a:gd name="T26" fmla="*/ 21 w 53"/>
                <a:gd name="T27" fmla="*/ 24 h 102"/>
                <a:gd name="T28" fmla="*/ 21 w 53"/>
                <a:gd name="T29" fmla="*/ 24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"/>
                <a:gd name="T46" fmla="*/ 0 h 102"/>
                <a:gd name="T47" fmla="*/ 53 w 53"/>
                <a:gd name="T48" fmla="*/ 102 h 10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" h="102">
                  <a:moveTo>
                    <a:pt x="21" y="24"/>
                  </a:moveTo>
                  <a:lnTo>
                    <a:pt x="40" y="38"/>
                  </a:lnTo>
                  <a:lnTo>
                    <a:pt x="49" y="53"/>
                  </a:lnTo>
                  <a:lnTo>
                    <a:pt x="44" y="70"/>
                  </a:lnTo>
                  <a:lnTo>
                    <a:pt x="30" y="83"/>
                  </a:lnTo>
                  <a:lnTo>
                    <a:pt x="0" y="93"/>
                  </a:lnTo>
                  <a:lnTo>
                    <a:pt x="0" y="102"/>
                  </a:lnTo>
                  <a:lnTo>
                    <a:pt x="30" y="89"/>
                  </a:lnTo>
                  <a:lnTo>
                    <a:pt x="49" y="76"/>
                  </a:lnTo>
                  <a:lnTo>
                    <a:pt x="53" y="53"/>
                  </a:lnTo>
                  <a:lnTo>
                    <a:pt x="30" y="0"/>
                  </a:lnTo>
                  <a:lnTo>
                    <a:pt x="40" y="30"/>
                  </a:lnTo>
                  <a:lnTo>
                    <a:pt x="17" y="21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sp>
        <p:nvSpPr>
          <p:cNvPr id="240705" name="AutoShape 65">
            <a:extLst>
              <a:ext uri="{FF2B5EF4-FFF2-40B4-BE49-F238E27FC236}">
                <a16:creationId xmlns:a16="http://schemas.microsoft.com/office/drawing/2014/main" xmlns="" id="{0D0AAF35-7702-41FD-B764-3357D694463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67000" y="304800"/>
            <a:ext cx="4267200" cy="2286000"/>
          </a:xfrm>
          <a:prstGeom prst="wedgeRoundRectCallout">
            <a:avLst>
              <a:gd name="adj1" fmla="val -1528"/>
              <a:gd name="adj2" fmla="val 6805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3200" i="1"/>
              <a:t>mixed cost </a:t>
            </a:r>
            <a:r>
              <a:rPr lang="en-US" sz="3200"/>
              <a:t>adalah biaya yang memiliki sifat tetap dan variabel.</a:t>
            </a:r>
          </a:p>
        </p:txBody>
      </p:sp>
      <p:sp>
        <p:nvSpPr>
          <p:cNvPr id="38916" name="WordArt 66">
            <a:extLst>
              <a:ext uri="{FF2B5EF4-FFF2-40B4-BE49-F238E27FC236}">
                <a16:creationId xmlns:a16="http://schemas.microsoft.com/office/drawing/2014/main" xmlns="" id="{7B2954AB-CD81-4DA2-9F96-528D523040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24600" y="3200400"/>
            <a:ext cx="3176588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935"/>
              </a:avLst>
            </a:prstTxWarp>
          </a:bodyPr>
          <a:lstStyle/>
          <a:p>
            <a:r>
              <a:rPr lang="en-ID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Mixed Costs</a:t>
            </a: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29</a:t>
            </a:fld>
            <a:endParaRPr lang="en-ID"/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58">
            <a:extLst>
              <a:ext uri="{FF2B5EF4-FFF2-40B4-BE49-F238E27FC236}">
                <a16:creationId xmlns:a16="http://schemas.microsoft.com/office/drawing/2014/main" xmlns="" id="{23A8F1A6-B084-4076-87E0-FAD771DA51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762000"/>
            <a:ext cx="41624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ID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Cost Assignment</a:t>
            </a:r>
          </a:p>
        </p:txBody>
      </p:sp>
      <p:grpSp>
        <p:nvGrpSpPr>
          <p:cNvPr id="2" name="Group 153">
            <a:extLst>
              <a:ext uri="{FF2B5EF4-FFF2-40B4-BE49-F238E27FC236}">
                <a16:creationId xmlns:a16="http://schemas.microsoft.com/office/drawing/2014/main" xmlns="" id="{F8D23B29-52DE-45C6-806F-E663DBF5C85D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895600"/>
            <a:ext cx="3951288" cy="2841625"/>
            <a:chOff x="1441" y="1296"/>
            <a:chExt cx="2489" cy="1790"/>
          </a:xfrm>
        </p:grpSpPr>
        <p:grpSp>
          <p:nvGrpSpPr>
            <p:cNvPr id="3" name="Group 152">
              <a:extLst>
                <a:ext uri="{FF2B5EF4-FFF2-40B4-BE49-F238E27FC236}">
                  <a16:creationId xmlns:a16="http://schemas.microsoft.com/office/drawing/2014/main" xmlns="" id="{51A2A0B1-CE0A-4143-8DC0-09FD40F58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1296"/>
              <a:ext cx="1194" cy="1790"/>
              <a:chOff x="3106" y="1265"/>
              <a:chExt cx="1194" cy="1790"/>
            </a:xfrm>
          </p:grpSpPr>
          <p:sp>
            <p:nvSpPr>
              <p:cNvPr id="61" name="Freeform 3">
                <a:extLst>
                  <a:ext uri="{FF2B5EF4-FFF2-40B4-BE49-F238E27FC236}">
                    <a16:creationId xmlns:a16="http://schemas.microsoft.com/office/drawing/2014/main" xmlns="" id="{5CE3AD95-435F-4492-9E22-3C701B334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" y="1688"/>
                <a:ext cx="1184" cy="1367"/>
              </a:xfrm>
              <a:custGeom>
                <a:avLst/>
                <a:gdLst>
                  <a:gd name="T0" fmla="*/ 358 w 2369"/>
                  <a:gd name="T1" fmla="*/ 492 h 2734"/>
                  <a:gd name="T2" fmla="*/ 278 w 2369"/>
                  <a:gd name="T3" fmla="*/ 844 h 2734"/>
                  <a:gd name="T4" fmla="*/ 265 w 2369"/>
                  <a:gd name="T5" fmla="*/ 1289 h 2734"/>
                  <a:gd name="T6" fmla="*/ 0 w 2369"/>
                  <a:gd name="T7" fmla="*/ 1880 h 2734"/>
                  <a:gd name="T8" fmla="*/ 107 w 2369"/>
                  <a:gd name="T9" fmla="*/ 2232 h 2734"/>
                  <a:gd name="T10" fmla="*/ 365 w 2369"/>
                  <a:gd name="T11" fmla="*/ 2253 h 2734"/>
                  <a:gd name="T12" fmla="*/ 325 w 2369"/>
                  <a:gd name="T13" fmla="*/ 2734 h 2734"/>
                  <a:gd name="T14" fmla="*/ 1970 w 2369"/>
                  <a:gd name="T15" fmla="*/ 2734 h 2734"/>
                  <a:gd name="T16" fmla="*/ 1903 w 2369"/>
                  <a:gd name="T17" fmla="*/ 2166 h 2734"/>
                  <a:gd name="T18" fmla="*/ 2308 w 2369"/>
                  <a:gd name="T19" fmla="*/ 1901 h 2734"/>
                  <a:gd name="T20" fmla="*/ 2369 w 2369"/>
                  <a:gd name="T21" fmla="*/ 1667 h 2734"/>
                  <a:gd name="T22" fmla="*/ 2268 w 2369"/>
                  <a:gd name="T23" fmla="*/ 1415 h 2734"/>
                  <a:gd name="T24" fmla="*/ 2188 w 2369"/>
                  <a:gd name="T25" fmla="*/ 996 h 2734"/>
                  <a:gd name="T26" fmla="*/ 2188 w 2369"/>
                  <a:gd name="T27" fmla="*/ 783 h 2734"/>
                  <a:gd name="T28" fmla="*/ 1884 w 2369"/>
                  <a:gd name="T29" fmla="*/ 293 h 2734"/>
                  <a:gd name="T30" fmla="*/ 1658 w 2369"/>
                  <a:gd name="T31" fmla="*/ 240 h 2734"/>
                  <a:gd name="T32" fmla="*/ 1208 w 2369"/>
                  <a:gd name="T33" fmla="*/ 0 h 2734"/>
                  <a:gd name="T34" fmla="*/ 624 w 2369"/>
                  <a:gd name="T35" fmla="*/ 266 h 2734"/>
                  <a:gd name="T36" fmla="*/ 358 w 2369"/>
                  <a:gd name="T37" fmla="*/ 492 h 2734"/>
                  <a:gd name="T38" fmla="*/ 358 w 2369"/>
                  <a:gd name="T39" fmla="*/ 492 h 27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69"/>
                  <a:gd name="T61" fmla="*/ 0 h 2734"/>
                  <a:gd name="T62" fmla="*/ 2369 w 2369"/>
                  <a:gd name="T63" fmla="*/ 2734 h 27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69" h="2734">
                    <a:moveTo>
                      <a:pt x="358" y="492"/>
                    </a:moveTo>
                    <a:lnTo>
                      <a:pt x="278" y="844"/>
                    </a:lnTo>
                    <a:lnTo>
                      <a:pt x="265" y="1289"/>
                    </a:lnTo>
                    <a:lnTo>
                      <a:pt x="0" y="1880"/>
                    </a:lnTo>
                    <a:lnTo>
                      <a:pt x="107" y="2232"/>
                    </a:lnTo>
                    <a:lnTo>
                      <a:pt x="365" y="2253"/>
                    </a:lnTo>
                    <a:lnTo>
                      <a:pt x="325" y="2734"/>
                    </a:lnTo>
                    <a:lnTo>
                      <a:pt x="1970" y="2734"/>
                    </a:lnTo>
                    <a:lnTo>
                      <a:pt x="1903" y="2166"/>
                    </a:lnTo>
                    <a:lnTo>
                      <a:pt x="2308" y="1901"/>
                    </a:lnTo>
                    <a:lnTo>
                      <a:pt x="2369" y="1667"/>
                    </a:lnTo>
                    <a:lnTo>
                      <a:pt x="2268" y="1415"/>
                    </a:lnTo>
                    <a:lnTo>
                      <a:pt x="2188" y="996"/>
                    </a:lnTo>
                    <a:lnTo>
                      <a:pt x="2188" y="783"/>
                    </a:lnTo>
                    <a:lnTo>
                      <a:pt x="1884" y="293"/>
                    </a:lnTo>
                    <a:lnTo>
                      <a:pt x="1658" y="240"/>
                    </a:lnTo>
                    <a:lnTo>
                      <a:pt x="1208" y="0"/>
                    </a:lnTo>
                    <a:lnTo>
                      <a:pt x="624" y="266"/>
                    </a:lnTo>
                    <a:lnTo>
                      <a:pt x="358" y="492"/>
                    </a:lnTo>
                    <a:close/>
                  </a:path>
                </a:pathLst>
              </a:custGeom>
              <a:solidFill>
                <a:srgbClr val="E4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2" name="Freeform 4">
                <a:extLst>
                  <a:ext uri="{FF2B5EF4-FFF2-40B4-BE49-F238E27FC236}">
                    <a16:creationId xmlns:a16="http://schemas.microsoft.com/office/drawing/2014/main" xmlns="" id="{45B32B87-F54B-4BE7-A334-E8592B408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" y="2737"/>
                <a:ext cx="275" cy="318"/>
              </a:xfrm>
              <a:custGeom>
                <a:avLst/>
                <a:gdLst>
                  <a:gd name="T0" fmla="*/ 0 w 549"/>
                  <a:gd name="T1" fmla="*/ 635 h 635"/>
                  <a:gd name="T2" fmla="*/ 138 w 549"/>
                  <a:gd name="T3" fmla="*/ 0 h 635"/>
                  <a:gd name="T4" fmla="*/ 490 w 549"/>
                  <a:gd name="T5" fmla="*/ 13 h 635"/>
                  <a:gd name="T6" fmla="*/ 482 w 549"/>
                  <a:gd name="T7" fmla="*/ 226 h 635"/>
                  <a:gd name="T8" fmla="*/ 549 w 549"/>
                  <a:gd name="T9" fmla="*/ 635 h 635"/>
                  <a:gd name="T10" fmla="*/ 0 w 549"/>
                  <a:gd name="T11" fmla="*/ 635 h 635"/>
                  <a:gd name="T12" fmla="*/ 0 w 549"/>
                  <a:gd name="T13" fmla="*/ 635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635"/>
                  <a:gd name="T23" fmla="*/ 549 w 549"/>
                  <a:gd name="T24" fmla="*/ 635 h 6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635">
                    <a:moveTo>
                      <a:pt x="0" y="635"/>
                    </a:moveTo>
                    <a:lnTo>
                      <a:pt x="138" y="0"/>
                    </a:lnTo>
                    <a:lnTo>
                      <a:pt x="490" y="13"/>
                    </a:lnTo>
                    <a:lnTo>
                      <a:pt x="482" y="226"/>
                    </a:lnTo>
                    <a:lnTo>
                      <a:pt x="549" y="635"/>
                    </a:lnTo>
                    <a:lnTo>
                      <a:pt x="0" y="635"/>
                    </a:lnTo>
                    <a:close/>
                  </a:path>
                </a:pathLst>
              </a:custGeom>
              <a:solidFill>
                <a:srgbClr val="8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3" name="Freeform 5">
                <a:extLst>
                  <a:ext uri="{FF2B5EF4-FFF2-40B4-BE49-F238E27FC236}">
                    <a16:creationId xmlns:a16="http://schemas.microsoft.com/office/drawing/2014/main" xmlns="" id="{303F8699-2036-43CD-8E6A-9D11174F2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1814"/>
                <a:ext cx="302" cy="957"/>
              </a:xfrm>
              <a:custGeom>
                <a:avLst/>
                <a:gdLst>
                  <a:gd name="T0" fmla="*/ 199 w 602"/>
                  <a:gd name="T1" fmla="*/ 66 h 1913"/>
                  <a:gd name="T2" fmla="*/ 199 w 602"/>
                  <a:gd name="T3" fmla="*/ 139 h 1913"/>
                  <a:gd name="T4" fmla="*/ 264 w 602"/>
                  <a:gd name="T5" fmla="*/ 179 h 1913"/>
                  <a:gd name="T6" fmla="*/ 93 w 602"/>
                  <a:gd name="T7" fmla="*/ 897 h 1913"/>
                  <a:gd name="T8" fmla="*/ 0 w 602"/>
                  <a:gd name="T9" fmla="*/ 1713 h 1913"/>
                  <a:gd name="T10" fmla="*/ 40 w 602"/>
                  <a:gd name="T11" fmla="*/ 1913 h 1913"/>
                  <a:gd name="T12" fmla="*/ 410 w 602"/>
                  <a:gd name="T13" fmla="*/ 1913 h 1913"/>
                  <a:gd name="T14" fmla="*/ 370 w 602"/>
                  <a:gd name="T15" fmla="*/ 1116 h 1913"/>
                  <a:gd name="T16" fmla="*/ 511 w 602"/>
                  <a:gd name="T17" fmla="*/ 490 h 1913"/>
                  <a:gd name="T18" fmla="*/ 602 w 602"/>
                  <a:gd name="T19" fmla="*/ 133 h 1913"/>
                  <a:gd name="T20" fmla="*/ 338 w 602"/>
                  <a:gd name="T21" fmla="*/ 0 h 1913"/>
                  <a:gd name="T22" fmla="*/ 199 w 602"/>
                  <a:gd name="T23" fmla="*/ 66 h 1913"/>
                  <a:gd name="T24" fmla="*/ 199 w 602"/>
                  <a:gd name="T25" fmla="*/ 66 h 19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2"/>
                  <a:gd name="T40" fmla="*/ 0 h 1913"/>
                  <a:gd name="T41" fmla="*/ 602 w 602"/>
                  <a:gd name="T42" fmla="*/ 1913 h 19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2" h="1913">
                    <a:moveTo>
                      <a:pt x="199" y="66"/>
                    </a:moveTo>
                    <a:lnTo>
                      <a:pt x="199" y="139"/>
                    </a:lnTo>
                    <a:lnTo>
                      <a:pt x="264" y="179"/>
                    </a:lnTo>
                    <a:lnTo>
                      <a:pt x="93" y="897"/>
                    </a:lnTo>
                    <a:lnTo>
                      <a:pt x="0" y="1713"/>
                    </a:lnTo>
                    <a:lnTo>
                      <a:pt x="40" y="1913"/>
                    </a:lnTo>
                    <a:lnTo>
                      <a:pt x="410" y="1913"/>
                    </a:lnTo>
                    <a:lnTo>
                      <a:pt x="370" y="1116"/>
                    </a:lnTo>
                    <a:lnTo>
                      <a:pt x="511" y="490"/>
                    </a:lnTo>
                    <a:lnTo>
                      <a:pt x="602" y="133"/>
                    </a:lnTo>
                    <a:lnTo>
                      <a:pt x="338" y="0"/>
                    </a:lnTo>
                    <a:lnTo>
                      <a:pt x="199" y="66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4" name="Freeform 6">
                <a:extLst>
                  <a:ext uri="{FF2B5EF4-FFF2-40B4-BE49-F238E27FC236}">
                    <a16:creationId xmlns:a16="http://schemas.microsoft.com/office/drawing/2014/main" xmlns="" id="{7801BE62-B438-4DA8-BAF9-0CA08D5F4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" y="2250"/>
                <a:ext cx="593" cy="455"/>
              </a:xfrm>
              <a:custGeom>
                <a:avLst/>
                <a:gdLst>
                  <a:gd name="T0" fmla="*/ 40 w 1186"/>
                  <a:gd name="T1" fmla="*/ 0 h 910"/>
                  <a:gd name="T2" fmla="*/ 0 w 1186"/>
                  <a:gd name="T3" fmla="*/ 570 h 910"/>
                  <a:gd name="T4" fmla="*/ 211 w 1186"/>
                  <a:gd name="T5" fmla="*/ 796 h 910"/>
                  <a:gd name="T6" fmla="*/ 629 w 1186"/>
                  <a:gd name="T7" fmla="*/ 889 h 910"/>
                  <a:gd name="T8" fmla="*/ 869 w 1186"/>
                  <a:gd name="T9" fmla="*/ 884 h 910"/>
                  <a:gd name="T10" fmla="*/ 1082 w 1186"/>
                  <a:gd name="T11" fmla="*/ 910 h 910"/>
                  <a:gd name="T12" fmla="*/ 1154 w 1186"/>
                  <a:gd name="T13" fmla="*/ 503 h 910"/>
                  <a:gd name="T14" fmla="*/ 1186 w 1186"/>
                  <a:gd name="T15" fmla="*/ 199 h 910"/>
                  <a:gd name="T16" fmla="*/ 696 w 1186"/>
                  <a:gd name="T17" fmla="*/ 146 h 910"/>
                  <a:gd name="T18" fmla="*/ 192 w 1186"/>
                  <a:gd name="T19" fmla="*/ 0 h 910"/>
                  <a:gd name="T20" fmla="*/ 40 w 1186"/>
                  <a:gd name="T21" fmla="*/ 0 h 910"/>
                  <a:gd name="T22" fmla="*/ 40 w 1186"/>
                  <a:gd name="T23" fmla="*/ 0 h 9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86"/>
                  <a:gd name="T37" fmla="*/ 0 h 910"/>
                  <a:gd name="T38" fmla="*/ 1186 w 1186"/>
                  <a:gd name="T39" fmla="*/ 910 h 9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86" h="910">
                    <a:moveTo>
                      <a:pt x="40" y="0"/>
                    </a:moveTo>
                    <a:lnTo>
                      <a:pt x="0" y="570"/>
                    </a:lnTo>
                    <a:lnTo>
                      <a:pt x="211" y="796"/>
                    </a:lnTo>
                    <a:lnTo>
                      <a:pt x="629" y="889"/>
                    </a:lnTo>
                    <a:lnTo>
                      <a:pt x="869" y="884"/>
                    </a:lnTo>
                    <a:lnTo>
                      <a:pt x="1082" y="910"/>
                    </a:lnTo>
                    <a:lnTo>
                      <a:pt x="1154" y="503"/>
                    </a:lnTo>
                    <a:lnTo>
                      <a:pt x="1186" y="199"/>
                    </a:lnTo>
                    <a:lnTo>
                      <a:pt x="696" y="146"/>
                    </a:lnTo>
                    <a:lnTo>
                      <a:pt x="192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5" name="Freeform 7">
                <a:extLst>
                  <a:ext uri="{FF2B5EF4-FFF2-40B4-BE49-F238E27FC236}">
                    <a16:creationId xmlns:a16="http://schemas.microsoft.com/office/drawing/2014/main" xmlns="" id="{DF8A5430-7CB4-4A10-85E3-C1C49A853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" y="2493"/>
                <a:ext cx="258" cy="234"/>
              </a:xfrm>
              <a:custGeom>
                <a:avLst/>
                <a:gdLst>
                  <a:gd name="T0" fmla="*/ 0 w 515"/>
                  <a:gd name="T1" fmla="*/ 61 h 468"/>
                  <a:gd name="T2" fmla="*/ 11 w 515"/>
                  <a:gd name="T3" fmla="*/ 97 h 468"/>
                  <a:gd name="T4" fmla="*/ 184 w 515"/>
                  <a:gd name="T5" fmla="*/ 109 h 468"/>
                  <a:gd name="T6" fmla="*/ 66 w 515"/>
                  <a:gd name="T7" fmla="*/ 170 h 468"/>
                  <a:gd name="T8" fmla="*/ 82 w 515"/>
                  <a:gd name="T9" fmla="*/ 240 h 468"/>
                  <a:gd name="T10" fmla="*/ 150 w 515"/>
                  <a:gd name="T11" fmla="*/ 379 h 468"/>
                  <a:gd name="T12" fmla="*/ 243 w 515"/>
                  <a:gd name="T13" fmla="*/ 432 h 468"/>
                  <a:gd name="T14" fmla="*/ 323 w 515"/>
                  <a:gd name="T15" fmla="*/ 449 h 468"/>
                  <a:gd name="T16" fmla="*/ 488 w 515"/>
                  <a:gd name="T17" fmla="*/ 468 h 468"/>
                  <a:gd name="T18" fmla="*/ 515 w 515"/>
                  <a:gd name="T19" fmla="*/ 388 h 468"/>
                  <a:gd name="T20" fmla="*/ 466 w 515"/>
                  <a:gd name="T21" fmla="*/ 232 h 468"/>
                  <a:gd name="T22" fmla="*/ 441 w 515"/>
                  <a:gd name="T23" fmla="*/ 211 h 468"/>
                  <a:gd name="T24" fmla="*/ 393 w 515"/>
                  <a:gd name="T25" fmla="*/ 63 h 468"/>
                  <a:gd name="T26" fmla="*/ 205 w 515"/>
                  <a:gd name="T27" fmla="*/ 0 h 468"/>
                  <a:gd name="T28" fmla="*/ 0 w 515"/>
                  <a:gd name="T29" fmla="*/ 61 h 468"/>
                  <a:gd name="T30" fmla="*/ 0 w 515"/>
                  <a:gd name="T31" fmla="*/ 61 h 4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15"/>
                  <a:gd name="T49" fmla="*/ 0 h 468"/>
                  <a:gd name="T50" fmla="*/ 515 w 515"/>
                  <a:gd name="T51" fmla="*/ 468 h 4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15" h="468">
                    <a:moveTo>
                      <a:pt x="0" y="61"/>
                    </a:moveTo>
                    <a:lnTo>
                      <a:pt x="11" y="97"/>
                    </a:lnTo>
                    <a:lnTo>
                      <a:pt x="184" y="109"/>
                    </a:lnTo>
                    <a:lnTo>
                      <a:pt x="66" y="170"/>
                    </a:lnTo>
                    <a:lnTo>
                      <a:pt x="82" y="240"/>
                    </a:lnTo>
                    <a:lnTo>
                      <a:pt x="150" y="379"/>
                    </a:lnTo>
                    <a:lnTo>
                      <a:pt x="243" y="432"/>
                    </a:lnTo>
                    <a:lnTo>
                      <a:pt x="323" y="449"/>
                    </a:lnTo>
                    <a:lnTo>
                      <a:pt x="488" y="468"/>
                    </a:lnTo>
                    <a:lnTo>
                      <a:pt x="515" y="388"/>
                    </a:lnTo>
                    <a:lnTo>
                      <a:pt x="466" y="232"/>
                    </a:lnTo>
                    <a:lnTo>
                      <a:pt x="441" y="211"/>
                    </a:lnTo>
                    <a:lnTo>
                      <a:pt x="393" y="63"/>
                    </a:lnTo>
                    <a:lnTo>
                      <a:pt x="205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6" name="Freeform 8">
                <a:extLst>
                  <a:ext uri="{FF2B5EF4-FFF2-40B4-BE49-F238E27FC236}">
                    <a16:creationId xmlns:a16="http://schemas.microsoft.com/office/drawing/2014/main" xmlns="" id="{D5B0C4A6-802B-474F-A4C1-F66B2D674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2503"/>
                <a:ext cx="239" cy="191"/>
              </a:xfrm>
              <a:custGeom>
                <a:avLst/>
                <a:gdLst>
                  <a:gd name="T0" fmla="*/ 91 w 477"/>
                  <a:gd name="T1" fmla="*/ 0 h 383"/>
                  <a:gd name="T2" fmla="*/ 44 w 477"/>
                  <a:gd name="T3" fmla="*/ 31 h 383"/>
                  <a:gd name="T4" fmla="*/ 0 w 477"/>
                  <a:gd name="T5" fmla="*/ 133 h 383"/>
                  <a:gd name="T6" fmla="*/ 44 w 477"/>
                  <a:gd name="T7" fmla="*/ 383 h 383"/>
                  <a:gd name="T8" fmla="*/ 240 w 477"/>
                  <a:gd name="T9" fmla="*/ 360 h 383"/>
                  <a:gd name="T10" fmla="*/ 335 w 477"/>
                  <a:gd name="T11" fmla="*/ 325 h 383"/>
                  <a:gd name="T12" fmla="*/ 462 w 477"/>
                  <a:gd name="T13" fmla="*/ 289 h 383"/>
                  <a:gd name="T14" fmla="*/ 477 w 477"/>
                  <a:gd name="T15" fmla="*/ 234 h 383"/>
                  <a:gd name="T16" fmla="*/ 441 w 477"/>
                  <a:gd name="T17" fmla="*/ 200 h 383"/>
                  <a:gd name="T18" fmla="*/ 371 w 477"/>
                  <a:gd name="T19" fmla="*/ 170 h 383"/>
                  <a:gd name="T20" fmla="*/ 371 w 477"/>
                  <a:gd name="T21" fmla="*/ 130 h 383"/>
                  <a:gd name="T22" fmla="*/ 342 w 477"/>
                  <a:gd name="T23" fmla="*/ 113 h 383"/>
                  <a:gd name="T24" fmla="*/ 268 w 477"/>
                  <a:gd name="T25" fmla="*/ 71 h 383"/>
                  <a:gd name="T26" fmla="*/ 91 w 477"/>
                  <a:gd name="T27" fmla="*/ 0 h 383"/>
                  <a:gd name="T28" fmla="*/ 91 w 477"/>
                  <a:gd name="T29" fmla="*/ 0 h 3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7"/>
                  <a:gd name="T46" fmla="*/ 0 h 383"/>
                  <a:gd name="T47" fmla="*/ 477 w 477"/>
                  <a:gd name="T48" fmla="*/ 383 h 38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7" h="383">
                    <a:moveTo>
                      <a:pt x="91" y="0"/>
                    </a:moveTo>
                    <a:lnTo>
                      <a:pt x="44" y="31"/>
                    </a:lnTo>
                    <a:lnTo>
                      <a:pt x="0" y="133"/>
                    </a:lnTo>
                    <a:lnTo>
                      <a:pt x="44" y="383"/>
                    </a:lnTo>
                    <a:lnTo>
                      <a:pt x="240" y="360"/>
                    </a:lnTo>
                    <a:lnTo>
                      <a:pt x="335" y="325"/>
                    </a:lnTo>
                    <a:lnTo>
                      <a:pt x="462" y="289"/>
                    </a:lnTo>
                    <a:lnTo>
                      <a:pt x="477" y="234"/>
                    </a:lnTo>
                    <a:lnTo>
                      <a:pt x="441" y="200"/>
                    </a:lnTo>
                    <a:lnTo>
                      <a:pt x="371" y="170"/>
                    </a:lnTo>
                    <a:lnTo>
                      <a:pt x="371" y="130"/>
                    </a:lnTo>
                    <a:lnTo>
                      <a:pt x="342" y="113"/>
                    </a:lnTo>
                    <a:lnTo>
                      <a:pt x="268" y="7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7" name="Freeform 9">
                <a:extLst>
                  <a:ext uri="{FF2B5EF4-FFF2-40B4-BE49-F238E27FC236}">
                    <a16:creationId xmlns:a16="http://schemas.microsoft.com/office/drawing/2014/main" xmlns="" id="{BF1A75FB-21EE-471C-AC65-796D8E5BF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286"/>
                <a:ext cx="714" cy="682"/>
              </a:xfrm>
              <a:custGeom>
                <a:avLst/>
                <a:gdLst>
                  <a:gd name="T0" fmla="*/ 0 w 1430"/>
                  <a:gd name="T1" fmla="*/ 506 h 1365"/>
                  <a:gd name="T2" fmla="*/ 46 w 1430"/>
                  <a:gd name="T3" fmla="*/ 595 h 1365"/>
                  <a:gd name="T4" fmla="*/ 185 w 1430"/>
                  <a:gd name="T5" fmla="*/ 646 h 1365"/>
                  <a:gd name="T6" fmla="*/ 185 w 1430"/>
                  <a:gd name="T7" fmla="*/ 717 h 1365"/>
                  <a:gd name="T8" fmla="*/ 177 w 1430"/>
                  <a:gd name="T9" fmla="*/ 802 h 1365"/>
                  <a:gd name="T10" fmla="*/ 194 w 1430"/>
                  <a:gd name="T11" fmla="*/ 992 h 1365"/>
                  <a:gd name="T12" fmla="*/ 149 w 1430"/>
                  <a:gd name="T13" fmla="*/ 1108 h 1365"/>
                  <a:gd name="T14" fmla="*/ 183 w 1430"/>
                  <a:gd name="T15" fmla="*/ 1209 h 1365"/>
                  <a:gd name="T16" fmla="*/ 289 w 1430"/>
                  <a:gd name="T17" fmla="*/ 1287 h 1365"/>
                  <a:gd name="T18" fmla="*/ 299 w 1430"/>
                  <a:gd name="T19" fmla="*/ 1365 h 1365"/>
                  <a:gd name="T20" fmla="*/ 345 w 1430"/>
                  <a:gd name="T21" fmla="*/ 1325 h 1365"/>
                  <a:gd name="T22" fmla="*/ 369 w 1430"/>
                  <a:gd name="T23" fmla="*/ 1274 h 1365"/>
                  <a:gd name="T24" fmla="*/ 400 w 1430"/>
                  <a:gd name="T25" fmla="*/ 1308 h 1365"/>
                  <a:gd name="T26" fmla="*/ 443 w 1430"/>
                  <a:gd name="T27" fmla="*/ 1238 h 1365"/>
                  <a:gd name="T28" fmla="*/ 470 w 1430"/>
                  <a:gd name="T29" fmla="*/ 1266 h 1365"/>
                  <a:gd name="T30" fmla="*/ 559 w 1430"/>
                  <a:gd name="T31" fmla="*/ 1150 h 1365"/>
                  <a:gd name="T32" fmla="*/ 709 w 1430"/>
                  <a:gd name="T33" fmla="*/ 1120 h 1365"/>
                  <a:gd name="T34" fmla="*/ 765 w 1430"/>
                  <a:gd name="T35" fmla="*/ 1207 h 1365"/>
                  <a:gd name="T36" fmla="*/ 816 w 1430"/>
                  <a:gd name="T37" fmla="*/ 1327 h 1365"/>
                  <a:gd name="T38" fmla="*/ 894 w 1430"/>
                  <a:gd name="T39" fmla="*/ 1281 h 1365"/>
                  <a:gd name="T40" fmla="*/ 964 w 1430"/>
                  <a:gd name="T41" fmla="*/ 1220 h 1365"/>
                  <a:gd name="T42" fmla="*/ 976 w 1430"/>
                  <a:gd name="T43" fmla="*/ 1262 h 1365"/>
                  <a:gd name="T44" fmla="*/ 1052 w 1430"/>
                  <a:gd name="T45" fmla="*/ 1293 h 1365"/>
                  <a:gd name="T46" fmla="*/ 1071 w 1430"/>
                  <a:gd name="T47" fmla="*/ 1255 h 1365"/>
                  <a:gd name="T48" fmla="*/ 1107 w 1430"/>
                  <a:gd name="T49" fmla="*/ 1298 h 1365"/>
                  <a:gd name="T50" fmla="*/ 1198 w 1430"/>
                  <a:gd name="T51" fmla="*/ 1232 h 1365"/>
                  <a:gd name="T52" fmla="*/ 1246 w 1430"/>
                  <a:gd name="T53" fmla="*/ 1114 h 1365"/>
                  <a:gd name="T54" fmla="*/ 1419 w 1430"/>
                  <a:gd name="T55" fmla="*/ 1055 h 1365"/>
                  <a:gd name="T56" fmla="*/ 1362 w 1430"/>
                  <a:gd name="T57" fmla="*/ 971 h 1365"/>
                  <a:gd name="T58" fmla="*/ 1430 w 1430"/>
                  <a:gd name="T59" fmla="*/ 899 h 1365"/>
                  <a:gd name="T60" fmla="*/ 1320 w 1430"/>
                  <a:gd name="T61" fmla="*/ 612 h 1365"/>
                  <a:gd name="T62" fmla="*/ 1234 w 1430"/>
                  <a:gd name="T63" fmla="*/ 469 h 1365"/>
                  <a:gd name="T64" fmla="*/ 993 w 1430"/>
                  <a:gd name="T65" fmla="*/ 182 h 1365"/>
                  <a:gd name="T66" fmla="*/ 820 w 1430"/>
                  <a:gd name="T67" fmla="*/ 38 h 1365"/>
                  <a:gd name="T68" fmla="*/ 464 w 1430"/>
                  <a:gd name="T69" fmla="*/ 0 h 1365"/>
                  <a:gd name="T70" fmla="*/ 348 w 1430"/>
                  <a:gd name="T71" fmla="*/ 64 h 1365"/>
                  <a:gd name="T72" fmla="*/ 244 w 1430"/>
                  <a:gd name="T73" fmla="*/ 139 h 1365"/>
                  <a:gd name="T74" fmla="*/ 67 w 1430"/>
                  <a:gd name="T75" fmla="*/ 331 h 1365"/>
                  <a:gd name="T76" fmla="*/ 0 w 1430"/>
                  <a:gd name="T77" fmla="*/ 506 h 1365"/>
                  <a:gd name="T78" fmla="*/ 0 w 1430"/>
                  <a:gd name="T79" fmla="*/ 506 h 136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30"/>
                  <a:gd name="T121" fmla="*/ 0 h 1365"/>
                  <a:gd name="T122" fmla="*/ 1430 w 1430"/>
                  <a:gd name="T123" fmla="*/ 1365 h 136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30" h="1365">
                    <a:moveTo>
                      <a:pt x="0" y="506"/>
                    </a:moveTo>
                    <a:lnTo>
                      <a:pt x="46" y="595"/>
                    </a:lnTo>
                    <a:lnTo>
                      <a:pt x="185" y="646"/>
                    </a:lnTo>
                    <a:lnTo>
                      <a:pt x="185" y="717"/>
                    </a:lnTo>
                    <a:lnTo>
                      <a:pt x="177" y="802"/>
                    </a:lnTo>
                    <a:lnTo>
                      <a:pt x="194" y="992"/>
                    </a:lnTo>
                    <a:lnTo>
                      <a:pt x="149" y="1108"/>
                    </a:lnTo>
                    <a:lnTo>
                      <a:pt x="183" y="1209"/>
                    </a:lnTo>
                    <a:lnTo>
                      <a:pt x="289" y="1287"/>
                    </a:lnTo>
                    <a:lnTo>
                      <a:pt x="299" y="1365"/>
                    </a:lnTo>
                    <a:lnTo>
                      <a:pt x="345" y="1325"/>
                    </a:lnTo>
                    <a:lnTo>
                      <a:pt x="369" y="1274"/>
                    </a:lnTo>
                    <a:lnTo>
                      <a:pt x="400" y="1308"/>
                    </a:lnTo>
                    <a:lnTo>
                      <a:pt x="443" y="1238"/>
                    </a:lnTo>
                    <a:lnTo>
                      <a:pt x="470" y="1266"/>
                    </a:lnTo>
                    <a:lnTo>
                      <a:pt x="559" y="1150"/>
                    </a:lnTo>
                    <a:lnTo>
                      <a:pt x="709" y="1120"/>
                    </a:lnTo>
                    <a:lnTo>
                      <a:pt x="765" y="1207"/>
                    </a:lnTo>
                    <a:lnTo>
                      <a:pt x="816" y="1327"/>
                    </a:lnTo>
                    <a:lnTo>
                      <a:pt x="894" y="1281"/>
                    </a:lnTo>
                    <a:lnTo>
                      <a:pt x="964" y="1220"/>
                    </a:lnTo>
                    <a:lnTo>
                      <a:pt x="976" y="1262"/>
                    </a:lnTo>
                    <a:lnTo>
                      <a:pt x="1052" y="1293"/>
                    </a:lnTo>
                    <a:lnTo>
                      <a:pt x="1071" y="1255"/>
                    </a:lnTo>
                    <a:lnTo>
                      <a:pt x="1107" y="1298"/>
                    </a:lnTo>
                    <a:lnTo>
                      <a:pt x="1198" y="1232"/>
                    </a:lnTo>
                    <a:lnTo>
                      <a:pt x="1246" y="1114"/>
                    </a:lnTo>
                    <a:lnTo>
                      <a:pt x="1419" y="1055"/>
                    </a:lnTo>
                    <a:lnTo>
                      <a:pt x="1362" y="971"/>
                    </a:lnTo>
                    <a:lnTo>
                      <a:pt x="1430" y="899"/>
                    </a:lnTo>
                    <a:lnTo>
                      <a:pt x="1320" y="612"/>
                    </a:lnTo>
                    <a:lnTo>
                      <a:pt x="1234" y="469"/>
                    </a:lnTo>
                    <a:lnTo>
                      <a:pt x="993" y="182"/>
                    </a:lnTo>
                    <a:lnTo>
                      <a:pt x="820" y="38"/>
                    </a:lnTo>
                    <a:lnTo>
                      <a:pt x="464" y="0"/>
                    </a:lnTo>
                    <a:lnTo>
                      <a:pt x="348" y="64"/>
                    </a:lnTo>
                    <a:lnTo>
                      <a:pt x="244" y="139"/>
                    </a:lnTo>
                    <a:lnTo>
                      <a:pt x="67" y="331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FFF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8" name="Freeform 10">
                <a:extLst>
                  <a:ext uri="{FF2B5EF4-FFF2-40B4-BE49-F238E27FC236}">
                    <a16:creationId xmlns:a16="http://schemas.microsoft.com/office/drawing/2014/main" xmlns="" id="{0A63A0BA-F642-44B1-93EA-A77C9AB2D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421"/>
                <a:ext cx="293" cy="449"/>
              </a:xfrm>
              <a:custGeom>
                <a:avLst/>
                <a:gdLst>
                  <a:gd name="T0" fmla="*/ 200 w 588"/>
                  <a:gd name="T1" fmla="*/ 0 h 897"/>
                  <a:gd name="T2" fmla="*/ 107 w 588"/>
                  <a:gd name="T3" fmla="*/ 38 h 897"/>
                  <a:gd name="T4" fmla="*/ 0 w 588"/>
                  <a:gd name="T5" fmla="*/ 226 h 897"/>
                  <a:gd name="T6" fmla="*/ 0 w 588"/>
                  <a:gd name="T7" fmla="*/ 325 h 897"/>
                  <a:gd name="T8" fmla="*/ 27 w 588"/>
                  <a:gd name="T9" fmla="*/ 401 h 897"/>
                  <a:gd name="T10" fmla="*/ 44 w 588"/>
                  <a:gd name="T11" fmla="*/ 431 h 897"/>
                  <a:gd name="T12" fmla="*/ 72 w 588"/>
                  <a:gd name="T13" fmla="*/ 460 h 897"/>
                  <a:gd name="T14" fmla="*/ 97 w 588"/>
                  <a:gd name="T15" fmla="*/ 532 h 897"/>
                  <a:gd name="T16" fmla="*/ 109 w 588"/>
                  <a:gd name="T17" fmla="*/ 601 h 897"/>
                  <a:gd name="T18" fmla="*/ 122 w 588"/>
                  <a:gd name="T19" fmla="*/ 652 h 897"/>
                  <a:gd name="T20" fmla="*/ 154 w 588"/>
                  <a:gd name="T21" fmla="*/ 673 h 897"/>
                  <a:gd name="T22" fmla="*/ 175 w 588"/>
                  <a:gd name="T23" fmla="*/ 671 h 897"/>
                  <a:gd name="T24" fmla="*/ 204 w 588"/>
                  <a:gd name="T25" fmla="*/ 709 h 897"/>
                  <a:gd name="T26" fmla="*/ 209 w 588"/>
                  <a:gd name="T27" fmla="*/ 734 h 897"/>
                  <a:gd name="T28" fmla="*/ 226 w 588"/>
                  <a:gd name="T29" fmla="*/ 747 h 897"/>
                  <a:gd name="T30" fmla="*/ 255 w 588"/>
                  <a:gd name="T31" fmla="*/ 747 h 897"/>
                  <a:gd name="T32" fmla="*/ 255 w 588"/>
                  <a:gd name="T33" fmla="*/ 787 h 897"/>
                  <a:gd name="T34" fmla="*/ 308 w 588"/>
                  <a:gd name="T35" fmla="*/ 806 h 897"/>
                  <a:gd name="T36" fmla="*/ 308 w 588"/>
                  <a:gd name="T37" fmla="*/ 867 h 897"/>
                  <a:gd name="T38" fmla="*/ 342 w 588"/>
                  <a:gd name="T39" fmla="*/ 897 h 897"/>
                  <a:gd name="T40" fmla="*/ 390 w 588"/>
                  <a:gd name="T41" fmla="*/ 897 h 897"/>
                  <a:gd name="T42" fmla="*/ 481 w 588"/>
                  <a:gd name="T43" fmla="*/ 857 h 897"/>
                  <a:gd name="T44" fmla="*/ 462 w 588"/>
                  <a:gd name="T45" fmla="*/ 768 h 897"/>
                  <a:gd name="T46" fmla="*/ 491 w 588"/>
                  <a:gd name="T47" fmla="*/ 633 h 897"/>
                  <a:gd name="T48" fmla="*/ 588 w 588"/>
                  <a:gd name="T49" fmla="*/ 350 h 897"/>
                  <a:gd name="T50" fmla="*/ 572 w 588"/>
                  <a:gd name="T51" fmla="*/ 205 h 897"/>
                  <a:gd name="T52" fmla="*/ 373 w 588"/>
                  <a:gd name="T53" fmla="*/ 123 h 897"/>
                  <a:gd name="T54" fmla="*/ 223 w 588"/>
                  <a:gd name="T55" fmla="*/ 23 h 897"/>
                  <a:gd name="T56" fmla="*/ 200 w 588"/>
                  <a:gd name="T57" fmla="*/ 0 h 897"/>
                  <a:gd name="T58" fmla="*/ 200 w 588"/>
                  <a:gd name="T59" fmla="*/ 0 h 89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88"/>
                  <a:gd name="T91" fmla="*/ 0 h 897"/>
                  <a:gd name="T92" fmla="*/ 588 w 588"/>
                  <a:gd name="T93" fmla="*/ 897 h 89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88" h="897">
                    <a:moveTo>
                      <a:pt x="200" y="0"/>
                    </a:moveTo>
                    <a:lnTo>
                      <a:pt x="107" y="38"/>
                    </a:lnTo>
                    <a:lnTo>
                      <a:pt x="0" y="226"/>
                    </a:lnTo>
                    <a:lnTo>
                      <a:pt x="0" y="325"/>
                    </a:lnTo>
                    <a:lnTo>
                      <a:pt x="27" y="401"/>
                    </a:lnTo>
                    <a:lnTo>
                      <a:pt x="44" y="431"/>
                    </a:lnTo>
                    <a:lnTo>
                      <a:pt x="72" y="460"/>
                    </a:lnTo>
                    <a:lnTo>
                      <a:pt x="97" y="532"/>
                    </a:lnTo>
                    <a:lnTo>
                      <a:pt x="109" y="601"/>
                    </a:lnTo>
                    <a:lnTo>
                      <a:pt x="122" y="652"/>
                    </a:lnTo>
                    <a:lnTo>
                      <a:pt x="154" y="673"/>
                    </a:lnTo>
                    <a:lnTo>
                      <a:pt x="175" y="671"/>
                    </a:lnTo>
                    <a:lnTo>
                      <a:pt x="204" y="709"/>
                    </a:lnTo>
                    <a:lnTo>
                      <a:pt x="209" y="734"/>
                    </a:lnTo>
                    <a:lnTo>
                      <a:pt x="226" y="747"/>
                    </a:lnTo>
                    <a:lnTo>
                      <a:pt x="255" y="747"/>
                    </a:lnTo>
                    <a:lnTo>
                      <a:pt x="255" y="787"/>
                    </a:lnTo>
                    <a:lnTo>
                      <a:pt x="308" y="806"/>
                    </a:lnTo>
                    <a:lnTo>
                      <a:pt x="308" y="867"/>
                    </a:lnTo>
                    <a:lnTo>
                      <a:pt x="342" y="897"/>
                    </a:lnTo>
                    <a:lnTo>
                      <a:pt x="390" y="897"/>
                    </a:lnTo>
                    <a:lnTo>
                      <a:pt x="481" y="857"/>
                    </a:lnTo>
                    <a:lnTo>
                      <a:pt x="462" y="768"/>
                    </a:lnTo>
                    <a:lnTo>
                      <a:pt x="491" y="633"/>
                    </a:lnTo>
                    <a:lnTo>
                      <a:pt x="588" y="350"/>
                    </a:lnTo>
                    <a:lnTo>
                      <a:pt x="572" y="205"/>
                    </a:lnTo>
                    <a:lnTo>
                      <a:pt x="373" y="123"/>
                    </a:lnTo>
                    <a:lnTo>
                      <a:pt x="223" y="23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9" name="Freeform 11">
                <a:extLst>
                  <a:ext uri="{FF2B5EF4-FFF2-40B4-BE49-F238E27FC236}">
                    <a16:creationId xmlns:a16="http://schemas.microsoft.com/office/drawing/2014/main" xmlns="" id="{4BBA4302-6920-46FB-87FE-A46F1661B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1788"/>
                <a:ext cx="41" cy="29"/>
              </a:xfrm>
              <a:custGeom>
                <a:avLst/>
                <a:gdLst>
                  <a:gd name="T0" fmla="*/ 0 w 82"/>
                  <a:gd name="T1" fmla="*/ 57 h 59"/>
                  <a:gd name="T2" fmla="*/ 29 w 82"/>
                  <a:gd name="T3" fmla="*/ 59 h 59"/>
                  <a:gd name="T4" fmla="*/ 53 w 82"/>
                  <a:gd name="T5" fmla="*/ 43 h 59"/>
                  <a:gd name="T6" fmla="*/ 82 w 82"/>
                  <a:gd name="T7" fmla="*/ 9 h 59"/>
                  <a:gd name="T8" fmla="*/ 67 w 82"/>
                  <a:gd name="T9" fmla="*/ 0 h 59"/>
                  <a:gd name="T10" fmla="*/ 13 w 82"/>
                  <a:gd name="T11" fmla="*/ 9 h 59"/>
                  <a:gd name="T12" fmla="*/ 0 w 82"/>
                  <a:gd name="T13" fmla="*/ 30 h 59"/>
                  <a:gd name="T14" fmla="*/ 0 w 82"/>
                  <a:gd name="T15" fmla="*/ 57 h 59"/>
                  <a:gd name="T16" fmla="*/ 0 w 82"/>
                  <a:gd name="T17" fmla="*/ 57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2"/>
                  <a:gd name="T28" fmla="*/ 0 h 59"/>
                  <a:gd name="T29" fmla="*/ 82 w 82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2" h="59">
                    <a:moveTo>
                      <a:pt x="0" y="57"/>
                    </a:moveTo>
                    <a:lnTo>
                      <a:pt x="29" y="59"/>
                    </a:lnTo>
                    <a:lnTo>
                      <a:pt x="53" y="43"/>
                    </a:lnTo>
                    <a:lnTo>
                      <a:pt x="82" y="9"/>
                    </a:lnTo>
                    <a:lnTo>
                      <a:pt x="67" y="0"/>
                    </a:lnTo>
                    <a:lnTo>
                      <a:pt x="13" y="9"/>
                    </a:lnTo>
                    <a:lnTo>
                      <a:pt x="0" y="3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0" name="Freeform 40">
                <a:extLst>
                  <a:ext uri="{FF2B5EF4-FFF2-40B4-BE49-F238E27FC236}">
                    <a16:creationId xmlns:a16="http://schemas.microsoft.com/office/drawing/2014/main" xmlns="" id="{1D22149A-FCB1-49C9-92F3-CC4FDC3FF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1793"/>
                <a:ext cx="24" cy="17"/>
              </a:xfrm>
              <a:custGeom>
                <a:avLst/>
                <a:gdLst>
                  <a:gd name="T0" fmla="*/ 0 w 50"/>
                  <a:gd name="T1" fmla="*/ 34 h 34"/>
                  <a:gd name="T2" fmla="*/ 25 w 50"/>
                  <a:gd name="T3" fmla="*/ 31 h 34"/>
                  <a:gd name="T4" fmla="*/ 50 w 50"/>
                  <a:gd name="T5" fmla="*/ 0 h 34"/>
                  <a:gd name="T6" fmla="*/ 31 w 50"/>
                  <a:gd name="T7" fmla="*/ 10 h 34"/>
                  <a:gd name="T8" fmla="*/ 0 w 50"/>
                  <a:gd name="T9" fmla="*/ 34 h 34"/>
                  <a:gd name="T10" fmla="*/ 0 w 50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34"/>
                  <a:gd name="T20" fmla="*/ 50 w 50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34">
                    <a:moveTo>
                      <a:pt x="0" y="34"/>
                    </a:moveTo>
                    <a:lnTo>
                      <a:pt x="25" y="31"/>
                    </a:lnTo>
                    <a:lnTo>
                      <a:pt x="50" y="0"/>
                    </a:lnTo>
                    <a:lnTo>
                      <a:pt x="31" y="1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1" name="Freeform 41">
                <a:extLst>
                  <a:ext uri="{FF2B5EF4-FFF2-40B4-BE49-F238E27FC236}">
                    <a16:creationId xmlns:a16="http://schemas.microsoft.com/office/drawing/2014/main" xmlns="" id="{05BB7C47-C87D-4885-B600-802EE7C6A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302"/>
                <a:ext cx="205" cy="249"/>
              </a:xfrm>
              <a:custGeom>
                <a:avLst/>
                <a:gdLst>
                  <a:gd name="T0" fmla="*/ 401 w 411"/>
                  <a:gd name="T1" fmla="*/ 38 h 498"/>
                  <a:gd name="T2" fmla="*/ 257 w 411"/>
                  <a:gd name="T3" fmla="*/ 110 h 498"/>
                  <a:gd name="T4" fmla="*/ 141 w 411"/>
                  <a:gd name="T5" fmla="*/ 238 h 498"/>
                  <a:gd name="T6" fmla="*/ 245 w 411"/>
                  <a:gd name="T7" fmla="*/ 200 h 498"/>
                  <a:gd name="T8" fmla="*/ 129 w 411"/>
                  <a:gd name="T9" fmla="*/ 342 h 498"/>
                  <a:gd name="T10" fmla="*/ 112 w 411"/>
                  <a:gd name="T11" fmla="*/ 432 h 498"/>
                  <a:gd name="T12" fmla="*/ 67 w 411"/>
                  <a:gd name="T13" fmla="*/ 359 h 498"/>
                  <a:gd name="T14" fmla="*/ 68 w 411"/>
                  <a:gd name="T15" fmla="*/ 498 h 498"/>
                  <a:gd name="T16" fmla="*/ 0 w 411"/>
                  <a:gd name="T17" fmla="*/ 443 h 498"/>
                  <a:gd name="T18" fmla="*/ 51 w 411"/>
                  <a:gd name="T19" fmla="*/ 287 h 498"/>
                  <a:gd name="T20" fmla="*/ 249 w 411"/>
                  <a:gd name="T21" fmla="*/ 78 h 498"/>
                  <a:gd name="T22" fmla="*/ 327 w 411"/>
                  <a:gd name="T23" fmla="*/ 23 h 498"/>
                  <a:gd name="T24" fmla="*/ 411 w 411"/>
                  <a:gd name="T25" fmla="*/ 0 h 498"/>
                  <a:gd name="T26" fmla="*/ 401 w 411"/>
                  <a:gd name="T27" fmla="*/ 38 h 498"/>
                  <a:gd name="T28" fmla="*/ 401 w 411"/>
                  <a:gd name="T29" fmla="*/ 38 h 4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1"/>
                  <a:gd name="T46" fmla="*/ 0 h 498"/>
                  <a:gd name="T47" fmla="*/ 411 w 411"/>
                  <a:gd name="T48" fmla="*/ 498 h 4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1" h="498">
                    <a:moveTo>
                      <a:pt x="401" y="38"/>
                    </a:moveTo>
                    <a:lnTo>
                      <a:pt x="257" y="110"/>
                    </a:lnTo>
                    <a:lnTo>
                      <a:pt x="141" y="238"/>
                    </a:lnTo>
                    <a:lnTo>
                      <a:pt x="245" y="200"/>
                    </a:lnTo>
                    <a:lnTo>
                      <a:pt x="129" y="342"/>
                    </a:lnTo>
                    <a:lnTo>
                      <a:pt x="112" y="432"/>
                    </a:lnTo>
                    <a:lnTo>
                      <a:pt x="67" y="359"/>
                    </a:lnTo>
                    <a:lnTo>
                      <a:pt x="68" y="498"/>
                    </a:lnTo>
                    <a:lnTo>
                      <a:pt x="0" y="443"/>
                    </a:lnTo>
                    <a:lnTo>
                      <a:pt x="51" y="287"/>
                    </a:lnTo>
                    <a:lnTo>
                      <a:pt x="249" y="78"/>
                    </a:lnTo>
                    <a:lnTo>
                      <a:pt x="327" y="23"/>
                    </a:lnTo>
                    <a:lnTo>
                      <a:pt x="411" y="0"/>
                    </a:lnTo>
                    <a:lnTo>
                      <a:pt x="401" y="38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2" name="Freeform 42">
                <a:extLst>
                  <a:ext uri="{FF2B5EF4-FFF2-40B4-BE49-F238E27FC236}">
                    <a16:creationId xmlns:a16="http://schemas.microsoft.com/office/drawing/2014/main" xmlns="" id="{606484B6-F891-4829-AAF2-EE463B0B6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1382"/>
                <a:ext cx="243" cy="285"/>
              </a:xfrm>
              <a:custGeom>
                <a:avLst/>
                <a:gdLst>
                  <a:gd name="T0" fmla="*/ 0 w 487"/>
                  <a:gd name="T1" fmla="*/ 66 h 570"/>
                  <a:gd name="T2" fmla="*/ 78 w 487"/>
                  <a:gd name="T3" fmla="*/ 125 h 570"/>
                  <a:gd name="T4" fmla="*/ 194 w 487"/>
                  <a:gd name="T5" fmla="*/ 165 h 570"/>
                  <a:gd name="T6" fmla="*/ 122 w 487"/>
                  <a:gd name="T7" fmla="*/ 61 h 570"/>
                  <a:gd name="T8" fmla="*/ 276 w 487"/>
                  <a:gd name="T9" fmla="*/ 144 h 570"/>
                  <a:gd name="T10" fmla="*/ 354 w 487"/>
                  <a:gd name="T11" fmla="*/ 211 h 570"/>
                  <a:gd name="T12" fmla="*/ 342 w 487"/>
                  <a:gd name="T13" fmla="*/ 125 h 570"/>
                  <a:gd name="T14" fmla="*/ 416 w 487"/>
                  <a:gd name="T15" fmla="*/ 283 h 570"/>
                  <a:gd name="T16" fmla="*/ 431 w 487"/>
                  <a:gd name="T17" fmla="*/ 570 h 570"/>
                  <a:gd name="T18" fmla="*/ 487 w 487"/>
                  <a:gd name="T19" fmla="*/ 353 h 570"/>
                  <a:gd name="T20" fmla="*/ 409 w 487"/>
                  <a:gd name="T21" fmla="*/ 167 h 570"/>
                  <a:gd name="T22" fmla="*/ 281 w 487"/>
                  <a:gd name="T23" fmla="*/ 0 h 570"/>
                  <a:gd name="T24" fmla="*/ 285 w 487"/>
                  <a:gd name="T25" fmla="*/ 72 h 570"/>
                  <a:gd name="T26" fmla="*/ 38 w 487"/>
                  <a:gd name="T27" fmla="*/ 6 h 570"/>
                  <a:gd name="T28" fmla="*/ 67 w 487"/>
                  <a:gd name="T29" fmla="*/ 61 h 570"/>
                  <a:gd name="T30" fmla="*/ 0 w 487"/>
                  <a:gd name="T31" fmla="*/ 66 h 570"/>
                  <a:gd name="T32" fmla="*/ 0 w 487"/>
                  <a:gd name="T33" fmla="*/ 66 h 5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7"/>
                  <a:gd name="T52" fmla="*/ 0 h 570"/>
                  <a:gd name="T53" fmla="*/ 487 w 487"/>
                  <a:gd name="T54" fmla="*/ 570 h 5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7" h="570">
                    <a:moveTo>
                      <a:pt x="0" y="66"/>
                    </a:moveTo>
                    <a:lnTo>
                      <a:pt x="78" y="125"/>
                    </a:lnTo>
                    <a:lnTo>
                      <a:pt x="194" y="165"/>
                    </a:lnTo>
                    <a:lnTo>
                      <a:pt x="122" y="61"/>
                    </a:lnTo>
                    <a:lnTo>
                      <a:pt x="276" y="144"/>
                    </a:lnTo>
                    <a:lnTo>
                      <a:pt x="354" y="211"/>
                    </a:lnTo>
                    <a:lnTo>
                      <a:pt x="342" y="125"/>
                    </a:lnTo>
                    <a:lnTo>
                      <a:pt x="416" y="283"/>
                    </a:lnTo>
                    <a:lnTo>
                      <a:pt x="431" y="570"/>
                    </a:lnTo>
                    <a:lnTo>
                      <a:pt x="487" y="353"/>
                    </a:lnTo>
                    <a:lnTo>
                      <a:pt x="409" y="167"/>
                    </a:lnTo>
                    <a:lnTo>
                      <a:pt x="281" y="0"/>
                    </a:lnTo>
                    <a:lnTo>
                      <a:pt x="285" y="72"/>
                    </a:lnTo>
                    <a:lnTo>
                      <a:pt x="38" y="6"/>
                    </a:lnTo>
                    <a:lnTo>
                      <a:pt x="67" y="6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3" name="Freeform 43">
                <a:extLst>
                  <a:ext uri="{FF2B5EF4-FFF2-40B4-BE49-F238E27FC236}">
                    <a16:creationId xmlns:a16="http://schemas.microsoft.com/office/drawing/2014/main" xmlns="" id="{96CC9EA0-5345-4751-AC59-961A811DD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1649"/>
                <a:ext cx="54" cy="237"/>
              </a:xfrm>
              <a:custGeom>
                <a:avLst/>
                <a:gdLst>
                  <a:gd name="T0" fmla="*/ 108 w 108"/>
                  <a:gd name="T1" fmla="*/ 0 h 474"/>
                  <a:gd name="T2" fmla="*/ 36 w 108"/>
                  <a:gd name="T3" fmla="*/ 318 h 474"/>
                  <a:gd name="T4" fmla="*/ 59 w 108"/>
                  <a:gd name="T5" fmla="*/ 474 h 474"/>
                  <a:gd name="T6" fmla="*/ 0 w 108"/>
                  <a:gd name="T7" fmla="*/ 327 h 474"/>
                  <a:gd name="T8" fmla="*/ 26 w 108"/>
                  <a:gd name="T9" fmla="*/ 192 h 474"/>
                  <a:gd name="T10" fmla="*/ 108 w 108"/>
                  <a:gd name="T11" fmla="*/ 0 h 474"/>
                  <a:gd name="T12" fmla="*/ 108 w 108"/>
                  <a:gd name="T13" fmla="*/ 0 h 4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74"/>
                  <a:gd name="T23" fmla="*/ 108 w 108"/>
                  <a:gd name="T24" fmla="*/ 474 h 4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74">
                    <a:moveTo>
                      <a:pt x="108" y="0"/>
                    </a:moveTo>
                    <a:lnTo>
                      <a:pt x="36" y="318"/>
                    </a:lnTo>
                    <a:lnTo>
                      <a:pt x="59" y="474"/>
                    </a:lnTo>
                    <a:lnTo>
                      <a:pt x="0" y="327"/>
                    </a:lnTo>
                    <a:lnTo>
                      <a:pt x="26" y="19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4" name="Freeform 44">
                <a:extLst>
                  <a:ext uri="{FF2B5EF4-FFF2-40B4-BE49-F238E27FC236}">
                    <a16:creationId xmlns:a16="http://schemas.microsoft.com/office/drawing/2014/main" xmlns="" id="{E9A50607-4860-4793-AE86-CC710E231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621"/>
                <a:ext cx="28" cy="140"/>
              </a:xfrm>
              <a:custGeom>
                <a:avLst/>
                <a:gdLst>
                  <a:gd name="T0" fmla="*/ 36 w 55"/>
                  <a:gd name="T1" fmla="*/ 2 h 279"/>
                  <a:gd name="T2" fmla="*/ 30 w 55"/>
                  <a:gd name="T3" fmla="*/ 141 h 279"/>
                  <a:gd name="T4" fmla="*/ 55 w 55"/>
                  <a:gd name="T5" fmla="*/ 279 h 279"/>
                  <a:gd name="T6" fmla="*/ 0 w 55"/>
                  <a:gd name="T7" fmla="*/ 129 h 279"/>
                  <a:gd name="T8" fmla="*/ 0 w 55"/>
                  <a:gd name="T9" fmla="*/ 0 h 279"/>
                  <a:gd name="T10" fmla="*/ 36 w 55"/>
                  <a:gd name="T11" fmla="*/ 2 h 279"/>
                  <a:gd name="T12" fmla="*/ 36 w 55"/>
                  <a:gd name="T13" fmla="*/ 2 h 2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279"/>
                  <a:gd name="T23" fmla="*/ 55 w 55"/>
                  <a:gd name="T24" fmla="*/ 279 h 2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279">
                    <a:moveTo>
                      <a:pt x="36" y="2"/>
                    </a:moveTo>
                    <a:lnTo>
                      <a:pt x="30" y="141"/>
                    </a:lnTo>
                    <a:lnTo>
                      <a:pt x="55" y="279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5" name="Freeform 45">
                <a:extLst>
                  <a:ext uri="{FF2B5EF4-FFF2-40B4-BE49-F238E27FC236}">
                    <a16:creationId xmlns:a16="http://schemas.microsoft.com/office/drawing/2014/main" xmlns="" id="{0369A387-C7A8-46BD-AB49-2D474BFD2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1368"/>
                <a:ext cx="210" cy="240"/>
              </a:xfrm>
              <a:custGeom>
                <a:avLst/>
                <a:gdLst>
                  <a:gd name="T0" fmla="*/ 0 w 421"/>
                  <a:gd name="T1" fmla="*/ 0 h 481"/>
                  <a:gd name="T2" fmla="*/ 139 w 421"/>
                  <a:gd name="T3" fmla="*/ 156 h 481"/>
                  <a:gd name="T4" fmla="*/ 318 w 421"/>
                  <a:gd name="T5" fmla="*/ 327 h 481"/>
                  <a:gd name="T6" fmla="*/ 421 w 421"/>
                  <a:gd name="T7" fmla="*/ 481 h 481"/>
                  <a:gd name="T8" fmla="*/ 316 w 421"/>
                  <a:gd name="T9" fmla="*/ 284 h 481"/>
                  <a:gd name="T10" fmla="*/ 111 w 421"/>
                  <a:gd name="T11" fmla="*/ 55 h 481"/>
                  <a:gd name="T12" fmla="*/ 0 w 421"/>
                  <a:gd name="T13" fmla="*/ 0 h 481"/>
                  <a:gd name="T14" fmla="*/ 0 w 421"/>
                  <a:gd name="T15" fmla="*/ 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1"/>
                  <a:gd name="T25" fmla="*/ 0 h 481"/>
                  <a:gd name="T26" fmla="*/ 421 w 421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1" h="481">
                    <a:moveTo>
                      <a:pt x="0" y="0"/>
                    </a:moveTo>
                    <a:lnTo>
                      <a:pt x="139" y="156"/>
                    </a:lnTo>
                    <a:lnTo>
                      <a:pt x="318" y="327"/>
                    </a:lnTo>
                    <a:lnTo>
                      <a:pt x="421" y="481"/>
                    </a:lnTo>
                    <a:lnTo>
                      <a:pt x="316" y="284"/>
                    </a:lnTo>
                    <a:lnTo>
                      <a:pt x="11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6" name="Freeform 46">
                <a:extLst>
                  <a:ext uri="{FF2B5EF4-FFF2-40B4-BE49-F238E27FC236}">
                    <a16:creationId xmlns:a16="http://schemas.microsoft.com/office/drawing/2014/main" xmlns="" id="{ED222EF9-4D87-4065-ABA3-62D6CDFDE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" y="1427"/>
                <a:ext cx="286" cy="439"/>
              </a:xfrm>
              <a:custGeom>
                <a:avLst/>
                <a:gdLst>
                  <a:gd name="T0" fmla="*/ 42 w 570"/>
                  <a:gd name="T1" fmla="*/ 316 h 879"/>
                  <a:gd name="T2" fmla="*/ 66 w 570"/>
                  <a:gd name="T3" fmla="*/ 181 h 879"/>
                  <a:gd name="T4" fmla="*/ 201 w 570"/>
                  <a:gd name="T5" fmla="*/ 71 h 879"/>
                  <a:gd name="T6" fmla="*/ 266 w 570"/>
                  <a:gd name="T7" fmla="*/ 78 h 879"/>
                  <a:gd name="T8" fmla="*/ 346 w 570"/>
                  <a:gd name="T9" fmla="*/ 164 h 879"/>
                  <a:gd name="T10" fmla="*/ 325 w 570"/>
                  <a:gd name="T11" fmla="*/ 316 h 879"/>
                  <a:gd name="T12" fmla="*/ 325 w 570"/>
                  <a:gd name="T13" fmla="*/ 369 h 879"/>
                  <a:gd name="T14" fmla="*/ 354 w 570"/>
                  <a:gd name="T15" fmla="*/ 369 h 879"/>
                  <a:gd name="T16" fmla="*/ 426 w 570"/>
                  <a:gd name="T17" fmla="*/ 358 h 879"/>
                  <a:gd name="T18" fmla="*/ 449 w 570"/>
                  <a:gd name="T19" fmla="*/ 424 h 879"/>
                  <a:gd name="T20" fmla="*/ 407 w 570"/>
                  <a:gd name="T21" fmla="*/ 534 h 879"/>
                  <a:gd name="T22" fmla="*/ 435 w 570"/>
                  <a:gd name="T23" fmla="*/ 778 h 879"/>
                  <a:gd name="T24" fmla="*/ 397 w 570"/>
                  <a:gd name="T25" fmla="*/ 879 h 879"/>
                  <a:gd name="T26" fmla="*/ 473 w 570"/>
                  <a:gd name="T27" fmla="*/ 846 h 879"/>
                  <a:gd name="T28" fmla="*/ 460 w 570"/>
                  <a:gd name="T29" fmla="*/ 766 h 879"/>
                  <a:gd name="T30" fmla="*/ 485 w 570"/>
                  <a:gd name="T31" fmla="*/ 626 h 879"/>
                  <a:gd name="T32" fmla="*/ 570 w 570"/>
                  <a:gd name="T33" fmla="*/ 394 h 879"/>
                  <a:gd name="T34" fmla="*/ 565 w 570"/>
                  <a:gd name="T35" fmla="*/ 204 h 879"/>
                  <a:gd name="T36" fmla="*/ 380 w 570"/>
                  <a:gd name="T37" fmla="*/ 112 h 879"/>
                  <a:gd name="T38" fmla="*/ 203 w 570"/>
                  <a:gd name="T39" fmla="*/ 0 h 879"/>
                  <a:gd name="T40" fmla="*/ 152 w 570"/>
                  <a:gd name="T41" fmla="*/ 10 h 879"/>
                  <a:gd name="T42" fmla="*/ 76 w 570"/>
                  <a:gd name="T43" fmla="*/ 82 h 879"/>
                  <a:gd name="T44" fmla="*/ 0 w 570"/>
                  <a:gd name="T45" fmla="*/ 200 h 879"/>
                  <a:gd name="T46" fmla="*/ 4 w 570"/>
                  <a:gd name="T47" fmla="*/ 272 h 879"/>
                  <a:gd name="T48" fmla="*/ 42 w 570"/>
                  <a:gd name="T49" fmla="*/ 316 h 879"/>
                  <a:gd name="T50" fmla="*/ 42 w 570"/>
                  <a:gd name="T51" fmla="*/ 316 h 8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879"/>
                  <a:gd name="T80" fmla="*/ 570 w 570"/>
                  <a:gd name="T81" fmla="*/ 879 h 8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879">
                    <a:moveTo>
                      <a:pt x="42" y="316"/>
                    </a:moveTo>
                    <a:lnTo>
                      <a:pt x="66" y="181"/>
                    </a:lnTo>
                    <a:lnTo>
                      <a:pt x="201" y="71"/>
                    </a:lnTo>
                    <a:lnTo>
                      <a:pt x="266" y="78"/>
                    </a:lnTo>
                    <a:lnTo>
                      <a:pt x="346" y="164"/>
                    </a:lnTo>
                    <a:lnTo>
                      <a:pt x="325" y="316"/>
                    </a:lnTo>
                    <a:lnTo>
                      <a:pt x="325" y="369"/>
                    </a:lnTo>
                    <a:lnTo>
                      <a:pt x="354" y="369"/>
                    </a:lnTo>
                    <a:lnTo>
                      <a:pt x="426" y="358"/>
                    </a:lnTo>
                    <a:lnTo>
                      <a:pt x="449" y="424"/>
                    </a:lnTo>
                    <a:lnTo>
                      <a:pt x="407" y="534"/>
                    </a:lnTo>
                    <a:lnTo>
                      <a:pt x="435" y="778"/>
                    </a:lnTo>
                    <a:lnTo>
                      <a:pt x="397" y="879"/>
                    </a:lnTo>
                    <a:lnTo>
                      <a:pt x="473" y="846"/>
                    </a:lnTo>
                    <a:lnTo>
                      <a:pt x="460" y="766"/>
                    </a:lnTo>
                    <a:lnTo>
                      <a:pt x="485" y="626"/>
                    </a:lnTo>
                    <a:lnTo>
                      <a:pt x="570" y="394"/>
                    </a:lnTo>
                    <a:lnTo>
                      <a:pt x="565" y="204"/>
                    </a:lnTo>
                    <a:lnTo>
                      <a:pt x="380" y="112"/>
                    </a:lnTo>
                    <a:lnTo>
                      <a:pt x="203" y="0"/>
                    </a:lnTo>
                    <a:lnTo>
                      <a:pt x="152" y="10"/>
                    </a:lnTo>
                    <a:lnTo>
                      <a:pt x="76" y="82"/>
                    </a:lnTo>
                    <a:lnTo>
                      <a:pt x="0" y="200"/>
                    </a:lnTo>
                    <a:lnTo>
                      <a:pt x="4" y="272"/>
                    </a:lnTo>
                    <a:lnTo>
                      <a:pt x="42" y="316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7" name="Freeform 47">
                <a:extLst>
                  <a:ext uri="{FF2B5EF4-FFF2-40B4-BE49-F238E27FC236}">
                    <a16:creationId xmlns:a16="http://schemas.microsoft.com/office/drawing/2014/main" xmlns="" id="{05D94D24-672D-4236-9BFC-93EF21BA5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1609"/>
                <a:ext cx="69" cy="51"/>
              </a:xfrm>
              <a:custGeom>
                <a:avLst/>
                <a:gdLst>
                  <a:gd name="T0" fmla="*/ 92 w 137"/>
                  <a:gd name="T1" fmla="*/ 0 h 103"/>
                  <a:gd name="T2" fmla="*/ 88 w 137"/>
                  <a:gd name="T3" fmla="*/ 33 h 103"/>
                  <a:gd name="T4" fmla="*/ 31 w 137"/>
                  <a:gd name="T5" fmla="*/ 38 h 103"/>
                  <a:gd name="T6" fmla="*/ 31 w 137"/>
                  <a:gd name="T7" fmla="*/ 10 h 103"/>
                  <a:gd name="T8" fmla="*/ 0 w 137"/>
                  <a:gd name="T9" fmla="*/ 23 h 103"/>
                  <a:gd name="T10" fmla="*/ 0 w 137"/>
                  <a:gd name="T11" fmla="*/ 50 h 103"/>
                  <a:gd name="T12" fmla="*/ 12 w 137"/>
                  <a:gd name="T13" fmla="*/ 99 h 103"/>
                  <a:gd name="T14" fmla="*/ 76 w 137"/>
                  <a:gd name="T15" fmla="*/ 103 h 103"/>
                  <a:gd name="T16" fmla="*/ 137 w 137"/>
                  <a:gd name="T17" fmla="*/ 21 h 103"/>
                  <a:gd name="T18" fmla="*/ 92 w 137"/>
                  <a:gd name="T19" fmla="*/ 0 h 103"/>
                  <a:gd name="T20" fmla="*/ 92 w 137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"/>
                  <a:gd name="T34" fmla="*/ 0 h 103"/>
                  <a:gd name="T35" fmla="*/ 137 w 137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" h="103">
                    <a:moveTo>
                      <a:pt x="92" y="0"/>
                    </a:moveTo>
                    <a:lnTo>
                      <a:pt x="88" y="33"/>
                    </a:lnTo>
                    <a:lnTo>
                      <a:pt x="31" y="38"/>
                    </a:lnTo>
                    <a:lnTo>
                      <a:pt x="31" y="10"/>
                    </a:lnTo>
                    <a:lnTo>
                      <a:pt x="0" y="23"/>
                    </a:lnTo>
                    <a:lnTo>
                      <a:pt x="0" y="50"/>
                    </a:lnTo>
                    <a:lnTo>
                      <a:pt x="12" y="99"/>
                    </a:lnTo>
                    <a:lnTo>
                      <a:pt x="76" y="103"/>
                    </a:lnTo>
                    <a:lnTo>
                      <a:pt x="137" y="2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8" name="Freeform 48">
                <a:extLst>
                  <a:ext uri="{FF2B5EF4-FFF2-40B4-BE49-F238E27FC236}">
                    <a16:creationId xmlns:a16="http://schemas.microsoft.com/office/drawing/2014/main" xmlns="" id="{E7CF9CF1-40B1-4509-815E-634FCCE2D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1646"/>
                <a:ext cx="24" cy="21"/>
              </a:xfrm>
              <a:custGeom>
                <a:avLst/>
                <a:gdLst>
                  <a:gd name="T0" fmla="*/ 0 w 47"/>
                  <a:gd name="T1" fmla="*/ 0 h 42"/>
                  <a:gd name="T2" fmla="*/ 40 w 47"/>
                  <a:gd name="T3" fmla="*/ 0 h 42"/>
                  <a:gd name="T4" fmla="*/ 47 w 47"/>
                  <a:gd name="T5" fmla="*/ 23 h 42"/>
                  <a:gd name="T6" fmla="*/ 15 w 47"/>
                  <a:gd name="T7" fmla="*/ 42 h 42"/>
                  <a:gd name="T8" fmla="*/ 0 w 47"/>
                  <a:gd name="T9" fmla="*/ 0 h 42"/>
                  <a:gd name="T10" fmla="*/ 0 w 47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42"/>
                  <a:gd name="T20" fmla="*/ 47 w 47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42">
                    <a:moveTo>
                      <a:pt x="0" y="0"/>
                    </a:moveTo>
                    <a:lnTo>
                      <a:pt x="40" y="0"/>
                    </a:lnTo>
                    <a:lnTo>
                      <a:pt x="47" y="23"/>
                    </a:lnTo>
                    <a:lnTo>
                      <a:pt x="1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9" name="Freeform 50">
                <a:extLst>
                  <a:ext uri="{FF2B5EF4-FFF2-40B4-BE49-F238E27FC236}">
                    <a16:creationId xmlns:a16="http://schemas.microsoft.com/office/drawing/2014/main" xmlns="" id="{A11E0E22-23A3-40C1-90E4-3C487722B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2" y="1583"/>
                <a:ext cx="84" cy="30"/>
              </a:xfrm>
              <a:custGeom>
                <a:avLst/>
                <a:gdLst>
                  <a:gd name="T0" fmla="*/ 6 w 167"/>
                  <a:gd name="T1" fmla="*/ 61 h 61"/>
                  <a:gd name="T2" fmla="*/ 49 w 167"/>
                  <a:gd name="T3" fmla="*/ 36 h 61"/>
                  <a:gd name="T4" fmla="*/ 89 w 167"/>
                  <a:gd name="T5" fmla="*/ 8 h 61"/>
                  <a:gd name="T6" fmla="*/ 167 w 167"/>
                  <a:gd name="T7" fmla="*/ 2 h 61"/>
                  <a:gd name="T8" fmla="*/ 89 w 167"/>
                  <a:gd name="T9" fmla="*/ 0 h 61"/>
                  <a:gd name="T10" fmla="*/ 9 w 167"/>
                  <a:gd name="T11" fmla="*/ 25 h 61"/>
                  <a:gd name="T12" fmla="*/ 0 w 167"/>
                  <a:gd name="T13" fmla="*/ 44 h 61"/>
                  <a:gd name="T14" fmla="*/ 6 w 167"/>
                  <a:gd name="T15" fmla="*/ 61 h 61"/>
                  <a:gd name="T16" fmla="*/ 6 w 167"/>
                  <a:gd name="T17" fmla="*/ 6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"/>
                  <a:gd name="T28" fmla="*/ 0 h 61"/>
                  <a:gd name="T29" fmla="*/ 167 w 167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" h="61">
                    <a:moveTo>
                      <a:pt x="6" y="61"/>
                    </a:moveTo>
                    <a:lnTo>
                      <a:pt x="49" y="36"/>
                    </a:lnTo>
                    <a:lnTo>
                      <a:pt x="89" y="8"/>
                    </a:lnTo>
                    <a:lnTo>
                      <a:pt x="167" y="2"/>
                    </a:lnTo>
                    <a:lnTo>
                      <a:pt x="89" y="0"/>
                    </a:lnTo>
                    <a:lnTo>
                      <a:pt x="9" y="25"/>
                    </a:lnTo>
                    <a:lnTo>
                      <a:pt x="0" y="44"/>
                    </a:lnTo>
                    <a:lnTo>
                      <a:pt x="6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0" name="Freeform 51">
                <a:extLst>
                  <a:ext uri="{FF2B5EF4-FFF2-40B4-BE49-F238E27FC236}">
                    <a16:creationId xmlns:a16="http://schemas.microsoft.com/office/drawing/2014/main" xmlns="" id="{C5089C28-58A2-4F34-9138-AD2436DDC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1616"/>
                <a:ext cx="30" cy="16"/>
              </a:xfrm>
              <a:custGeom>
                <a:avLst/>
                <a:gdLst>
                  <a:gd name="T0" fmla="*/ 44 w 61"/>
                  <a:gd name="T1" fmla="*/ 32 h 32"/>
                  <a:gd name="T2" fmla="*/ 61 w 61"/>
                  <a:gd name="T3" fmla="*/ 22 h 32"/>
                  <a:gd name="T4" fmla="*/ 34 w 61"/>
                  <a:gd name="T5" fmla="*/ 0 h 32"/>
                  <a:gd name="T6" fmla="*/ 0 w 61"/>
                  <a:gd name="T7" fmla="*/ 5 h 32"/>
                  <a:gd name="T8" fmla="*/ 8 w 61"/>
                  <a:gd name="T9" fmla="*/ 19 h 32"/>
                  <a:gd name="T10" fmla="*/ 28 w 61"/>
                  <a:gd name="T11" fmla="*/ 24 h 32"/>
                  <a:gd name="T12" fmla="*/ 44 w 61"/>
                  <a:gd name="T13" fmla="*/ 32 h 32"/>
                  <a:gd name="T14" fmla="*/ 44 w 61"/>
                  <a:gd name="T15" fmla="*/ 32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32"/>
                  <a:gd name="T26" fmla="*/ 61 w 61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32">
                    <a:moveTo>
                      <a:pt x="44" y="32"/>
                    </a:moveTo>
                    <a:lnTo>
                      <a:pt x="61" y="22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8" y="19"/>
                    </a:lnTo>
                    <a:lnTo>
                      <a:pt x="28" y="24"/>
                    </a:lnTo>
                    <a:lnTo>
                      <a:pt x="44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1" name="Freeform 52">
                <a:extLst>
                  <a:ext uri="{FF2B5EF4-FFF2-40B4-BE49-F238E27FC236}">
                    <a16:creationId xmlns:a16="http://schemas.microsoft.com/office/drawing/2014/main" xmlns="" id="{C66C4CD1-4B98-44B6-9419-161DD6A61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1640"/>
                <a:ext cx="111" cy="135"/>
              </a:xfrm>
              <a:custGeom>
                <a:avLst/>
                <a:gdLst>
                  <a:gd name="T0" fmla="*/ 12 w 223"/>
                  <a:gd name="T1" fmla="*/ 8 h 268"/>
                  <a:gd name="T2" fmla="*/ 17 w 223"/>
                  <a:gd name="T3" fmla="*/ 38 h 268"/>
                  <a:gd name="T4" fmla="*/ 0 w 223"/>
                  <a:gd name="T5" fmla="*/ 72 h 268"/>
                  <a:gd name="T6" fmla="*/ 25 w 223"/>
                  <a:gd name="T7" fmla="*/ 63 h 268"/>
                  <a:gd name="T8" fmla="*/ 33 w 223"/>
                  <a:gd name="T9" fmla="*/ 78 h 268"/>
                  <a:gd name="T10" fmla="*/ 57 w 223"/>
                  <a:gd name="T11" fmla="*/ 65 h 268"/>
                  <a:gd name="T12" fmla="*/ 55 w 223"/>
                  <a:gd name="T13" fmla="*/ 226 h 268"/>
                  <a:gd name="T14" fmla="*/ 91 w 223"/>
                  <a:gd name="T15" fmla="*/ 243 h 268"/>
                  <a:gd name="T16" fmla="*/ 139 w 223"/>
                  <a:gd name="T17" fmla="*/ 226 h 268"/>
                  <a:gd name="T18" fmla="*/ 148 w 223"/>
                  <a:gd name="T19" fmla="*/ 268 h 268"/>
                  <a:gd name="T20" fmla="*/ 158 w 223"/>
                  <a:gd name="T21" fmla="*/ 217 h 268"/>
                  <a:gd name="T22" fmla="*/ 205 w 223"/>
                  <a:gd name="T23" fmla="*/ 215 h 268"/>
                  <a:gd name="T24" fmla="*/ 223 w 223"/>
                  <a:gd name="T25" fmla="*/ 198 h 268"/>
                  <a:gd name="T26" fmla="*/ 211 w 223"/>
                  <a:gd name="T27" fmla="*/ 165 h 268"/>
                  <a:gd name="T28" fmla="*/ 198 w 223"/>
                  <a:gd name="T29" fmla="*/ 154 h 268"/>
                  <a:gd name="T30" fmla="*/ 198 w 223"/>
                  <a:gd name="T31" fmla="*/ 202 h 268"/>
                  <a:gd name="T32" fmla="*/ 148 w 223"/>
                  <a:gd name="T33" fmla="*/ 198 h 268"/>
                  <a:gd name="T34" fmla="*/ 103 w 223"/>
                  <a:gd name="T35" fmla="*/ 230 h 268"/>
                  <a:gd name="T36" fmla="*/ 65 w 223"/>
                  <a:gd name="T37" fmla="*/ 211 h 268"/>
                  <a:gd name="T38" fmla="*/ 65 w 223"/>
                  <a:gd name="T39" fmla="*/ 34 h 268"/>
                  <a:gd name="T40" fmla="*/ 53 w 223"/>
                  <a:gd name="T41" fmla="*/ 0 h 268"/>
                  <a:gd name="T42" fmla="*/ 53 w 223"/>
                  <a:gd name="T43" fmla="*/ 27 h 268"/>
                  <a:gd name="T44" fmla="*/ 31 w 223"/>
                  <a:gd name="T45" fmla="*/ 38 h 268"/>
                  <a:gd name="T46" fmla="*/ 12 w 223"/>
                  <a:gd name="T47" fmla="*/ 8 h 268"/>
                  <a:gd name="T48" fmla="*/ 12 w 223"/>
                  <a:gd name="T49" fmla="*/ 8 h 2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3"/>
                  <a:gd name="T76" fmla="*/ 0 h 268"/>
                  <a:gd name="T77" fmla="*/ 223 w 223"/>
                  <a:gd name="T78" fmla="*/ 268 h 2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3" h="268">
                    <a:moveTo>
                      <a:pt x="12" y="8"/>
                    </a:moveTo>
                    <a:lnTo>
                      <a:pt x="17" y="38"/>
                    </a:lnTo>
                    <a:lnTo>
                      <a:pt x="0" y="72"/>
                    </a:lnTo>
                    <a:lnTo>
                      <a:pt x="25" y="63"/>
                    </a:lnTo>
                    <a:lnTo>
                      <a:pt x="33" y="78"/>
                    </a:lnTo>
                    <a:lnTo>
                      <a:pt x="57" y="65"/>
                    </a:lnTo>
                    <a:lnTo>
                      <a:pt x="55" y="226"/>
                    </a:lnTo>
                    <a:lnTo>
                      <a:pt x="91" y="243"/>
                    </a:lnTo>
                    <a:lnTo>
                      <a:pt x="139" y="226"/>
                    </a:lnTo>
                    <a:lnTo>
                      <a:pt x="148" y="268"/>
                    </a:lnTo>
                    <a:lnTo>
                      <a:pt x="158" y="217"/>
                    </a:lnTo>
                    <a:lnTo>
                      <a:pt x="205" y="215"/>
                    </a:lnTo>
                    <a:lnTo>
                      <a:pt x="223" y="198"/>
                    </a:lnTo>
                    <a:lnTo>
                      <a:pt x="211" y="165"/>
                    </a:lnTo>
                    <a:lnTo>
                      <a:pt x="198" y="154"/>
                    </a:lnTo>
                    <a:lnTo>
                      <a:pt x="198" y="202"/>
                    </a:lnTo>
                    <a:lnTo>
                      <a:pt x="148" y="198"/>
                    </a:lnTo>
                    <a:lnTo>
                      <a:pt x="103" y="230"/>
                    </a:lnTo>
                    <a:lnTo>
                      <a:pt x="65" y="211"/>
                    </a:lnTo>
                    <a:lnTo>
                      <a:pt x="65" y="34"/>
                    </a:lnTo>
                    <a:lnTo>
                      <a:pt x="53" y="0"/>
                    </a:lnTo>
                    <a:lnTo>
                      <a:pt x="53" y="27"/>
                    </a:lnTo>
                    <a:lnTo>
                      <a:pt x="31" y="3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2" name="Freeform 53">
                <a:extLst>
                  <a:ext uri="{FF2B5EF4-FFF2-40B4-BE49-F238E27FC236}">
                    <a16:creationId xmlns:a16="http://schemas.microsoft.com/office/drawing/2014/main" xmlns="" id="{6EE8E3FA-E891-410A-8C80-0E8E30946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1611"/>
                <a:ext cx="65" cy="49"/>
              </a:xfrm>
              <a:custGeom>
                <a:avLst/>
                <a:gdLst>
                  <a:gd name="T0" fmla="*/ 10 w 131"/>
                  <a:gd name="T1" fmla="*/ 63 h 99"/>
                  <a:gd name="T2" fmla="*/ 69 w 131"/>
                  <a:gd name="T3" fmla="*/ 51 h 99"/>
                  <a:gd name="T4" fmla="*/ 131 w 131"/>
                  <a:gd name="T5" fmla="*/ 0 h 99"/>
                  <a:gd name="T6" fmla="*/ 118 w 131"/>
                  <a:gd name="T7" fmla="*/ 63 h 99"/>
                  <a:gd name="T8" fmla="*/ 99 w 131"/>
                  <a:gd name="T9" fmla="*/ 70 h 99"/>
                  <a:gd name="T10" fmla="*/ 99 w 131"/>
                  <a:gd name="T11" fmla="*/ 89 h 99"/>
                  <a:gd name="T12" fmla="*/ 71 w 131"/>
                  <a:gd name="T13" fmla="*/ 88 h 99"/>
                  <a:gd name="T14" fmla="*/ 53 w 131"/>
                  <a:gd name="T15" fmla="*/ 99 h 99"/>
                  <a:gd name="T16" fmla="*/ 0 w 131"/>
                  <a:gd name="T17" fmla="*/ 80 h 99"/>
                  <a:gd name="T18" fmla="*/ 10 w 131"/>
                  <a:gd name="T19" fmla="*/ 63 h 99"/>
                  <a:gd name="T20" fmla="*/ 10 w 131"/>
                  <a:gd name="T21" fmla="*/ 63 h 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99"/>
                  <a:gd name="T35" fmla="*/ 131 w 131"/>
                  <a:gd name="T36" fmla="*/ 99 h 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99">
                    <a:moveTo>
                      <a:pt x="10" y="63"/>
                    </a:moveTo>
                    <a:lnTo>
                      <a:pt x="69" y="51"/>
                    </a:lnTo>
                    <a:lnTo>
                      <a:pt x="131" y="0"/>
                    </a:lnTo>
                    <a:lnTo>
                      <a:pt x="118" y="63"/>
                    </a:lnTo>
                    <a:lnTo>
                      <a:pt x="99" y="70"/>
                    </a:lnTo>
                    <a:lnTo>
                      <a:pt x="99" y="89"/>
                    </a:lnTo>
                    <a:lnTo>
                      <a:pt x="71" y="88"/>
                    </a:lnTo>
                    <a:lnTo>
                      <a:pt x="53" y="99"/>
                    </a:lnTo>
                    <a:lnTo>
                      <a:pt x="0" y="80"/>
                    </a:lnTo>
                    <a:lnTo>
                      <a:pt x="1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3" name="Freeform 54">
                <a:extLst>
                  <a:ext uri="{FF2B5EF4-FFF2-40B4-BE49-F238E27FC236}">
                    <a16:creationId xmlns:a16="http://schemas.microsoft.com/office/drawing/2014/main" xmlns="" id="{1DF35661-C119-44A8-B850-519096590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608"/>
                <a:ext cx="31" cy="14"/>
              </a:xfrm>
              <a:custGeom>
                <a:avLst/>
                <a:gdLst>
                  <a:gd name="T0" fmla="*/ 0 w 62"/>
                  <a:gd name="T1" fmla="*/ 0 h 29"/>
                  <a:gd name="T2" fmla="*/ 62 w 62"/>
                  <a:gd name="T3" fmla="*/ 0 h 29"/>
                  <a:gd name="T4" fmla="*/ 47 w 62"/>
                  <a:gd name="T5" fmla="*/ 29 h 29"/>
                  <a:gd name="T6" fmla="*/ 0 w 62"/>
                  <a:gd name="T7" fmla="*/ 0 h 29"/>
                  <a:gd name="T8" fmla="*/ 0 w 6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29"/>
                  <a:gd name="T17" fmla="*/ 62 w 6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29">
                    <a:moveTo>
                      <a:pt x="0" y="0"/>
                    </a:moveTo>
                    <a:lnTo>
                      <a:pt x="62" y="0"/>
                    </a:lnTo>
                    <a:lnTo>
                      <a:pt x="47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4" name="Freeform 55">
                <a:extLst>
                  <a:ext uri="{FF2B5EF4-FFF2-40B4-BE49-F238E27FC236}">
                    <a16:creationId xmlns:a16="http://schemas.microsoft.com/office/drawing/2014/main" xmlns="" id="{0E063D26-D81E-4C5A-B580-B6F06C405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1786"/>
                <a:ext cx="70" cy="34"/>
              </a:xfrm>
              <a:custGeom>
                <a:avLst/>
                <a:gdLst>
                  <a:gd name="T0" fmla="*/ 0 w 139"/>
                  <a:gd name="T1" fmla="*/ 4 h 68"/>
                  <a:gd name="T2" fmla="*/ 17 w 139"/>
                  <a:gd name="T3" fmla="*/ 25 h 68"/>
                  <a:gd name="T4" fmla="*/ 36 w 139"/>
                  <a:gd name="T5" fmla="*/ 25 h 68"/>
                  <a:gd name="T6" fmla="*/ 36 w 139"/>
                  <a:gd name="T7" fmla="*/ 44 h 68"/>
                  <a:gd name="T8" fmla="*/ 46 w 139"/>
                  <a:gd name="T9" fmla="*/ 68 h 68"/>
                  <a:gd name="T10" fmla="*/ 78 w 139"/>
                  <a:gd name="T11" fmla="*/ 68 h 68"/>
                  <a:gd name="T12" fmla="*/ 101 w 139"/>
                  <a:gd name="T13" fmla="*/ 44 h 68"/>
                  <a:gd name="T14" fmla="*/ 67 w 139"/>
                  <a:gd name="T15" fmla="*/ 59 h 68"/>
                  <a:gd name="T16" fmla="*/ 48 w 139"/>
                  <a:gd name="T17" fmla="*/ 59 h 68"/>
                  <a:gd name="T18" fmla="*/ 48 w 139"/>
                  <a:gd name="T19" fmla="*/ 44 h 68"/>
                  <a:gd name="T20" fmla="*/ 61 w 139"/>
                  <a:gd name="T21" fmla="*/ 23 h 68"/>
                  <a:gd name="T22" fmla="*/ 111 w 139"/>
                  <a:gd name="T23" fmla="*/ 13 h 68"/>
                  <a:gd name="T24" fmla="*/ 111 w 139"/>
                  <a:gd name="T25" fmla="*/ 32 h 68"/>
                  <a:gd name="T26" fmla="*/ 139 w 139"/>
                  <a:gd name="T27" fmla="*/ 6 h 68"/>
                  <a:gd name="T28" fmla="*/ 95 w 139"/>
                  <a:gd name="T29" fmla="*/ 6 h 68"/>
                  <a:gd name="T30" fmla="*/ 69 w 139"/>
                  <a:gd name="T31" fmla="*/ 6 h 68"/>
                  <a:gd name="T32" fmla="*/ 33 w 139"/>
                  <a:gd name="T33" fmla="*/ 0 h 68"/>
                  <a:gd name="T34" fmla="*/ 21 w 139"/>
                  <a:gd name="T35" fmla="*/ 13 h 68"/>
                  <a:gd name="T36" fmla="*/ 0 w 139"/>
                  <a:gd name="T37" fmla="*/ 4 h 68"/>
                  <a:gd name="T38" fmla="*/ 0 w 139"/>
                  <a:gd name="T39" fmla="*/ 4 h 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9"/>
                  <a:gd name="T61" fmla="*/ 0 h 68"/>
                  <a:gd name="T62" fmla="*/ 139 w 139"/>
                  <a:gd name="T63" fmla="*/ 68 h 6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9" h="68">
                    <a:moveTo>
                      <a:pt x="0" y="4"/>
                    </a:moveTo>
                    <a:lnTo>
                      <a:pt x="17" y="25"/>
                    </a:lnTo>
                    <a:lnTo>
                      <a:pt x="36" y="25"/>
                    </a:lnTo>
                    <a:lnTo>
                      <a:pt x="36" y="44"/>
                    </a:lnTo>
                    <a:lnTo>
                      <a:pt x="46" y="68"/>
                    </a:lnTo>
                    <a:lnTo>
                      <a:pt x="78" y="68"/>
                    </a:lnTo>
                    <a:lnTo>
                      <a:pt x="101" y="44"/>
                    </a:lnTo>
                    <a:lnTo>
                      <a:pt x="67" y="59"/>
                    </a:lnTo>
                    <a:lnTo>
                      <a:pt x="48" y="59"/>
                    </a:lnTo>
                    <a:lnTo>
                      <a:pt x="48" y="44"/>
                    </a:lnTo>
                    <a:lnTo>
                      <a:pt x="61" y="23"/>
                    </a:lnTo>
                    <a:lnTo>
                      <a:pt x="111" y="13"/>
                    </a:lnTo>
                    <a:lnTo>
                      <a:pt x="111" y="32"/>
                    </a:lnTo>
                    <a:lnTo>
                      <a:pt x="139" y="6"/>
                    </a:lnTo>
                    <a:lnTo>
                      <a:pt x="95" y="6"/>
                    </a:lnTo>
                    <a:lnTo>
                      <a:pt x="69" y="6"/>
                    </a:lnTo>
                    <a:lnTo>
                      <a:pt x="33" y="0"/>
                    </a:lnTo>
                    <a:lnTo>
                      <a:pt x="21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5" name="Freeform 56">
                <a:extLst>
                  <a:ext uri="{FF2B5EF4-FFF2-40B4-BE49-F238E27FC236}">
                    <a16:creationId xmlns:a16="http://schemas.microsoft.com/office/drawing/2014/main" xmlns="" id="{95CCE931-7FBF-4CCF-ADA5-FDBAC15A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1823"/>
                <a:ext cx="107" cy="50"/>
              </a:xfrm>
              <a:custGeom>
                <a:avLst/>
                <a:gdLst>
                  <a:gd name="T0" fmla="*/ 0 w 213"/>
                  <a:gd name="T1" fmla="*/ 0 h 101"/>
                  <a:gd name="T2" fmla="*/ 18 w 213"/>
                  <a:gd name="T3" fmla="*/ 21 h 101"/>
                  <a:gd name="T4" fmla="*/ 21 w 213"/>
                  <a:gd name="T5" fmla="*/ 65 h 101"/>
                  <a:gd name="T6" fmla="*/ 54 w 213"/>
                  <a:gd name="T7" fmla="*/ 97 h 101"/>
                  <a:gd name="T8" fmla="*/ 88 w 213"/>
                  <a:gd name="T9" fmla="*/ 101 h 101"/>
                  <a:gd name="T10" fmla="*/ 137 w 213"/>
                  <a:gd name="T11" fmla="*/ 89 h 101"/>
                  <a:gd name="T12" fmla="*/ 213 w 213"/>
                  <a:gd name="T13" fmla="*/ 61 h 101"/>
                  <a:gd name="T14" fmla="*/ 200 w 213"/>
                  <a:gd name="T15" fmla="*/ 40 h 101"/>
                  <a:gd name="T16" fmla="*/ 111 w 213"/>
                  <a:gd name="T17" fmla="*/ 87 h 101"/>
                  <a:gd name="T18" fmla="*/ 65 w 213"/>
                  <a:gd name="T19" fmla="*/ 91 h 101"/>
                  <a:gd name="T20" fmla="*/ 31 w 213"/>
                  <a:gd name="T21" fmla="*/ 63 h 101"/>
                  <a:gd name="T22" fmla="*/ 33 w 213"/>
                  <a:gd name="T23" fmla="*/ 8 h 101"/>
                  <a:gd name="T24" fmla="*/ 14 w 213"/>
                  <a:gd name="T25" fmla="*/ 0 h 101"/>
                  <a:gd name="T26" fmla="*/ 0 w 213"/>
                  <a:gd name="T27" fmla="*/ 0 h 101"/>
                  <a:gd name="T28" fmla="*/ 0 w 213"/>
                  <a:gd name="T29" fmla="*/ 0 h 1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3"/>
                  <a:gd name="T46" fmla="*/ 0 h 101"/>
                  <a:gd name="T47" fmla="*/ 213 w 213"/>
                  <a:gd name="T48" fmla="*/ 101 h 10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3" h="101">
                    <a:moveTo>
                      <a:pt x="0" y="0"/>
                    </a:moveTo>
                    <a:lnTo>
                      <a:pt x="18" y="21"/>
                    </a:lnTo>
                    <a:lnTo>
                      <a:pt x="21" y="65"/>
                    </a:lnTo>
                    <a:lnTo>
                      <a:pt x="54" y="97"/>
                    </a:lnTo>
                    <a:lnTo>
                      <a:pt x="88" y="101"/>
                    </a:lnTo>
                    <a:lnTo>
                      <a:pt x="137" y="89"/>
                    </a:lnTo>
                    <a:lnTo>
                      <a:pt x="213" y="61"/>
                    </a:lnTo>
                    <a:lnTo>
                      <a:pt x="200" y="40"/>
                    </a:lnTo>
                    <a:lnTo>
                      <a:pt x="111" y="87"/>
                    </a:lnTo>
                    <a:lnTo>
                      <a:pt x="65" y="91"/>
                    </a:lnTo>
                    <a:lnTo>
                      <a:pt x="31" y="63"/>
                    </a:lnTo>
                    <a:lnTo>
                      <a:pt x="33" y="8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6" name="Freeform 57">
                <a:extLst>
                  <a:ext uri="{FF2B5EF4-FFF2-40B4-BE49-F238E27FC236}">
                    <a16:creationId xmlns:a16="http://schemas.microsoft.com/office/drawing/2014/main" xmlns="" id="{AFB60A45-EE73-4A1E-B174-CC9D4C547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1613"/>
                <a:ext cx="19" cy="22"/>
              </a:xfrm>
              <a:custGeom>
                <a:avLst/>
                <a:gdLst>
                  <a:gd name="T0" fmla="*/ 0 w 38"/>
                  <a:gd name="T1" fmla="*/ 15 h 44"/>
                  <a:gd name="T2" fmla="*/ 0 w 38"/>
                  <a:gd name="T3" fmla="*/ 44 h 44"/>
                  <a:gd name="T4" fmla="*/ 38 w 38"/>
                  <a:gd name="T5" fmla="*/ 0 h 44"/>
                  <a:gd name="T6" fmla="*/ 0 w 38"/>
                  <a:gd name="T7" fmla="*/ 15 h 44"/>
                  <a:gd name="T8" fmla="*/ 0 w 38"/>
                  <a:gd name="T9" fmla="*/ 1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44"/>
                  <a:gd name="T17" fmla="*/ 38 w 3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44">
                    <a:moveTo>
                      <a:pt x="0" y="15"/>
                    </a:moveTo>
                    <a:lnTo>
                      <a:pt x="0" y="44"/>
                    </a:lnTo>
                    <a:lnTo>
                      <a:pt x="3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7" name="Freeform 58">
                <a:extLst>
                  <a:ext uri="{FF2B5EF4-FFF2-40B4-BE49-F238E27FC236}">
                    <a16:creationId xmlns:a16="http://schemas.microsoft.com/office/drawing/2014/main" xmlns="" id="{70C0865F-BF24-4EFB-8697-8FCF15924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1265"/>
                <a:ext cx="497" cy="322"/>
              </a:xfrm>
              <a:custGeom>
                <a:avLst/>
                <a:gdLst>
                  <a:gd name="T0" fmla="*/ 205 w 994"/>
                  <a:gd name="T1" fmla="*/ 405 h 645"/>
                  <a:gd name="T2" fmla="*/ 133 w 994"/>
                  <a:gd name="T3" fmla="*/ 413 h 645"/>
                  <a:gd name="T4" fmla="*/ 68 w 994"/>
                  <a:gd name="T5" fmla="*/ 529 h 645"/>
                  <a:gd name="T6" fmla="*/ 68 w 994"/>
                  <a:gd name="T7" fmla="*/ 582 h 645"/>
                  <a:gd name="T8" fmla="*/ 100 w 994"/>
                  <a:gd name="T9" fmla="*/ 645 h 645"/>
                  <a:gd name="T10" fmla="*/ 38 w 994"/>
                  <a:gd name="T11" fmla="*/ 605 h 645"/>
                  <a:gd name="T12" fmla="*/ 40 w 994"/>
                  <a:gd name="T13" fmla="*/ 511 h 645"/>
                  <a:gd name="T14" fmla="*/ 110 w 994"/>
                  <a:gd name="T15" fmla="*/ 428 h 645"/>
                  <a:gd name="T16" fmla="*/ 28 w 994"/>
                  <a:gd name="T17" fmla="*/ 470 h 645"/>
                  <a:gd name="T18" fmla="*/ 0 w 994"/>
                  <a:gd name="T19" fmla="*/ 536 h 645"/>
                  <a:gd name="T20" fmla="*/ 3 w 994"/>
                  <a:gd name="T21" fmla="*/ 449 h 645"/>
                  <a:gd name="T22" fmla="*/ 68 w 994"/>
                  <a:gd name="T23" fmla="*/ 367 h 645"/>
                  <a:gd name="T24" fmla="*/ 188 w 994"/>
                  <a:gd name="T25" fmla="*/ 323 h 645"/>
                  <a:gd name="T26" fmla="*/ 91 w 994"/>
                  <a:gd name="T27" fmla="*/ 312 h 645"/>
                  <a:gd name="T28" fmla="*/ 218 w 994"/>
                  <a:gd name="T29" fmla="*/ 245 h 645"/>
                  <a:gd name="T30" fmla="*/ 142 w 994"/>
                  <a:gd name="T31" fmla="*/ 222 h 645"/>
                  <a:gd name="T32" fmla="*/ 268 w 994"/>
                  <a:gd name="T33" fmla="*/ 183 h 645"/>
                  <a:gd name="T34" fmla="*/ 311 w 994"/>
                  <a:gd name="T35" fmla="*/ 190 h 645"/>
                  <a:gd name="T36" fmla="*/ 323 w 994"/>
                  <a:gd name="T37" fmla="*/ 95 h 645"/>
                  <a:gd name="T38" fmla="*/ 271 w 994"/>
                  <a:gd name="T39" fmla="*/ 57 h 645"/>
                  <a:gd name="T40" fmla="*/ 275 w 994"/>
                  <a:gd name="T41" fmla="*/ 118 h 645"/>
                  <a:gd name="T42" fmla="*/ 157 w 994"/>
                  <a:gd name="T43" fmla="*/ 105 h 645"/>
                  <a:gd name="T44" fmla="*/ 283 w 994"/>
                  <a:gd name="T45" fmla="*/ 25 h 645"/>
                  <a:gd name="T46" fmla="*/ 462 w 994"/>
                  <a:gd name="T47" fmla="*/ 0 h 645"/>
                  <a:gd name="T48" fmla="*/ 693 w 994"/>
                  <a:gd name="T49" fmla="*/ 74 h 645"/>
                  <a:gd name="T50" fmla="*/ 849 w 994"/>
                  <a:gd name="T51" fmla="*/ 257 h 645"/>
                  <a:gd name="T52" fmla="*/ 994 w 994"/>
                  <a:gd name="T53" fmla="*/ 445 h 645"/>
                  <a:gd name="T54" fmla="*/ 730 w 994"/>
                  <a:gd name="T55" fmla="*/ 169 h 645"/>
                  <a:gd name="T56" fmla="*/ 549 w 994"/>
                  <a:gd name="T57" fmla="*/ 126 h 645"/>
                  <a:gd name="T58" fmla="*/ 663 w 994"/>
                  <a:gd name="T59" fmla="*/ 230 h 645"/>
                  <a:gd name="T60" fmla="*/ 796 w 994"/>
                  <a:gd name="T61" fmla="*/ 525 h 645"/>
                  <a:gd name="T62" fmla="*/ 629 w 994"/>
                  <a:gd name="T63" fmla="*/ 234 h 645"/>
                  <a:gd name="T64" fmla="*/ 496 w 994"/>
                  <a:gd name="T65" fmla="*/ 158 h 645"/>
                  <a:gd name="T66" fmla="*/ 528 w 994"/>
                  <a:gd name="T67" fmla="*/ 243 h 645"/>
                  <a:gd name="T68" fmla="*/ 344 w 994"/>
                  <a:gd name="T69" fmla="*/ 221 h 645"/>
                  <a:gd name="T70" fmla="*/ 289 w 994"/>
                  <a:gd name="T71" fmla="*/ 255 h 645"/>
                  <a:gd name="T72" fmla="*/ 258 w 994"/>
                  <a:gd name="T73" fmla="*/ 376 h 645"/>
                  <a:gd name="T74" fmla="*/ 216 w 994"/>
                  <a:gd name="T75" fmla="*/ 337 h 645"/>
                  <a:gd name="T76" fmla="*/ 226 w 994"/>
                  <a:gd name="T77" fmla="*/ 386 h 645"/>
                  <a:gd name="T78" fmla="*/ 186 w 994"/>
                  <a:gd name="T79" fmla="*/ 376 h 645"/>
                  <a:gd name="T80" fmla="*/ 205 w 994"/>
                  <a:gd name="T81" fmla="*/ 405 h 645"/>
                  <a:gd name="T82" fmla="*/ 205 w 994"/>
                  <a:gd name="T83" fmla="*/ 405 h 6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94"/>
                  <a:gd name="T127" fmla="*/ 0 h 645"/>
                  <a:gd name="T128" fmla="*/ 994 w 994"/>
                  <a:gd name="T129" fmla="*/ 645 h 6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94" h="645">
                    <a:moveTo>
                      <a:pt x="205" y="405"/>
                    </a:moveTo>
                    <a:lnTo>
                      <a:pt x="133" y="413"/>
                    </a:lnTo>
                    <a:lnTo>
                      <a:pt x="68" y="529"/>
                    </a:lnTo>
                    <a:lnTo>
                      <a:pt x="68" y="582"/>
                    </a:lnTo>
                    <a:lnTo>
                      <a:pt x="100" y="645"/>
                    </a:lnTo>
                    <a:lnTo>
                      <a:pt x="38" y="605"/>
                    </a:lnTo>
                    <a:lnTo>
                      <a:pt x="40" y="511"/>
                    </a:lnTo>
                    <a:lnTo>
                      <a:pt x="110" y="428"/>
                    </a:lnTo>
                    <a:lnTo>
                      <a:pt x="28" y="470"/>
                    </a:lnTo>
                    <a:lnTo>
                      <a:pt x="0" y="536"/>
                    </a:lnTo>
                    <a:lnTo>
                      <a:pt x="3" y="449"/>
                    </a:lnTo>
                    <a:lnTo>
                      <a:pt x="68" y="367"/>
                    </a:lnTo>
                    <a:lnTo>
                      <a:pt x="188" y="323"/>
                    </a:lnTo>
                    <a:lnTo>
                      <a:pt x="91" y="312"/>
                    </a:lnTo>
                    <a:lnTo>
                      <a:pt x="218" y="245"/>
                    </a:lnTo>
                    <a:lnTo>
                      <a:pt x="142" y="222"/>
                    </a:lnTo>
                    <a:lnTo>
                      <a:pt x="268" y="183"/>
                    </a:lnTo>
                    <a:lnTo>
                      <a:pt x="311" y="190"/>
                    </a:lnTo>
                    <a:lnTo>
                      <a:pt x="323" y="95"/>
                    </a:lnTo>
                    <a:lnTo>
                      <a:pt x="271" y="57"/>
                    </a:lnTo>
                    <a:lnTo>
                      <a:pt x="275" y="118"/>
                    </a:lnTo>
                    <a:lnTo>
                      <a:pt x="157" y="105"/>
                    </a:lnTo>
                    <a:lnTo>
                      <a:pt x="283" y="25"/>
                    </a:lnTo>
                    <a:lnTo>
                      <a:pt x="462" y="0"/>
                    </a:lnTo>
                    <a:lnTo>
                      <a:pt x="693" y="74"/>
                    </a:lnTo>
                    <a:lnTo>
                      <a:pt x="849" y="257"/>
                    </a:lnTo>
                    <a:lnTo>
                      <a:pt x="994" y="445"/>
                    </a:lnTo>
                    <a:lnTo>
                      <a:pt x="730" y="169"/>
                    </a:lnTo>
                    <a:lnTo>
                      <a:pt x="549" y="126"/>
                    </a:lnTo>
                    <a:lnTo>
                      <a:pt x="663" y="230"/>
                    </a:lnTo>
                    <a:lnTo>
                      <a:pt x="796" y="525"/>
                    </a:lnTo>
                    <a:lnTo>
                      <a:pt x="629" y="234"/>
                    </a:lnTo>
                    <a:lnTo>
                      <a:pt x="496" y="158"/>
                    </a:lnTo>
                    <a:lnTo>
                      <a:pt x="528" y="243"/>
                    </a:lnTo>
                    <a:lnTo>
                      <a:pt x="344" y="221"/>
                    </a:lnTo>
                    <a:lnTo>
                      <a:pt x="289" y="255"/>
                    </a:lnTo>
                    <a:lnTo>
                      <a:pt x="258" y="376"/>
                    </a:lnTo>
                    <a:lnTo>
                      <a:pt x="216" y="337"/>
                    </a:lnTo>
                    <a:lnTo>
                      <a:pt x="226" y="386"/>
                    </a:lnTo>
                    <a:lnTo>
                      <a:pt x="186" y="376"/>
                    </a:lnTo>
                    <a:lnTo>
                      <a:pt x="205" y="4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8" name="Freeform 59">
                <a:extLst>
                  <a:ext uri="{FF2B5EF4-FFF2-40B4-BE49-F238E27FC236}">
                    <a16:creationId xmlns:a16="http://schemas.microsoft.com/office/drawing/2014/main" xmlns="" id="{F26832CC-2F77-4C79-A951-93F88D8A5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1423"/>
                <a:ext cx="259" cy="537"/>
              </a:xfrm>
              <a:custGeom>
                <a:avLst/>
                <a:gdLst>
                  <a:gd name="T0" fmla="*/ 0 w 519"/>
                  <a:gd name="T1" fmla="*/ 7 h 1074"/>
                  <a:gd name="T2" fmla="*/ 49 w 519"/>
                  <a:gd name="T3" fmla="*/ 74 h 1074"/>
                  <a:gd name="T4" fmla="*/ 266 w 519"/>
                  <a:gd name="T5" fmla="*/ 197 h 1074"/>
                  <a:gd name="T6" fmla="*/ 336 w 519"/>
                  <a:gd name="T7" fmla="*/ 224 h 1074"/>
                  <a:gd name="T8" fmla="*/ 340 w 519"/>
                  <a:gd name="T9" fmla="*/ 374 h 1074"/>
                  <a:gd name="T10" fmla="*/ 258 w 519"/>
                  <a:gd name="T11" fmla="*/ 543 h 1074"/>
                  <a:gd name="T12" fmla="*/ 302 w 519"/>
                  <a:gd name="T13" fmla="*/ 530 h 1074"/>
                  <a:gd name="T14" fmla="*/ 239 w 519"/>
                  <a:gd name="T15" fmla="*/ 722 h 1074"/>
                  <a:gd name="T16" fmla="*/ 255 w 519"/>
                  <a:gd name="T17" fmla="*/ 863 h 1074"/>
                  <a:gd name="T18" fmla="*/ 314 w 519"/>
                  <a:gd name="T19" fmla="*/ 935 h 1074"/>
                  <a:gd name="T20" fmla="*/ 312 w 519"/>
                  <a:gd name="T21" fmla="*/ 1074 h 1074"/>
                  <a:gd name="T22" fmla="*/ 452 w 519"/>
                  <a:gd name="T23" fmla="*/ 1034 h 1074"/>
                  <a:gd name="T24" fmla="*/ 515 w 519"/>
                  <a:gd name="T25" fmla="*/ 950 h 1074"/>
                  <a:gd name="T26" fmla="*/ 519 w 519"/>
                  <a:gd name="T27" fmla="*/ 848 h 1074"/>
                  <a:gd name="T28" fmla="*/ 460 w 519"/>
                  <a:gd name="T29" fmla="*/ 969 h 1074"/>
                  <a:gd name="T30" fmla="*/ 405 w 519"/>
                  <a:gd name="T31" fmla="*/ 1003 h 1074"/>
                  <a:gd name="T32" fmla="*/ 393 w 519"/>
                  <a:gd name="T33" fmla="*/ 876 h 1074"/>
                  <a:gd name="T34" fmla="*/ 468 w 519"/>
                  <a:gd name="T35" fmla="*/ 619 h 1074"/>
                  <a:gd name="T36" fmla="*/ 371 w 519"/>
                  <a:gd name="T37" fmla="*/ 804 h 1074"/>
                  <a:gd name="T38" fmla="*/ 348 w 519"/>
                  <a:gd name="T39" fmla="*/ 992 h 1074"/>
                  <a:gd name="T40" fmla="*/ 260 w 519"/>
                  <a:gd name="T41" fmla="*/ 785 h 1074"/>
                  <a:gd name="T42" fmla="*/ 289 w 519"/>
                  <a:gd name="T43" fmla="*/ 629 h 1074"/>
                  <a:gd name="T44" fmla="*/ 382 w 519"/>
                  <a:gd name="T45" fmla="*/ 405 h 1074"/>
                  <a:gd name="T46" fmla="*/ 399 w 519"/>
                  <a:gd name="T47" fmla="*/ 262 h 1074"/>
                  <a:gd name="T48" fmla="*/ 346 w 519"/>
                  <a:gd name="T49" fmla="*/ 125 h 1074"/>
                  <a:gd name="T50" fmla="*/ 213 w 519"/>
                  <a:gd name="T51" fmla="*/ 0 h 1074"/>
                  <a:gd name="T52" fmla="*/ 306 w 519"/>
                  <a:gd name="T53" fmla="*/ 137 h 1074"/>
                  <a:gd name="T54" fmla="*/ 177 w 519"/>
                  <a:gd name="T55" fmla="*/ 112 h 1074"/>
                  <a:gd name="T56" fmla="*/ 0 w 519"/>
                  <a:gd name="T57" fmla="*/ 7 h 1074"/>
                  <a:gd name="T58" fmla="*/ 0 w 519"/>
                  <a:gd name="T59" fmla="*/ 7 h 107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19"/>
                  <a:gd name="T91" fmla="*/ 0 h 1074"/>
                  <a:gd name="T92" fmla="*/ 519 w 519"/>
                  <a:gd name="T93" fmla="*/ 1074 h 107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19" h="1074">
                    <a:moveTo>
                      <a:pt x="0" y="7"/>
                    </a:moveTo>
                    <a:lnTo>
                      <a:pt x="49" y="74"/>
                    </a:lnTo>
                    <a:lnTo>
                      <a:pt x="266" y="197"/>
                    </a:lnTo>
                    <a:lnTo>
                      <a:pt x="336" y="224"/>
                    </a:lnTo>
                    <a:lnTo>
                      <a:pt x="340" y="374"/>
                    </a:lnTo>
                    <a:lnTo>
                      <a:pt x="258" y="543"/>
                    </a:lnTo>
                    <a:lnTo>
                      <a:pt x="302" y="530"/>
                    </a:lnTo>
                    <a:lnTo>
                      <a:pt x="239" y="722"/>
                    </a:lnTo>
                    <a:lnTo>
                      <a:pt x="255" y="863"/>
                    </a:lnTo>
                    <a:lnTo>
                      <a:pt x="314" y="935"/>
                    </a:lnTo>
                    <a:lnTo>
                      <a:pt x="312" y="1074"/>
                    </a:lnTo>
                    <a:lnTo>
                      <a:pt x="452" y="1034"/>
                    </a:lnTo>
                    <a:lnTo>
                      <a:pt x="515" y="950"/>
                    </a:lnTo>
                    <a:lnTo>
                      <a:pt x="519" y="848"/>
                    </a:lnTo>
                    <a:lnTo>
                      <a:pt x="460" y="969"/>
                    </a:lnTo>
                    <a:lnTo>
                      <a:pt x="405" y="1003"/>
                    </a:lnTo>
                    <a:lnTo>
                      <a:pt x="393" y="876"/>
                    </a:lnTo>
                    <a:lnTo>
                      <a:pt x="468" y="619"/>
                    </a:lnTo>
                    <a:lnTo>
                      <a:pt x="371" y="804"/>
                    </a:lnTo>
                    <a:lnTo>
                      <a:pt x="348" y="992"/>
                    </a:lnTo>
                    <a:lnTo>
                      <a:pt x="260" y="785"/>
                    </a:lnTo>
                    <a:lnTo>
                      <a:pt x="289" y="629"/>
                    </a:lnTo>
                    <a:lnTo>
                      <a:pt x="382" y="405"/>
                    </a:lnTo>
                    <a:lnTo>
                      <a:pt x="399" y="262"/>
                    </a:lnTo>
                    <a:lnTo>
                      <a:pt x="346" y="125"/>
                    </a:lnTo>
                    <a:lnTo>
                      <a:pt x="213" y="0"/>
                    </a:lnTo>
                    <a:lnTo>
                      <a:pt x="306" y="137"/>
                    </a:lnTo>
                    <a:lnTo>
                      <a:pt x="177" y="1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9" name="Freeform 60">
                <a:extLst>
                  <a:ext uri="{FF2B5EF4-FFF2-40B4-BE49-F238E27FC236}">
                    <a16:creationId xmlns:a16="http://schemas.microsoft.com/office/drawing/2014/main" xmlns="" id="{E6FF15F3-4BC8-4421-8ED8-AF8CBCC20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1501"/>
                <a:ext cx="33" cy="59"/>
              </a:xfrm>
              <a:custGeom>
                <a:avLst/>
                <a:gdLst>
                  <a:gd name="T0" fmla="*/ 0 w 65"/>
                  <a:gd name="T1" fmla="*/ 0 h 117"/>
                  <a:gd name="T2" fmla="*/ 13 w 65"/>
                  <a:gd name="T3" fmla="*/ 117 h 117"/>
                  <a:gd name="T4" fmla="*/ 65 w 65"/>
                  <a:gd name="T5" fmla="*/ 17 h 117"/>
                  <a:gd name="T6" fmla="*/ 0 w 65"/>
                  <a:gd name="T7" fmla="*/ 0 h 117"/>
                  <a:gd name="T8" fmla="*/ 0 w 65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7"/>
                  <a:gd name="T17" fmla="*/ 65 w 6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7">
                    <a:moveTo>
                      <a:pt x="0" y="0"/>
                    </a:moveTo>
                    <a:lnTo>
                      <a:pt x="13" y="117"/>
                    </a:lnTo>
                    <a:lnTo>
                      <a:pt x="65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0" name="Freeform 61">
                <a:extLst>
                  <a:ext uri="{FF2B5EF4-FFF2-40B4-BE49-F238E27FC236}">
                    <a16:creationId xmlns:a16="http://schemas.microsoft.com/office/drawing/2014/main" xmlns="" id="{422CFD58-ED05-44B8-8C1A-E203AB061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1342"/>
                <a:ext cx="140" cy="271"/>
              </a:xfrm>
              <a:custGeom>
                <a:avLst/>
                <a:gdLst>
                  <a:gd name="T0" fmla="*/ 279 w 279"/>
                  <a:gd name="T1" fmla="*/ 0 h 542"/>
                  <a:gd name="T2" fmla="*/ 55 w 279"/>
                  <a:gd name="T3" fmla="*/ 222 h 542"/>
                  <a:gd name="T4" fmla="*/ 0 w 279"/>
                  <a:gd name="T5" fmla="*/ 407 h 542"/>
                  <a:gd name="T6" fmla="*/ 55 w 279"/>
                  <a:gd name="T7" fmla="*/ 510 h 542"/>
                  <a:gd name="T8" fmla="*/ 159 w 279"/>
                  <a:gd name="T9" fmla="*/ 542 h 542"/>
                  <a:gd name="T10" fmla="*/ 224 w 279"/>
                  <a:gd name="T11" fmla="*/ 540 h 542"/>
                  <a:gd name="T12" fmla="*/ 211 w 279"/>
                  <a:gd name="T13" fmla="*/ 510 h 542"/>
                  <a:gd name="T14" fmla="*/ 260 w 279"/>
                  <a:gd name="T15" fmla="*/ 534 h 542"/>
                  <a:gd name="T16" fmla="*/ 247 w 279"/>
                  <a:gd name="T17" fmla="*/ 492 h 542"/>
                  <a:gd name="T18" fmla="*/ 157 w 279"/>
                  <a:gd name="T19" fmla="*/ 451 h 542"/>
                  <a:gd name="T20" fmla="*/ 123 w 279"/>
                  <a:gd name="T21" fmla="*/ 361 h 542"/>
                  <a:gd name="T22" fmla="*/ 140 w 279"/>
                  <a:gd name="T23" fmla="*/ 477 h 542"/>
                  <a:gd name="T24" fmla="*/ 59 w 279"/>
                  <a:gd name="T25" fmla="*/ 413 h 542"/>
                  <a:gd name="T26" fmla="*/ 57 w 279"/>
                  <a:gd name="T27" fmla="*/ 470 h 542"/>
                  <a:gd name="T28" fmla="*/ 28 w 279"/>
                  <a:gd name="T29" fmla="*/ 390 h 542"/>
                  <a:gd name="T30" fmla="*/ 93 w 279"/>
                  <a:gd name="T31" fmla="*/ 215 h 542"/>
                  <a:gd name="T32" fmla="*/ 279 w 279"/>
                  <a:gd name="T33" fmla="*/ 0 h 542"/>
                  <a:gd name="T34" fmla="*/ 279 w 279"/>
                  <a:gd name="T35" fmla="*/ 0 h 5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9"/>
                  <a:gd name="T55" fmla="*/ 0 h 542"/>
                  <a:gd name="T56" fmla="*/ 279 w 279"/>
                  <a:gd name="T57" fmla="*/ 542 h 5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9" h="542">
                    <a:moveTo>
                      <a:pt x="279" y="0"/>
                    </a:moveTo>
                    <a:lnTo>
                      <a:pt x="55" y="222"/>
                    </a:lnTo>
                    <a:lnTo>
                      <a:pt x="0" y="407"/>
                    </a:lnTo>
                    <a:lnTo>
                      <a:pt x="55" y="510"/>
                    </a:lnTo>
                    <a:lnTo>
                      <a:pt x="159" y="542"/>
                    </a:lnTo>
                    <a:lnTo>
                      <a:pt x="224" y="540"/>
                    </a:lnTo>
                    <a:lnTo>
                      <a:pt x="211" y="510"/>
                    </a:lnTo>
                    <a:lnTo>
                      <a:pt x="260" y="534"/>
                    </a:lnTo>
                    <a:lnTo>
                      <a:pt x="247" y="492"/>
                    </a:lnTo>
                    <a:lnTo>
                      <a:pt x="157" y="451"/>
                    </a:lnTo>
                    <a:lnTo>
                      <a:pt x="123" y="361"/>
                    </a:lnTo>
                    <a:lnTo>
                      <a:pt x="140" y="477"/>
                    </a:lnTo>
                    <a:lnTo>
                      <a:pt x="59" y="413"/>
                    </a:lnTo>
                    <a:lnTo>
                      <a:pt x="57" y="470"/>
                    </a:lnTo>
                    <a:lnTo>
                      <a:pt x="28" y="390"/>
                    </a:lnTo>
                    <a:lnTo>
                      <a:pt x="93" y="215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1" name="Freeform 62">
                <a:extLst>
                  <a:ext uri="{FF2B5EF4-FFF2-40B4-BE49-F238E27FC236}">
                    <a16:creationId xmlns:a16="http://schemas.microsoft.com/office/drawing/2014/main" xmlns="" id="{D7A250F6-8032-432D-A41D-F9B8FD8DB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1521"/>
                <a:ext cx="384" cy="435"/>
              </a:xfrm>
              <a:custGeom>
                <a:avLst/>
                <a:gdLst>
                  <a:gd name="T0" fmla="*/ 257 w 768"/>
                  <a:gd name="T1" fmla="*/ 0 h 871"/>
                  <a:gd name="T2" fmla="*/ 358 w 768"/>
                  <a:gd name="T3" fmla="*/ 162 h 871"/>
                  <a:gd name="T4" fmla="*/ 455 w 768"/>
                  <a:gd name="T5" fmla="*/ 403 h 871"/>
                  <a:gd name="T6" fmla="*/ 582 w 768"/>
                  <a:gd name="T7" fmla="*/ 500 h 871"/>
                  <a:gd name="T8" fmla="*/ 768 w 768"/>
                  <a:gd name="T9" fmla="*/ 616 h 871"/>
                  <a:gd name="T10" fmla="*/ 607 w 768"/>
                  <a:gd name="T11" fmla="*/ 588 h 871"/>
                  <a:gd name="T12" fmla="*/ 513 w 768"/>
                  <a:gd name="T13" fmla="*/ 548 h 871"/>
                  <a:gd name="T14" fmla="*/ 392 w 768"/>
                  <a:gd name="T15" fmla="*/ 499 h 871"/>
                  <a:gd name="T16" fmla="*/ 519 w 768"/>
                  <a:gd name="T17" fmla="*/ 615 h 871"/>
                  <a:gd name="T18" fmla="*/ 396 w 768"/>
                  <a:gd name="T19" fmla="*/ 611 h 871"/>
                  <a:gd name="T20" fmla="*/ 339 w 768"/>
                  <a:gd name="T21" fmla="*/ 732 h 871"/>
                  <a:gd name="T22" fmla="*/ 278 w 768"/>
                  <a:gd name="T23" fmla="*/ 664 h 871"/>
                  <a:gd name="T24" fmla="*/ 215 w 768"/>
                  <a:gd name="T25" fmla="*/ 810 h 871"/>
                  <a:gd name="T26" fmla="*/ 118 w 768"/>
                  <a:gd name="T27" fmla="*/ 858 h 871"/>
                  <a:gd name="T28" fmla="*/ 84 w 768"/>
                  <a:gd name="T29" fmla="*/ 788 h 871"/>
                  <a:gd name="T30" fmla="*/ 82 w 768"/>
                  <a:gd name="T31" fmla="*/ 871 h 871"/>
                  <a:gd name="T32" fmla="*/ 0 w 768"/>
                  <a:gd name="T33" fmla="*/ 795 h 871"/>
                  <a:gd name="T34" fmla="*/ 53 w 768"/>
                  <a:gd name="T35" fmla="*/ 810 h 871"/>
                  <a:gd name="T36" fmla="*/ 91 w 768"/>
                  <a:gd name="T37" fmla="*/ 746 h 871"/>
                  <a:gd name="T38" fmla="*/ 129 w 768"/>
                  <a:gd name="T39" fmla="*/ 812 h 871"/>
                  <a:gd name="T40" fmla="*/ 215 w 768"/>
                  <a:gd name="T41" fmla="*/ 725 h 871"/>
                  <a:gd name="T42" fmla="*/ 242 w 768"/>
                  <a:gd name="T43" fmla="*/ 552 h 871"/>
                  <a:gd name="T44" fmla="*/ 276 w 768"/>
                  <a:gd name="T45" fmla="*/ 624 h 871"/>
                  <a:gd name="T46" fmla="*/ 337 w 768"/>
                  <a:gd name="T47" fmla="*/ 567 h 871"/>
                  <a:gd name="T48" fmla="*/ 409 w 768"/>
                  <a:gd name="T49" fmla="*/ 584 h 871"/>
                  <a:gd name="T50" fmla="*/ 337 w 768"/>
                  <a:gd name="T51" fmla="*/ 445 h 871"/>
                  <a:gd name="T52" fmla="*/ 264 w 768"/>
                  <a:gd name="T53" fmla="*/ 187 h 871"/>
                  <a:gd name="T54" fmla="*/ 415 w 768"/>
                  <a:gd name="T55" fmla="*/ 436 h 871"/>
                  <a:gd name="T56" fmla="*/ 348 w 768"/>
                  <a:gd name="T57" fmla="*/ 198 h 871"/>
                  <a:gd name="T58" fmla="*/ 257 w 768"/>
                  <a:gd name="T59" fmla="*/ 0 h 871"/>
                  <a:gd name="T60" fmla="*/ 257 w 768"/>
                  <a:gd name="T61" fmla="*/ 0 h 87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68"/>
                  <a:gd name="T94" fmla="*/ 0 h 871"/>
                  <a:gd name="T95" fmla="*/ 768 w 768"/>
                  <a:gd name="T96" fmla="*/ 871 h 87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68" h="871">
                    <a:moveTo>
                      <a:pt x="257" y="0"/>
                    </a:moveTo>
                    <a:lnTo>
                      <a:pt x="358" y="162"/>
                    </a:lnTo>
                    <a:lnTo>
                      <a:pt x="455" y="403"/>
                    </a:lnTo>
                    <a:lnTo>
                      <a:pt x="582" y="500"/>
                    </a:lnTo>
                    <a:lnTo>
                      <a:pt x="768" y="616"/>
                    </a:lnTo>
                    <a:lnTo>
                      <a:pt x="607" y="588"/>
                    </a:lnTo>
                    <a:lnTo>
                      <a:pt x="513" y="548"/>
                    </a:lnTo>
                    <a:lnTo>
                      <a:pt x="392" y="499"/>
                    </a:lnTo>
                    <a:lnTo>
                      <a:pt x="519" y="615"/>
                    </a:lnTo>
                    <a:lnTo>
                      <a:pt x="396" y="611"/>
                    </a:lnTo>
                    <a:lnTo>
                      <a:pt x="339" y="732"/>
                    </a:lnTo>
                    <a:lnTo>
                      <a:pt x="278" y="664"/>
                    </a:lnTo>
                    <a:lnTo>
                      <a:pt x="215" y="810"/>
                    </a:lnTo>
                    <a:lnTo>
                      <a:pt x="118" y="858"/>
                    </a:lnTo>
                    <a:lnTo>
                      <a:pt x="84" y="788"/>
                    </a:lnTo>
                    <a:lnTo>
                      <a:pt x="82" y="871"/>
                    </a:lnTo>
                    <a:lnTo>
                      <a:pt x="0" y="795"/>
                    </a:lnTo>
                    <a:lnTo>
                      <a:pt x="53" y="810"/>
                    </a:lnTo>
                    <a:lnTo>
                      <a:pt x="91" y="746"/>
                    </a:lnTo>
                    <a:lnTo>
                      <a:pt x="129" y="812"/>
                    </a:lnTo>
                    <a:lnTo>
                      <a:pt x="215" y="725"/>
                    </a:lnTo>
                    <a:lnTo>
                      <a:pt x="242" y="552"/>
                    </a:lnTo>
                    <a:lnTo>
                      <a:pt x="276" y="624"/>
                    </a:lnTo>
                    <a:lnTo>
                      <a:pt x="337" y="567"/>
                    </a:lnTo>
                    <a:lnTo>
                      <a:pt x="409" y="584"/>
                    </a:lnTo>
                    <a:lnTo>
                      <a:pt x="337" y="445"/>
                    </a:lnTo>
                    <a:lnTo>
                      <a:pt x="264" y="187"/>
                    </a:lnTo>
                    <a:lnTo>
                      <a:pt x="415" y="436"/>
                    </a:lnTo>
                    <a:lnTo>
                      <a:pt x="348" y="198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2" name="Freeform 63">
                <a:extLst>
                  <a:ext uri="{FF2B5EF4-FFF2-40B4-BE49-F238E27FC236}">
                    <a16:creationId xmlns:a16="http://schemas.microsoft.com/office/drawing/2014/main" xmlns="" id="{C6707A99-19B1-46BA-91E3-40B1B45E6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" y="1552"/>
                <a:ext cx="56" cy="191"/>
              </a:xfrm>
              <a:custGeom>
                <a:avLst/>
                <a:gdLst>
                  <a:gd name="T0" fmla="*/ 50 w 112"/>
                  <a:gd name="T1" fmla="*/ 0 h 382"/>
                  <a:gd name="T2" fmla="*/ 46 w 112"/>
                  <a:gd name="T3" fmla="*/ 110 h 382"/>
                  <a:gd name="T4" fmla="*/ 0 w 112"/>
                  <a:gd name="T5" fmla="*/ 293 h 382"/>
                  <a:gd name="T6" fmla="*/ 65 w 112"/>
                  <a:gd name="T7" fmla="*/ 173 h 382"/>
                  <a:gd name="T8" fmla="*/ 112 w 112"/>
                  <a:gd name="T9" fmla="*/ 382 h 382"/>
                  <a:gd name="T10" fmla="*/ 91 w 112"/>
                  <a:gd name="T11" fmla="*/ 141 h 382"/>
                  <a:gd name="T12" fmla="*/ 50 w 112"/>
                  <a:gd name="T13" fmla="*/ 0 h 382"/>
                  <a:gd name="T14" fmla="*/ 50 w 112"/>
                  <a:gd name="T15" fmla="*/ 0 h 3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2"/>
                  <a:gd name="T25" fmla="*/ 0 h 382"/>
                  <a:gd name="T26" fmla="*/ 112 w 112"/>
                  <a:gd name="T27" fmla="*/ 382 h 38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2" h="382">
                    <a:moveTo>
                      <a:pt x="50" y="0"/>
                    </a:moveTo>
                    <a:lnTo>
                      <a:pt x="46" y="110"/>
                    </a:lnTo>
                    <a:lnTo>
                      <a:pt x="0" y="293"/>
                    </a:lnTo>
                    <a:lnTo>
                      <a:pt x="65" y="173"/>
                    </a:lnTo>
                    <a:lnTo>
                      <a:pt x="112" y="382"/>
                    </a:lnTo>
                    <a:lnTo>
                      <a:pt x="91" y="14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3" name="Freeform 64">
                <a:extLst>
                  <a:ext uri="{FF2B5EF4-FFF2-40B4-BE49-F238E27FC236}">
                    <a16:creationId xmlns:a16="http://schemas.microsoft.com/office/drawing/2014/main" xmlns="" id="{9D6D7A8E-CBFC-43EF-9928-050FBCD37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1632"/>
                <a:ext cx="85" cy="339"/>
              </a:xfrm>
              <a:custGeom>
                <a:avLst/>
                <a:gdLst>
                  <a:gd name="T0" fmla="*/ 57 w 169"/>
                  <a:gd name="T1" fmla="*/ 0 h 679"/>
                  <a:gd name="T2" fmla="*/ 55 w 169"/>
                  <a:gd name="T3" fmla="*/ 103 h 679"/>
                  <a:gd name="T4" fmla="*/ 93 w 169"/>
                  <a:gd name="T5" fmla="*/ 239 h 679"/>
                  <a:gd name="T6" fmla="*/ 154 w 169"/>
                  <a:gd name="T7" fmla="*/ 340 h 679"/>
                  <a:gd name="T8" fmla="*/ 159 w 169"/>
                  <a:gd name="T9" fmla="*/ 441 h 679"/>
                  <a:gd name="T10" fmla="*/ 79 w 169"/>
                  <a:gd name="T11" fmla="*/ 338 h 679"/>
                  <a:gd name="T12" fmla="*/ 34 w 169"/>
                  <a:gd name="T13" fmla="*/ 409 h 679"/>
                  <a:gd name="T14" fmla="*/ 55 w 169"/>
                  <a:gd name="T15" fmla="*/ 492 h 679"/>
                  <a:gd name="T16" fmla="*/ 57 w 169"/>
                  <a:gd name="T17" fmla="*/ 496 h 679"/>
                  <a:gd name="T18" fmla="*/ 60 w 169"/>
                  <a:gd name="T19" fmla="*/ 498 h 679"/>
                  <a:gd name="T20" fmla="*/ 64 w 169"/>
                  <a:gd name="T21" fmla="*/ 502 h 679"/>
                  <a:gd name="T22" fmla="*/ 68 w 169"/>
                  <a:gd name="T23" fmla="*/ 504 h 679"/>
                  <a:gd name="T24" fmla="*/ 70 w 169"/>
                  <a:gd name="T25" fmla="*/ 508 h 679"/>
                  <a:gd name="T26" fmla="*/ 74 w 169"/>
                  <a:gd name="T27" fmla="*/ 509 h 679"/>
                  <a:gd name="T28" fmla="*/ 78 w 169"/>
                  <a:gd name="T29" fmla="*/ 513 h 679"/>
                  <a:gd name="T30" fmla="*/ 81 w 169"/>
                  <a:gd name="T31" fmla="*/ 517 h 679"/>
                  <a:gd name="T32" fmla="*/ 85 w 169"/>
                  <a:gd name="T33" fmla="*/ 519 h 679"/>
                  <a:gd name="T34" fmla="*/ 87 w 169"/>
                  <a:gd name="T35" fmla="*/ 523 h 679"/>
                  <a:gd name="T36" fmla="*/ 91 w 169"/>
                  <a:gd name="T37" fmla="*/ 527 h 679"/>
                  <a:gd name="T38" fmla="*/ 95 w 169"/>
                  <a:gd name="T39" fmla="*/ 528 h 679"/>
                  <a:gd name="T40" fmla="*/ 98 w 169"/>
                  <a:gd name="T41" fmla="*/ 532 h 679"/>
                  <a:gd name="T42" fmla="*/ 102 w 169"/>
                  <a:gd name="T43" fmla="*/ 536 h 679"/>
                  <a:gd name="T44" fmla="*/ 104 w 169"/>
                  <a:gd name="T45" fmla="*/ 538 h 679"/>
                  <a:gd name="T46" fmla="*/ 108 w 169"/>
                  <a:gd name="T47" fmla="*/ 542 h 679"/>
                  <a:gd name="T48" fmla="*/ 112 w 169"/>
                  <a:gd name="T49" fmla="*/ 546 h 679"/>
                  <a:gd name="T50" fmla="*/ 116 w 169"/>
                  <a:gd name="T51" fmla="*/ 547 h 679"/>
                  <a:gd name="T52" fmla="*/ 119 w 169"/>
                  <a:gd name="T53" fmla="*/ 551 h 679"/>
                  <a:gd name="T54" fmla="*/ 123 w 169"/>
                  <a:gd name="T55" fmla="*/ 553 h 679"/>
                  <a:gd name="T56" fmla="*/ 125 w 169"/>
                  <a:gd name="T57" fmla="*/ 557 h 679"/>
                  <a:gd name="T58" fmla="*/ 131 w 169"/>
                  <a:gd name="T59" fmla="*/ 561 h 679"/>
                  <a:gd name="T60" fmla="*/ 133 w 169"/>
                  <a:gd name="T61" fmla="*/ 563 h 679"/>
                  <a:gd name="T62" fmla="*/ 136 w 169"/>
                  <a:gd name="T63" fmla="*/ 566 h 679"/>
                  <a:gd name="T64" fmla="*/ 140 w 169"/>
                  <a:gd name="T65" fmla="*/ 568 h 679"/>
                  <a:gd name="T66" fmla="*/ 144 w 169"/>
                  <a:gd name="T67" fmla="*/ 572 h 679"/>
                  <a:gd name="T68" fmla="*/ 148 w 169"/>
                  <a:gd name="T69" fmla="*/ 574 h 679"/>
                  <a:gd name="T70" fmla="*/ 150 w 169"/>
                  <a:gd name="T71" fmla="*/ 578 h 679"/>
                  <a:gd name="T72" fmla="*/ 154 w 169"/>
                  <a:gd name="T73" fmla="*/ 580 h 679"/>
                  <a:gd name="T74" fmla="*/ 157 w 169"/>
                  <a:gd name="T75" fmla="*/ 582 h 679"/>
                  <a:gd name="T76" fmla="*/ 161 w 169"/>
                  <a:gd name="T77" fmla="*/ 585 h 679"/>
                  <a:gd name="T78" fmla="*/ 165 w 169"/>
                  <a:gd name="T79" fmla="*/ 587 h 679"/>
                  <a:gd name="T80" fmla="*/ 169 w 169"/>
                  <a:gd name="T81" fmla="*/ 679 h 679"/>
                  <a:gd name="T82" fmla="*/ 140 w 169"/>
                  <a:gd name="T83" fmla="*/ 589 h 679"/>
                  <a:gd name="T84" fmla="*/ 36 w 169"/>
                  <a:gd name="T85" fmla="*/ 527 h 679"/>
                  <a:gd name="T86" fmla="*/ 0 w 169"/>
                  <a:gd name="T87" fmla="*/ 412 h 679"/>
                  <a:gd name="T88" fmla="*/ 45 w 169"/>
                  <a:gd name="T89" fmla="*/ 281 h 679"/>
                  <a:gd name="T90" fmla="*/ 45 w 169"/>
                  <a:gd name="T91" fmla="*/ 188 h 679"/>
                  <a:gd name="T92" fmla="*/ 36 w 169"/>
                  <a:gd name="T93" fmla="*/ 110 h 679"/>
                  <a:gd name="T94" fmla="*/ 57 w 169"/>
                  <a:gd name="T95" fmla="*/ 0 h 679"/>
                  <a:gd name="T96" fmla="*/ 57 w 169"/>
                  <a:gd name="T97" fmla="*/ 0 h 67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9"/>
                  <a:gd name="T148" fmla="*/ 0 h 679"/>
                  <a:gd name="T149" fmla="*/ 169 w 169"/>
                  <a:gd name="T150" fmla="*/ 679 h 67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9" h="679">
                    <a:moveTo>
                      <a:pt x="57" y="0"/>
                    </a:moveTo>
                    <a:lnTo>
                      <a:pt x="55" y="103"/>
                    </a:lnTo>
                    <a:lnTo>
                      <a:pt x="93" y="239"/>
                    </a:lnTo>
                    <a:lnTo>
                      <a:pt x="154" y="340"/>
                    </a:lnTo>
                    <a:lnTo>
                      <a:pt x="159" y="441"/>
                    </a:lnTo>
                    <a:lnTo>
                      <a:pt x="79" y="338"/>
                    </a:lnTo>
                    <a:lnTo>
                      <a:pt x="34" y="409"/>
                    </a:lnTo>
                    <a:lnTo>
                      <a:pt x="55" y="492"/>
                    </a:lnTo>
                    <a:lnTo>
                      <a:pt x="57" y="496"/>
                    </a:lnTo>
                    <a:lnTo>
                      <a:pt x="60" y="498"/>
                    </a:lnTo>
                    <a:lnTo>
                      <a:pt x="64" y="502"/>
                    </a:lnTo>
                    <a:lnTo>
                      <a:pt x="68" y="504"/>
                    </a:lnTo>
                    <a:lnTo>
                      <a:pt x="70" y="508"/>
                    </a:lnTo>
                    <a:lnTo>
                      <a:pt x="74" y="509"/>
                    </a:lnTo>
                    <a:lnTo>
                      <a:pt x="78" y="513"/>
                    </a:lnTo>
                    <a:lnTo>
                      <a:pt x="81" y="517"/>
                    </a:lnTo>
                    <a:lnTo>
                      <a:pt x="85" y="519"/>
                    </a:lnTo>
                    <a:lnTo>
                      <a:pt x="87" y="523"/>
                    </a:lnTo>
                    <a:lnTo>
                      <a:pt x="91" y="527"/>
                    </a:lnTo>
                    <a:lnTo>
                      <a:pt x="95" y="528"/>
                    </a:lnTo>
                    <a:lnTo>
                      <a:pt x="98" y="532"/>
                    </a:lnTo>
                    <a:lnTo>
                      <a:pt x="102" y="536"/>
                    </a:lnTo>
                    <a:lnTo>
                      <a:pt x="104" y="538"/>
                    </a:lnTo>
                    <a:lnTo>
                      <a:pt x="108" y="542"/>
                    </a:lnTo>
                    <a:lnTo>
                      <a:pt x="112" y="546"/>
                    </a:lnTo>
                    <a:lnTo>
                      <a:pt x="116" y="547"/>
                    </a:lnTo>
                    <a:lnTo>
                      <a:pt x="119" y="551"/>
                    </a:lnTo>
                    <a:lnTo>
                      <a:pt x="123" y="553"/>
                    </a:lnTo>
                    <a:lnTo>
                      <a:pt x="125" y="557"/>
                    </a:lnTo>
                    <a:lnTo>
                      <a:pt x="131" y="561"/>
                    </a:lnTo>
                    <a:lnTo>
                      <a:pt x="133" y="563"/>
                    </a:lnTo>
                    <a:lnTo>
                      <a:pt x="136" y="566"/>
                    </a:lnTo>
                    <a:lnTo>
                      <a:pt x="140" y="568"/>
                    </a:lnTo>
                    <a:lnTo>
                      <a:pt x="144" y="572"/>
                    </a:lnTo>
                    <a:lnTo>
                      <a:pt x="148" y="574"/>
                    </a:lnTo>
                    <a:lnTo>
                      <a:pt x="150" y="578"/>
                    </a:lnTo>
                    <a:lnTo>
                      <a:pt x="154" y="580"/>
                    </a:lnTo>
                    <a:lnTo>
                      <a:pt x="157" y="582"/>
                    </a:lnTo>
                    <a:lnTo>
                      <a:pt x="161" y="585"/>
                    </a:lnTo>
                    <a:lnTo>
                      <a:pt x="165" y="587"/>
                    </a:lnTo>
                    <a:lnTo>
                      <a:pt x="169" y="679"/>
                    </a:lnTo>
                    <a:lnTo>
                      <a:pt x="140" y="589"/>
                    </a:lnTo>
                    <a:lnTo>
                      <a:pt x="36" y="527"/>
                    </a:lnTo>
                    <a:lnTo>
                      <a:pt x="0" y="412"/>
                    </a:lnTo>
                    <a:lnTo>
                      <a:pt x="45" y="281"/>
                    </a:lnTo>
                    <a:lnTo>
                      <a:pt x="45" y="188"/>
                    </a:lnTo>
                    <a:lnTo>
                      <a:pt x="36" y="11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4" name="Freeform 65">
                <a:extLst>
                  <a:ext uri="{FF2B5EF4-FFF2-40B4-BE49-F238E27FC236}">
                    <a16:creationId xmlns:a16="http://schemas.microsoft.com/office/drawing/2014/main" xmlns="" id="{24AD5860-FD30-4539-BA5D-CDC7E1CBD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1861"/>
                <a:ext cx="106" cy="96"/>
              </a:xfrm>
              <a:custGeom>
                <a:avLst/>
                <a:gdLst>
                  <a:gd name="T0" fmla="*/ 0 w 213"/>
                  <a:gd name="T1" fmla="*/ 179 h 192"/>
                  <a:gd name="T2" fmla="*/ 29 w 213"/>
                  <a:gd name="T3" fmla="*/ 40 h 192"/>
                  <a:gd name="T4" fmla="*/ 54 w 213"/>
                  <a:gd name="T5" fmla="*/ 127 h 192"/>
                  <a:gd name="T6" fmla="*/ 107 w 213"/>
                  <a:gd name="T7" fmla="*/ 32 h 192"/>
                  <a:gd name="T8" fmla="*/ 120 w 213"/>
                  <a:gd name="T9" fmla="*/ 95 h 192"/>
                  <a:gd name="T10" fmla="*/ 213 w 213"/>
                  <a:gd name="T11" fmla="*/ 0 h 192"/>
                  <a:gd name="T12" fmla="*/ 120 w 213"/>
                  <a:gd name="T13" fmla="*/ 148 h 192"/>
                  <a:gd name="T14" fmla="*/ 92 w 213"/>
                  <a:gd name="T15" fmla="*/ 112 h 192"/>
                  <a:gd name="T16" fmla="*/ 50 w 213"/>
                  <a:gd name="T17" fmla="*/ 192 h 192"/>
                  <a:gd name="T18" fmla="*/ 23 w 213"/>
                  <a:gd name="T19" fmla="*/ 137 h 192"/>
                  <a:gd name="T20" fmla="*/ 0 w 213"/>
                  <a:gd name="T21" fmla="*/ 179 h 192"/>
                  <a:gd name="T22" fmla="*/ 0 w 213"/>
                  <a:gd name="T23" fmla="*/ 179 h 1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3"/>
                  <a:gd name="T37" fmla="*/ 0 h 192"/>
                  <a:gd name="T38" fmla="*/ 213 w 213"/>
                  <a:gd name="T39" fmla="*/ 192 h 1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3" h="192">
                    <a:moveTo>
                      <a:pt x="0" y="179"/>
                    </a:moveTo>
                    <a:lnTo>
                      <a:pt x="29" y="40"/>
                    </a:lnTo>
                    <a:lnTo>
                      <a:pt x="54" y="127"/>
                    </a:lnTo>
                    <a:lnTo>
                      <a:pt x="107" y="32"/>
                    </a:lnTo>
                    <a:lnTo>
                      <a:pt x="120" y="95"/>
                    </a:lnTo>
                    <a:lnTo>
                      <a:pt x="213" y="0"/>
                    </a:lnTo>
                    <a:lnTo>
                      <a:pt x="120" y="148"/>
                    </a:lnTo>
                    <a:lnTo>
                      <a:pt x="92" y="112"/>
                    </a:lnTo>
                    <a:lnTo>
                      <a:pt x="50" y="192"/>
                    </a:lnTo>
                    <a:lnTo>
                      <a:pt x="23" y="137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5" name="Freeform 66">
                <a:extLst>
                  <a:ext uri="{FF2B5EF4-FFF2-40B4-BE49-F238E27FC236}">
                    <a16:creationId xmlns:a16="http://schemas.microsoft.com/office/drawing/2014/main" xmlns="" id="{31194833-F73E-49AA-80D8-6ADA6200D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832"/>
                <a:ext cx="396" cy="1005"/>
              </a:xfrm>
              <a:custGeom>
                <a:avLst/>
                <a:gdLst>
                  <a:gd name="T0" fmla="*/ 278 w 793"/>
                  <a:gd name="T1" fmla="*/ 0 h 2012"/>
                  <a:gd name="T2" fmla="*/ 472 w 793"/>
                  <a:gd name="T3" fmla="*/ 337 h 2012"/>
                  <a:gd name="T4" fmla="*/ 578 w 793"/>
                  <a:gd name="T5" fmla="*/ 616 h 2012"/>
                  <a:gd name="T6" fmla="*/ 546 w 793"/>
                  <a:gd name="T7" fmla="*/ 778 h 2012"/>
                  <a:gd name="T8" fmla="*/ 654 w 793"/>
                  <a:gd name="T9" fmla="*/ 1177 h 2012"/>
                  <a:gd name="T10" fmla="*/ 559 w 793"/>
                  <a:gd name="T11" fmla="*/ 1185 h 2012"/>
                  <a:gd name="T12" fmla="*/ 728 w 793"/>
                  <a:gd name="T13" fmla="*/ 1312 h 2012"/>
                  <a:gd name="T14" fmla="*/ 736 w 793"/>
                  <a:gd name="T15" fmla="*/ 1392 h 2012"/>
                  <a:gd name="T16" fmla="*/ 531 w 793"/>
                  <a:gd name="T17" fmla="*/ 1268 h 2012"/>
                  <a:gd name="T18" fmla="*/ 700 w 793"/>
                  <a:gd name="T19" fmla="*/ 1529 h 2012"/>
                  <a:gd name="T20" fmla="*/ 574 w 793"/>
                  <a:gd name="T21" fmla="*/ 1529 h 2012"/>
                  <a:gd name="T22" fmla="*/ 590 w 793"/>
                  <a:gd name="T23" fmla="*/ 1681 h 2012"/>
                  <a:gd name="T24" fmla="*/ 202 w 793"/>
                  <a:gd name="T25" fmla="*/ 1901 h 2012"/>
                  <a:gd name="T26" fmla="*/ 219 w 793"/>
                  <a:gd name="T27" fmla="*/ 1738 h 2012"/>
                  <a:gd name="T28" fmla="*/ 95 w 793"/>
                  <a:gd name="T29" fmla="*/ 1553 h 2012"/>
                  <a:gd name="T30" fmla="*/ 128 w 793"/>
                  <a:gd name="T31" fmla="*/ 1719 h 2012"/>
                  <a:gd name="T32" fmla="*/ 92 w 793"/>
                  <a:gd name="T33" fmla="*/ 1783 h 2012"/>
                  <a:gd name="T34" fmla="*/ 131 w 793"/>
                  <a:gd name="T35" fmla="*/ 1917 h 2012"/>
                  <a:gd name="T36" fmla="*/ 95 w 793"/>
                  <a:gd name="T37" fmla="*/ 1930 h 2012"/>
                  <a:gd name="T38" fmla="*/ 21 w 793"/>
                  <a:gd name="T39" fmla="*/ 1802 h 2012"/>
                  <a:gd name="T40" fmla="*/ 0 w 793"/>
                  <a:gd name="T41" fmla="*/ 1795 h 2012"/>
                  <a:gd name="T42" fmla="*/ 40 w 793"/>
                  <a:gd name="T43" fmla="*/ 1920 h 2012"/>
                  <a:gd name="T44" fmla="*/ 143 w 793"/>
                  <a:gd name="T45" fmla="*/ 2012 h 2012"/>
                  <a:gd name="T46" fmla="*/ 732 w 793"/>
                  <a:gd name="T47" fmla="*/ 1631 h 2012"/>
                  <a:gd name="T48" fmla="*/ 793 w 793"/>
                  <a:gd name="T49" fmla="*/ 1384 h 2012"/>
                  <a:gd name="T50" fmla="*/ 688 w 793"/>
                  <a:gd name="T51" fmla="*/ 1088 h 2012"/>
                  <a:gd name="T52" fmla="*/ 622 w 793"/>
                  <a:gd name="T53" fmla="*/ 696 h 2012"/>
                  <a:gd name="T54" fmla="*/ 610 w 793"/>
                  <a:gd name="T55" fmla="*/ 491 h 2012"/>
                  <a:gd name="T56" fmla="*/ 361 w 793"/>
                  <a:gd name="T57" fmla="*/ 32 h 2012"/>
                  <a:gd name="T58" fmla="*/ 278 w 793"/>
                  <a:gd name="T59" fmla="*/ 0 h 2012"/>
                  <a:gd name="T60" fmla="*/ 278 w 793"/>
                  <a:gd name="T61" fmla="*/ 0 h 20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3"/>
                  <a:gd name="T94" fmla="*/ 0 h 2012"/>
                  <a:gd name="T95" fmla="*/ 793 w 793"/>
                  <a:gd name="T96" fmla="*/ 2012 h 20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3" h="2012">
                    <a:moveTo>
                      <a:pt x="278" y="0"/>
                    </a:moveTo>
                    <a:lnTo>
                      <a:pt x="472" y="337"/>
                    </a:lnTo>
                    <a:lnTo>
                      <a:pt x="578" y="616"/>
                    </a:lnTo>
                    <a:lnTo>
                      <a:pt x="546" y="778"/>
                    </a:lnTo>
                    <a:lnTo>
                      <a:pt x="654" y="1177"/>
                    </a:lnTo>
                    <a:lnTo>
                      <a:pt x="559" y="1185"/>
                    </a:lnTo>
                    <a:lnTo>
                      <a:pt x="728" y="1312"/>
                    </a:lnTo>
                    <a:lnTo>
                      <a:pt x="736" y="1392"/>
                    </a:lnTo>
                    <a:lnTo>
                      <a:pt x="531" y="1268"/>
                    </a:lnTo>
                    <a:lnTo>
                      <a:pt x="700" y="1529"/>
                    </a:lnTo>
                    <a:lnTo>
                      <a:pt x="574" y="1529"/>
                    </a:lnTo>
                    <a:lnTo>
                      <a:pt x="590" y="1681"/>
                    </a:lnTo>
                    <a:lnTo>
                      <a:pt x="202" y="1901"/>
                    </a:lnTo>
                    <a:lnTo>
                      <a:pt x="219" y="1738"/>
                    </a:lnTo>
                    <a:lnTo>
                      <a:pt x="95" y="1553"/>
                    </a:lnTo>
                    <a:lnTo>
                      <a:pt x="128" y="1719"/>
                    </a:lnTo>
                    <a:lnTo>
                      <a:pt x="92" y="1783"/>
                    </a:lnTo>
                    <a:lnTo>
                      <a:pt x="131" y="1917"/>
                    </a:lnTo>
                    <a:lnTo>
                      <a:pt x="95" y="1930"/>
                    </a:lnTo>
                    <a:lnTo>
                      <a:pt x="21" y="1802"/>
                    </a:lnTo>
                    <a:lnTo>
                      <a:pt x="0" y="1795"/>
                    </a:lnTo>
                    <a:lnTo>
                      <a:pt x="40" y="1920"/>
                    </a:lnTo>
                    <a:lnTo>
                      <a:pt x="143" y="2012"/>
                    </a:lnTo>
                    <a:lnTo>
                      <a:pt x="732" y="1631"/>
                    </a:lnTo>
                    <a:lnTo>
                      <a:pt x="793" y="1384"/>
                    </a:lnTo>
                    <a:lnTo>
                      <a:pt x="688" y="1088"/>
                    </a:lnTo>
                    <a:lnTo>
                      <a:pt x="622" y="696"/>
                    </a:lnTo>
                    <a:lnTo>
                      <a:pt x="610" y="491"/>
                    </a:lnTo>
                    <a:lnTo>
                      <a:pt x="361" y="32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6" name="Freeform 67">
                <a:extLst>
                  <a:ext uri="{FF2B5EF4-FFF2-40B4-BE49-F238E27FC236}">
                    <a16:creationId xmlns:a16="http://schemas.microsoft.com/office/drawing/2014/main" xmlns="" id="{4CFD7544-8E59-41EA-9929-501C46843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" y="2114"/>
                <a:ext cx="157" cy="452"/>
              </a:xfrm>
              <a:custGeom>
                <a:avLst/>
                <a:gdLst>
                  <a:gd name="T0" fmla="*/ 57 w 313"/>
                  <a:gd name="T1" fmla="*/ 0 h 905"/>
                  <a:gd name="T2" fmla="*/ 76 w 313"/>
                  <a:gd name="T3" fmla="*/ 511 h 905"/>
                  <a:gd name="T4" fmla="*/ 0 w 313"/>
                  <a:gd name="T5" fmla="*/ 905 h 905"/>
                  <a:gd name="T6" fmla="*/ 313 w 313"/>
                  <a:gd name="T7" fmla="*/ 766 h 905"/>
                  <a:gd name="T8" fmla="*/ 201 w 313"/>
                  <a:gd name="T9" fmla="*/ 766 h 905"/>
                  <a:gd name="T10" fmla="*/ 201 w 313"/>
                  <a:gd name="T11" fmla="*/ 241 h 905"/>
                  <a:gd name="T12" fmla="*/ 131 w 313"/>
                  <a:gd name="T13" fmla="*/ 526 h 905"/>
                  <a:gd name="T14" fmla="*/ 57 w 313"/>
                  <a:gd name="T15" fmla="*/ 0 h 905"/>
                  <a:gd name="T16" fmla="*/ 57 w 313"/>
                  <a:gd name="T17" fmla="*/ 0 h 9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3"/>
                  <a:gd name="T28" fmla="*/ 0 h 905"/>
                  <a:gd name="T29" fmla="*/ 313 w 313"/>
                  <a:gd name="T30" fmla="*/ 905 h 9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3" h="905">
                    <a:moveTo>
                      <a:pt x="57" y="0"/>
                    </a:moveTo>
                    <a:lnTo>
                      <a:pt x="76" y="511"/>
                    </a:lnTo>
                    <a:lnTo>
                      <a:pt x="0" y="905"/>
                    </a:lnTo>
                    <a:lnTo>
                      <a:pt x="313" y="766"/>
                    </a:lnTo>
                    <a:lnTo>
                      <a:pt x="201" y="766"/>
                    </a:lnTo>
                    <a:lnTo>
                      <a:pt x="201" y="241"/>
                    </a:lnTo>
                    <a:lnTo>
                      <a:pt x="131" y="52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7" name="Freeform 68">
                <a:extLst>
                  <a:ext uri="{FF2B5EF4-FFF2-40B4-BE49-F238E27FC236}">
                    <a16:creationId xmlns:a16="http://schemas.microsoft.com/office/drawing/2014/main" xmlns="" id="{AE27EA8C-D1A1-4EF8-AAEC-7711BE7B2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487"/>
                <a:ext cx="207" cy="222"/>
              </a:xfrm>
              <a:custGeom>
                <a:avLst/>
                <a:gdLst>
                  <a:gd name="T0" fmla="*/ 415 w 415"/>
                  <a:gd name="T1" fmla="*/ 72 h 443"/>
                  <a:gd name="T2" fmla="*/ 234 w 415"/>
                  <a:gd name="T3" fmla="*/ 0 h 443"/>
                  <a:gd name="T4" fmla="*/ 19 w 415"/>
                  <a:gd name="T5" fmla="*/ 70 h 443"/>
                  <a:gd name="T6" fmla="*/ 0 w 415"/>
                  <a:gd name="T7" fmla="*/ 110 h 443"/>
                  <a:gd name="T8" fmla="*/ 173 w 415"/>
                  <a:gd name="T9" fmla="*/ 127 h 443"/>
                  <a:gd name="T10" fmla="*/ 80 w 415"/>
                  <a:gd name="T11" fmla="*/ 175 h 443"/>
                  <a:gd name="T12" fmla="*/ 80 w 415"/>
                  <a:gd name="T13" fmla="*/ 234 h 443"/>
                  <a:gd name="T14" fmla="*/ 103 w 415"/>
                  <a:gd name="T15" fmla="*/ 274 h 443"/>
                  <a:gd name="T16" fmla="*/ 150 w 415"/>
                  <a:gd name="T17" fmla="*/ 355 h 443"/>
                  <a:gd name="T18" fmla="*/ 175 w 415"/>
                  <a:gd name="T19" fmla="*/ 403 h 443"/>
                  <a:gd name="T20" fmla="*/ 266 w 415"/>
                  <a:gd name="T21" fmla="*/ 443 h 443"/>
                  <a:gd name="T22" fmla="*/ 194 w 415"/>
                  <a:gd name="T23" fmla="*/ 384 h 443"/>
                  <a:gd name="T24" fmla="*/ 190 w 415"/>
                  <a:gd name="T25" fmla="*/ 359 h 443"/>
                  <a:gd name="T26" fmla="*/ 319 w 415"/>
                  <a:gd name="T27" fmla="*/ 333 h 443"/>
                  <a:gd name="T28" fmla="*/ 175 w 415"/>
                  <a:gd name="T29" fmla="*/ 329 h 443"/>
                  <a:gd name="T30" fmla="*/ 139 w 415"/>
                  <a:gd name="T31" fmla="*/ 281 h 443"/>
                  <a:gd name="T32" fmla="*/ 278 w 415"/>
                  <a:gd name="T33" fmla="*/ 238 h 443"/>
                  <a:gd name="T34" fmla="*/ 118 w 415"/>
                  <a:gd name="T35" fmla="*/ 238 h 443"/>
                  <a:gd name="T36" fmla="*/ 110 w 415"/>
                  <a:gd name="T37" fmla="*/ 179 h 443"/>
                  <a:gd name="T38" fmla="*/ 194 w 415"/>
                  <a:gd name="T39" fmla="*/ 146 h 443"/>
                  <a:gd name="T40" fmla="*/ 365 w 415"/>
                  <a:gd name="T41" fmla="*/ 146 h 443"/>
                  <a:gd name="T42" fmla="*/ 278 w 415"/>
                  <a:gd name="T43" fmla="*/ 103 h 443"/>
                  <a:gd name="T44" fmla="*/ 264 w 415"/>
                  <a:gd name="T45" fmla="*/ 55 h 443"/>
                  <a:gd name="T46" fmla="*/ 234 w 415"/>
                  <a:gd name="T47" fmla="*/ 103 h 443"/>
                  <a:gd name="T48" fmla="*/ 40 w 415"/>
                  <a:gd name="T49" fmla="*/ 99 h 443"/>
                  <a:gd name="T50" fmla="*/ 40 w 415"/>
                  <a:gd name="T51" fmla="*/ 76 h 443"/>
                  <a:gd name="T52" fmla="*/ 257 w 415"/>
                  <a:gd name="T53" fmla="*/ 25 h 443"/>
                  <a:gd name="T54" fmla="*/ 415 w 415"/>
                  <a:gd name="T55" fmla="*/ 72 h 443"/>
                  <a:gd name="T56" fmla="*/ 415 w 415"/>
                  <a:gd name="T57" fmla="*/ 72 h 44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15"/>
                  <a:gd name="T88" fmla="*/ 0 h 443"/>
                  <a:gd name="T89" fmla="*/ 415 w 415"/>
                  <a:gd name="T90" fmla="*/ 443 h 44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15" h="443">
                    <a:moveTo>
                      <a:pt x="415" y="72"/>
                    </a:moveTo>
                    <a:lnTo>
                      <a:pt x="234" y="0"/>
                    </a:lnTo>
                    <a:lnTo>
                      <a:pt x="19" y="70"/>
                    </a:lnTo>
                    <a:lnTo>
                      <a:pt x="0" y="110"/>
                    </a:lnTo>
                    <a:lnTo>
                      <a:pt x="173" y="127"/>
                    </a:lnTo>
                    <a:lnTo>
                      <a:pt x="80" y="175"/>
                    </a:lnTo>
                    <a:lnTo>
                      <a:pt x="80" y="234"/>
                    </a:lnTo>
                    <a:lnTo>
                      <a:pt x="103" y="274"/>
                    </a:lnTo>
                    <a:lnTo>
                      <a:pt x="150" y="355"/>
                    </a:lnTo>
                    <a:lnTo>
                      <a:pt x="175" y="403"/>
                    </a:lnTo>
                    <a:lnTo>
                      <a:pt x="266" y="443"/>
                    </a:lnTo>
                    <a:lnTo>
                      <a:pt x="194" y="384"/>
                    </a:lnTo>
                    <a:lnTo>
                      <a:pt x="190" y="359"/>
                    </a:lnTo>
                    <a:lnTo>
                      <a:pt x="319" y="333"/>
                    </a:lnTo>
                    <a:lnTo>
                      <a:pt x="175" y="329"/>
                    </a:lnTo>
                    <a:lnTo>
                      <a:pt x="139" y="281"/>
                    </a:lnTo>
                    <a:lnTo>
                      <a:pt x="278" y="238"/>
                    </a:lnTo>
                    <a:lnTo>
                      <a:pt x="118" y="238"/>
                    </a:lnTo>
                    <a:lnTo>
                      <a:pt x="110" y="179"/>
                    </a:lnTo>
                    <a:lnTo>
                      <a:pt x="194" y="146"/>
                    </a:lnTo>
                    <a:lnTo>
                      <a:pt x="365" y="146"/>
                    </a:lnTo>
                    <a:lnTo>
                      <a:pt x="278" y="103"/>
                    </a:lnTo>
                    <a:lnTo>
                      <a:pt x="264" y="55"/>
                    </a:lnTo>
                    <a:lnTo>
                      <a:pt x="234" y="103"/>
                    </a:lnTo>
                    <a:lnTo>
                      <a:pt x="40" y="99"/>
                    </a:lnTo>
                    <a:lnTo>
                      <a:pt x="40" y="76"/>
                    </a:lnTo>
                    <a:lnTo>
                      <a:pt x="257" y="25"/>
                    </a:lnTo>
                    <a:lnTo>
                      <a:pt x="415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8" name="Freeform 69">
                <a:extLst>
                  <a:ext uri="{FF2B5EF4-FFF2-40B4-BE49-F238E27FC236}">
                    <a16:creationId xmlns:a16="http://schemas.microsoft.com/office/drawing/2014/main" xmlns="" id="{9F53C82E-820F-4EE2-8D83-4C2F3F4D9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533"/>
                <a:ext cx="84" cy="209"/>
              </a:xfrm>
              <a:custGeom>
                <a:avLst/>
                <a:gdLst>
                  <a:gd name="T0" fmla="*/ 107 w 170"/>
                  <a:gd name="T1" fmla="*/ 0 h 418"/>
                  <a:gd name="T2" fmla="*/ 133 w 170"/>
                  <a:gd name="T3" fmla="*/ 128 h 418"/>
                  <a:gd name="T4" fmla="*/ 94 w 170"/>
                  <a:gd name="T5" fmla="*/ 327 h 418"/>
                  <a:gd name="T6" fmla="*/ 0 w 170"/>
                  <a:gd name="T7" fmla="*/ 363 h 418"/>
                  <a:gd name="T8" fmla="*/ 103 w 170"/>
                  <a:gd name="T9" fmla="*/ 418 h 418"/>
                  <a:gd name="T10" fmla="*/ 170 w 170"/>
                  <a:gd name="T11" fmla="*/ 388 h 418"/>
                  <a:gd name="T12" fmla="*/ 143 w 170"/>
                  <a:gd name="T13" fmla="*/ 316 h 418"/>
                  <a:gd name="T14" fmla="*/ 158 w 170"/>
                  <a:gd name="T15" fmla="*/ 147 h 418"/>
                  <a:gd name="T16" fmla="*/ 107 w 170"/>
                  <a:gd name="T17" fmla="*/ 0 h 418"/>
                  <a:gd name="T18" fmla="*/ 107 w 170"/>
                  <a:gd name="T19" fmla="*/ 0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0"/>
                  <a:gd name="T31" fmla="*/ 0 h 418"/>
                  <a:gd name="T32" fmla="*/ 170 w 170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0" h="418">
                    <a:moveTo>
                      <a:pt x="107" y="0"/>
                    </a:moveTo>
                    <a:lnTo>
                      <a:pt x="133" y="128"/>
                    </a:lnTo>
                    <a:lnTo>
                      <a:pt x="94" y="327"/>
                    </a:lnTo>
                    <a:lnTo>
                      <a:pt x="0" y="363"/>
                    </a:lnTo>
                    <a:lnTo>
                      <a:pt x="103" y="418"/>
                    </a:lnTo>
                    <a:lnTo>
                      <a:pt x="170" y="388"/>
                    </a:lnTo>
                    <a:lnTo>
                      <a:pt x="143" y="316"/>
                    </a:lnTo>
                    <a:lnTo>
                      <a:pt x="158" y="147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9" name="Freeform 70">
                <a:extLst>
                  <a:ext uri="{FF2B5EF4-FFF2-40B4-BE49-F238E27FC236}">
                    <a16:creationId xmlns:a16="http://schemas.microsoft.com/office/drawing/2014/main" xmlns="" id="{55E0FF88-FC7F-4896-84D5-0ADE6A659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" y="2242"/>
                <a:ext cx="608" cy="281"/>
              </a:xfrm>
              <a:custGeom>
                <a:avLst/>
                <a:gdLst>
                  <a:gd name="T0" fmla="*/ 1177 w 1215"/>
                  <a:gd name="T1" fmla="*/ 531 h 561"/>
                  <a:gd name="T2" fmla="*/ 1215 w 1215"/>
                  <a:gd name="T3" fmla="*/ 194 h 561"/>
                  <a:gd name="T4" fmla="*/ 746 w 1215"/>
                  <a:gd name="T5" fmla="*/ 154 h 561"/>
                  <a:gd name="T6" fmla="*/ 250 w 1215"/>
                  <a:gd name="T7" fmla="*/ 0 h 561"/>
                  <a:gd name="T8" fmla="*/ 40 w 1215"/>
                  <a:gd name="T9" fmla="*/ 8 h 561"/>
                  <a:gd name="T10" fmla="*/ 0 w 1215"/>
                  <a:gd name="T11" fmla="*/ 542 h 561"/>
                  <a:gd name="T12" fmla="*/ 21 w 1215"/>
                  <a:gd name="T13" fmla="*/ 561 h 561"/>
                  <a:gd name="T14" fmla="*/ 65 w 1215"/>
                  <a:gd name="T15" fmla="*/ 21 h 561"/>
                  <a:gd name="T16" fmla="*/ 223 w 1215"/>
                  <a:gd name="T17" fmla="*/ 40 h 561"/>
                  <a:gd name="T18" fmla="*/ 710 w 1215"/>
                  <a:gd name="T19" fmla="*/ 172 h 561"/>
                  <a:gd name="T20" fmla="*/ 1061 w 1215"/>
                  <a:gd name="T21" fmla="*/ 219 h 561"/>
                  <a:gd name="T22" fmla="*/ 1189 w 1215"/>
                  <a:gd name="T23" fmla="*/ 219 h 561"/>
                  <a:gd name="T24" fmla="*/ 1160 w 1215"/>
                  <a:gd name="T25" fmla="*/ 516 h 561"/>
                  <a:gd name="T26" fmla="*/ 1177 w 1215"/>
                  <a:gd name="T27" fmla="*/ 531 h 561"/>
                  <a:gd name="T28" fmla="*/ 1177 w 1215"/>
                  <a:gd name="T29" fmla="*/ 531 h 5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5"/>
                  <a:gd name="T46" fmla="*/ 0 h 561"/>
                  <a:gd name="T47" fmla="*/ 1215 w 1215"/>
                  <a:gd name="T48" fmla="*/ 561 h 5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5" h="561">
                    <a:moveTo>
                      <a:pt x="1177" y="531"/>
                    </a:moveTo>
                    <a:lnTo>
                      <a:pt x="1215" y="194"/>
                    </a:lnTo>
                    <a:lnTo>
                      <a:pt x="746" y="154"/>
                    </a:lnTo>
                    <a:lnTo>
                      <a:pt x="250" y="0"/>
                    </a:lnTo>
                    <a:lnTo>
                      <a:pt x="40" y="8"/>
                    </a:lnTo>
                    <a:lnTo>
                      <a:pt x="0" y="542"/>
                    </a:lnTo>
                    <a:lnTo>
                      <a:pt x="21" y="561"/>
                    </a:lnTo>
                    <a:lnTo>
                      <a:pt x="65" y="21"/>
                    </a:lnTo>
                    <a:lnTo>
                      <a:pt x="223" y="40"/>
                    </a:lnTo>
                    <a:lnTo>
                      <a:pt x="710" y="172"/>
                    </a:lnTo>
                    <a:lnTo>
                      <a:pt x="1061" y="219"/>
                    </a:lnTo>
                    <a:lnTo>
                      <a:pt x="1189" y="219"/>
                    </a:lnTo>
                    <a:lnTo>
                      <a:pt x="1160" y="516"/>
                    </a:lnTo>
                    <a:lnTo>
                      <a:pt x="1177" y="5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0" name="Freeform 71">
                <a:extLst>
                  <a:ext uri="{FF2B5EF4-FFF2-40B4-BE49-F238E27FC236}">
                    <a16:creationId xmlns:a16="http://schemas.microsoft.com/office/drawing/2014/main" xmlns="" id="{2B6D3CA0-B62E-49E2-BF8A-5ED4601CE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1910"/>
                <a:ext cx="106" cy="394"/>
              </a:xfrm>
              <a:custGeom>
                <a:avLst/>
                <a:gdLst>
                  <a:gd name="T0" fmla="*/ 213 w 213"/>
                  <a:gd name="T1" fmla="*/ 32 h 787"/>
                  <a:gd name="T2" fmla="*/ 114 w 213"/>
                  <a:gd name="T3" fmla="*/ 359 h 787"/>
                  <a:gd name="T4" fmla="*/ 30 w 213"/>
                  <a:gd name="T5" fmla="*/ 787 h 787"/>
                  <a:gd name="T6" fmla="*/ 0 w 213"/>
                  <a:gd name="T7" fmla="*/ 779 h 787"/>
                  <a:gd name="T8" fmla="*/ 103 w 213"/>
                  <a:gd name="T9" fmla="*/ 289 h 787"/>
                  <a:gd name="T10" fmla="*/ 192 w 213"/>
                  <a:gd name="T11" fmla="*/ 0 h 787"/>
                  <a:gd name="T12" fmla="*/ 213 w 213"/>
                  <a:gd name="T13" fmla="*/ 32 h 787"/>
                  <a:gd name="T14" fmla="*/ 213 w 213"/>
                  <a:gd name="T15" fmla="*/ 32 h 7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787"/>
                  <a:gd name="T26" fmla="*/ 213 w 213"/>
                  <a:gd name="T27" fmla="*/ 787 h 7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787">
                    <a:moveTo>
                      <a:pt x="213" y="32"/>
                    </a:moveTo>
                    <a:lnTo>
                      <a:pt x="114" y="359"/>
                    </a:lnTo>
                    <a:lnTo>
                      <a:pt x="30" y="787"/>
                    </a:lnTo>
                    <a:lnTo>
                      <a:pt x="0" y="779"/>
                    </a:lnTo>
                    <a:lnTo>
                      <a:pt x="103" y="289"/>
                    </a:lnTo>
                    <a:lnTo>
                      <a:pt x="192" y="0"/>
                    </a:lnTo>
                    <a:lnTo>
                      <a:pt x="213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1" name="Freeform 72">
                <a:extLst>
                  <a:ext uri="{FF2B5EF4-FFF2-40B4-BE49-F238E27FC236}">
                    <a16:creationId xmlns:a16="http://schemas.microsoft.com/office/drawing/2014/main" xmlns="" id="{8F8CB10D-7EB4-43E0-B489-FC4BC8237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1873"/>
                <a:ext cx="209" cy="447"/>
              </a:xfrm>
              <a:custGeom>
                <a:avLst/>
                <a:gdLst>
                  <a:gd name="T0" fmla="*/ 384 w 418"/>
                  <a:gd name="T1" fmla="*/ 0 h 893"/>
                  <a:gd name="T2" fmla="*/ 418 w 418"/>
                  <a:gd name="T3" fmla="*/ 78 h 893"/>
                  <a:gd name="T4" fmla="*/ 367 w 418"/>
                  <a:gd name="T5" fmla="*/ 97 h 893"/>
                  <a:gd name="T6" fmla="*/ 399 w 418"/>
                  <a:gd name="T7" fmla="*/ 148 h 893"/>
                  <a:gd name="T8" fmla="*/ 48 w 418"/>
                  <a:gd name="T9" fmla="*/ 893 h 893"/>
                  <a:gd name="T10" fmla="*/ 0 w 418"/>
                  <a:gd name="T11" fmla="*/ 893 h 893"/>
                  <a:gd name="T12" fmla="*/ 264 w 418"/>
                  <a:gd name="T13" fmla="*/ 363 h 893"/>
                  <a:gd name="T14" fmla="*/ 348 w 418"/>
                  <a:gd name="T15" fmla="*/ 142 h 893"/>
                  <a:gd name="T16" fmla="*/ 300 w 418"/>
                  <a:gd name="T17" fmla="*/ 74 h 893"/>
                  <a:gd name="T18" fmla="*/ 375 w 418"/>
                  <a:gd name="T19" fmla="*/ 59 h 893"/>
                  <a:gd name="T20" fmla="*/ 384 w 418"/>
                  <a:gd name="T21" fmla="*/ 0 h 893"/>
                  <a:gd name="T22" fmla="*/ 384 w 418"/>
                  <a:gd name="T23" fmla="*/ 0 h 8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8"/>
                  <a:gd name="T37" fmla="*/ 0 h 893"/>
                  <a:gd name="T38" fmla="*/ 418 w 418"/>
                  <a:gd name="T39" fmla="*/ 893 h 8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8" h="893">
                    <a:moveTo>
                      <a:pt x="384" y="0"/>
                    </a:moveTo>
                    <a:lnTo>
                      <a:pt x="418" y="78"/>
                    </a:lnTo>
                    <a:lnTo>
                      <a:pt x="367" y="97"/>
                    </a:lnTo>
                    <a:lnTo>
                      <a:pt x="399" y="148"/>
                    </a:lnTo>
                    <a:lnTo>
                      <a:pt x="48" y="893"/>
                    </a:lnTo>
                    <a:lnTo>
                      <a:pt x="0" y="893"/>
                    </a:lnTo>
                    <a:lnTo>
                      <a:pt x="264" y="363"/>
                    </a:lnTo>
                    <a:lnTo>
                      <a:pt x="348" y="142"/>
                    </a:lnTo>
                    <a:lnTo>
                      <a:pt x="300" y="74"/>
                    </a:lnTo>
                    <a:lnTo>
                      <a:pt x="375" y="59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2" name="Freeform 73">
                <a:extLst>
                  <a:ext uri="{FF2B5EF4-FFF2-40B4-BE49-F238E27FC236}">
                    <a16:creationId xmlns:a16="http://schemas.microsoft.com/office/drawing/2014/main" xmlns="" id="{D3D64456-6DB1-4B1C-9EAF-2DC2DA14C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2491"/>
                <a:ext cx="252" cy="308"/>
              </a:xfrm>
              <a:custGeom>
                <a:avLst/>
                <a:gdLst>
                  <a:gd name="T0" fmla="*/ 51 w 503"/>
                  <a:gd name="T1" fmla="*/ 36 h 616"/>
                  <a:gd name="T2" fmla="*/ 108 w 503"/>
                  <a:gd name="T3" fmla="*/ 0 h 616"/>
                  <a:gd name="T4" fmla="*/ 199 w 503"/>
                  <a:gd name="T5" fmla="*/ 5 h 616"/>
                  <a:gd name="T6" fmla="*/ 211 w 503"/>
                  <a:gd name="T7" fmla="*/ 47 h 616"/>
                  <a:gd name="T8" fmla="*/ 313 w 503"/>
                  <a:gd name="T9" fmla="*/ 110 h 616"/>
                  <a:gd name="T10" fmla="*/ 116 w 503"/>
                  <a:gd name="T11" fmla="*/ 43 h 616"/>
                  <a:gd name="T12" fmla="*/ 59 w 503"/>
                  <a:gd name="T13" fmla="*/ 79 h 616"/>
                  <a:gd name="T14" fmla="*/ 59 w 503"/>
                  <a:gd name="T15" fmla="*/ 116 h 616"/>
                  <a:gd name="T16" fmla="*/ 21 w 503"/>
                  <a:gd name="T17" fmla="*/ 157 h 616"/>
                  <a:gd name="T18" fmla="*/ 40 w 503"/>
                  <a:gd name="T19" fmla="*/ 203 h 616"/>
                  <a:gd name="T20" fmla="*/ 36 w 503"/>
                  <a:gd name="T21" fmla="*/ 249 h 616"/>
                  <a:gd name="T22" fmla="*/ 64 w 503"/>
                  <a:gd name="T23" fmla="*/ 304 h 616"/>
                  <a:gd name="T24" fmla="*/ 60 w 503"/>
                  <a:gd name="T25" fmla="*/ 347 h 616"/>
                  <a:gd name="T26" fmla="*/ 91 w 503"/>
                  <a:gd name="T27" fmla="*/ 372 h 616"/>
                  <a:gd name="T28" fmla="*/ 218 w 503"/>
                  <a:gd name="T29" fmla="*/ 368 h 616"/>
                  <a:gd name="T30" fmla="*/ 296 w 503"/>
                  <a:gd name="T31" fmla="*/ 344 h 616"/>
                  <a:gd name="T32" fmla="*/ 163 w 503"/>
                  <a:gd name="T33" fmla="*/ 336 h 616"/>
                  <a:gd name="T34" fmla="*/ 349 w 503"/>
                  <a:gd name="T35" fmla="*/ 325 h 616"/>
                  <a:gd name="T36" fmla="*/ 467 w 503"/>
                  <a:gd name="T37" fmla="*/ 308 h 616"/>
                  <a:gd name="T38" fmla="*/ 460 w 503"/>
                  <a:gd name="T39" fmla="*/ 289 h 616"/>
                  <a:gd name="T40" fmla="*/ 309 w 503"/>
                  <a:gd name="T41" fmla="*/ 289 h 616"/>
                  <a:gd name="T42" fmla="*/ 167 w 503"/>
                  <a:gd name="T43" fmla="*/ 256 h 616"/>
                  <a:gd name="T44" fmla="*/ 340 w 503"/>
                  <a:gd name="T45" fmla="*/ 266 h 616"/>
                  <a:gd name="T46" fmla="*/ 471 w 503"/>
                  <a:gd name="T47" fmla="*/ 262 h 616"/>
                  <a:gd name="T48" fmla="*/ 452 w 503"/>
                  <a:gd name="T49" fmla="*/ 233 h 616"/>
                  <a:gd name="T50" fmla="*/ 190 w 503"/>
                  <a:gd name="T51" fmla="*/ 163 h 616"/>
                  <a:gd name="T52" fmla="*/ 376 w 503"/>
                  <a:gd name="T53" fmla="*/ 186 h 616"/>
                  <a:gd name="T54" fmla="*/ 376 w 503"/>
                  <a:gd name="T55" fmla="*/ 157 h 616"/>
                  <a:gd name="T56" fmla="*/ 349 w 503"/>
                  <a:gd name="T57" fmla="*/ 131 h 616"/>
                  <a:gd name="T58" fmla="*/ 403 w 503"/>
                  <a:gd name="T59" fmla="*/ 154 h 616"/>
                  <a:gd name="T60" fmla="*/ 403 w 503"/>
                  <a:gd name="T61" fmla="*/ 190 h 616"/>
                  <a:gd name="T62" fmla="*/ 490 w 503"/>
                  <a:gd name="T63" fmla="*/ 230 h 616"/>
                  <a:gd name="T64" fmla="*/ 503 w 503"/>
                  <a:gd name="T65" fmla="*/ 273 h 616"/>
                  <a:gd name="T66" fmla="*/ 490 w 503"/>
                  <a:gd name="T67" fmla="*/ 313 h 616"/>
                  <a:gd name="T68" fmla="*/ 376 w 503"/>
                  <a:gd name="T69" fmla="*/ 351 h 616"/>
                  <a:gd name="T70" fmla="*/ 230 w 503"/>
                  <a:gd name="T71" fmla="*/ 403 h 616"/>
                  <a:gd name="T72" fmla="*/ 182 w 503"/>
                  <a:gd name="T73" fmla="*/ 403 h 616"/>
                  <a:gd name="T74" fmla="*/ 155 w 503"/>
                  <a:gd name="T75" fmla="*/ 519 h 616"/>
                  <a:gd name="T76" fmla="*/ 245 w 503"/>
                  <a:gd name="T77" fmla="*/ 431 h 616"/>
                  <a:gd name="T78" fmla="*/ 197 w 503"/>
                  <a:gd name="T79" fmla="*/ 534 h 616"/>
                  <a:gd name="T80" fmla="*/ 123 w 503"/>
                  <a:gd name="T81" fmla="*/ 616 h 616"/>
                  <a:gd name="T82" fmla="*/ 3 w 503"/>
                  <a:gd name="T83" fmla="*/ 486 h 616"/>
                  <a:gd name="T84" fmla="*/ 28 w 503"/>
                  <a:gd name="T85" fmla="*/ 368 h 616"/>
                  <a:gd name="T86" fmla="*/ 3 w 503"/>
                  <a:gd name="T87" fmla="*/ 252 h 616"/>
                  <a:gd name="T88" fmla="*/ 0 w 503"/>
                  <a:gd name="T89" fmla="*/ 157 h 616"/>
                  <a:gd name="T90" fmla="*/ 28 w 503"/>
                  <a:gd name="T91" fmla="*/ 95 h 616"/>
                  <a:gd name="T92" fmla="*/ 51 w 503"/>
                  <a:gd name="T93" fmla="*/ 36 h 616"/>
                  <a:gd name="T94" fmla="*/ 51 w 503"/>
                  <a:gd name="T95" fmla="*/ 36 h 6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3"/>
                  <a:gd name="T145" fmla="*/ 0 h 616"/>
                  <a:gd name="T146" fmla="*/ 503 w 503"/>
                  <a:gd name="T147" fmla="*/ 616 h 6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3" h="616">
                    <a:moveTo>
                      <a:pt x="51" y="36"/>
                    </a:moveTo>
                    <a:lnTo>
                      <a:pt x="108" y="0"/>
                    </a:lnTo>
                    <a:lnTo>
                      <a:pt x="199" y="5"/>
                    </a:lnTo>
                    <a:lnTo>
                      <a:pt x="211" y="47"/>
                    </a:lnTo>
                    <a:lnTo>
                      <a:pt x="313" y="110"/>
                    </a:lnTo>
                    <a:lnTo>
                      <a:pt x="116" y="43"/>
                    </a:lnTo>
                    <a:lnTo>
                      <a:pt x="59" y="79"/>
                    </a:lnTo>
                    <a:lnTo>
                      <a:pt x="59" y="116"/>
                    </a:lnTo>
                    <a:lnTo>
                      <a:pt x="21" y="157"/>
                    </a:lnTo>
                    <a:lnTo>
                      <a:pt x="40" y="203"/>
                    </a:lnTo>
                    <a:lnTo>
                      <a:pt x="36" y="249"/>
                    </a:lnTo>
                    <a:lnTo>
                      <a:pt x="64" y="304"/>
                    </a:lnTo>
                    <a:lnTo>
                      <a:pt x="60" y="347"/>
                    </a:lnTo>
                    <a:lnTo>
                      <a:pt x="91" y="372"/>
                    </a:lnTo>
                    <a:lnTo>
                      <a:pt x="218" y="368"/>
                    </a:lnTo>
                    <a:lnTo>
                      <a:pt x="296" y="344"/>
                    </a:lnTo>
                    <a:lnTo>
                      <a:pt x="163" y="336"/>
                    </a:lnTo>
                    <a:lnTo>
                      <a:pt x="349" y="325"/>
                    </a:lnTo>
                    <a:lnTo>
                      <a:pt x="467" y="308"/>
                    </a:lnTo>
                    <a:lnTo>
                      <a:pt x="460" y="289"/>
                    </a:lnTo>
                    <a:lnTo>
                      <a:pt x="309" y="289"/>
                    </a:lnTo>
                    <a:lnTo>
                      <a:pt x="167" y="256"/>
                    </a:lnTo>
                    <a:lnTo>
                      <a:pt x="340" y="266"/>
                    </a:lnTo>
                    <a:lnTo>
                      <a:pt x="471" y="262"/>
                    </a:lnTo>
                    <a:lnTo>
                      <a:pt x="452" y="233"/>
                    </a:lnTo>
                    <a:lnTo>
                      <a:pt x="190" y="163"/>
                    </a:lnTo>
                    <a:lnTo>
                      <a:pt x="376" y="186"/>
                    </a:lnTo>
                    <a:lnTo>
                      <a:pt x="376" y="157"/>
                    </a:lnTo>
                    <a:lnTo>
                      <a:pt x="349" y="131"/>
                    </a:lnTo>
                    <a:lnTo>
                      <a:pt x="403" y="154"/>
                    </a:lnTo>
                    <a:lnTo>
                      <a:pt x="403" y="190"/>
                    </a:lnTo>
                    <a:lnTo>
                      <a:pt x="490" y="230"/>
                    </a:lnTo>
                    <a:lnTo>
                      <a:pt x="503" y="273"/>
                    </a:lnTo>
                    <a:lnTo>
                      <a:pt x="490" y="313"/>
                    </a:lnTo>
                    <a:lnTo>
                      <a:pt x="376" y="351"/>
                    </a:lnTo>
                    <a:lnTo>
                      <a:pt x="230" y="403"/>
                    </a:lnTo>
                    <a:lnTo>
                      <a:pt x="182" y="403"/>
                    </a:lnTo>
                    <a:lnTo>
                      <a:pt x="155" y="519"/>
                    </a:lnTo>
                    <a:lnTo>
                      <a:pt x="245" y="431"/>
                    </a:lnTo>
                    <a:lnTo>
                      <a:pt x="197" y="534"/>
                    </a:lnTo>
                    <a:lnTo>
                      <a:pt x="123" y="616"/>
                    </a:lnTo>
                    <a:lnTo>
                      <a:pt x="3" y="486"/>
                    </a:lnTo>
                    <a:lnTo>
                      <a:pt x="28" y="368"/>
                    </a:lnTo>
                    <a:lnTo>
                      <a:pt x="3" y="252"/>
                    </a:lnTo>
                    <a:lnTo>
                      <a:pt x="0" y="157"/>
                    </a:lnTo>
                    <a:lnTo>
                      <a:pt x="28" y="95"/>
                    </a:lnTo>
                    <a:lnTo>
                      <a:pt x="51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3" name="Freeform 74">
                <a:extLst>
                  <a:ext uri="{FF2B5EF4-FFF2-40B4-BE49-F238E27FC236}">
                    <a16:creationId xmlns:a16="http://schemas.microsoft.com/office/drawing/2014/main" xmlns="" id="{95EDBD4D-BE41-4CE9-BBE9-E3311F08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1857"/>
                <a:ext cx="97" cy="283"/>
              </a:xfrm>
              <a:custGeom>
                <a:avLst/>
                <a:gdLst>
                  <a:gd name="T0" fmla="*/ 0 w 194"/>
                  <a:gd name="T1" fmla="*/ 12 h 565"/>
                  <a:gd name="T2" fmla="*/ 0 w 194"/>
                  <a:gd name="T3" fmla="*/ 67 h 565"/>
                  <a:gd name="T4" fmla="*/ 63 w 194"/>
                  <a:gd name="T5" fmla="*/ 96 h 565"/>
                  <a:gd name="T6" fmla="*/ 126 w 194"/>
                  <a:gd name="T7" fmla="*/ 217 h 565"/>
                  <a:gd name="T8" fmla="*/ 128 w 194"/>
                  <a:gd name="T9" fmla="*/ 565 h 565"/>
                  <a:gd name="T10" fmla="*/ 194 w 194"/>
                  <a:gd name="T11" fmla="*/ 175 h 565"/>
                  <a:gd name="T12" fmla="*/ 84 w 194"/>
                  <a:gd name="T13" fmla="*/ 71 h 565"/>
                  <a:gd name="T14" fmla="*/ 29 w 194"/>
                  <a:gd name="T15" fmla="*/ 40 h 565"/>
                  <a:gd name="T16" fmla="*/ 29 w 194"/>
                  <a:gd name="T17" fmla="*/ 0 h 565"/>
                  <a:gd name="T18" fmla="*/ 0 w 194"/>
                  <a:gd name="T19" fmla="*/ 12 h 565"/>
                  <a:gd name="T20" fmla="*/ 0 w 194"/>
                  <a:gd name="T21" fmla="*/ 12 h 5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4"/>
                  <a:gd name="T34" fmla="*/ 0 h 565"/>
                  <a:gd name="T35" fmla="*/ 194 w 194"/>
                  <a:gd name="T36" fmla="*/ 565 h 5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4" h="565">
                    <a:moveTo>
                      <a:pt x="0" y="12"/>
                    </a:moveTo>
                    <a:lnTo>
                      <a:pt x="0" y="67"/>
                    </a:lnTo>
                    <a:lnTo>
                      <a:pt x="63" y="96"/>
                    </a:lnTo>
                    <a:lnTo>
                      <a:pt x="126" y="217"/>
                    </a:lnTo>
                    <a:lnTo>
                      <a:pt x="128" y="565"/>
                    </a:lnTo>
                    <a:lnTo>
                      <a:pt x="194" y="175"/>
                    </a:lnTo>
                    <a:lnTo>
                      <a:pt x="84" y="71"/>
                    </a:lnTo>
                    <a:lnTo>
                      <a:pt x="29" y="40"/>
                    </a:lnTo>
                    <a:lnTo>
                      <a:pt x="2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4" name="Freeform 75">
                <a:extLst>
                  <a:ext uri="{FF2B5EF4-FFF2-40B4-BE49-F238E27FC236}">
                    <a16:creationId xmlns:a16="http://schemas.microsoft.com/office/drawing/2014/main" xmlns="" id="{C3639A29-004F-4020-9AFF-8B2FADDB0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1910"/>
                <a:ext cx="98" cy="356"/>
              </a:xfrm>
              <a:custGeom>
                <a:avLst/>
                <a:gdLst>
                  <a:gd name="T0" fmla="*/ 177 w 198"/>
                  <a:gd name="T1" fmla="*/ 0 h 711"/>
                  <a:gd name="T2" fmla="*/ 103 w 198"/>
                  <a:gd name="T3" fmla="*/ 399 h 711"/>
                  <a:gd name="T4" fmla="*/ 0 w 198"/>
                  <a:gd name="T5" fmla="*/ 688 h 711"/>
                  <a:gd name="T6" fmla="*/ 78 w 198"/>
                  <a:gd name="T7" fmla="*/ 711 h 711"/>
                  <a:gd name="T8" fmla="*/ 198 w 198"/>
                  <a:gd name="T9" fmla="*/ 4 h 711"/>
                  <a:gd name="T10" fmla="*/ 177 w 198"/>
                  <a:gd name="T11" fmla="*/ 0 h 711"/>
                  <a:gd name="T12" fmla="*/ 177 w 198"/>
                  <a:gd name="T13" fmla="*/ 0 h 7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8"/>
                  <a:gd name="T22" fmla="*/ 0 h 711"/>
                  <a:gd name="T23" fmla="*/ 198 w 198"/>
                  <a:gd name="T24" fmla="*/ 711 h 7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8" h="711">
                    <a:moveTo>
                      <a:pt x="177" y="0"/>
                    </a:moveTo>
                    <a:lnTo>
                      <a:pt x="103" y="399"/>
                    </a:lnTo>
                    <a:lnTo>
                      <a:pt x="0" y="688"/>
                    </a:lnTo>
                    <a:lnTo>
                      <a:pt x="78" y="711"/>
                    </a:lnTo>
                    <a:lnTo>
                      <a:pt x="198" y="4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5" name="Freeform 76">
                <a:extLst>
                  <a:ext uri="{FF2B5EF4-FFF2-40B4-BE49-F238E27FC236}">
                    <a16:creationId xmlns:a16="http://schemas.microsoft.com/office/drawing/2014/main" xmlns="" id="{F628929F-0B8D-4ED3-A132-4169115C6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035"/>
                <a:ext cx="43" cy="216"/>
              </a:xfrm>
              <a:custGeom>
                <a:avLst/>
                <a:gdLst>
                  <a:gd name="T0" fmla="*/ 50 w 86"/>
                  <a:gd name="T1" fmla="*/ 418 h 432"/>
                  <a:gd name="T2" fmla="*/ 86 w 86"/>
                  <a:gd name="T3" fmla="*/ 0 h 432"/>
                  <a:gd name="T4" fmla="*/ 0 w 86"/>
                  <a:gd name="T5" fmla="*/ 432 h 432"/>
                  <a:gd name="T6" fmla="*/ 50 w 86"/>
                  <a:gd name="T7" fmla="*/ 418 h 432"/>
                  <a:gd name="T8" fmla="*/ 50 w 86"/>
                  <a:gd name="T9" fmla="*/ 418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432"/>
                  <a:gd name="T17" fmla="*/ 86 w 86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432">
                    <a:moveTo>
                      <a:pt x="50" y="418"/>
                    </a:moveTo>
                    <a:lnTo>
                      <a:pt x="86" y="0"/>
                    </a:lnTo>
                    <a:lnTo>
                      <a:pt x="0" y="432"/>
                    </a:lnTo>
                    <a:lnTo>
                      <a:pt x="50" y="4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6" name="Freeform 77">
                <a:extLst>
                  <a:ext uri="{FF2B5EF4-FFF2-40B4-BE49-F238E27FC236}">
                    <a16:creationId xmlns:a16="http://schemas.microsoft.com/office/drawing/2014/main" xmlns="" id="{0240A000-AD64-47D2-84AA-79FB1A45C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974"/>
                <a:ext cx="161" cy="845"/>
              </a:xfrm>
              <a:custGeom>
                <a:avLst/>
                <a:gdLst>
                  <a:gd name="T0" fmla="*/ 323 w 323"/>
                  <a:gd name="T1" fmla="*/ 0 h 1690"/>
                  <a:gd name="T2" fmla="*/ 225 w 323"/>
                  <a:gd name="T3" fmla="*/ 295 h 1690"/>
                  <a:gd name="T4" fmla="*/ 230 w 323"/>
                  <a:gd name="T5" fmla="*/ 744 h 1690"/>
                  <a:gd name="T6" fmla="*/ 126 w 323"/>
                  <a:gd name="T7" fmla="*/ 949 h 1690"/>
                  <a:gd name="T8" fmla="*/ 133 w 323"/>
                  <a:gd name="T9" fmla="*/ 1067 h 1690"/>
                  <a:gd name="T10" fmla="*/ 0 w 323"/>
                  <a:gd name="T11" fmla="*/ 1316 h 1690"/>
                  <a:gd name="T12" fmla="*/ 52 w 323"/>
                  <a:gd name="T13" fmla="*/ 1506 h 1690"/>
                  <a:gd name="T14" fmla="*/ 74 w 323"/>
                  <a:gd name="T15" fmla="*/ 1683 h 1690"/>
                  <a:gd name="T16" fmla="*/ 301 w 323"/>
                  <a:gd name="T17" fmla="*/ 1690 h 1690"/>
                  <a:gd name="T18" fmla="*/ 107 w 323"/>
                  <a:gd name="T19" fmla="*/ 1632 h 1690"/>
                  <a:gd name="T20" fmla="*/ 86 w 323"/>
                  <a:gd name="T21" fmla="*/ 1459 h 1690"/>
                  <a:gd name="T22" fmla="*/ 52 w 323"/>
                  <a:gd name="T23" fmla="*/ 1305 h 1690"/>
                  <a:gd name="T24" fmla="*/ 206 w 323"/>
                  <a:gd name="T25" fmla="*/ 964 h 1690"/>
                  <a:gd name="T26" fmla="*/ 293 w 323"/>
                  <a:gd name="T27" fmla="*/ 652 h 1690"/>
                  <a:gd name="T28" fmla="*/ 272 w 323"/>
                  <a:gd name="T29" fmla="*/ 320 h 1690"/>
                  <a:gd name="T30" fmla="*/ 323 w 323"/>
                  <a:gd name="T31" fmla="*/ 0 h 1690"/>
                  <a:gd name="T32" fmla="*/ 323 w 323"/>
                  <a:gd name="T33" fmla="*/ 0 h 16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3"/>
                  <a:gd name="T52" fmla="*/ 0 h 1690"/>
                  <a:gd name="T53" fmla="*/ 323 w 323"/>
                  <a:gd name="T54" fmla="*/ 1690 h 16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3" h="1690">
                    <a:moveTo>
                      <a:pt x="323" y="0"/>
                    </a:moveTo>
                    <a:lnTo>
                      <a:pt x="225" y="295"/>
                    </a:lnTo>
                    <a:lnTo>
                      <a:pt x="230" y="744"/>
                    </a:lnTo>
                    <a:lnTo>
                      <a:pt x="126" y="949"/>
                    </a:lnTo>
                    <a:lnTo>
                      <a:pt x="133" y="1067"/>
                    </a:lnTo>
                    <a:lnTo>
                      <a:pt x="0" y="1316"/>
                    </a:lnTo>
                    <a:lnTo>
                      <a:pt x="52" y="1506"/>
                    </a:lnTo>
                    <a:lnTo>
                      <a:pt x="74" y="1683"/>
                    </a:lnTo>
                    <a:lnTo>
                      <a:pt x="301" y="1690"/>
                    </a:lnTo>
                    <a:lnTo>
                      <a:pt x="107" y="1632"/>
                    </a:lnTo>
                    <a:lnTo>
                      <a:pt x="86" y="1459"/>
                    </a:lnTo>
                    <a:lnTo>
                      <a:pt x="52" y="1305"/>
                    </a:lnTo>
                    <a:lnTo>
                      <a:pt x="206" y="964"/>
                    </a:lnTo>
                    <a:lnTo>
                      <a:pt x="293" y="652"/>
                    </a:lnTo>
                    <a:lnTo>
                      <a:pt x="272" y="320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7" name="Freeform 78">
                <a:extLst>
                  <a:ext uri="{FF2B5EF4-FFF2-40B4-BE49-F238E27FC236}">
                    <a16:creationId xmlns:a16="http://schemas.microsoft.com/office/drawing/2014/main" xmlns="" id="{FC74F07F-7D94-4BCE-A9B1-7A6883083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2122"/>
                <a:ext cx="43" cy="127"/>
              </a:xfrm>
              <a:custGeom>
                <a:avLst/>
                <a:gdLst>
                  <a:gd name="T0" fmla="*/ 0 w 85"/>
                  <a:gd name="T1" fmla="*/ 0 h 253"/>
                  <a:gd name="T2" fmla="*/ 85 w 85"/>
                  <a:gd name="T3" fmla="*/ 253 h 253"/>
                  <a:gd name="T4" fmla="*/ 15 w 85"/>
                  <a:gd name="T5" fmla="*/ 253 h 253"/>
                  <a:gd name="T6" fmla="*/ 0 w 85"/>
                  <a:gd name="T7" fmla="*/ 0 h 253"/>
                  <a:gd name="T8" fmla="*/ 0 w 85"/>
                  <a:gd name="T9" fmla="*/ 0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253"/>
                  <a:gd name="T17" fmla="*/ 85 w 8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253">
                    <a:moveTo>
                      <a:pt x="0" y="0"/>
                    </a:moveTo>
                    <a:lnTo>
                      <a:pt x="85" y="253"/>
                    </a:lnTo>
                    <a:lnTo>
                      <a:pt x="15" y="2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8" name="Freeform 79">
                <a:extLst>
                  <a:ext uri="{FF2B5EF4-FFF2-40B4-BE49-F238E27FC236}">
                    <a16:creationId xmlns:a16="http://schemas.microsoft.com/office/drawing/2014/main" xmlns="" id="{B5F0C6F5-8D5C-4316-9ADC-27EB29BE5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2438"/>
                <a:ext cx="79" cy="38"/>
              </a:xfrm>
              <a:custGeom>
                <a:avLst/>
                <a:gdLst>
                  <a:gd name="T0" fmla="*/ 0 w 158"/>
                  <a:gd name="T1" fmla="*/ 76 h 76"/>
                  <a:gd name="T2" fmla="*/ 158 w 158"/>
                  <a:gd name="T3" fmla="*/ 32 h 76"/>
                  <a:gd name="T4" fmla="*/ 23 w 158"/>
                  <a:gd name="T5" fmla="*/ 0 h 76"/>
                  <a:gd name="T6" fmla="*/ 0 w 158"/>
                  <a:gd name="T7" fmla="*/ 76 h 76"/>
                  <a:gd name="T8" fmla="*/ 0 w 158"/>
                  <a:gd name="T9" fmla="*/ 7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76"/>
                  <a:gd name="T17" fmla="*/ 158 w 158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76">
                    <a:moveTo>
                      <a:pt x="0" y="76"/>
                    </a:moveTo>
                    <a:lnTo>
                      <a:pt x="158" y="32"/>
                    </a:lnTo>
                    <a:lnTo>
                      <a:pt x="23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9" name="Freeform 80">
                <a:extLst>
                  <a:ext uri="{FF2B5EF4-FFF2-40B4-BE49-F238E27FC236}">
                    <a16:creationId xmlns:a16="http://schemas.microsoft.com/office/drawing/2014/main" xmlns="" id="{4A189654-7257-4FDD-BF68-A23E0A7C6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2647"/>
                <a:ext cx="577" cy="408"/>
              </a:xfrm>
              <a:custGeom>
                <a:avLst/>
                <a:gdLst>
                  <a:gd name="T0" fmla="*/ 326 w 1154"/>
                  <a:gd name="T1" fmla="*/ 0 h 816"/>
                  <a:gd name="T2" fmla="*/ 656 w 1154"/>
                  <a:gd name="T3" fmla="*/ 73 h 816"/>
                  <a:gd name="T4" fmla="*/ 1116 w 1154"/>
                  <a:gd name="T5" fmla="*/ 99 h 816"/>
                  <a:gd name="T6" fmla="*/ 1154 w 1154"/>
                  <a:gd name="T7" fmla="*/ 124 h 816"/>
                  <a:gd name="T8" fmla="*/ 683 w 1154"/>
                  <a:gd name="T9" fmla="*/ 97 h 816"/>
                  <a:gd name="T10" fmla="*/ 637 w 1154"/>
                  <a:gd name="T11" fmla="*/ 362 h 816"/>
                  <a:gd name="T12" fmla="*/ 628 w 1154"/>
                  <a:gd name="T13" fmla="*/ 94 h 816"/>
                  <a:gd name="T14" fmla="*/ 590 w 1154"/>
                  <a:gd name="T15" fmla="*/ 84 h 816"/>
                  <a:gd name="T16" fmla="*/ 573 w 1154"/>
                  <a:gd name="T17" fmla="*/ 152 h 816"/>
                  <a:gd name="T18" fmla="*/ 497 w 1154"/>
                  <a:gd name="T19" fmla="*/ 86 h 816"/>
                  <a:gd name="T20" fmla="*/ 267 w 1154"/>
                  <a:gd name="T21" fmla="*/ 55 h 816"/>
                  <a:gd name="T22" fmla="*/ 307 w 1154"/>
                  <a:gd name="T23" fmla="*/ 221 h 816"/>
                  <a:gd name="T24" fmla="*/ 470 w 1154"/>
                  <a:gd name="T25" fmla="*/ 251 h 816"/>
                  <a:gd name="T26" fmla="*/ 282 w 1154"/>
                  <a:gd name="T27" fmla="*/ 286 h 816"/>
                  <a:gd name="T28" fmla="*/ 213 w 1154"/>
                  <a:gd name="T29" fmla="*/ 586 h 816"/>
                  <a:gd name="T30" fmla="*/ 225 w 1154"/>
                  <a:gd name="T31" fmla="*/ 253 h 816"/>
                  <a:gd name="T32" fmla="*/ 164 w 1154"/>
                  <a:gd name="T33" fmla="*/ 352 h 816"/>
                  <a:gd name="T34" fmla="*/ 192 w 1154"/>
                  <a:gd name="T35" fmla="*/ 626 h 816"/>
                  <a:gd name="T36" fmla="*/ 170 w 1154"/>
                  <a:gd name="T37" fmla="*/ 816 h 816"/>
                  <a:gd name="T38" fmla="*/ 75 w 1154"/>
                  <a:gd name="T39" fmla="*/ 816 h 816"/>
                  <a:gd name="T40" fmla="*/ 139 w 1154"/>
                  <a:gd name="T41" fmla="*/ 618 h 816"/>
                  <a:gd name="T42" fmla="*/ 135 w 1154"/>
                  <a:gd name="T43" fmla="*/ 267 h 816"/>
                  <a:gd name="T44" fmla="*/ 57 w 1154"/>
                  <a:gd name="T45" fmla="*/ 599 h 816"/>
                  <a:gd name="T46" fmla="*/ 37 w 1154"/>
                  <a:gd name="T47" fmla="*/ 816 h 816"/>
                  <a:gd name="T48" fmla="*/ 0 w 1154"/>
                  <a:gd name="T49" fmla="*/ 816 h 816"/>
                  <a:gd name="T50" fmla="*/ 52 w 1154"/>
                  <a:gd name="T51" fmla="*/ 316 h 816"/>
                  <a:gd name="T52" fmla="*/ 160 w 1154"/>
                  <a:gd name="T53" fmla="*/ 158 h 816"/>
                  <a:gd name="T54" fmla="*/ 187 w 1154"/>
                  <a:gd name="T55" fmla="*/ 40 h 816"/>
                  <a:gd name="T56" fmla="*/ 326 w 1154"/>
                  <a:gd name="T57" fmla="*/ 0 h 816"/>
                  <a:gd name="T58" fmla="*/ 326 w 1154"/>
                  <a:gd name="T59" fmla="*/ 0 h 8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54"/>
                  <a:gd name="T91" fmla="*/ 0 h 816"/>
                  <a:gd name="T92" fmla="*/ 1154 w 1154"/>
                  <a:gd name="T93" fmla="*/ 816 h 8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54" h="816">
                    <a:moveTo>
                      <a:pt x="326" y="0"/>
                    </a:moveTo>
                    <a:lnTo>
                      <a:pt x="656" y="73"/>
                    </a:lnTo>
                    <a:lnTo>
                      <a:pt x="1116" y="99"/>
                    </a:lnTo>
                    <a:lnTo>
                      <a:pt x="1154" y="124"/>
                    </a:lnTo>
                    <a:lnTo>
                      <a:pt x="683" y="97"/>
                    </a:lnTo>
                    <a:lnTo>
                      <a:pt x="637" y="362"/>
                    </a:lnTo>
                    <a:lnTo>
                      <a:pt x="628" y="94"/>
                    </a:lnTo>
                    <a:lnTo>
                      <a:pt x="590" y="84"/>
                    </a:lnTo>
                    <a:lnTo>
                      <a:pt x="573" y="152"/>
                    </a:lnTo>
                    <a:lnTo>
                      <a:pt x="497" y="86"/>
                    </a:lnTo>
                    <a:lnTo>
                      <a:pt x="267" y="55"/>
                    </a:lnTo>
                    <a:lnTo>
                      <a:pt x="307" y="221"/>
                    </a:lnTo>
                    <a:lnTo>
                      <a:pt x="470" y="251"/>
                    </a:lnTo>
                    <a:lnTo>
                      <a:pt x="282" y="286"/>
                    </a:lnTo>
                    <a:lnTo>
                      <a:pt x="213" y="586"/>
                    </a:lnTo>
                    <a:lnTo>
                      <a:pt x="225" y="253"/>
                    </a:lnTo>
                    <a:lnTo>
                      <a:pt x="164" y="352"/>
                    </a:lnTo>
                    <a:lnTo>
                      <a:pt x="192" y="626"/>
                    </a:lnTo>
                    <a:lnTo>
                      <a:pt x="170" y="816"/>
                    </a:lnTo>
                    <a:lnTo>
                      <a:pt x="75" y="816"/>
                    </a:lnTo>
                    <a:lnTo>
                      <a:pt x="139" y="618"/>
                    </a:lnTo>
                    <a:lnTo>
                      <a:pt x="135" y="267"/>
                    </a:lnTo>
                    <a:lnTo>
                      <a:pt x="57" y="599"/>
                    </a:lnTo>
                    <a:lnTo>
                      <a:pt x="37" y="816"/>
                    </a:lnTo>
                    <a:lnTo>
                      <a:pt x="0" y="816"/>
                    </a:lnTo>
                    <a:lnTo>
                      <a:pt x="52" y="316"/>
                    </a:lnTo>
                    <a:lnTo>
                      <a:pt x="160" y="158"/>
                    </a:lnTo>
                    <a:lnTo>
                      <a:pt x="187" y="4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10" name="Freeform 81">
                <a:extLst>
                  <a:ext uri="{FF2B5EF4-FFF2-40B4-BE49-F238E27FC236}">
                    <a16:creationId xmlns:a16="http://schemas.microsoft.com/office/drawing/2014/main" xmlns="" id="{C4AB19A2-9045-480C-B0A7-868824D4D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" y="2774"/>
                <a:ext cx="38" cy="45"/>
              </a:xfrm>
              <a:custGeom>
                <a:avLst/>
                <a:gdLst>
                  <a:gd name="T0" fmla="*/ 0 w 78"/>
                  <a:gd name="T1" fmla="*/ 33 h 91"/>
                  <a:gd name="T2" fmla="*/ 38 w 78"/>
                  <a:gd name="T3" fmla="*/ 0 h 91"/>
                  <a:gd name="T4" fmla="*/ 78 w 78"/>
                  <a:gd name="T5" fmla="*/ 38 h 91"/>
                  <a:gd name="T6" fmla="*/ 59 w 78"/>
                  <a:gd name="T7" fmla="*/ 91 h 91"/>
                  <a:gd name="T8" fmla="*/ 13 w 78"/>
                  <a:gd name="T9" fmla="*/ 76 h 91"/>
                  <a:gd name="T10" fmla="*/ 46 w 78"/>
                  <a:gd name="T11" fmla="*/ 65 h 91"/>
                  <a:gd name="T12" fmla="*/ 46 w 78"/>
                  <a:gd name="T13" fmla="*/ 34 h 91"/>
                  <a:gd name="T14" fmla="*/ 0 w 78"/>
                  <a:gd name="T15" fmla="*/ 33 h 91"/>
                  <a:gd name="T16" fmla="*/ 0 w 78"/>
                  <a:gd name="T17" fmla="*/ 33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91"/>
                  <a:gd name="T29" fmla="*/ 78 w 78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91">
                    <a:moveTo>
                      <a:pt x="0" y="33"/>
                    </a:moveTo>
                    <a:lnTo>
                      <a:pt x="38" y="0"/>
                    </a:lnTo>
                    <a:lnTo>
                      <a:pt x="78" y="38"/>
                    </a:lnTo>
                    <a:lnTo>
                      <a:pt x="59" y="91"/>
                    </a:lnTo>
                    <a:lnTo>
                      <a:pt x="13" y="76"/>
                    </a:lnTo>
                    <a:lnTo>
                      <a:pt x="46" y="65"/>
                    </a:lnTo>
                    <a:lnTo>
                      <a:pt x="46" y="3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11" name="Freeform 82">
                <a:extLst>
                  <a:ext uri="{FF2B5EF4-FFF2-40B4-BE49-F238E27FC236}">
                    <a16:creationId xmlns:a16="http://schemas.microsoft.com/office/drawing/2014/main" xmlns="" id="{27D22978-A389-4861-9625-26EFDC17E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866"/>
                <a:ext cx="48" cy="189"/>
              </a:xfrm>
              <a:custGeom>
                <a:avLst/>
                <a:gdLst>
                  <a:gd name="T0" fmla="*/ 0 w 95"/>
                  <a:gd name="T1" fmla="*/ 0 h 378"/>
                  <a:gd name="T2" fmla="*/ 26 w 95"/>
                  <a:gd name="T3" fmla="*/ 378 h 378"/>
                  <a:gd name="T4" fmla="*/ 95 w 95"/>
                  <a:gd name="T5" fmla="*/ 378 h 378"/>
                  <a:gd name="T6" fmla="*/ 0 w 95"/>
                  <a:gd name="T7" fmla="*/ 0 h 378"/>
                  <a:gd name="T8" fmla="*/ 0 w 95"/>
                  <a:gd name="T9" fmla="*/ 0 h 3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78"/>
                  <a:gd name="T17" fmla="*/ 95 w 95"/>
                  <a:gd name="T18" fmla="*/ 378 h 3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78">
                    <a:moveTo>
                      <a:pt x="0" y="0"/>
                    </a:moveTo>
                    <a:lnTo>
                      <a:pt x="26" y="378"/>
                    </a:lnTo>
                    <a:lnTo>
                      <a:pt x="95" y="3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12" name="Freeform 83">
                <a:extLst>
                  <a:ext uri="{FF2B5EF4-FFF2-40B4-BE49-F238E27FC236}">
                    <a16:creationId xmlns:a16="http://schemas.microsoft.com/office/drawing/2014/main" xmlns="" id="{7E01BC3E-6784-4C26-B13E-E0B30FDE0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2771"/>
                <a:ext cx="56" cy="284"/>
              </a:xfrm>
              <a:custGeom>
                <a:avLst/>
                <a:gdLst>
                  <a:gd name="T0" fmla="*/ 29 w 112"/>
                  <a:gd name="T1" fmla="*/ 0 h 568"/>
                  <a:gd name="T2" fmla="*/ 112 w 112"/>
                  <a:gd name="T3" fmla="*/ 568 h 568"/>
                  <a:gd name="T4" fmla="*/ 72 w 112"/>
                  <a:gd name="T5" fmla="*/ 568 h 568"/>
                  <a:gd name="T6" fmla="*/ 0 w 112"/>
                  <a:gd name="T7" fmla="*/ 17 h 568"/>
                  <a:gd name="T8" fmla="*/ 29 w 112"/>
                  <a:gd name="T9" fmla="*/ 0 h 568"/>
                  <a:gd name="T10" fmla="*/ 29 w 112"/>
                  <a:gd name="T11" fmla="*/ 0 h 5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568"/>
                  <a:gd name="T20" fmla="*/ 112 w 112"/>
                  <a:gd name="T21" fmla="*/ 568 h 5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568">
                    <a:moveTo>
                      <a:pt x="29" y="0"/>
                    </a:moveTo>
                    <a:lnTo>
                      <a:pt x="112" y="568"/>
                    </a:lnTo>
                    <a:lnTo>
                      <a:pt x="72" y="568"/>
                    </a:lnTo>
                    <a:lnTo>
                      <a:pt x="0" y="1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xmlns="" id="{A2982DF5-C8B3-464D-AD7B-EE655E383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017"/>
              <a:ext cx="1037" cy="1038"/>
            </a:xfrm>
            <a:custGeom>
              <a:avLst/>
              <a:gdLst>
                <a:gd name="T0" fmla="*/ 192 w 2076"/>
                <a:gd name="T1" fmla="*/ 19 h 2076"/>
                <a:gd name="T2" fmla="*/ 72 w 2076"/>
                <a:gd name="T3" fmla="*/ 80 h 2076"/>
                <a:gd name="T4" fmla="*/ 0 w 2076"/>
                <a:gd name="T5" fmla="*/ 492 h 2076"/>
                <a:gd name="T6" fmla="*/ 114 w 2076"/>
                <a:gd name="T7" fmla="*/ 1289 h 2076"/>
                <a:gd name="T8" fmla="*/ 61 w 2076"/>
                <a:gd name="T9" fmla="*/ 1662 h 2076"/>
                <a:gd name="T10" fmla="*/ 312 w 2076"/>
                <a:gd name="T11" fmla="*/ 1846 h 2076"/>
                <a:gd name="T12" fmla="*/ 418 w 2076"/>
                <a:gd name="T13" fmla="*/ 1874 h 2076"/>
                <a:gd name="T14" fmla="*/ 445 w 2076"/>
                <a:gd name="T15" fmla="*/ 2076 h 2076"/>
                <a:gd name="T16" fmla="*/ 1772 w 2076"/>
                <a:gd name="T17" fmla="*/ 2076 h 2076"/>
                <a:gd name="T18" fmla="*/ 1713 w 2076"/>
                <a:gd name="T19" fmla="*/ 1713 h 2076"/>
                <a:gd name="T20" fmla="*/ 1977 w 2076"/>
                <a:gd name="T21" fmla="*/ 1787 h 2076"/>
                <a:gd name="T22" fmla="*/ 2070 w 2076"/>
                <a:gd name="T23" fmla="*/ 1555 h 2076"/>
                <a:gd name="T24" fmla="*/ 1878 w 2076"/>
                <a:gd name="T25" fmla="*/ 1574 h 2076"/>
                <a:gd name="T26" fmla="*/ 2076 w 2076"/>
                <a:gd name="T27" fmla="*/ 1355 h 2076"/>
                <a:gd name="T28" fmla="*/ 1652 w 2076"/>
                <a:gd name="T29" fmla="*/ 1323 h 2076"/>
                <a:gd name="T30" fmla="*/ 1679 w 2076"/>
                <a:gd name="T31" fmla="*/ 950 h 2076"/>
                <a:gd name="T32" fmla="*/ 1753 w 2076"/>
                <a:gd name="T33" fmla="*/ 405 h 2076"/>
                <a:gd name="T34" fmla="*/ 1633 w 2076"/>
                <a:gd name="T35" fmla="*/ 80 h 2076"/>
                <a:gd name="T36" fmla="*/ 1420 w 2076"/>
                <a:gd name="T37" fmla="*/ 34 h 2076"/>
                <a:gd name="T38" fmla="*/ 1154 w 2076"/>
                <a:gd name="T39" fmla="*/ 0 h 2076"/>
                <a:gd name="T40" fmla="*/ 192 w 2076"/>
                <a:gd name="T41" fmla="*/ 19 h 2076"/>
                <a:gd name="T42" fmla="*/ 192 w 2076"/>
                <a:gd name="T43" fmla="*/ 19 h 20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76"/>
                <a:gd name="T67" fmla="*/ 0 h 2076"/>
                <a:gd name="T68" fmla="*/ 2076 w 2076"/>
                <a:gd name="T69" fmla="*/ 2076 h 20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76" h="2076">
                  <a:moveTo>
                    <a:pt x="192" y="19"/>
                  </a:moveTo>
                  <a:lnTo>
                    <a:pt x="72" y="80"/>
                  </a:lnTo>
                  <a:lnTo>
                    <a:pt x="0" y="492"/>
                  </a:lnTo>
                  <a:lnTo>
                    <a:pt x="114" y="1289"/>
                  </a:lnTo>
                  <a:lnTo>
                    <a:pt x="61" y="1662"/>
                  </a:lnTo>
                  <a:lnTo>
                    <a:pt x="312" y="1846"/>
                  </a:lnTo>
                  <a:lnTo>
                    <a:pt x="418" y="1874"/>
                  </a:lnTo>
                  <a:lnTo>
                    <a:pt x="445" y="2076"/>
                  </a:lnTo>
                  <a:lnTo>
                    <a:pt x="1772" y="2076"/>
                  </a:lnTo>
                  <a:lnTo>
                    <a:pt x="1713" y="1713"/>
                  </a:lnTo>
                  <a:lnTo>
                    <a:pt x="1977" y="1787"/>
                  </a:lnTo>
                  <a:lnTo>
                    <a:pt x="2070" y="1555"/>
                  </a:lnTo>
                  <a:lnTo>
                    <a:pt x="1878" y="1574"/>
                  </a:lnTo>
                  <a:lnTo>
                    <a:pt x="2076" y="1355"/>
                  </a:lnTo>
                  <a:lnTo>
                    <a:pt x="1652" y="1323"/>
                  </a:lnTo>
                  <a:lnTo>
                    <a:pt x="1679" y="950"/>
                  </a:lnTo>
                  <a:lnTo>
                    <a:pt x="1753" y="405"/>
                  </a:lnTo>
                  <a:lnTo>
                    <a:pt x="1633" y="80"/>
                  </a:lnTo>
                  <a:lnTo>
                    <a:pt x="1420" y="34"/>
                  </a:lnTo>
                  <a:lnTo>
                    <a:pt x="1154" y="0"/>
                  </a:lnTo>
                  <a:lnTo>
                    <a:pt x="192" y="19"/>
                  </a:lnTo>
                  <a:close/>
                </a:path>
              </a:pathLst>
            </a:custGeom>
            <a:solidFill>
              <a:srgbClr val="A69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xmlns="" id="{92EE6B13-1C13-47BF-ACE2-1189BF6D5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2575"/>
              <a:ext cx="106" cy="126"/>
            </a:xfrm>
            <a:custGeom>
              <a:avLst/>
              <a:gdLst>
                <a:gd name="T0" fmla="*/ 0 w 211"/>
                <a:gd name="T1" fmla="*/ 72 h 253"/>
                <a:gd name="T2" fmla="*/ 185 w 211"/>
                <a:gd name="T3" fmla="*/ 253 h 253"/>
                <a:gd name="T4" fmla="*/ 211 w 211"/>
                <a:gd name="T5" fmla="*/ 213 h 253"/>
                <a:gd name="T6" fmla="*/ 6 w 211"/>
                <a:gd name="T7" fmla="*/ 0 h 253"/>
                <a:gd name="T8" fmla="*/ 0 w 211"/>
                <a:gd name="T9" fmla="*/ 72 h 253"/>
                <a:gd name="T10" fmla="*/ 0 w 211"/>
                <a:gd name="T11" fmla="*/ 72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"/>
                <a:gd name="T19" fmla="*/ 0 h 253"/>
                <a:gd name="T20" fmla="*/ 211 w 211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" h="253">
                  <a:moveTo>
                    <a:pt x="0" y="72"/>
                  </a:moveTo>
                  <a:lnTo>
                    <a:pt x="185" y="253"/>
                  </a:lnTo>
                  <a:lnTo>
                    <a:pt x="211" y="213"/>
                  </a:lnTo>
                  <a:lnTo>
                    <a:pt x="6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xmlns="" id="{50982633-DB25-44D2-AFFF-0E26F964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449"/>
              <a:ext cx="650" cy="633"/>
            </a:xfrm>
            <a:custGeom>
              <a:avLst/>
              <a:gdLst>
                <a:gd name="T0" fmla="*/ 63 w 1298"/>
                <a:gd name="T1" fmla="*/ 861 h 1264"/>
                <a:gd name="T2" fmla="*/ 108 w 1298"/>
                <a:gd name="T3" fmla="*/ 798 h 1264"/>
                <a:gd name="T4" fmla="*/ 215 w 1298"/>
                <a:gd name="T5" fmla="*/ 717 h 1264"/>
                <a:gd name="T6" fmla="*/ 452 w 1298"/>
                <a:gd name="T7" fmla="*/ 118 h 1264"/>
                <a:gd name="T8" fmla="*/ 530 w 1298"/>
                <a:gd name="T9" fmla="*/ 76 h 1264"/>
                <a:gd name="T10" fmla="*/ 787 w 1298"/>
                <a:gd name="T11" fmla="*/ 0 h 1264"/>
                <a:gd name="T12" fmla="*/ 931 w 1298"/>
                <a:gd name="T13" fmla="*/ 0 h 1264"/>
                <a:gd name="T14" fmla="*/ 1099 w 1298"/>
                <a:gd name="T15" fmla="*/ 70 h 1264"/>
                <a:gd name="T16" fmla="*/ 1253 w 1298"/>
                <a:gd name="T17" fmla="*/ 247 h 1264"/>
                <a:gd name="T18" fmla="*/ 1298 w 1298"/>
                <a:gd name="T19" fmla="*/ 454 h 1264"/>
                <a:gd name="T20" fmla="*/ 673 w 1298"/>
                <a:gd name="T21" fmla="*/ 1264 h 1264"/>
                <a:gd name="T22" fmla="*/ 374 w 1298"/>
                <a:gd name="T23" fmla="*/ 1188 h 1264"/>
                <a:gd name="T24" fmla="*/ 0 w 1298"/>
                <a:gd name="T25" fmla="*/ 1006 h 1264"/>
                <a:gd name="T26" fmla="*/ 63 w 1298"/>
                <a:gd name="T27" fmla="*/ 861 h 1264"/>
                <a:gd name="T28" fmla="*/ 63 w 1298"/>
                <a:gd name="T29" fmla="*/ 861 h 12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8"/>
                <a:gd name="T46" fmla="*/ 0 h 1264"/>
                <a:gd name="T47" fmla="*/ 1298 w 1298"/>
                <a:gd name="T48" fmla="*/ 1264 h 12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8" h="1264">
                  <a:moveTo>
                    <a:pt x="63" y="861"/>
                  </a:moveTo>
                  <a:lnTo>
                    <a:pt x="108" y="798"/>
                  </a:lnTo>
                  <a:lnTo>
                    <a:pt x="215" y="717"/>
                  </a:lnTo>
                  <a:lnTo>
                    <a:pt x="452" y="118"/>
                  </a:lnTo>
                  <a:lnTo>
                    <a:pt x="530" y="76"/>
                  </a:lnTo>
                  <a:lnTo>
                    <a:pt x="787" y="0"/>
                  </a:lnTo>
                  <a:lnTo>
                    <a:pt x="931" y="0"/>
                  </a:lnTo>
                  <a:lnTo>
                    <a:pt x="1099" y="70"/>
                  </a:lnTo>
                  <a:lnTo>
                    <a:pt x="1253" y="247"/>
                  </a:lnTo>
                  <a:lnTo>
                    <a:pt x="1298" y="454"/>
                  </a:lnTo>
                  <a:lnTo>
                    <a:pt x="673" y="1264"/>
                  </a:lnTo>
                  <a:lnTo>
                    <a:pt x="374" y="1188"/>
                  </a:lnTo>
                  <a:lnTo>
                    <a:pt x="0" y="1006"/>
                  </a:lnTo>
                  <a:lnTo>
                    <a:pt x="63" y="861"/>
                  </a:lnTo>
                  <a:close/>
                </a:path>
              </a:pathLst>
            </a:custGeom>
            <a:solidFill>
              <a:srgbClr val="292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xmlns="" id="{48CEB934-2A37-4355-9158-BAFA11D31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2757"/>
              <a:ext cx="293" cy="128"/>
            </a:xfrm>
            <a:custGeom>
              <a:avLst/>
              <a:gdLst>
                <a:gd name="T0" fmla="*/ 0 w 585"/>
                <a:gd name="T1" fmla="*/ 89 h 257"/>
                <a:gd name="T2" fmla="*/ 135 w 585"/>
                <a:gd name="T3" fmla="*/ 183 h 257"/>
                <a:gd name="T4" fmla="*/ 283 w 585"/>
                <a:gd name="T5" fmla="*/ 257 h 257"/>
                <a:gd name="T6" fmla="*/ 349 w 585"/>
                <a:gd name="T7" fmla="*/ 222 h 257"/>
                <a:gd name="T8" fmla="*/ 532 w 585"/>
                <a:gd name="T9" fmla="*/ 131 h 257"/>
                <a:gd name="T10" fmla="*/ 538 w 585"/>
                <a:gd name="T11" fmla="*/ 108 h 257"/>
                <a:gd name="T12" fmla="*/ 560 w 585"/>
                <a:gd name="T13" fmla="*/ 103 h 257"/>
                <a:gd name="T14" fmla="*/ 585 w 585"/>
                <a:gd name="T15" fmla="*/ 15 h 257"/>
                <a:gd name="T16" fmla="*/ 555 w 585"/>
                <a:gd name="T17" fmla="*/ 15 h 257"/>
                <a:gd name="T18" fmla="*/ 494 w 585"/>
                <a:gd name="T19" fmla="*/ 67 h 257"/>
                <a:gd name="T20" fmla="*/ 484 w 585"/>
                <a:gd name="T21" fmla="*/ 4 h 257"/>
                <a:gd name="T22" fmla="*/ 469 w 585"/>
                <a:gd name="T23" fmla="*/ 0 h 257"/>
                <a:gd name="T24" fmla="*/ 446 w 585"/>
                <a:gd name="T25" fmla="*/ 29 h 257"/>
                <a:gd name="T26" fmla="*/ 410 w 585"/>
                <a:gd name="T27" fmla="*/ 80 h 257"/>
                <a:gd name="T28" fmla="*/ 378 w 585"/>
                <a:gd name="T29" fmla="*/ 0 h 257"/>
                <a:gd name="T30" fmla="*/ 344 w 585"/>
                <a:gd name="T31" fmla="*/ 19 h 257"/>
                <a:gd name="T32" fmla="*/ 319 w 585"/>
                <a:gd name="T33" fmla="*/ 118 h 257"/>
                <a:gd name="T34" fmla="*/ 279 w 585"/>
                <a:gd name="T35" fmla="*/ 4 h 257"/>
                <a:gd name="T36" fmla="*/ 245 w 585"/>
                <a:gd name="T37" fmla="*/ 13 h 257"/>
                <a:gd name="T38" fmla="*/ 213 w 585"/>
                <a:gd name="T39" fmla="*/ 80 h 257"/>
                <a:gd name="T40" fmla="*/ 49 w 585"/>
                <a:gd name="T41" fmla="*/ 80 h 257"/>
                <a:gd name="T42" fmla="*/ 0 w 585"/>
                <a:gd name="T43" fmla="*/ 89 h 257"/>
                <a:gd name="T44" fmla="*/ 0 w 585"/>
                <a:gd name="T45" fmla="*/ 89 h 2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5"/>
                <a:gd name="T70" fmla="*/ 0 h 257"/>
                <a:gd name="T71" fmla="*/ 585 w 585"/>
                <a:gd name="T72" fmla="*/ 257 h 2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5" h="257">
                  <a:moveTo>
                    <a:pt x="0" y="89"/>
                  </a:moveTo>
                  <a:lnTo>
                    <a:pt x="135" y="183"/>
                  </a:lnTo>
                  <a:lnTo>
                    <a:pt x="283" y="257"/>
                  </a:lnTo>
                  <a:lnTo>
                    <a:pt x="349" y="222"/>
                  </a:lnTo>
                  <a:lnTo>
                    <a:pt x="532" y="131"/>
                  </a:lnTo>
                  <a:lnTo>
                    <a:pt x="538" y="108"/>
                  </a:lnTo>
                  <a:lnTo>
                    <a:pt x="560" y="103"/>
                  </a:lnTo>
                  <a:lnTo>
                    <a:pt x="585" y="15"/>
                  </a:lnTo>
                  <a:lnTo>
                    <a:pt x="555" y="15"/>
                  </a:lnTo>
                  <a:lnTo>
                    <a:pt x="494" y="67"/>
                  </a:lnTo>
                  <a:lnTo>
                    <a:pt x="484" y="4"/>
                  </a:lnTo>
                  <a:lnTo>
                    <a:pt x="469" y="0"/>
                  </a:lnTo>
                  <a:lnTo>
                    <a:pt x="446" y="29"/>
                  </a:lnTo>
                  <a:lnTo>
                    <a:pt x="410" y="80"/>
                  </a:lnTo>
                  <a:lnTo>
                    <a:pt x="378" y="0"/>
                  </a:lnTo>
                  <a:lnTo>
                    <a:pt x="344" y="19"/>
                  </a:lnTo>
                  <a:lnTo>
                    <a:pt x="319" y="118"/>
                  </a:lnTo>
                  <a:lnTo>
                    <a:pt x="279" y="4"/>
                  </a:lnTo>
                  <a:lnTo>
                    <a:pt x="245" y="13"/>
                  </a:lnTo>
                  <a:lnTo>
                    <a:pt x="213" y="80"/>
                  </a:lnTo>
                  <a:lnTo>
                    <a:pt x="49" y="8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xmlns="" id="{5B7FA923-69D0-4A6A-9DA8-1E75BA80F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474"/>
              <a:ext cx="351" cy="340"/>
            </a:xfrm>
            <a:custGeom>
              <a:avLst/>
              <a:gdLst>
                <a:gd name="T0" fmla="*/ 25 w 703"/>
                <a:gd name="T1" fmla="*/ 447 h 679"/>
                <a:gd name="T2" fmla="*/ 135 w 703"/>
                <a:gd name="T3" fmla="*/ 384 h 679"/>
                <a:gd name="T4" fmla="*/ 264 w 703"/>
                <a:gd name="T5" fmla="*/ 105 h 679"/>
                <a:gd name="T6" fmla="*/ 665 w 703"/>
                <a:gd name="T7" fmla="*/ 0 h 679"/>
                <a:gd name="T8" fmla="*/ 682 w 703"/>
                <a:gd name="T9" fmla="*/ 36 h 679"/>
                <a:gd name="T10" fmla="*/ 656 w 703"/>
                <a:gd name="T11" fmla="*/ 114 h 679"/>
                <a:gd name="T12" fmla="*/ 703 w 703"/>
                <a:gd name="T13" fmla="*/ 228 h 679"/>
                <a:gd name="T14" fmla="*/ 665 w 703"/>
                <a:gd name="T15" fmla="*/ 238 h 679"/>
                <a:gd name="T16" fmla="*/ 669 w 703"/>
                <a:gd name="T17" fmla="*/ 286 h 679"/>
                <a:gd name="T18" fmla="*/ 635 w 703"/>
                <a:gd name="T19" fmla="*/ 308 h 679"/>
                <a:gd name="T20" fmla="*/ 625 w 703"/>
                <a:gd name="T21" fmla="*/ 398 h 679"/>
                <a:gd name="T22" fmla="*/ 585 w 703"/>
                <a:gd name="T23" fmla="*/ 445 h 679"/>
                <a:gd name="T24" fmla="*/ 532 w 703"/>
                <a:gd name="T25" fmla="*/ 445 h 679"/>
                <a:gd name="T26" fmla="*/ 456 w 703"/>
                <a:gd name="T27" fmla="*/ 445 h 679"/>
                <a:gd name="T28" fmla="*/ 346 w 703"/>
                <a:gd name="T29" fmla="*/ 586 h 679"/>
                <a:gd name="T30" fmla="*/ 0 w 703"/>
                <a:gd name="T31" fmla="*/ 679 h 679"/>
                <a:gd name="T32" fmla="*/ 2 w 703"/>
                <a:gd name="T33" fmla="*/ 597 h 679"/>
                <a:gd name="T34" fmla="*/ 25 w 703"/>
                <a:gd name="T35" fmla="*/ 447 h 679"/>
                <a:gd name="T36" fmla="*/ 25 w 703"/>
                <a:gd name="T37" fmla="*/ 447 h 6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3"/>
                <a:gd name="T58" fmla="*/ 0 h 679"/>
                <a:gd name="T59" fmla="*/ 703 w 703"/>
                <a:gd name="T60" fmla="*/ 679 h 6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3" h="679">
                  <a:moveTo>
                    <a:pt x="25" y="447"/>
                  </a:moveTo>
                  <a:lnTo>
                    <a:pt x="135" y="384"/>
                  </a:lnTo>
                  <a:lnTo>
                    <a:pt x="264" y="105"/>
                  </a:lnTo>
                  <a:lnTo>
                    <a:pt x="665" y="0"/>
                  </a:lnTo>
                  <a:lnTo>
                    <a:pt x="682" y="36"/>
                  </a:lnTo>
                  <a:lnTo>
                    <a:pt x="656" y="114"/>
                  </a:lnTo>
                  <a:lnTo>
                    <a:pt x="703" y="228"/>
                  </a:lnTo>
                  <a:lnTo>
                    <a:pt x="665" y="238"/>
                  </a:lnTo>
                  <a:lnTo>
                    <a:pt x="669" y="286"/>
                  </a:lnTo>
                  <a:lnTo>
                    <a:pt x="635" y="308"/>
                  </a:lnTo>
                  <a:lnTo>
                    <a:pt x="625" y="398"/>
                  </a:lnTo>
                  <a:lnTo>
                    <a:pt x="585" y="445"/>
                  </a:lnTo>
                  <a:lnTo>
                    <a:pt x="532" y="445"/>
                  </a:lnTo>
                  <a:lnTo>
                    <a:pt x="456" y="445"/>
                  </a:lnTo>
                  <a:lnTo>
                    <a:pt x="346" y="586"/>
                  </a:lnTo>
                  <a:lnTo>
                    <a:pt x="0" y="679"/>
                  </a:lnTo>
                  <a:lnTo>
                    <a:pt x="2" y="597"/>
                  </a:lnTo>
                  <a:lnTo>
                    <a:pt x="25" y="447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xmlns="" id="{BD27A6BD-0769-4D98-A41B-FA731854C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2588"/>
              <a:ext cx="29" cy="54"/>
            </a:xfrm>
            <a:custGeom>
              <a:avLst/>
              <a:gdLst>
                <a:gd name="T0" fmla="*/ 0 w 59"/>
                <a:gd name="T1" fmla="*/ 109 h 109"/>
                <a:gd name="T2" fmla="*/ 13 w 59"/>
                <a:gd name="T3" fmla="*/ 2 h 109"/>
                <a:gd name="T4" fmla="*/ 40 w 59"/>
                <a:gd name="T5" fmla="*/ 0 h 109"/>
                <a:gd name="T6" fmla="*/ 59 w 59"/>
                <a:gd name="T7" fmla="*/ 50 h 109"/>
                <a:gd name="T8" fmla="*/ 59 w 59"/>
                <a:gd name="T9" fmla="*/ 101 h 109"/>
                <a:gd name="T10" fmla="*/ 0 w 59"/>
                <a:gd name="T11" fmla="*/ 109 h 109"/>
                <a:gd name="T12" fmla="*/ 0 w 59"/>
                <a:gd name="T13" fmla="*/ 109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109"/>
                <a:gd name="T23" fmla="*/ 59 w 59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109">
                  <a:moveTo>
                    <a:pt x="0" y="109"/>
                  </a:moveTo>
                  <a:lnTo>
                    <a:pt x="13" y="2"/>
                  </a:lnTo>
                  <a:lnTo>
                    <a:pt x="40" y="0"/>
                  </a:lnTo>
                  <a:lnTo>
                    <a:pt x="59" y="50"/>
                  </a:lnTo>
                  <a:lnTo>
                    <a:pt x="59" y="101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xmlns="" id="{9CC9F858-1A9D-4602-B217-F88AB9ECC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1624"/>
              <a:ext cx="408" cy="628"/>
            </a:xfrm>
            <a:custGeom>
              <a:avLst/>
              <a:gdLst>
                <a:gd name="T0" fmla="*/ 354 w 818"/>
                <a:gd name="T1" fmla="*/ 61 h 1254"/>
                <a:gd name="T2" fmla="*/ 105 w 818"/>
                <a:gd name="T3" fmla="*/ 403 h 1254"/>
                <a:gd name="T4" fmla="*/ 0 w 818"/>
                <a:gd name="T5" fmla="*/ 486 h 1254"/>
                <a:gd name="T6" fmla="*/ 4 w 818"/>
                <a:gd name="T7" fmla="*/ 559 h 1254"/>
                <a:gd name="T8" fmla="*/ 110 w 818"/>
                <a:gd name="T9" fmla="*/ 815 h 1254"/>
                <a:gd name="T10" fmla="*/ 175 w 818"/>
                <a:gd name="T11" fmla="*/ 908 h 1254"/>
                <a:gd name="T12" fmla="*/ 110 w 818"/>
                <a:gd name="T13" fmla="*/ 952 h 1254"/>
                <a:gd name="T14" fmla="*/ 145 w 818"/>
                <a:gd name="T15" fmla="*/ 998 h 1254"/>
                <a:gd name="T16" fmla="*/ 321 w 818"/>
                <a:gd name="T17" fmla="*/ 1254 h 1254"/>
                <a:gd name="T18" fmla="*/ 546 w 818"/>
                <a:gd name="T19" fmla="*/ 1177 h 1254"/>
                <a:gd name="T20" fmla="*/ 483 w 818"/>
                <a:gd name="T21" fmla="*/ 817 h 1254"/>
                <a:gd name="T22" fmla="*/ 612 w 818"/>
                <a:gd name="T23" fmla="*/ 798 h 1254"/>
                <a:gd name="T24" fmla="*/ 761 w 818"/>
                <a:gd name="T25" fmla="*/ 465 h 1254"/>
                <a:gd name="T26" fmla="*/ 818 w 818"/>
                <a:gd name="T27" fmla="*/ 216 h 1254"/>
                <a:gd name="T28" fmla="*/ 755 w 818"/>
                <a:gd name="T29" fmla="*/ 32 h 1254"/>
                <a:gd name="T30" fmla="*/ 686 w 818"/>
                <a:gd name="T31" fmla="*/ 0 h 1254"/>
                <a:gd name="T32" fmla="*/ 354 w 818"/>
                <a:gd name="T33" fmla="*/ 61 h 1254"/>
                <a:gd name="T34" fmla="*/ 354 w 818"/>
                <a:gd name="T35" fmla="*/ 61 h 12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8"/>
                <a:gd name="T55" fmla="*/ 0 h 1254"/>
                <a:gd name="T56" fmla="*/ 818 w 818"/>
                <a:gd name="T57" fmla="*/ 1254 h 12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8" h="1254">
                  <a:moveTo>
                    <a:pt x="354" y="61"/>
                  </a:moveTo>
                  <a:lnTo>
                    <a:pt x="105" y="403"/>
                  </a:lnTo>
                  <a:lnTo>
                    <a:pt x="0" y="486"/>
                  </a:lnTo>
                  <a:lnTo>
                    <a:pt x="4" y="559"/>
                  </a:lnTo>
                  <a:lnTo>
                    <a:pt x="110" y="815"/>
                  </a:lnTo>
                  <a:lnTo>
                    <a:pt x="175" y="908"/>
                  </a:lnTo>
                  <a:lnTo>
                    <a:pt x="110" y="952"/>
                  </a:lnTo>
                  <a:lnTo>
                    <a:pt x="145" y="998"/>
                  </a:lnTo>
                  <a:lnTo>
                    <a:pt x="321" y="1254"/>
                  </a:lnTo>
                  <a:lnTo>
                    <a:pt x="546" y="1177"/>
                  </a:lnTo>
                  <a:lnTo>
                    <a:pt x="483" y="817"/>
                  </a:lnTo>
                  <a:lnTo>
                    <a:pt x="612" y="798"/>
                  </a:lnTo>
                  <a:lnTo>
                    <a:pt x="761" y="465"/>
                  </a:lnTo>
                  <a:lnTo>
                    <a:pt x="818" y="216"/>
                  </a:lnTo>
                  <a:lnTo>
                    <a:pt x="755" y="32"/>
                  </a:lnTo>
                  <a:lnTo>
                    <a:pt x="686" y="0"/>
                  </a:lnTo>
                  <a:lnTo>
                    <a:pt x="354" y="61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xmlns="" id="{6503F7B3-A440-4D2B-B71A-B5CF9ACF7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2043"/>
              <a:ext cx="96" cy="324"/>
            </a:xfrm>
            <a:custGeom>
              <a:avLst/>
              <a:gdLst>
                <a:gd name="T0" fmla="*/ 70 w 192"/>
                <a:gd name="T1" fmla="*/ 23 h 649"/>
                <a:gd name="T2" fmla="*/ 118 w 192"/>
                <a:gd name="T3" fmla="*/ 188 h 649"/>
                <a:gd name="T4" fmla="*/ 133 w 192"/>
                <a:gd name="T5" fmla="*/ 341 h 649"/>
                <a:gd name="T6" fmla="*/ 0 w 192"/>
                <a:gd name="T7" fmla="*/ 559 h 649"/>
                <a:gd name="T8" fmla="*/ 70 w 192"/>
                <a:gd name="T9" fmla="*/ 649 h 649"/>
                <a:gd name="T10" fmla="*/ 181 w 192"/>
                <a:gd name="T11" fmla="*/ 555 h 649"/>
                <a:gd name="T12" fmla="*/ 192 w 192"/>
                <a:gd name="T13" fmla="*/ 291 h 649"/>
                <a:gd name="T14" fmla="*/ 99 w 192"/>
                <a:gd name="T15" fmla="*/ 0 h 649"/>
                <a:gd name="T16" fmla="*/ 70 w 192"/>
                <a:gd name="T17" fmla="*/ 23 h 649"/>
                <a:gd name="T18" fmla="*/ 70 w 192"/>
                <a:gd name="T19" fmla="*/ 23 h 6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649"/>
                <a:gd name="T32" fmla="*/ 192 w 192"/>
                <a:gd name="T33" fmla="*/ 649 h 6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649">
                  <a:moveTo>
                    <a:pt x="70" y="23"/>
                  </a:moveTo>
                  <a:lnTo>
                    <a:pt x="118" y="188"/>
                  </a:lnTo>
                  <a:lnTo>
                    <a:pt x="133" y="341"/>
                  </a:lnTo>
                  <a:lnTo>
                    <a:pt x="0" y="559"/>
                  </a:lnTo>
                  <a:lnTo>
                    <a:pt x="70" y="649"/>
                  </a:lnTo>
                  <a:lnTo>
                    <a:pt x="181" y="555"/>
                  </a:lnTo>
                  <a:lnTo>
                    <a:pt x="192" y="291"/>
                  </a:lnTo>
                  <a:lnTo>
                    <a:pt x="99" y="0"/>
                  </a:lnTo>
                  <a:lnTo>
                    <a:pt x="70" y="2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xmlns="" id="{43EF11F5-A03C-45A9-A7D8-60155841A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1877"/>
              <a:ext cx="36" cy="42"/>
            </a:xfrm>
            <a:custGeom>
              <a:avLst/>
              <a:gdLst>
                <a:gd name="T0" fmla="*/ 54 w 73"/>
                <a:gd name="T1" fmla="*/ 0 h 84"/>
                <a:gd name="T2" fmla="*/ 73 w 73"/>
                <a:gd name="T3" fmla="*/ 10 h 84"/>
                <a:gd name="T4" fmla="*/ 73 w 73"/>
                <a:gd name="T5" fmla="*/ 82 h 84"/>
                <a:gd name="T6" fmla="*/ 29 w 73"/>
                <a:gd name="T7" fmla="*/ 84 h 84"/>
                <a:gd name="T8" fmla="*/ 0 w 73"/>
                <a:gd name="T9" fmla="*/ 52 h 84"/>
                <a:gd name="T10" fmla="*/ 54 w 73"/>
                <a:gd name="T11" fmla="*/ 0 h 84"/>
                <a:gd name="T12" fmla="*/ 54 w 73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84"/>
                <a:gd name="T23" fmla="*/ 73 w 73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84">
                  <a:moveTo>
                    <a:pt x="54" y="0"/>
                  </a:moveTo>
                  <a:lnTo>
                    <a:pt x="73" y="10"/>
                  </a:lnTo>
                  <a:lnTo>
                    <a:pt x="73" y="82"/>
                  </a:lnTo>
                  <a:lnTo>
                    <a:pt x="29" y="84"/>
                  </a:lnTo>
                  <a:lnTo>
                    <a:pt x="0" y="5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xmlns="" id="{7A8F6D12-C425-4B97-B3BB-9B0BCE0B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818"/>
              <a:ext cx="19" cy="20"/>
            </a:xfrm>
            <a:custGeom>
              <a:avLst/>
              <a:gdLst>
                <a:gd name="T0" fmla="*/ 0 w 38"/>
                <a:gd name="T1" fmla="*/ 9 h 39"/>
                <a:gd name="T2" fmla="*/ 7 w 38"/>
                <a:gd name="T3" fmla="*/ 39 h 39"/>
                <a:gd name="T4" fmla="*/ 32 w 38"/>
                <a:gd name="T5" fmla="*/ 39 h 39"/>
                <a:gd name="T6" fmla="*/ 38 w 38"/>
                <a:gd name="T7" fmla="*/ 0 h 39"/>
                <a:gd name="T8" fmla="*/ 0 w 38"/>
                <a:gd name="T9" fmla="*/ 9 h 39"/>
                <a:gd name="T10" fmla="*/ 0 w 38"/>
                <a:gd name="T11" fmla="*/ 9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9"/>
                <a:gd name="T20" fmla="*/ 38 w 38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9">
                  <a:moveTo>
                    <a:pt x="0" y="9"/>
                  </a:moveTo>
                  <a:lnTo>
                    <a:pt x="7" y="39"/>
                  </a:lnTo>
                  <a:lnTo>
                    <a:pt x="32" y="39"/>
                  </a:lnTo>
                  <a:lnTo>
                    <a:pt x="3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xmlns="" id="{6F964A64-8552-43EE-9702-1C0FE265C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833"/>
              <a:ext cx="61" cy="17"/>
            </a:xfrm>
            <a:custGeom>
              <a:avLst/>
              <a:gdLst>
                <a:gd name="T0" fmla="*/ 0 w 122"/>
                <a:gd name="T1" fmla="*/ 6 h 34"/>
                <a:gd name="T2" fmla="*/ 63 w 122"/>
                <a:gd name="T3" fmla="*/ 34 h 34"/>
                <a:gd name="T4" fmla="*/ 122 w 122"/>
                <a:gd name="T5" fmla="*/ 0 h 34"/>
                <a:gd name="T6" fmla="*/ 0 w 122"/>
                <a:gd name="T7" fmla="*/ 6 h 34"/>
                <a:gd name="T8" fmla="*/ 0 w 122"/>
                <a:gd name="T9" fmla="*/ 6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34"/>
                <a:gd name="T17" fmla="*/ 122 w 122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34">
                  <a:moveTo>
                    <a:pt x="0" y="6"/>
                  </a:moveTo>
                  <a:lnTo>
                    <a:pt x="63" y="34"/>
                  </a:lnTo>
                  <a:lnTo>
                    <a:pt x="12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xmlns="" id="{8D286E2E-5107-4E48-9402-07013C69E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1946"/>
              <a:ext cx="98" cy="38"/>
            </a:xfrm>
            <a:custGeom>
              <a:avLst/>
              <a:gdLst>
                <a:gd name="T0" fmla="*/ 0 w 196"/>
                <a:gd name="T1" fmla="*/ 27 h 76"/>
                <a:gd name="T2" fmla="*/ 95 w 196"/>
                <a:gd name="T3" fmla="*/ 76 h 76"/>
                <a:gd name="T4" fmla="*/ 152 w 196"/>
                <a:gd name="T5" fmla="*/ 73 h 76"/>
                <a:gd name="T6" fmla="*/ 196 w 196"/>
                <a:gd name="T7" fmla="*/ 0 h 76"/>
                <a:gd name="T8" fmla="*/ 165 w 196"/>
                <a:gd name="T9" fmla="*/ 17 h 76"/>
                <a:gd name="T10" fmla="*/ 0 w 196"/>
                <a:gd name="T11" fmla="*/ 27 h 76"/>
                <a:gd name="T12" fmla="*/ 0 w 196"/>
                <a:gd name="T13" fmla="*/ 27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"/>
                <a:gd name="T22" fmla="*/ 0 h 76"/>
                <a:gd name="T23" fmla="*/ 196 w 196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" h="76">
                  <a:moveTo>
                    <a:pt x="0" y="27"/>
                  </a:moveTo>
                  <a:lnTo>
                    <a:pt x="95" y="76"/>
                  </a:lnTo>
                  <a:lnTo>
                    <a:pt x="152" y="73"/>
                  </a:lnTo>
                  <a:lnTo>
                    <a:pt x="196" y="0"/>
                  </a:lnTo>
                  <a:lnTo>
                    <a:pt x="165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xmlns="" id="{611B3280-2AEF-4C60-95C4-C4F7887A0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962"/>
              <a:ext cx="56" cy="12"/>
            </a:xfrm>
            <a:custGeom>
              <a:avLst/>
              <a:gdLst>
                <a:gd name="T0" fmla="*/ 0 w 112"/>
                <a:gd name="T1" fmla="*/ 0 h 24"/>
                <a:gd name="T2" fmla="*/ 63 w 112"/>
                <a:gd name="T3" fmla="*/ 24 h 24"/>
                <a:gd name="T4" fmla="*/ 112 w 112"/>
                <a:gd name="T5" fmla="*/ 5 h 24"/>
                <a:gd name="T6" fmla="*/ 67 w 112"/>
                <a:gd name="T7" fmla="*/ 9 h 24"/>
                <a:gd name="T8" fmla="*/ 0 w 112"/>
                <a:gd name="T9" fmla="*/ 0 h 24"/>
                <a:gd name="T10" fmla="*/ 0 w 112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24"/>
                <a:gd name="T20" fmla="*/ 112 w 11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24">
                  <a:moveTo>
                    <a:pt x="0" y="0"/>
                  </a:moveTo>
                  <a:lnTo>
                    <a:pt x="63" y="24"/>
                  </a:lnTo>
                  <a:lnTo>
                    <a:pt x="112" y="5"/>
                  </a:lnTo>
                  <a:lnTo>
                    <a:pt x="6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xmlns="" id="{B8C8EE49-8316-43B8-85F3-3E43D036A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" y="2493"/>
              <a:ext cx="700" cy="317"/>
            </a:xfrm>
            <a:custGeom>
              <a:avLst/>
              <a:gdLst>
                <a:gd name="T0" fmla="*/ 0 w 1401"/>
                <a:gd name="T1" fmla="*/ 633 h 633"/>
                <a:gd name="T2" fmla="*/ 129 w 1401"/>
                <a:gd name="T3" fmla="*/ 483 h 633"/>
                <a:gd name="T4" fmla="*/ 277 w 1401"/>
                <a:gd name="T5" fmla="*/ 339 h 633"/>
                <a:gd name="T6" fmla="*/ 393 w 1401"/>
                <a:gd name="T7" fmla="*/ 234 h 633"/>
                <a:gd name="T8" fmla="*/ 604 w 1401"/>
                <a:gd name="T9" fmla="*/ 133 h 633"/>
                <a:gd name="T10" fmla="*/ 1075 w 1401"/>
                <a:gd name="T11" fmla="*/ 78 h 633"/>
                <a:gd name="T12" fmla="*/ 1401 w 1401"/>
                <a:gd name="T13" fmla="*/ 0 h 633"/>
                <a:gd name="T14" fmla="*/ 1334 w 1401"/>
                <a:gd name="T15" fmla="*/ 73 h 633"/>
                <a:gd name="T16" fmla="*/ 880 w 1401"/>
                <a:gd name="T17" fmla="*/ 402 h 633"/>
                <a:gd name="T18" fmla="*/ 760 w 1401"/>
                <a:gd name="T19" fmla="*/ 544 h 633"/>
                <a:gd name="T20" fmla="*/ 729 w 1401"/>
                <a:gd name="T21" fmla="*/ 540 h 633"/>
                <a:gd name="T22" fmla="*/ 659 w 1401"/>
                <a:gd name="T23" fmla="*/ 603 h 633"/>
                <a:gd name="T24" fmla="*/ 657 w 1401"/>
                <a:gd name="T25" fmla="*/ 544 h 633"/>
                <a:gd name="T26" fmla="*/ 633 w 1401"/>
                <a:gd name="T27" fmla="*/ 531 h 633"/>
                <a:gd name="T28" fmla="*/ 577 w 1401"/>
                <a:gd name="T29" fmla="*/ 626 h 633"/>
                <a:gd name="T30" fmla="*/ 553 w 1401"/>
                <a:gd name="T31" fmla="*/ 525 h 633"/>
                <a:gd name="T32" fmla="*/ 513 w 1401"/>
                <a:gd name="T33" fmla="*/ 546 h 633"/>
                <a:gd name="T34" fmla="*/ 484 w 1401"/>
                <a:gd name="T35" fmla="*/ 624 h 633"/>
                <a:gd name="T36" fmla="*/ 448 w 1401"/>
                <a:gd name="T37" fmla="*/ 533 h 633"/>
                <a:gd name="T38" fmla="*/ 418 w 1401"/>
                <a:gd name="T39" fmla="*/ 535 h 633"/>
                <a:gd name="T40" fmla="*/ 393 w 1401"/>
                <a:gd name="T41" fmla="*/ 599 h 633"/>
                <a:gd name="T42" fmla="*/ 203 w 1401"/>
                <a:gd name="T43" fmla="*/ 605 h 633"/>
                <a:gd name="T44" fmla="*/ 0 w 1401"/>
                <a:gd name="T45" fmla="*/ 633 h 633"/>
                <a:gd name="T46" fmla="*/ 0 w 1401"/>
                <a:gd name="T47" fmla="*/ 633 h 6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01"/>
                <a:gd name="T73" fmla="*/ 0 h 633"/>
                <a:gd name="T74" fmla="*/ 1401 w 1401"/>
                <a:gd name="T75" fmla="*/ 633 h 6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01" h="633">
                  <a:moveTo>
                    <a:pt x="0" y="633"/>
                  </a:moveTo>
                  <a:lnTo>
                    <a:pt x="129" y="483"/>
                  </a:lnTo>
                  <a:lnTo>
                    <a:pt x="277" y="339"/>
                  </a:lnTo>
                  <a:lnTo>
                    <a:pt x="393" y="234"/>
                  </a:lnTo>
                  <a:lnTo>
                    <a:pt x="604" y="133"/>
                  </a:lnTo>
                  <a:lnTo>
                    <a:pt x="1075" y="78"/>
                  </a:lnTo>
                  <a:lnTo>
                    <a:pt x="1401" y="0"/>
                  </a:lnTo>
                  <a:lnTo>
                    <a:pt x="1334" y="73"/>
                  </a:lnTo>
                  <a:lnTo>
                    <a:pt x="880" y="402"/>
                  </a:lnTo>
                  <a:lnTo>
                    <a:pt x="760" y="544"/>
                  </a:lnTo>
                  <a:lnTo>
                    <a:pt x="729" y="540"/>
                  </a:lnTo>
                  <a:lnTo>
                    <a:pt x="659" y="603"/>
                  </a:lnTo>
                  <a:lnTo>
                    <a:pt x="657" y="544"/>
                  </a:lnTo>
                  <a:lnTo>
                    <a:pt x="633" y="531"/>
                  </a:lnTo>
                  <a:lnTo>
                    <a:pt x="577" y="626"/>
                  </a:lnTo>
                  <a:lnTo>
                    <a:pt x="553" y="525"/>
                  </a:lnTo>
                  <a:lnTo>
                    <a:pt x="513" y="546"/>
                  </a:lnTo>
                  <a:lnTo>
                    <a:pt x="484" y="624"/>
                  </a:lnTo>
                  <a:lnTo>
                    <a:pt x="448" y="533"/>
                  </a:lnTo>
                  <a:lnTo>
                    <a:pt x="418" y="535"/>
                  </a:lnTo>
                  <a:lnTo>
                    <a:pt x="393" y="599"/>
                  </a:lnTo>
                  <a:lnTo>
                    <a:pt x="203" y="605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FFD7A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" name="Freeform 49">
              <a:extLst>
                <a:ext uri="{FF2B5EF4-FFF2-40B4-BE49-F238E27FC236}">
                  <a16:creationId xmlns:a16="http://schemas.microsoft.com/office/drawing/2014/main" xmlns="" id="{2C78CE3F-0D17-4E38-BF75-252FAB3D6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2033"/>
              <a:ext cx="56" cy="108"/>
            </a:xfrm>
            <a:custGeom>
              <a:avLst/>
              <a:gdLst>
                <a:gd name="T0" fmla="*/ 46 w 113"/>
                <a:gd name="T1" fmla="*/ 40 h 215"/>
                <a:gd name="T2" fmla="*/ 113 w 113"/>
                <a:gd name="T3" fmla="*/ 215 h 215"/>
                <a:gd name="T4" fmla="*/ 67 w 113"/>
                <a:gd name="T5" fmla="*/ 8 h 215"/>
                <a:gd name="T6" fmla="*/ 0 w 113"/>
                <a:gd name="T7" fmla="*/ 0 h 215"/>
                <a:gd name="T8" fmla="*/ 46 w 113"/>
                <a:gd name="T9" fmla="*/ 40 h 215"/>
                <a:gd name="T10" fmla="*/ 46 w 113"/>
                <a:gd name="T11" fmla="*/ 40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215"/>
                <a:gd name="T20" fmla="*/ 113 w 113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215">
                  <a:moveTo>
                    <a:pt x="46" y="40"/>
                  </a:moveTo>
                  <a:lnTo>
                    <a:pt x="113" y="215"/>
                  </a:lnTo>
                  <a:lnTo>
                    <a:pt x="67" y="8"/>
                  </a:lnTo>
                  <a:lnTo>
                    <a:pt x="0" y="0"/>
                  </a:lnTo>
                  <a:lnTo>
                    <a:pt x="4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" name="Freeform 107">
              <a:extLst>
                <a:ext uri="{FF2B5EF4-FFF2-40B4-BE49-F238E27FC236}">
                  <a16:creationId xmlns:a16="http://schemas.microsoft.com/office/drawing/2014/main" xmlns="" id="{0CF9CC27-2D52-4B1A-A04F-6EF1D9724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814"/>
              <a:ext cx="108" cy="37"/>
            </a:xfrm>
            <a:custGeom>
              <a:avLst/>
              <a:gdLst>
                <a:gd name="T0" fmla="*/ 0 w 217"/>
                <a:gd name="T1" fmla="*/ 13 h 72"/>
                <a:gd name="T2" fmla="*/ 93 w 217"/>
                <a:gd name="T3" fmla="*/ 19 h 72"/>
                <a:gd name="T4" fmla="*/ 194 w 217"/>
                <a:gd name="T5" fmla="*/ 0 h 72"/>
                <a:gd name="T6" fmla="*/ 217 w 217"/>
                <a:gd name="T7" fmla="*/ 36 h 72"/>
                <a:gd name="T8" fmla="*/ 185 w 217"/>
                <a:gd name="T9" fmla="*/ 38 h 72"/>
                <a:gd name="T10" fmla="*/ 145 w 217"/>
                <a:gd name="T11" fmla="*/ 72 h 72"/>
                <a:gd name="T12" fmla="*/ 107 w 217"/>
                <a:gd name="T13" fmla="*/ 63 h 72"/>
                <a:gd name="T14" fmla="*/ 107 w 217"/>
                <a:gd name="T15" fmla="*/ 44 h 72"/>
                <a:gd name="T16" fmla="*/ 44 w 217"/>
                <a:gd name="T17" fmla="*/ 53 h 72"/>
                <a:gd name="T18" fmla="*/ 0 w 217"/>
                <a:gd name="T19" fmla="*/ 13 h 72"/>
                <a:gd name="T20" fmla="*/ 0 w 217"/>
                <a:gd name="T21" fmla="*/ 13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7"/>
                <a:gd name="T34" fmla="*/ 0 h 72"/>
                <a:gd name="T35" fmla="*/ 217 w 217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7" h="72">
                  <a:moveTo>
                    <a:pt x="0" y="13"/>
                  </a:moveTo>
                  <a:lnTo>
                    <a:pt x="93" y="19"/>
                  </a:lnTo>
                  <a:lnTo>
                    <a:pt x="194" y="0"/>
                  </a:lnTo>
                  <a:lnTo>
                    <a:pt x="217" y="36"/>
                  </a:lnTo>
                  <a:lnTo>
                    <a:pt x="185" y="38"/>
                  </a:lnTo>
                  <a:lnTo>
                    <a:pt x="145" y="72"/>
                  </a:lnTo>
                  <a:lnTo>
                    <a:pt x="107" y="63"/>
                  </a:lnTo>
                  <a:lnTo>
                    <a:pt x="107" y="44"/>
                  </a:lnTo>
                  <a:lnTo>
                    <a:pt x="44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" name="Freeform 108">
              <a:extLst>
                <a:ext uri="{FF2B5EF4-FFF2-40B4-BE49-F238E27FC236}">
                  <a16:creationId xmlns:a16="http://schemas.microsoft.com/office/drawing/2014/main" xmlns="" id="{FA71758D-7427-493D-BD82-257C23354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1836"/>
              <a:ext cx="65" cy="20"/>
            </a:xfrm>
            <a:custGeom>
              <a:avLst/>
              <a:gdLst>
                <a:gd name="T0" fmla="*/ 0 w 129"/>
                <a:gd name="T1" fmla="*/ 0 h 40"/>
                <a:gd name="T2" fmla="*/ 60 w 129"/>
                <a:gd name="T3" fmla="*/ 19 h 40"/>
                <a:gd name="T4" fmla="*/ 91 w 129"/>
                <a:gd name="T5" fmla="*/ 19 h 40"/>
                <a:gd name="T6" fmla="*/ 129 w 129"/>
                <a:gd name="T7" fmla="*/ 17 h 40"/>
                <a:gd name="T8" fmla="*/ 104 w 129"/>
                <a:gd name="T9" fmla="*/ 40 h 40"/>
                <a:gd name="T10" fmla="*/ 55 w 129"/>
                <a:gd name="T11" fmla="*/ 40 h 40"/>
                <a:gd name="T12" fmla="*/ 0 w 129"/>
                <a:gd name="T13" fmla="*/ 0 h 40"/>
                <a:gd name="T14" fmla="*/ 0 w 129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9"/>
                <a:gd name="T25" fmla="*/ 0 h 40"/>
                <a:gd name="T26" fmla="*/ 129 w 129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9" h="40">
                  <a:moveTo>
                    <a:pt x="0" y="0"/>
                  </a:moveTo>
                  <a:lnTo>
                    <a:pt x="60" y="19"/>
                  </a:lnTo>
                  <a:lnTo>
                    <a:pt x="91" y="19"/>
                  </a:lnTo>
                  <a:lnTo>
                    <a:pt x="129" y="17"/>
                  </a:lnTo>
                  <a:lnTo>
                    <a:pt x="104" y="40"/>
                  </a:lnTo>
                  <a:lnTo>
                    <a:pt x="5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" name="Freeform 109">
              <a:extLst>
                <a:ext uri="{FF2B5EF4-FFF2-40B4-BE49-F238E27FC236}">
                  <a16:creationId xmlns:a16="http://schemas.microsoft.com/office/drawing/2014/main" xmlns="" id="{DBE016C5-ED38-4DAA-89ED-480F3FB35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786"/>
              <a:ext cx="51" cy="39"/>
            </a:xfrm>
            <a:custGeom>
              <a:avLst/>
              <a:gdLst>
                <a:gd name="T0" fmla="*/ 42 w 103"/>
                <a:gd name="T1" fmla="*/ 78 h 78"/>
                <a:gd name="T2" fmla="*/ 103 w 103"/>
                <a:gd name="T3" fmla="*/ 17 h 78"/>
                <a:gd name="T4" fmla="*/ 36 w 103"/>
                <a:gd name="T5" fmla="*/ 26 h 78"/>
                <a:gd name="T6" fmla="*/ 0 w 103"/>
                <a:gd name="T7" fmla="*/ 0 h 78"/>
                <a:gd name="T8" fmla="*/ 0 w 103"/>
                <a:gd name="T9" fmla="*/ 32 h 78"/>
                <a:gd name="T10" fmla="*/ 42 w 103"/>
                <a:gd name="T11" fmla="*/ 78 h 78"/>
                <a:gd name="T12" fmla="*/ 42 w 103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78"/>
                <a:gd name="T23" fmla="*/ 103 w 103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78">
                  <a:moveTo>
                    <a:pt x="42" y="78"/>
                  </a:moveTo>
                  <a:lnTo>
                    <a:pt x="103" y="17"/>
                  </a:lnTo>
                  <a:lnTo>
                    <a:pt x="36" y="26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2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5" name="Freeform 110">
              <a:extLst>
                <a:ext uri="{FF2B5EF4-FFF2-40B4-BE49-F238E27FC236}">
                  <a16:creationId xmlns:a16="http://schemas.microsoft.com/office/drawing/2014/main" xmlns="" id="{6ACDB805-2903-4FF4-8CDE-C2DE4DDCE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1760"/>
              <a:ext cx="108" cy="63"/>
            </a:xfrm>
            <a:custGeom>
              <a:avLst/>
              <a:gdLst>
                <a:gd name="T0" fmla="*/ 99 w 215"/>
                <a:gd name="T1" fmla="*/ 62 h 125"/>
                <a:gd name="T2" fmla="*/ 141 w 215"/>
                <a:gd name="T3" fmla="*/ 125 h 125"/>
                <a:gd name="T4" fmla="*/ 163 w 215"/>
                <a:gd name="T5" fmla="*/ 72 h 125"/>
                <a:gd name="T6" fmla="*/ 215 w 215"/>
                <a:gd name="T7" fmla="*/ 36 h 125"/>
                <a:gd name="T8" fmla="*/ 181 w 215"/>
                <a:gd name="T9" fmla="*/ 5 h 125"/>
                <a:gd name="T10" fmla="*/ 114 w 215"/>
                <a:gd name="T11" fmla="*/ 5 h 125"/>
                <a:gd name="T12" fmla="*/ 47 w 215"/>
                <a:gd name="T13" fmla="*/ 0 h 125"/>
                <a:gd name="T14" fmla="*/ 0 w 215"/>
                <a:gd name="T15" fmla="*/ 19 h 125"/>
                <a:gd name="T16" fmla="*/ 65 w 215"/>
                <a:gd name="T17" fmla="*/ 13 h 125"/>
                <a:gd name="T18" fmla="*/ 122 w 215"/>
                <a:gd name="T19" fmla="*/ 41 h 125"/>
                <a:gd name="T20" fmla="*/ 99 w 215"/>
                <a:gd name="T21" fmla="*/ 62 h 125"/>
                <a:gd name="T22" fmla="*/ 99 w 215"/>
                <a:gd name="T23" fmla="*/ 62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25"/>
                <a:gd name="T38" fmla="*/ 215 w 215"/>
                <a:gd name="T39" fmla="*/ 125 h 1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25">
                  <a:moveTo>
                    <a:pt x="99" y="62"/>
                  </a:moveTo>
                  <a:lnTo>
                    <a:pt x="141" y="125"/>
                  </a:lnTo>
                  <a:lnTo>
                    <a:pt x="163" y="72"/>
                  </a:lnTo>
                  <a:lnTo>
                    <a:pt x="215" y="36"/>
                  </a:lnTo>
                  <a:lnTo>
                    <a:pt x="181" y="5"/>
                  </a:lnTo>
                  <a:lnTo>
                    <a:pt x="114" y="5"/>
                  </a:lnTo>
                  <a:lnTo>
                    <a:pt x="47" y="0"/>
                  </a:lnTo>
                  <a:lnTo>
                    <a:pt x="0" y="19"/>
                  </a:lnTo>
                  <a:lnTo>
                    <a:pt x="65" y="13"/>
                  </a:lnTo>
                  <a:lnTo>
                    <a:pt x="122" y="41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" name="Freeform 111">
              <a:extLst>
                <a:ext uri="{FF2B5EF4-FFF2-40B4-BE49-F238E27FC236}">
                  <a16:creationId xmlns:a16="http://schemas.microsoft.com/office/drawing/2014/main" xmlns="" id="{0A334880-26ED-44B6-BE73-817CE68C2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932"/>
              <a:ext cx="114" cy="31"/>
            </a:xfrm>
            <a:custGeom>
              <a:avLst/>
              <a:gdLst>
                <a:gd name="T0" fmla="*/ 226 w 226"/>
                <a:gd name="T1" fmla="*/ 0 h 61"/>
                <a:gd name="T2" fmla="*/ 192 w 226"/>
                <a:gd name="T3" fmla="*/ 24 h 61"/>
                <a:gd name="T4" fmla="*/ 146 w 226"/>
                <a:gd name="T5" fmla="*/ 9 h 61"/>
                <a:gd name="T6" fmla="*/ 76 w 226"/>
                <a:gd name="T7" fmla="*/ 36 h 61"/>
                <a:gd name="T8" fmla="*/ 9 w 226"/>
                <a:gd name="T9" fmla="*/ 43 h 61"/>
                <a:gd name="T10" fmla="*/ 0 w 226"/>
                <a:gd name="T11" fmla="*/ 61 h 61"/>
                <a:gd name="T12" fmla="*/ 36 w 226"/>
                <a:gd name="T13" fmla="*/ 51 h 61"/>
                <a:gd name="T14" fmla="*/ 72 w 226"/>
                <a:gd name="T15" fmla="*/ 45 h 61"/>
                <a:gd name="T16" fmla="*/ 169 w 226"/>
                <a:gd name="T17" fmla="*/ 61 h 61"/>
                <a:gd name="T18" fmla="*/ 196 w 226"/>
                <a:gd name="T19" fmla="*/ 53 h 61"/>
                <a:gd name="T20" fmla="*/ 220 w 226"/>
                <a:gd name="T21" fmla="*/ 30 h 61"/>
                <a:gd name="T22" fmla="*/ 226 w 226"/>
                <a:gd name="T23" fmla="*/ 0 h 61"/>
                <a:gd name="T24" fmla="*/ 226 w 226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6"/>
                <a:gd name="T40" fmla="*/ 0 h 61"/>
                <a:gd name="T41" fmla="*/ 226 w 226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6" h="61">
                  <a:moveTo>
                    <a:pt x="226" y="0"/>
                  </a:moveTo>
                  <a:lnTo>
                    <a:pt x="192" y="24"/>
                  </a:lnTo>
                  <a:lnTo>
                    <a:pt x="146" y="9"/>
                  </a:lnTo>
                  <a:lnTo>
                    <a:pt x="76" y="36"/>
                  </a:lnTo>
                  <a:lnTo>
                    <a:pt x="9" y="43"/>
                  </a:lnTo>
                  <a:lnTo>
                    <a:pt x="0" y="61"/>
                  </a:lnTo>
                  <a:lnTo>
                    <a:pt x="36" y="51"/>
                  </a:lnTo>
                  <a:lnTo>
                    <a:pt x="72" y="45"/>
                  </a:lnTo>
                  <a:lnTo>
                    <a:pt x="169" y="61"/>
                  </a:lnTo>
                  <a:lnTo>
                    <a:pt x="196" y="53"/>
                  </a:lnTo>
                  <a:lnTo>
                    <a:pt x="220" y="3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7" name="Freeform 112">
              <a:extLst>
                <a:ext uri="{FF2B5EF4-FFF2-40B4-BE49-F238E27FC236}">
                  <a16:creationId xmlns:a16="http://schemas.microsoft.com/office/drawing/2014/main" xmlns="" id="{06881D01-C784-4D1C-877E-B9C6B87D6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950"/>
              <a:ext cx="97" cy="40"/>
            </a:xfrm>
            <a:custGeom>
              <a:avLst/>
              <a:gdLst>
                <a:gd name="T0" fmla="*/ 0 w 194"/>
                <a:gd name="T1" fmla="*/ 21 h 80"/>
                <a:gd name="T2" fmla="*/ 51 w 194"/>
                <a:gd name="T3" fmla="*/ 30 h 80"/>
                <a:gd name="T4" fmla="*/ 102 w 194"/>
                <a:gd name="T5" fmla="*/ 59 h 80"/>
                <a:gd name="T6" fmla="*/ 144 w 194"/>
                <a:gd name="T7" fmla="*/ 45 h 80"/>
                <a:gd name="T8" fmla="*/ 167 w 194"/>
                <a:gd name="T9" fmla="*/ 13 h 80"/>
                <a:gd name="T10" fmla="*/ 194 w 194"/>
                <a:gd name="T11" fmla="*/ 0 h 80"/>
                <a:gd name="T12" fmla="*/ 180 w 194"/>
                <a:gd name="T13" fmla="*/ 44 h 80"/>
                <a:gd name="T14" fmla="*/ 139 w 194"/>
                <a:gd name="T15" fmla="*/ 80 h 80"/>
                <a:gd name="T16" fmla="*/ 80 w 194"/>
                <a:gd name="T17" fmla="*/ 78 h 80"/>
                <a:gd name="T18" fmla="*/ 38 w 194"/>
                <a:gd name="T19" fmla="*/ 49 h 80"/>
                <a:gd name="T20" fmla="*/ 0 w 194"/>
                <a:gd name="T21" fmla="*/ 21 h 80"/>
                <a:gd name="T22" fmla="*/ 0 w 194"/>
                <a:gd name="T23" fmla="*/ 21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4"/>
                <a:gd name="T37" fmla="*/ 0 h 80"/>
                <a:gd name="T38" fmla="*/ 194 w 194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4" h="80">
                  <a:moveTo>
                    <a:pt x="0" y="21"/>
                  </a:moveTo>
                  <a:lnTo>
                    <a:pt x="51" y="30"/>
                  </a:lnTo>
                  <a:lnTo>
                    <a:pt x="102" y="59"/>
                  </a:lnTo>
                  <a:lnTo>
                    <a:pt x="144" y="45"/>
                  </a:lnTo>
                  <a:lnTo>
                    <a:pt x="167" y="13"/>
                  </a:lnTo>
                  <a:lnTo>
                    <a:pt x="194" y="0"/>
                  </a:lnTo>
                  <a:lnTo>
                    <a:pt x="180" y="44"/>
                  </a:lnTo>
                  <a:lnTo>
                    <a:pt x="139" y="80"/>
                  </a:lnTo>
                  <a:lnTo>
                    <a:pt x="80" y="78"/>
                  </a:lnTo>
                  <a:lnTo>
                    <a:pt x="38" y="4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8" name="Freeform 113">
              <a:extLst>
                <a:ext uri="{FF2B5EF4-FFF2-40B4-BE49-F238E27FC236}">
                  <a16:creationId xmlns:a16="http://schemas.microsoft.com/office/drawing/2014/main" xmlns="" id="{B474D3BB-C256-4E6E-8DDE-B94CBAB9A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1929"/>
              <a:ext cx="224" cy="223"/>
            </a:xfrm>
            <a:custGeom>
              <a:avLst/>
              <a:gdLst>
                <a:gd name="T0" fmla="*/ 445 w 449"/>
                <a:gd name="T1" fmla="*/ 126 h 447"/>
                <a:gd name="T2" fmla="*/ 424 w 449"/>
                <a:gd name="T3" fmla="*/ 173 h 447"/>
                <a:gd name="T4" fmla="*/ 356 w 449"/>
                <a:gd name="T5" fmla="*/ 203 h 447"/>
                <a:gd name="T6" fmla="*/ 226 w 449"/>
                <a:gd name="T7" fmla="*/ 177 h 447"/>
                <a:gd name="T8" fmla="*/ 93 w 449"/>
                <a:gd name="T9" fmla="*/ 76 h 447"/>
                <a:gd name="T10" fmla="*/ 0 w 449"/>
                <a:gd name="T11" fmla="*/ 0 h 447"/>
                <a:gd name="T12" fmla="*/ 103 w 449"/>
                <a:gd name="T13" fmla="*/ 141 h 447"/>
                <a:gd name="T14" fmla="*/ 219 w 449"/>
                <a:gd name="T15" fmla="*/ 230 h 447"/>
                <a:gd name="T16" fmla="*/ 173 w 449"/>
                <a:gd name="T17" fmla="*/ 369 h 447"/>
                <a:gd name="T18" fmla="*/ 205 w 449"/>
                <a:gd name="T19" fmla="*/ 441 h 447"/>
                <a:gd name="T20" fmla="*/ 283 w 449"/>
                <a:gd name="T21" fmla="*/ 447 h 447"/>
                <a:gd name="T22" fmla="*/ 211 w 449"/>
                <a:gd name="T23" fmla="*/ 359 h 447"/>
                <a:gd name="T24" fmla="*/ 270 w 449"/>
                <a:gd name="T25" fmla="*/ 249 h 447"/>
                <a:gd name="T26" fmla="*/ 348 w 449"/>
                <a:gd name="T27" fmla="*/ 403 h 447"/>
                <a:gd name="T28" fmla="*/ 327 w 449"/>
                <a:gd name="T29" fmla="*/ 226 h 447"/>
                <a:gd name="T30" fmla="*/ 420 w 449"/>
                <a:gd name="T31" fmla="*/ 205 h 447"/>
                <a:gd name="T32" fmla="*/ 449 w 449"/>
                <a:gd name="T33" fmla="*/ 158 h 447"/>
                <a:gd name="T34" fmla="*/ 445 w 449"/>
                <a:gd name="T35" fmla="*/ 126 h 447"/>
                <a:gd name="T36" fmla="*/ 445 w 449"/>
                <a:gd name="T37" fmla="*/ 126 h 4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9"/>
                <a:gd name="T58" fmla="*/ 0 h 447"/>
                <a:gd name="T59" fmla="*/ 449 w 449"/>
                <a:gd name="T60" fmla="*/ 447 h 4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9" h="447">
                  <a:moveTo>
                    <a:pt x="445" y="126"/>
                  </a:moveTo>
                  <a:lnTo>
                    <a:pt x="424" y="173"/>
                  </a:lnTo>
                  <a:lnTo>
                    <a:pt x="356" y="203"/>
                  </a:lnTo>
                  <a:lnTo>
                    <a:pt x="226" y="177"/>
                  </a:lnTo>
                  <a:lnTo>
                    <a:pt x="93" y="76"/>
                  </a:lnTo>
                  <a:lnTo>
                    <a:pt x="0" y="0"/>
                  </a:lnTo>
                  <a:lnTo>
                    <a:pt x="103" y="141"/>
                  </a:lnTo>
                  <a:lnTo>
                    <a:pt x="219" y="230"/>
                  </a:lnTo>
                  <a:lnTo>
                    <a:pt x="173" y="369"/>
                  </a:lnTo>
                  <a:lnTo>
                    <a:pt x="205" y="441"/>
                  </a:lnTo>
                  <a:lnTo>
                    <a:pt x="283" y="447"/>
                  </a:lnTo>
                  <a:lnTo>
                    <a:pt x="211" y="359"/>
                  </a:lnTo>
                  <a:lnTo>
                    <a:pt x="270" y="249"/>
                  </a:lnTo>
                  <a:lnTo>
                    <a:pt x="348" y="403"/>
                  </a:lnTo>
                  <a:lnTo>
                    <a:pt x="327" y="226"/>
                  </a:lnTo>
                  <a:lnTo>
                    <a:pt x="420" y="205"/>
                  </a:lnTo>
                  <a:lnTo>
                    <a:pt x="449" y="158"/>
                  </a:lnTo>
                  <a:lnTo>
                    <a:pt x="445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9" name="Freeform 114">
              <a:extLst>
                <a:ext uri="{FF2B5EF4-FFF2-40B4-BE49-F238E27FC236}">
                  <a16:creationId xmlns:a16="http://schemas.microsoft.com/office/drawing/2014/main" xmlns="" id="{B241532C-BA16-4EB4-9957-544DEBE27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881"/>
              <a:ext cx="27" cy="51"/>
            </a:xfrm>
            <a:custGeom>
              <a:avLst/>
              <a:gdLst>
                <a:gd name="T0" fmla="*/ 53 w 53"/>
                <a:gd name="T1" fmla="*/ 0 h 103"/>
                <a:gd name="T2" fmla="*/ 17 w 53"/>
                <a:gd name="T3" fmla="*/ 61 h 103"/>
                <a:gd name="T4" fmla="*/ 0 w 53"/>
                <a:gd name="T5" fmla="*/ 103 h 103"/>
                <a:gd name="T6" fmla="*/ 53 w 53"/>
                <a:gd name="T7" fmla="*/ 51 h 103"/>
                <a:gd name="T8" fmla="*/ 53 w 53"/>
                <a:gd name="T9" fmla="*/ 0 h 103"/>
                <a:gd name="T10" fmla="*/ 53 w 53"/>
                <a:gd name="T11" fmla="*/ 0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03"/>
                <a:gd name="T20" fmla="*/ 53 w 53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03">
                  <a:moveTo>
                    <a:pt x="53" y="0"/>
                  </a:moveTo>
                  <a:lnTo>
                    <a:pt x="17" y="61"/>
                  </a:lnTo>
                  <a:lnTo>
                    <a:pt x="0" y="103"/>
                  </a:lnTo>
                  <a:lnTo>
                    <a:pt x="53" y="5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" name="Freeform 115">
              <a:extLst>
                <a:ext uri="{FF2B5EF4-FFF2-40B4-BE49-F238E27FC236}">
                  <a16:creationId xmlns:a16="http://schemas.microsoft.com/office/drawing/2014/main" xmlns="" id="{4E859A71-CBD2-473D-ADEC-0815BB6EB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792"/>
              <a:ext cx="65" cy="48"/>
            </a:xfrm>
            <a:custGeom>
              <a:avLst/>
              <a:gdLst>
                <a:gd name="T0" fmla="*/ 24 w 129"/>
                <a:gd name="T1" fmla="*/ 35 h 97"/>
                <a:gd name="T2" fmla="*/ 66 w 129"/>
                <a:gd name="T3" fmla="*/ 33 h 97"/>
                <a:gd name="T4" fmla="*/ 100 w 129"/>
                <a:gd name="T5" fmla="*/ 0 h 97"/>
                <a:gd name="T6" fmla="*/ 129 w 129"/>
                <a:gd name="T7" fmla="*/ 40 h 97"/>
                <a:gd name="T8" fmla="*/ 81 w 129"/>
                <a:gd name="T9" fmla="*/ 44 h 97"/>
                <a:gd name="T10" fmla="*/ 91 w 129"/>
                <a:gd name="T11" fmla="*/ 65 h 97"/>
                <a:gd name="T12" fmla="*/ 64 w 129"/>
                <a:gd name="T13" fmla="*/ 69 h 97"/>
                <a:gd name="T14" fmla="*/ 47 w 129"/>
                <a:gd name="T15" fmla="*/ 90 h 97"/>
                <a:gd name="T16" fmla="*/ 28 w 129"/>
                <a:gd name="T17" fmla="*/ 97 h 97"/>
                <a:gd name="T18" fmla="*/ 28 w 129"/>
                <a:gd name="T19" fmla="*/ 73 h 97"/>
                <a:gd name="T20" fmla="*/ 17 w 129"/>
                <a:gd name="T21" fmla="*/ 76 h 97"/>
                <a:gd name="T22" fmla="*/ 0 w 129"/>
                <a:gd name="T23" fmla="*/ 46 h 97"/>
                <a:gd name="T24" fmla="*/ 24 w 129"/>
                <a:gd name="T25" fmla="*/ 35 h 97"/>
                <a:gd name="T26" fmla="*/ 24 w 129"/>
                <a:gd name="T27" fmla="*/ 35 h 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97"/>
                <a:gd name="T44" fmla="*/ 129 w 129"/>
                <a:gd name="T45" fmla="*/ 97 h 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97">
                  <a:moveTo>
                    <a:pt x="24" y="35"/>
                  </a:moveTo>
                  <a:lnTo>
                    <a:pt x="66" y="33"/>
                  </a:lnTo>
                  <a:lnTo>
                    <a:pt x="100" y="0"/>
                  </a:lnTo>
                  <a:lnTo>
                    <a:pt x="129" y="40"/>
                  </a:lnTo>
                  <a:lnTo>
                    <a:pt x="81" y="44"/>
                  </a:lnTo>
                  <a:lnTo>
                    <a:pt x="91" y="65"/>
                  </a:lnTo>
                  <a:lnTo>
                    <a:pt x="64" y="69"/>
                  </a:lnTo>
                  <a:lnTo>
                    <a:pt x="47" y="90"/>
                  </a:lnTo>
                  <a:lnTo>
                    <a:pt x="28" y="97"/>
                  </a:lnTo>
                  <a:lnTo>
                    <a:pt x="28" y="73"/>
                  </a:lnTo>
                  <a:lnTo>
                    <a:pt x="17" y="76"/>
                  </a:lnTo>
                  <a:lnTo>
                    <a:pt x="0" y="46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" name="Freeform 116">
              <a:extLst>
                <a:ext uri="{FF2B5EF4-FFF2-40B4-BE49-F238E27FC236}">
                  <a16:creationId xmlns:a16="http://schemas.microsoft.com/office/drawing/2014/main" xmlns="" id="{F0A22ADF-1020-477B-A7A5-06A681B4E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1759"/>
              <a:ext cx="133" cy="176"/>
            </a:xfrm>
            <a:custGeom>
              <a:avLst/>
              <a:gdLst>
                <a:gd name="T0" fmla="*/ 175 w 266"/>
                <a:gd name="T1" fmla="*/ 0 h 351"/>
                <a:gd name="T2" fmla="*/ 175 w 266"/>
                <a:gd name="T3" fmla="*/ 32 h 351"/>
                <a:gd name="T4" fmla="*/ 222 w 266"/>
                <a:gd name="T5" fmla="*/ 26 h 351"/>
                <a:gd name="T6" fmla="*/ 266 w 266"/>
                <a:gd name="T7" fmla="*/ 9 h 351"/>
                <a:gd name="T8" fmla="*/ 256 w 266"/>
                <a:gd name="T9" fmla="*/ 41 h 351"/>
                <a:gd name="T10" fmla="*/ 241 w 266"/>
                <a:gd name="T11" fmla="*/ 72 h 351"/>
                <a:gd name="T12" fmla="*/ 215 w 266"/>
                <a:gd name="T13" fmla="*/ 41 h 351"/>
                <a:gd name="T14" fmla="*/ 173 w 266"/>
                <a:gd name="T15" fmla="*/ 51 h 351"/>
                <a:gd name="T16" fmla="*/ 144 w 266"/>
                <a:gd name="T17" fmla="*/ 110 h 351"/>
                <a:gd name="T18" fmla="*/ 171 w 266"/>
                <a:gd name="T19" fmla="*/ 216 h 351"/>
                <a:gd name="T20" fmla="*/ 188 w 266"/>
                <a:gd name="T21" fmla="*/ 272 h 351"/>
                <a:gd name="T22" fmla="*/ 167 w 266"/>
                <a:gd name="T23" fmla="*/ 300 h 351"/>
                <a:gd name="T24" fmla="*/ 129 w 266"/>
                <a:gd name="T25" fmla="*/ 330 h 351"/>
                <a:gd name="T26" fmla="*/ 129 w 266"/>
                <a:gd name="T27" fmla="*/ 351 h 351"/>
                <a:gd name="T28" fmla="*/ 70 w 266"/>
                <a:gd name="T29" fmla="*/ 310 h 351"/>
                <a:gd name="T30" fmla="*/ 19 w 266"/>
                <a:gd name="T31" fmla="*/ 317 h 351"/>
                <a:gd name="T32" fmla="*/ 0 w 266"/>
                <a:gd name="T33" fmla="*/ 289 h 351"/>
                <a:gd name="T34" fmla="*/ 9 w 266"/>
                <a:gd name="T35" fmla="*/ 287 h 351"/>
                <a:gd name="T36" fmla="*/ 40 w 266"/>
                <a:gd name="T37" fmla="*/ 300 h 351"/>
                <a:gd name="T38" fmla="*/ 74 w 266"/>
                <a:gd name="T39" fmla="*/ 287 h 351"/>
                <a:gd name="T40" fmla="*/ 133 w 266"/>
                <a:gd name="T41" fmla="*/ 310 h 351"/>
                <a:gd name="T42" fmla="*/ 171 w 266"/>
                <a:gd name="T43" fmla="*/ 272 h 351"/>
                <a:gd name="T44" fmla="*/ 171 w 266"/>
                <a:gd name="T45" fmla="*/ 254 h 351"/>
                <a:gd name="T46" fmla="*/ 137 w 266"/>
                <a:gd name="T47" fmla="*/ 180 h 351"/>
                <a:gd name="T48" fmla="*/ 127 w 266"/>
                <a:gd name="T49" fmla="*/ 85 h 351"/>
                <a:gd name="T50" fmla="*/ 142 w 266"/>
                <a:gd name="T51" fmla="*/ 36 h 351"/>
                <a:gd name="T52" fmla="*/ 175 w 266"/>
                <a:gd name="T53" fmla="*/ 0 h 351"/>
                <a:gd name="T54" fmla="*/ 175 w 266"/>
                <a:gd name="T55" fmla="*/ 0 h 3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6"/>
                <a:gd name="T85" fmla="*/ 0 h 351"/>
                <a:gd name="T86" fmla="*/ 266 w 266"/>
                <a:gd name="T87" fmla="*/ 351 h 3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6" h="351">
                  <a:moveTo>
                    <a:pt x="175" y="0"/>
                  </a:moveTo>
                  <a:lnTo>
                    <a:pt x="175" y="32"/>
                  </a:lnTo>
                  <a:lnTo>
                    <a:pt x="222" y="26"/>
                  </a:lnTo>
                  <a:lnTo>
                    <a:pt x="266" y="9"/>
                  </a:lnTo>
                  <a:lnTo>
                    <a:pt x="256" y="41"/>
                  </a:lnTo>
                  <a:lnTo>
                    <a:pt x="241" y="72"/>
                  </a:lnTo>
                  <a:lnTo>
                    <a:pt x="215" y="41"/>
                  </a:lnTo>
                  <a:lnTo>
                    <a:pt x="173" y="51"/>
                  </a:lnTo>
                  <a:lnTo>
                    <a:pt x="144" y="110"/>
                  </a:lnTo>
                  <a:lnTo>
                    <a:pt x="171" y="216"/>
                  </a:lnTo>
                  <a:lnTo>
                    <a:pt x="188" y="272"/>
                  </a:lnTo>
                  <a:lnTo>
                    <a:pt x="167" y="300"/>
                  </a:lnTo>
                  <a:lnTo>
                    <a:pt x="129" y="330"/>
                  </a:lnTo>
                  <a:lnTo>
                    <a:pt x="129" y="351"/>
                  </a:lnTo>
                  <a:lnTo>
                    <a:pt x="70" y="310"/>
                  </a:lnTo>
                  <a:lnTo>
                    <a:pt x="19" y="317"/>
                  </a:lnTo>
                  <a:lnTo>
                    <a:pt x="0" y="289"/>
                  </a:lnTo>
                  <a:lnTo>
                    <a:pt x="9" y="287"/>
                  </a:lnTo>
                  <a:lnTo>
                    <a:pt x="40" y="300"/>
                  </a:lnTo>
                  <a:lnTo>
                    <a:pt x="74" y="287"/>
                  </a:lnTo>
                  <a:lnTo>
                    <a:pt x="133" y="310"/>
                  </a:lnTo>
                  <a:lnTo>
                    <a:pt x="171" y="272"/>
                  </a:lnTo>
                  <a:lnTo>
                    <a:pt x="171" y="254"/>
                  </a:lnTo>
                  <a:lnTo>
                    <a:pt x="137" y="180"/>
                  </a:lnTo>
                  <a:lnTo>
                    <a:pt x="127" y="85"/>
                  </a:lnTo>
                  <a:lnTo>
                    <a:pt x="142" y="3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2" name="Freeform 117">
              <a:extLst>
                <a:ext uri="{FF2B5EF4-FFF2-40B4-BE49-F238E27FC236}">
                  <a16:creationId xmlns:a16="http://schemas.microsoft.com/office/drawing/2014/main" xmlns="" id="{54D11087-0637-41EA-A30C-14151AB6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835"/>
              <a:ext cx="23" cy="12"/>
            </a:xfrm>
            <a:custGeom>
              <a:avLst/>
              <a:gdLst>
                <a:gd name="T0" fmla="*/ 0 w 46"/>
                <a:gd name="T1" fmla="*/ 2 h 23"/>
                <a:gd name="T2" fmla="*/ 46 w 46"/>
                <a:gd name="T3" fmla="*/ 0 h 23"/>
                <a:gd name="T4" fmla="*/ 27 w 46"/>
                <a:gd name="T5" fmla="*/ 21 h 23"/>
                <a:gd name="T6" fmla="*/ 0 w 46"/>
                <a:gd name="T7" fmla="*/ 23 h 23"/>
                <a:gd name="T8" fmla="*/ 0 w 46"/>
                <a:gd name="T9" fmla="*/ 2 h 23"/>
                <a:gd name="T10" fmla="*/ 0 w 46"/>
                <a:gd name="T11" fmla="*/ 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23"/>
                <a:gd name="T20" fmla="*/ 46 w 46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23">
                  <a:moveTo>
                    <a:pt x="0" y="2"/>
                  </a:moveTo>
                  <a:lnTo>
                    <a:pt x="46" y="0"/>
                  </a:lnTo>
                  <a:lnTo>
                    <a:pt x="27" y="21"/>
                  </a:lnTo>
                  <a:lnTo>
                    <a:pt x="0" y="2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3" name="Freeform 118">
              <a:extLst>
                <a:ext uri="{FF2B5EF4-FFF2-40B4-BE49-F238E27FC236}">
                  <a16:creationId xmlns:a16="http://schemas.microsoft.com/office/drawing/2014/main" xmlns="" id="{2C589537-BD17-408E-9C4E-431C51332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877"/>
              <a:ext cx="38" cy="36"/>
            </a:xfrm>
            <a:custGeom>
              <a:avLst/>
              <a:gdLst>
                <a:gd name="T0" fmla="*/ 0 w 76"/>
                <a:gd name="T1" fmla="*/ 46 h 73"/>
                <a:gd name="T2" fmla="*/ 76 w 76"/>
                <a:gd name="T3" fmla="*/ 0 h 73"/>
                <a:gd name="T4" fmla="*/ 23 w 76"/>
                <a:gd name="T5" fmla="*/ 73 h 73"/>
                <a:gd name="T6" fmla="*/ 0 w 76"/>
                <a:gd name="T7" fmla="*/ 46 h 73"/>
                <a:gd name="T8" fmla="*/ 0 w 76"/>
                <a:gd name="T9" fmla="*/ 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3"/>
                <a:gd name="T17" fmla="*/ 76 w 7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3">
                  <a:moveTo>
                    <a:pt x="0" y="46"/>
                  </a:moveTo>
                  <a:lnTo>
                    <a:pt x="76" y="0"/>
                  </a:lnTo>
                  <a:lnTo>
                    <a:pt x="23" y="7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" name="Freeform 119">
              <a:extLst>
                <a:ext uri="{FF2B5EF4-FFF2-40B4-BE49-F238E27FC236}">
                  <a16:creationId xmlns:a16="http://schemas.microsoft.com/office/drawing/2014/main" xmlns="" id="{2E9CAE3D-7689-4A32-939C-DE09EA4FF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1881"/>
              <a:ext cx="16" cy="38"/>
            </a:xfrm>
            <a:custGeom>
              <a:avLst/>
              <a:gdLst>
                <a:gd name="T0" fmla="*/ 0 w 30"/>
                <a:gd name="T1" fmla="*/ 0 h 76"/>
                <a:gd name="T2" fmla="*/ 0 w 30"/>
                <a:gd name="T3" fmla="*/ 76 h 76"/>
                <a:gd name="T4" fmla="*/ 30 w 30"/>
                <a:gd name="T5" fmla="*/ 76 h 76"/>
                <a:gd name="T6" fmla="*/ 0 w 30"/>
                <a:gd name="T7" fmla="*/ 0 h 76"/>
                <a:gd name="T8" fmla="*/ 0 w 30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76"/>
                <a:gd name="T17" fmla="*/ 30 w 30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76">
                  <a:moveTo>
                    <a:pt x="0" y="0"/>
                  </a:moveTo>
                  <a:lnTo>
                    <a:pt x="0" y="76"/>
                  </a:lnTo>
                  <a:lnTo>
                    <a:pt x="3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xmlns="" id="{93AAF3B6-DABB-423C-A613-E603F931D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1815"/>
              <a:ext cx="55" cy="119"/>
            </a:xfrm>
            <a:custGeom>
              <a:avLst/>
              <a:gdLst>
                <a:gd name="T0" fmla="*/ 15 w 111"/>
                <a:gd name="T1" fmla="*/ 0 h 237"/>
                <a:gd name="T2" fmla="*/ 34 w 111"/>
                <a:gd name="T3" fmla="*/ 85 h 237"/>
                <a:gd name="T4" fmla="*/ 111 w 111"/>
                <a:gd name="T5" fmla="*/ 177 h 237"/>
                <a:gd name="T6" fmla="*/ 111 w 111"/>
                <a:gd name="T7" fmla="*/ 237 h 237"/>
                <a:gd name="T8" fmla="*/ 50 w 111"/>
                <a:gd name="T9" fmla="*/ 135 h 237"/>
                <a:gd name="T10" fmla="*/ 0 w 111"/>
                <a:gd name="T11" fmla="*/ 89 h 237"/>
                <a:gd name="T12" fmla="*/ 15 w 111"/>
                <a:gd name="T13" fmla="*/ 0 h 237"/>
                <a:gd name="T14" fmla="*/ 15 w 111"/>
                <a:gd name="T15" fmla="*/ 0 h 2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"/>
                <a:gd name="T25" fmla="*/ 0 h 237"/>
                <a:gd name="T26" fmla="*/ 111 w 111"/>
                <a:gd name="T27" fmla="*/ 237 h 2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" h="237">
                  <a:moveTo>
                    <a:pt x="15" y="0"/>
                  </a:moveTo>
                  <a:lnTo>
                    <a:pt x="34" y="85"/>
                  </a:lnTo>
                  <a:lnTo>
                    <a:pt x="111" y="177"/>
                  </a:lnTo>
                  <a:lnTo>
                    <a:pt x="111" y="237"/>
                  </a:lnTo>
                  <a:lnTo>
                    <a:pt x="50" y="135"/>
                  </a:lnTo>
                  <a:lnTo>
                    <a:pt x="0" y="8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xmlns="" id="{34383B71-1F9D-49EA-9783-66CF22471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1446"/>
              <a:ext cx="332" cy="210"/>
            </a:xfrm>
            <a:custGeom>
              <a:avLst/>
              <a:gdLst>
                <a:gd name="T0" fmla="*/ 319 w 665"/>
                <a:gd name="T1" fmla="*/ 417 h 420"/>
                <a:gd name="T2" fmla="*/ 475 w 665"/>
                <a:gd name="T3" fmla="*/ 325 h 420"/>
                <a:gd name="T4" fmla="*/ 403 w 665"/>
                <a:gd name="T5" fmla="*/ 322 h 420"/>
                <a:gd name="T6" fmla="*/ 460 w 665"/>
                <a:gd name="T7" fmla="*/ 253 h 420"/>
                <a:gd name="T8" fmla="*/ 308 w 665"/>
                <a:gd name="T9" fmla="*/ 284 h 420"/>
                <a:gd name="T10" fmla="*/ 0 w 665"/>
                <a:gd name="T11" fmla="*/ 90 h 420"/>
                <a:gd name="T12" fmla="*/ 235 w 665"/>
                <a:gd name="T13" fmla="*/ 0 h 420"/>
                <a:gd name="T14" fmla="*/ 425 w 665"/>
                <a:gd name="T15" fmla="*/ 44 h 420"/>
                <a:gd name="T16" fmla="*/ 604 w 665"/>
                <a:gd name="T17" fmla="*/ 204 h 420"/>
                <a:gd name="T18" fmla="*/ 665 w 665"/>
                <a:gd name="T19" fmla="*/ 367 h 420"/>
                <a:gd name="T20" fmla="*/ 574 w 665"/>
                <a:gd name="T21" fmla="*/ 394 h 420"/>
                <a:gd name="T22" fmla="*/ 395 w 665"/>
                <a:gd name="T23" fmla="*/ 420 h 420"/>
                <a:gd name="T24" fmla="*/ 319 w 665"/>
                <a:gd name="T25" fmla="*/ 417 h 420"/>
                <a:gd name="T26" fmla="*/ 319 w 665"/>
                <a:gd name="T27" fmla="*/ 417 h 4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5"/>
                <a:gd name="T43" fmla="*/ 0 h 420"/>
                <a:gd name="T44" fmla="*/ 665 w 665"/>
                <a:gd name="T45" fmla="*/ 420 h 4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5" h="420">
                  <a:moveTo>
                    <a:pt x="319" y="417"/>
                  </a:moveTo>
                  <a:lnTo>
                    <a:pt x="475" y="325"/>
                  </a:lnTo>
                  <a:lnTo>
                    <a:pt x="403" y="322"/>
                  </a:lnTo>
                  <a:lnTo>
                    <a:pt x="460" y="253"/>
                  </a:lnTo>
                  <a:lnTo>
                    <a:pt x="308" y="284"/>
                  </a:lnTo>
                  <a:lnTo>
                    <a:pt x="0" y="90"/>
                  </a:lnTo>
                  <a:lnTo>
                    <a:pt x="235" y="0"/>
                  </a:lnTo>
                  <a:lnTo>
                    <a:pt x="425" y="44"/>
                  </a:lnTo>
                  <a:lnTo>
                    <a:pt x="604" y="204"/>
                  </a:lnTo>
                  <a:lnTo>
                    <a:pt x="665" y="367"/>
                  </a:lnTo>
                  <a:lnTo>
                    <a:pt x="574" y="394"/>
                  </a:lnTo>
                  <a:lnTo>
                    <a:pt x="395" y="420"/>
                  </a:lnTo>
                  <a:lnTo>
                    <a:pt x="319" y="4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xmlns="" id="{C82584F7-BF57-498A-B870-CFF95E9A3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509"/>
              <a:ext cx="475" cy="619"/>
            </a:xfrm>
            <a:custGeom>
              <a:avLst/>
              <a:gdLst>
                <a:gd name="T0" fmla="*/ 948 w 948"/>
                <a:gd name="T1" fmla="*/ 133 h 1237"/>
                <a:gd name="T2" fmla="*/ 865 w 948"/>
                <a:gd name="T3" fmla="*/ 323 h 1237"/>
                <a:gd name="T4" fmla="*/ 766 w 948"/>
                <a:gd name="T5" fmla="*/ 540 h 1237"/>
                <a:gd name="T6" fmla="*/ 671 w 948"/>
                <a:gd name="T7" fmla="*/ 663 h 1237"/>
                <a:gd name="T8" fmla="*/ 526 w 948"/>
                <a:gd name="T9" fmla="*/ 724 h 1237"/>
                <a:gd name="T10" fmla="*/ 720 w 948"/>
                <a:gd name="T11" fmla="*/ 490 h 1237"/>
                <a:gd name="T12" fmla="*/ 808 w 948"/>
                <a:gd name="T13" fmla="*/ 327 h 1237"/>
                <a:gd name="T14" fmla="*/ 697 w 948"/>
                <a:gd name="T15" fmla="*/ 479 h 1237"/>
                <a:gd name="T16" fmla="*/ 496 w 948"/>
                <a:gd name="T17" fmla="*/ 627 h 1237"/>
                <a:gd name="T18" fmla="*/ 481 w 948"/>
                <a:gd name="T19" fmla="*/ 830 h 1237"/>
                <a:gd name="T20" fmla="*/ 538 w 948"/>
                <a:gd name="T21" fmla="*/ 743 h 1237"/>
                <a:gd name="T22" fmla="*/ 640 w 948"/>
                <a:gd name="T23" fmla="*/ 819 h 1237"/>
                <a:gd name="T24" fmla="*/ 640 w 948"/>
                <a:gd name="T25" fmla="*/ 1051 h 1237"/>
                <a:gd name="T26" fmla="*/ 530 w 948"/>
                <a:gd name="T27" fmla="*/ 834 h 1237"/>
                <a:gd name="T28" fmla="*/ 561 w 948"/>
                <a:gd name="T29" fmla="*/ 1032 h 1237"/>
                <a:gd name="T30" fmla="*/ 705 w 948"/>
                <a:gd name="T31" fmla="*/ 1127 h 1237"/>
                <a:gd name="T32" fmla="*/ 785 w 948"/>
                <a:gd name="T33" fmla="*/ 1138 h 1237"/>
                <a:gd name="T34" fmla="*/ 671 w 948"/>
                <a:gd name="T35" fmla="*/ 1176 h 1237"/>
                <a:gd name="T36" fmla="*/ 652 w 948"/>
                <a:gd name="T37" fmla="*/ 1237 h 1237"/>
                <a:gd name="T38" fmla="*/ 454 w 948"/>
                <a:gd name="T39" fmla="*/ 1203 h 1237"/>
                <a:gd name="T40" fmla="*/ 264 w 948"/>
                <a:gd name="T41" fmla="*/ 1059 h 1237"/>
                <a:gd name="T42" fmla="*/ 129 w 948"/>
                <a:gd name="T43" fmla="*/ 1032 h 1237"/>
                <a:gd name="T44" fmla="*/ 4 w 948"/>
                <a:gd name="T45" fmla="*/ 1047 h 1237"/>
                <a:gd name="T46" fmla="*/ 0 w 948"/>
                <a:gd name="T47" fmla="*/ 907 h 1237"/>
                <a:gd name="T48" fmla="*/ 102 w 948"/>
                <a:gd name="T49" fmla="*/ 735 h 1237"/>
                <a:gd name="T50" fmla="*/ 82 w 948"/>
                <a:gd name="T51" fmla="*/ 876 h 1237"/>
                <a:gd name="T52" fmla="*/ 207 w 948"/>
                <a:gd name="T53" fmla="*/ 766 h 1237"/>
                <a:gd name="T54" fmla="*/ 230 w 948"/>
                <a:gd name="T55" fmla="*/ 808 h 1237"/>
                <a:gd name="T56" fmla="*/ 374 w 948"/>
                <a:gd name="T57" fmla="*/ 716 h 1237"/>
                <a:gd name="T58" fmla="*/ 203 w 948"/>
                <a:gd name="T59" fmla="*/ 676 h 1237"/>
                <a:gd name="T60" fmla="*/ 135 w 948"/>
                <a:gd name="T61" fmla="*/ 684 h 1237"/>
                <a:gd name="T62" fmla="*/ 194 w 948"/>
                <a:gd name="T63" fmla="*/ 619 h 1237"/>
                <a:gd name="T64" fmla="*/ 336 w 948"/>
                <a:gd name="T65" fmla="*/ 209 h 1237"/>
                <a:gd name="T66" fmla="*/ 492 w 948"/>
                <a:gd name="T67" fmla="*/ 0 h 1237"/>
                <a:gd name="T68" fmla="*/ 709 w 948"/>
                <a:gd name="T69" fmla="*/ 76 h 1237"/>
                <a:gd name="T70" fmla="*/ 709 w 948"/>
                <a:gd name="T71" fmla="*/ 171 h 1237"/>
                <a:gd name="T72" fmla="*/ 922 w 948"/>
                <a:gd name="T73" fmla="*/ 114 h 1237"/>
                <a:gd name="T74" fmla="*/ 948 w 948"/>
                <a:gd name="T75" fmla="*/ 133 h 1237"/>
                <a:gd name="T76" fmla="*/ 948 w 948"/>
                <a:gd name="T77" fmla="*/ 133 h 12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48"/>
                <a:gd name="T118" fmla="*/ 0 h 1237"/>
                <a:gd name="T119" fmla="*/ 948 w 948"/>
                <a:gd name="T120" fmla="*/ 1237 h 12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48" h="1237">
                  <a:moveTo>
                    <a:pt x="948" y="133"/>
                  </a:moveTo>
                  <a:lnTo>
                    <a:pt x="865" y="323"/>
                  </a:lnTo>
                  <a:lnTo>
                    <a:pt x="766" y="540"/>
                  </a:lnTo>
                  <a:lnTo>
                    <a:pt x="671" y="663"/>
                  </a:lnTo>
                  <a:lnTo>
                    <a:pt x="526" y="724"/>
                  </a:lnTo>
                  <a:lnTo>
                    <a:pt x="720" y="490"/>
                  </a:lnTo>
                  <a:lnTo>
                    <a:pt x="808" y="327"/>
                  </a:lnTo>
                  <a:lnTo>
                    <a:pt x="697" y="479"/>
                  </a:lnTo>
                  <a:lnTo>
                    <a:pt x="496" y="627"/>
                  </a:lnTo>
                  <a:lnTo>
                    <a:pt x="481" y="830"/>
                  </a:lnTo>
                  <a:lnTo>
                    <a:pt x="538" y="743"/>
                  </a:lnTo>
                  <a:lnTo>
                    <a:pt x="640" y="819"/>
                  </a:lnTo>
                  <a:lnTo>
                    <a:pt x="640" y="1051"/>
                  </a:lnTo>
                  <a:lnTo>
                    <a:pt x="530" y="834"/>
                  </a:lnTo>
                  <a:lnTo>
                    <a:pt x="561" y="1032"/>
                  </a:lnTo>
                  <a:lnTo>
                    <a:pt x="705" y="1127"/>
                  </a:lnTo>
                  <a:lnTo>
                    <a:pt x="785" y="1138"/>
                  </a:lnTo>
                  <a:lnTo>
                    <a:pt x="671" y="1176"/>
                  </a:lnTo>
                  <a:lnTo>
                    <a:pt x="652" y="1237"/>
                  </a:lnTo>
                  <a:lnTo>
                    <a:pt x="454" y="1203"/>
                  </a:lnTo>
                  <a:lnTo>
                    <a:pt x="264" y="1059"/>
                  </a:lnTo>
                  <a:lnTo>
                    <a:pt x="129" y="1032"/>
                  </a:lnTo>
                  <a:lnTo>
                    <a:pt x="4" y="1047"/>
                  </a:lnTo>
                  <a:lnTo>
                    <a:pt x="0" y="907"/>
                  </a:lnTo>
                  <a:lnTo>
                    <a:pt x="102" y="735"/>
                  </a:lnTo>
                  <a:lnTo>
                    <a:pt x="82" y="876"/>
                  </a:lnTo>
                  <a:lnTo>
                    <a:pt x="207" y="766"/>
                  </a:lnTo>
                  <a:lnTo>
                    <a:pt x="230" y="808"/>
                  </a:lnTo>
                  <a:lnTo>
                    <a:pt x="374" y="716"/>
                  </a:lnTo>
                  <a:lnTo>
                    <a:pt x="203" y="676"/>
                  </a:lnTo>
                  <a:lnTo>
                    <a:pt x="135" y="684"/>
                  </a:lnTo>
                  <a:lnTo>
                    <a:pt x="194" y="619"/>
                  </a:lnTo>
                  <a:lnTo>
                    <a:pt x="336" y="209"/>
                  </a:lnTo>
                  <a:lnTo>
                    <a:pt x="492" y="0"/>
                  </a:lnTo>
                  <a:lnTo>
                    <a:pt x="709" y="76"/>
                  </a:lnTo>
                  <a:lnTo>
                    <a:pt x="709" y="171"/>
                  </a:lnTo>
                  <a:lnTo>
                    <a:pt x="922" y="114"/>
                  </a:lnTo>
                  <a:lnTo>
                    <a:pt x="948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xmlns="" id="{5DF45265-DFB8-4354-987A-57AEAB7F4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1448"/>
              <a:ext cx="241" cy="621"/>
            </a:xfrm>
            <a:custGeom>
              <a:avLst/>
              <a:gdLst>
                <a:gd name="T0" fmla="*/ 0 w 483"/>
                <a:gd name="T1" fmla="*/ 0 h 1241"/>
                <a:gd name="T2" fmla="*/ 152 w 483"/>
                <a:gd name="T3" fmla="*/ 9 h 1241"/>
                <a:gd name="T4" fmla="*/ 357 w 483"/>
                <a:gd name="T5" fmla="*/ 112 h 1241"/>
                <a:gd name="T6" fmla="*/ 483 w 483"/>
                <a:gd name="T7" fmla="*/ 312 h 1241"/>
                <a:gd name="T8" fmla="*/ 460 w 483"/>
                <a:gd name="T9" fmla="*/ 673 h 1241"/>
                <a:gd name="T10" fmla="*/ 468 w 483"/>
                <a:gd name="T11" fmla="*/ 975 h 1241"/>
                <a:gd name="T12" fmla="*/ 475 w 483"/>
                <a:gd name="T13" fmla="*/ 1101 h 1241"/>
                <a:gd name="T14" fmla="*/ 392 w 483"/>
                <a:gd name="T15" fmla="*/ 1181 h 1241"/>
                <a:gd name="T16" fmla="*/ 315 w 483"/>
                <a:gd name="T17" fmla="*/ 1177 h 1241"/>
                <a:gd name="T18" fmla="*/ 277 w 483"/>
                <a:gd name="T19" fmla="*/ 1222 h 1241"/>
                <a:gd name="T20" fmla="*/ 205 w 483"/>
                <a:gd name="T21" fmla="*/ 1241 h 1241"/>
                <a:gd name="T22" fmla="*/ 163 w 483"/>
                <a:gd name="T23" fmla="*/ 1234 h 1241"/>
                <a:gd name="T24" fmla="*/ 213 w 483"/>
                <a:gd name="T25" fmla="*/ 1196 h 1241"/>
                <a:gd name="T26" fmla="*/ 236 w 483"/>
                <a:gd name="T27" fmla="*/ 1169 h 1241"/>
                <a:gd name="T28" fmla="*/ 194 w 483"/>
                <a:gd name="T29" fmla="*/ 1162 h 1241"/>
                <a:gd name="T30" fmla="*/ 217 w 483"/>
                <a:gd name="T31" fmla="*/ 1124 h 1241"/>
                <a:gd name="T32" fmla="*/ 236 w 483"/>
                <a:gd name="T33" fmla="*/ 1082 h 1241"/>
                <a:gd name="T34" fmla="*/ 266 w 483"/>
                <a:gd name="T35" fmla="*/ 1055 h 1241"/>
                <a:gd name="T36" fmla="*/ 304 w 483"/>
                <a:gd name="T37" fmla="*/ 983 h 1241"/>
                <a:gd name="T38" fmla="*/ 315 w 483"/>
                <a:gd name="T39" fmla="*/ 914 h 1241"/>
                <a:gd name="T40" fmla="*/ 380 w 483"/>
                <a:gd name="T41" fmla="*/ 819 h 1241"/>
                <a:gd name="T42" fmla="*/ 392 w 483"/>
                <a:gd name="T43" fmla="*/ 703 h 1241"/>
                <a:gd name="T44" fmla="*/ 414 w 483"/>
                <a:gd name="T45" fmla="*/ 639 h 1241"/>
                <a:gd name="T46" fmla="*/ 414 w 483"/>
                <a:gd name="T47" fmla="*/ 551 h 1241"/>
                <a:gd name="T48" fmla="*/ 376 w 483"/>
                <a:gd name="T49" fmla="*/ 395 h 1241"/>
                <a:gd name="T50" fmla="*/ 315 w 483"/>
                <a:gd name="T51" fmla="*/ 354 h 1241"/>
                <a:gd name="T52" fmla="*/ 380 w 483"/>
                <a:gd name="T53" fmla="*/ 350 h 1241"/>
                <a:gd name="T54" fmla="*/ 315 w 483"/>
                <a:gd name="T55" fmla="*/ 274 h 1241"/>
                <a:gd name="T56" fmla="*/ 346 w 483"/>
                <a:gd name="T57" fmla="*/ 217 h 1241"/>
                <a:gd name="T58" fmla="*/ 270 w 483"/>
                <a:gd name="T59" fmla="*/ 163 h 1241"/>
                <a:gd name="T60" fmla="*/ 194 w 483"/>
                <a:gd name="T61" fmla="*/ 66 h 1241"/>
                <a:gd name="T62" fmla="*/ 0 w 483"/>
                <a:gd name="T63" fmla="*/ 0 h 1241"/>
                <a:gd name="T64" fmla="*/ 0 w 483"/>
                <a:gd name="T65" fmla="*/ 0 h 12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3"/>
                <a:gd name="T100" fmla="*/ 0 h 1241"/>
                <a:gd name="T101" fmla="*/ 483 w 483"/>
                <a:gd name="T102" fmla="*/ 1241 h 12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3" h="1241">
                  <a:moveTo>
                    <a:pt x="0" y="0"/>
                  </a:moveTo>
                  <a:lnTo>
                    <a:pt x="152" y="9"/>
                  </a:lnTo>
                  <a:lnTo>
                    <a:pt x="357" y="112"/>
                  </a:lnTo>
                  <a:lnTo>
                    <a:pt x="483" y="312"/>
                  </a:lnTo>
                  <a:lnTo>
                    <a:pt x="460" y="673"/>
                  </a:lnTo>
                  <a:lnTo>
                    <a:pt x="468" y="975"/>
                  </a:lnTo>
                  <a:lnTo>
                    <a:pt x="475" y="1101"/>
                  </a:lnTo>
                  <a:lnTo>
                    <a:pt x="392" y="1181"/>
                  </a:lnTo>
                  <a:lnTo>
                    <a:pt x="315" y="1177"/>
                  </a:lnTo>
                  <a:lnTo>
                    <a:pt x="277" y="1222"/>
                  </a:lnTo>
                  <a:lnTo>
                    <a:pt x="205" y="1241"/>
                  </a:lnTo>
                  <a:lnTo>
                    <a:pt x="163" y="1234"/>
                  </a:lnTo>
                  <a:lnTo>
                    <a:pt x="213" y="1196"/>
                  </a:lnTo>
                  <a:lnTo>
                    <a:pt x="236" y="1169"/>
                  </a:lnTo>
                  <a:lnTo>
                    <a:pt x="194" y="1162"/>
                  </a:lnTo>
                  <a:lnTo>
                    <a:pt x="217" y="1124"/>
                  </a:lnTo>
                  <a:lnTo>
                    <a:pt x="236" y="1082"/>
                  </a:lnTo>
                  <a:lnTo>
                    <a:pt x="266" y="1055"/>
                  </a:lnTo>
                  <a:lnTo>
                    <a:pt x="304" y="983"/>
                  </a:lnTo>
                  <a:lnTo>
                    <a:pt x="315" y="914"/>
                  </a:lnTo>
                  <a:lnTo>
                    <a:pt x="380" y="819"/>
                  </a:lnTo>
                  <a:lnTo>
                    <a:pt x="392" y="703"/>
                  </a:lnTo>
                  <a:lnTo>
                    <a:pt x="414" y="639"/>
                  </a:lnTo>
                  <a:lnTo>
                    <a:pt x="414" y="551"/>
                  </a:lnTo>
                  <a:lnTo>
                    <a:pt x="376" y="395"/>
                  </a:lnTo>
                  <a:lnTo>
                    <a:pt x="315" y="354"/>
                  </a:lnTo>
                  <a:lnTo>
                    <a:pt x="380" y="350"/>
                  </a:lnTo>
                  <a:lnTo>
                    <a:pt x="315" y="274"/>
                  </a:lnTo>
                  <a:lnTo>
                    <a:pt x="346" y="217"/>
                  </a:lnTo>
                  <a:lnTo>
                    <a:pt x="270" y="163"/>
                  </a:lnTo>
                  <a:lnTo>
                    <a:pt x="194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xmlns="" id="{DDCF616A-B172-48E1-99EC-8782B5C65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726"/>
              <a:ext cx="39" cy="27"/>
            </a:xfrm>
            <a:custGeom>
              <a:avLst/>
              <a:gdLst>
                <a:gd name="T0" fmla="*/ 0 w 78"/>
                <a:gd name="T1" fmla="*/ 53 h 53"/>
                <a:gd name="T2" fmla="*/ 53 w 78"/>
                <a:gd name="T3" fmla="*/ 0 h 53"/>
                <a:gd name="T4" fmla="*/ 78 w 78"/>
                <a:gd name="T5" fmla="*/ 17 h 53"/>
                <a:gd name="T6" fmla="*/ 0 w 78"/>
                <a:gd name="T7" fmla="*/ 53 h 53"/>
                <a:gd name="T8" fmla="*/ 0 w 78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3"/>
                <a:gd name="T17" fmla="*/ 78 w 7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3">
                  <a:moveTo>
                    <a:pt x="0" y="53"/>
                  </a:moveTo>
                  <a:lnTo>
                    <a:pt x="53" y="0"/>
                  </a:lnTo>
                  <a:lnTo>
                    <a:pt x="78" y="1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xmlns="" id="{F7B63820-939D-4100-BFE6-5753D1C1E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2065"/>
              <a:ext cx="659" cy="909"/>
            </a:xfrm>
            <a:custGeom>
              <a:avLst/>
              <a:gdLst>
                <a:gd name="T0" fmla="*/ 97 w 1317"/>
                <a:gd name="T1" fmla="*/ 0 h 1817"/>
                <a:gd name="T2" fmla="*/ 0 w 1317"/>
                <a:gd name="T3" fmla="*/ 418 h 1817"/>
                <a:gd name="T4" fmla="*/ 72 w 1317"/>
                <a:gd name="T5" fmla="*/ 1295 h 1817"/>
                <a:gd name="T6" fmla="*/ 51 w 1317"/>
                <a:gd name="T7" fmla="*/ 1614 h 1817"/>
                <a:gd name="T8" fmla="*/ 312 w 1317"/>
                <a:gd name="T9" fmla="*/ 1817 h 1817"/>
                <a:gd name="T10" fmla="*/ 713 w 1317"/>
                <a:gd name="T11" fmla="*/ 1785 h 1817"/>
                <a:gd name="T12" fmla="*/ 1317 w 1317"/>
                <a:gd name="T13" fmla="*/ 1800 h 1817"/>
                <a:gd name="T14" fmla="*/ 1198 w 1317"/>
                <a:gd name="T15" fmla="*/ 1686 h 1817"/>
                <a:gd name="T16" fmla="*/ 1156 w 1317"/>
                <a:gd name="T17" fmla="*/ 1566 h 1817"/>
                <a:gd name="T18" fmla="*/ 1156 w 1317"/>
                <a:gd name="T19" fmla="*/ 1701 h 1817"/>
                <a:gd name="T20" fmla="*/ 656 w 1317"/>
                <a:gd name="T21" fmla="*/ 1722 h 1817"/>
                <a:gd name="T22" fmla="*/ 515 w 1317"/>
                <a:gd name="T23" fmla="*/ 1593 h 1817"/>
                <a:gd name="T24" fmla="*/ 306 w 1317"/>
                <a:gd name="T25" fmla="*/ 1692 h 1817"/>
                <a:gd name="T26" fmla="*/ 359 w 1317"/>
                <a:gd name="T27" fmla="*/ 1488 h 1817"/>
                <a:gd name="T28" fmla="*/ 437 w 1317"/>
                <a:gd name="T29" fmla="*/ 1399 h 1817"/>
                <a:gd name="T30" fmla="*/ 108 w 1317"/>
                <a:gd name="T31" fmla="*/ 1504 h 1817"/>
                <a:gd name="T32" fmla="*/ 300 w 1317"/>
                <a:gd name="T33" fmla="*/ 1327 h 1817"/>
                <a:gd name="T34" fmla="*/ 546 w 1317"/>
                <a:gd name="T35" fmla="*/ 1306 h 1817"/>
                <a:gd name="T36" fmla="*/ 238 w 1317"/>
                <a:gd name="T37" fmla="*/ 1201 h 1817"/>
                <a:gd name="T38" fmla="*/ 97 w 1317"/>
                <a:gd name="T39" fmla="*/ 726 h 1817"/>
                <a:gd name="T40" fmla="*/ 46 w 1317"/>
                <a:gd name="T41" fmla="*/ 376 h 1817"/>
                <a:gd name="T42" fmla="*/ 97 w 1317"/>
                <a:gd name="T43" fmla="*/ 0 h 1817"/>
                <a:gd name="T44" fmla="*/ 97 w 1317"/>
                <a:gd name="T45" fmla="*/ 0 h 18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17"/>
                <a:gd name="T70" fmla="*/ 0 h 1817"/>
                <a:gd name="T71" fmla="*/ 1317 w 1317"/>
                <a:gd name="T72" fmla="*/ 1817 h 18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17" h="1817">
                  <a:moveTo>
                    <a:pt x="97" y="0"/>
                  </a:moveTo>
                  <a:lnTo>
                    <a:pt x="0" y="418"/>
                  </a:lnTo>
                  <a:lnTo>
                    <a:pt x="72" y="1295"/>
                  </a:lnTo>
                  <a:lnTo>
                    <a:pt x="51" y="1614"/>
                  </a:lnTo>
                  <a:lnTo>
                    <a:pt x="312" y="1817"/>
                  </a:lnTo>
                  <a:lnTo>
                    <a:pt x="713" y="1785"/>
                  </a:lnTo>
                  <a:lnTo>
                    <a:pt x="1317" y="1800"/>
                  </a:lnTo>
                  <a:lnTo>
                    <a:pt x="1198" y="1686"/>
                  </a:lnTo>
                  <a:lnTo>
                    <a:pt x="1156" y="1566"/>
                  </a:lnTo>
                  <a:lnTo>
                    <a:pt x="1156" y="1701"/>
                  </a:lnTo>
                  <a:lnTo>
                    <a:pt x="656" y="1722"/>
                  </a:lnTo>
                  <a:lnTo>
                    <a:pt x="515" y="1593"/>
                  </a:lnTo>
                  <a:lnTo>
                    <a:pt x="306" y="1692"/>
                  </a:lnTo>
                  <a:lnTo>
                    <a:pt x="359" y="1488"/>
                  </a:lnTo>
                  <a:lnTo>
                    <a:pt x="437" y="1399"/>
                  </a:lnTo>
                  <a:lnTo>
                    <a:pt x="108" y="1504"/>
                  </a:lnTo>
                  <a:lnTo>
                    <a:pt x="300" y="1327"/>
                  </a:lnTo>
                  <a:lnTo>
                    <a:pt x="546" y="1306"/>
                  </a:lnTo>
                  <a:lnTo>
                    <a:pt x="238" y="1201"/>
                  </a:lnTo>
                  <a:lnTo>
                    <a:pt x="97" y="726"/>
                  </a:lnTo>
                  <a:lnTo>
                    <a:pt x="46" y="37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xmlns="" id="{1052B408-C6D0-44D6-8DE5-7F07C4B1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2094"/>
              <a:ext cx="206" cy="619"/>
            </a:xfrm>
            <a:custGeom>
              <a:avLst/>
              <a:gdLst>
                <a:gd name="T0" fmla="*/ 0 w 413"/>
                <a:gd name="T1" fmla="*/ 0 h 1238"/>
                <a:gd name="T2" fmla="*/ 188 w 413"/>
                <a:gd name="T3" fmla="*/ 544 h 1238"/>
                <a:gd name="T4" fmla="*/ 147 w 413"/>
                <a:gd name="T5" fmla="*/ 1070 h 1238"/>
                <a:gd name="T6" fmla="*/ 230 w 413"/>
                <a:gd name="T7" fmla="*/ 696 h 1238"/>
                <a:gd name="T8" fmla="*/ 308 w 413"/>
                <a:gd name="T9" fmla="*/ 1127 h 1238"/>
                <a:gd name="T10" fmla="*/ 413 w 413"/>
                <a:gd name="T11" fmla="*/ 1238 h 1238"/>
                <a:gd name="T12" fmla="*/ 251 w 413"/>
                <a:gd name="T13" fmla="*/ 528 h 1238"/>
                <a:gd name="T14" fmla="*/ 0 w 413"/>
                <a:gd name="T15" fmla="*/ 0 h 1238"/>
                <a:gd name="T16" fmla="*/ 0 w 413"/>
                <a:gd name="T17" fmla="*/ 0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3"/>
                <a:gd name="T28" fmla="*/ 0 h 1238"/>
                <a:gd name="T29" fmla="*/ 413 w 413"/>
                <a:gd name="T30" fmla="*/ 1238 h 12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3" h="1238">
                  <a:moveTo>
                    <a:pt x="0" y="0"/>
                  </a:moveTo>
                  <a:lnTo>
                    <a:pt x="188" y="544"/>
                  </a:lnTo>
                  <a:lnTo>
                    <a:pt x="147" y="1070"/>
                  </a:lnTo>
                  <a:lnTo>
                    <a:pt x="230" y="696"/>
                  </a:lnTo>
                  <a:lnTo>
                    <a:pt x="308" y="1127"/>
                  </a:lnTo>
                  <a:lnTo>
                    <a:pt x="413" y="1238"/>
                  </a:lnTo>
                  <a:lnTo>
                    <a:pt x="251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2" name="Freeform 127">
              <a:extLst>
                <a:ext uri="{FF2B5EF4-FFF2-40B4-BE49-F238E27FC236}">
                  <a16:creationId xmlns:a16="http://schemas.microsoft.com/office/drawing/2014/main" xmlns="" id="{8E026669-B959-44EA-9D0E-4E1B9390F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2481"/>
              <a:ext cx="615" cy="297"/>
            </a:xfrm>
            <a:custGeom>
              <a:avLst/>
              <a:gdLst>
                <a:gd name="T0" fmla="*/ 0 w 1230"/>
                <a:gd name="T1" fmla="*/ 505 h 595"/>
                <a:gd name="T2" fmla="*/ 225 w 1230"/>
                <a:gd name="T3" fmla="*/ 490 h 595"/>
                <a:gd name="T4" fmla="*/ 573 w 1230"/>
                <a:gd name="T5" fmla="*/ 397 h 595"/>
                <a:gd name="T6" fmla="*/ 632 w 1230"/>
                <a:gd name="T7" fmla="*/ 370 h 595"/>
                <a:gd name="T8" fmla="*/ 767 w 1230"/>
                <a:gd name="T9" fmla="*/ 78 h 595"/>
                <a:gd name="T10" fmla="*/ 1027 w 1230"/>
                <a:gd name="T11" fmla="*/ 0 h 595"/>
                <a:gd name="T12" fmla="*/ 1179 w 1230"/>
                <a:gd name="T13" fmla="*/ 104 h 595"/>
                <a:gd name="T14" fmla="*/ 1230 w 1230"/>
                <a:gd name="T15" fmla="*/ 224 h 595"/>
                <a:gd name="T16" fmla="*/ 1173 w 1230"/>
                <a:gd name="T17" fmla="*/ 239 h 595"/>
                <a:gd name="T18" fmla="*/ 1158 w 1230"/>
                <a:gd name="T19" fmla="*/ 213 h 595"/>
                <a:gd name="T20" fmla="*/ 1204 w 1230"/>
                <a:gd name="T21" fmla="*/ 213 h 595"/>
                <a:gd name="T22" fmla="*/ 1143 w 1230"/>
                <a:gd name="T23" fmla="*/ 104 h 595"/>
                <a:gd name="T24" fmla="*/ 1027 w 1230"/>
                <a:gd name="T25" fmla="*/ 36 h 595"/>
                <a:gd name="T26" fmla="*/ 767 w 1230"/>
                <a:gd name="T27" fmla="*/ 125 h 595"/>
                <a:gd name="T28" fmla="*/ 725 w 1230"/>
                <a:gd name="T29" fmla="*/ 234 h 595"/>
                <a:gd name="T30" fmla="*/ 814 w 1230"/>
                <a:gd name="T31" fmla="*/ 129 h 595"/>
                <a:gd name="T32" fmla="*/ 1027 w 1230"/>
                <a:gd name="T33" fmla="*/ 129 h 595"/>
                <a:gd name="T34" fmla="*/ 829 w 1230"/>
                <a:gd name="T35" fmla="*/ 156 h 595"/>
                <a:gd name="T36" fmla="*/ 725 w 1230"/>
                <a:gd name="T37" fmla="*/ 317 h 595"/>
                <a:gd name="T38" fmla="*/ 835 w 1230"/>
                <a:gd name="T39" fmla="*/ 251 h 595"/>
                <a:gd name="T40" fmla="*/ 683 w 1230"/>
                <a:gd name="T41" fmla="*/ 422 h 595"/>
                <a:gd name="T42" fmla="*/ 548 w 1230"/>
                <a:gd name="T43" fmla="*/ 517 h 595"/>
                <a:gd name="T44" fmla="*/ 510 w 1230"/>
                <a:gd name="T45" fmla="*/ 595 h 595"/>
                <a:gd name="T46" fmla="*/ 521 w 1230"/>
                <a:gd name="T47" fmla="*/ 475 h 595"/>
                <a:gd name="T48" fmla="*/ 240 w 1230"/>
                <a:gd name="T49" fmla="*/ 553 h 595"/>
                <a:gd name="T50" fmla="*/ 0 w 1230"/>
                <a:gd name="T51" fmla="*/ 505 h 595"/>
                <a:gd name="T52" fmla="*/ 0 w 1230"/>
                <a:gd name="T53" fmla="*/ 505 h 5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30"/>
                <a:gd name="T82" fmla="*/ 0 h 595"/>
                <a:gd name="T83" fmla="*/ 1230 w 1230"/>
                <a:gd name="T84" fmla="*/ 595 h 5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30" h="595">
                  <a:moveTo>
                    <a:pt x="0" y="505"/>
                  </a:moveTo>
                  <a:lnTo>
                    <a:pt x="225" y="490"/>
                  </a:lnTo>
                  <a:lnTo>
                    <a:pt x="573" y="397"/>
                  </a:lnTo>
                  <a:lnTo>
                    <a:pt x="632" y="370"/>
                  </a:lnTo>
                  <a:lnTo>
                    <a:pt x="767" y="78"/>
                  </a:lnTo>
                  <a:lnTo>
                    <a:pt x="1027" y="0"/>
                  </a:lnTo>
                  <a:lnTo>
                    <a:pt x="1179" y="104"/>
                  </a:lnTo>
                  <a:lnTo>
                    <a:pt x="1230" y="224"/>
                  </a:lnTo>
                  <a:lnTo>
                    <a:pt x="1173" y="239"/>
                  </a:lnTo>
                  <a:lnTo>
                    <a:pt x="1158" y="213"/>
                  </a:lnTo>
                  <a:lnTo>
                    <a:pt x="1204" y="213"/>
                  </a:lnTo>
                  <a:lnTo>
                    <a:pt x="1143" y="104"/>
                  </a:lnTo>
                  <a:lnTo>
                    <a:pt x="1027" y="36"/>
                  </a:lnTo>
                  <a:lnTo>
                    <a:pt x="767" y="125"/>
                  </a:lnTo>
                  <a:lnTo>
                    <a:pt x="725" y="234"/>
                  </a:lnTo>
                  <a:lnTo>
                    <a:pt x="814" y="129"/>
                  </a:lnTo>
                  <a:lnTo>
                    <a:pt x="1027" y="129"/>
                  </a:lnTo>
                  <a:lnTo>
                    <a:pt x="829" y="156"/>
                  </a:lnTo>
                  <a:lnTo>
                    <a:pt x="725" y="317"/>
                  </a:lnTo>
                  <a:lnTo>
                    <a:pt x="835" y="251"/>
                  </a:lnTo>
                  <a:lnTo>
                    <a:pt x="683" y="422"/>
                  </a:lnTo>
                  <a:lnTo>
                    <a:pt x="548" y="517"/>
                  </a:lnTo>
                  <a:lnTo>
                    <a:pt x="510" y="595"/>
                  </a:lnTo>
                  <a:lnTo>
                    <a:pt x="521" y="475"/>
                  </a:lnTo>
                  <a:lnTo>
                    <a:pt x="240" y="553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3" name="Freeform 128">
              <a:extLst>
                <a:ext uri="{FF2B5EF4-FFF2-40B4-BE49-F238E27FC236}">
                  <a16:creationId xmlns:a16="http://schemas.microsoft.com/office/drawing/2014/main" xmlns="" id="{4471889F-494A-49B3-8630-B6AA9E567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580"/>
              <a:ext cx="29" cy="60"/>
            </a:xfrm>
            <a:custGeom>
              <a:avLst/>
              <a:gdLst>
                <a:gd name="T0" fmla="*/ 0 w 57"/>
                <a:gd name="T1" fmla="*/ 16 h 120"/>
                <a:gd name="T2" fmla="*/ 0 w 57"/>
                <a:gd name="T3" fmla="*/ 120 h 120"/>
                <a:gd name="T4" fmla="*/ 30 w 57"/>
                <a:gd name="T5" fmla="*/ 37 h 120"/>
                <a:gd name="T6" fmla="*/ 57 w 57"/>
                <a:gd name="T7" fmla="*/ 78 h 120"/>
                <a:gd name="T8" fmla="*/ 57 w 57"/>
                <a:gd name="T9" fmla="*/ 16 h 120"/>
                <a:gd name="T10" fmla="*/ 27 w 57"/>
                <a:gd name="T11" fmla="*/ 0 h 120"/>
                <a:gd name="T12" fmla="*/ 0 w 57"/>
                <a:gd name="T13" fmla="*/ 16 h 120"/>
                <a:gd name="T14" fmla="*/ 0 w 57"/>
                <a:gd name="T15" fmla="*/ 16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20"/>
                <a:gd name="T26" fmla="*/ 57 w 57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20">
                  <a:moveTo>
                    <a:pt x="0" y="16"/>
                  </a:moveTo>
                  <a:lnTo>
                    <a:pt x="0" y="120"/>
                  </a:lnTo>
                  <a:lnTo>
                    <a:pt x="30" y="37"/>
                  </a:lnTo>
                  <a:lnTo>
                    <a:pt x="57" y="78"/>
                  </a:lnTo>
                  <a:lnTo>
                    <a:pt x="57" y="16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4" name="Freeform 129">
              <a:extLst>
                <a:ext uri="{FF2B5EF4-FFF2-40B4-BE49-F238E27FC236}">
                  <a16:creationId xmlns:a16="http://schemas.microsoft.com/office/drawing/2014/main" xmlns="" id="{2D8C323E-42B5-494B-B1FF-38B457D34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561"/>
              <a:ext cx="115" cy="137"/>
            </a:xfrm>
            <a:custGeom>
              <a:avLst/>
              <a:gdLst>
                <a:gd name="T0" fmla="*/ 42 w 230"/>
                <a:gd name="T1" fmla="*/ 54 h 274"/>
                <a:gd name="T2" fmla="*/ 44 w 230"/>
                <a:gd name="T3" fmla="*/ 54 h 274"/>
                <a:gd name="T4" fmla="*/ 47 w 230"/>
                <a:gd name="T5" fmla="*/ 54 h 274"/>
                <a:gd name="T6" fmla="*/ 49 w 230"/>
                <a:gd name="T7" fmla="*/ 54 h 274"/>
                <a:gd name="T8" fmla="*/ 53 w 230"/>
                <a:gd name="T9" fmla="*/ 55 h 274"/>
                <a:gd name="T10" fmla="*/ 55 w 230"/>
                <a:gd name="T11" fmla="*/ 55 h 274"/>
                <a:gd name="T12" fmla="*/ 59 w 230"/>
                <a:gd name="T13" fmla="*/ 55 h 274"/>
                <a:gd name="T14" fmla="*/ 61 w 230"/>
                <a:gd name="T15" fmla="*/ 55 h 274"/>
                <a:gd name="T16" fmla="*/ 65 w 230"/>
                <a:gd name="T17" fmla="*/ 57 h 274"/>
                <a:gd name="T18" fmla="*/ 66 w 230"/>
                <a:gd name="T19" fmla="*/ 57 h 274"/>
                <a:gd name="T20" fmla="*/ 70 w 230"/>
                <a:gd name="T21" fmla="*/ 57 h 274"/>
                <a:gd name="T22" fmla="*/ 72 w 230"/>
                <a:gd name="T23" fmla="*/ 57 h 274"/>
                <a:gd name="T24" fmla="*/ 76 w 230"/>
                <a:gd name="T25" fmla="*/ 59 h 274"/>
                <a:gd name="T26" fmla="*/ 78 w 230"/>
                <a:gd name="T27" fmla="*/ 59 h 274"/>
                <a:gd name="T28" fmla="*/ 82 w 230"/>
                <a:gd name="T29" fmla="*/ 59 h 274"/>
                <a:gd name="T30" fmla="*/ 84 w 230"/>
                <a:gd name="T31" fmla="*/ 59 h 274"/>
                <a:gd name="T32" fmla="*/ 87 w 230"/>
                <a:gd name="T33" fmla="*/ 61 h 274"/>
                <a:gd name="T34" fmla="*/ 91 w 230"/>
                <a:gd name="T35" fmla="*/ 61 h 274"/>
                <a:gd name="T36" fmla="*/ 93 w 230"/>
                <a:gd name="T37" fmla="*/ 61 h 274"/>
                <a:gd name="T38" fmla="*/ 95 w 230"/>
                <a:gd name="T39" fmla="*/ 61 h 274"/>
                <a:gd name="T40" fmla="*/ 99 w 230"/>
                <a:gd name="T41" fmla="*/ 63 h 274"/>
                <a:gd name="T42" fmla="*/ 103 w 230"/>
                <a:gd name="T43" fmla="*/ 63 h 274"/>
                <a:gd name="T44" fmla="*/ 104 w 230"/>
                <a:gd name="T45" fmla="*/ 63 h 274"/>
                <a:gd name="T46" fmla="*/ 108 w 230"/>
                <a:gd name="T47" fmla="*/ 63 h 274"/>
                <a:gd name="T48" fmla="*/ 110 w 230"/>
                <a:gd name="T49" fmla="*/ 63 h 274"/>
                <a:gd name="T50" fmla="*/ 114 w 230"/>
                <a:gd name="T51" fmla="*/ 65 h 274"/>
                <a:gd name="T52" fmla="*/ 116 w 230"/>
                <a:gd name="T53" fmla="*/ 65 h 274"/>
                <a:gd name="T54" fmla="*/ 120 w 230"/>
                <a:gd name="T55" fmla="*/ 65 h 274"/>
                <a:gd name="T56" fmla="*/ 122 w 230"/>
                <a:gd name="T57" fmla="*/ 65 h 274"/>
                <a:gd name="T58" fmla="*/ 125 w 230"/>
                <a:gd name="T59" fmla="*/ 67 h 274"/>
                <a:gd name="T60" fmla="*/ 127 w 230"/>
                <a:gd name="T61" fmla="*/ 67 h 274"/>
                <a:gd name="T62" fmla="*/ 131 w 230"/>
                <a:gd name="T63" fmla="*/ 67 h 274"/>
                <a:gd name="T64" fmla="*/ 133 w 230"/>
                <a:gd name="T65" fmla="*/ 67 h 274"/>
                <a:gd name="T66" fmla="*/ 190 w 230"/>
                <a:gd name="T67" fmla="*/ 114 h 274"/>
                <a:gd name="T68" fmla="*/ 194 w 230"/>
                <a:gd name="T69" fmla="*/ 92 h 274"/>
                <a:gd name="T70" fmla="*/ 148 w 230"/>
                <a:gd name="T71" fmla="*/ 0 h 274"/>
                <a:gd name="T72" fmla="*/ 215 w 230"/>
                <a:gd name="T73" fmla="*/ 75 h 274"/>
                <a:gd name="T74" fmla="*/ 230 w 230"/>
                <a:gd name="T75" fmla="*/ 114 h 274"/>
                <a:gd name="T76" fmla="*/ 198 w 230"/>
                <a:gd name="T77" fmla="*/ 143 h 274"/>
                <a:gd name="T78" fmla="*/ 190 w 230"/>
                <a:gd name="T79" fmla="*/ 209 h 274"/>
                <a:gd name="T80" fmla="*/ 127 w 230"/>
                <a:gd name="T81" fmla="*/ 274 h 274"/>
                <a:gd name="T82" fmla="*/ 158 w 230"/>
                <a:gd name="T83" fmla="*/ 202 h 274"/>
                <a:gd name="T84" fmla="*/ 137 w 230"/>
                <a:gd name="T85" fmla="*/ 168 h 274"/>
                <a:gd name="T86" fmla="*/ 0 w 230"/>
                <a:gd name="T87" fmla="*/ 164 h 274"/>
                <a:gd name="T88" fmla="*/ 133 w 230"/>
                <a:gd name="T89" fmla="*/ 132 h 274"/>
                <a:gd name="T90" fmla="*/ 129 w 230"/>
                <a:gd name="T91" fmla="*/ 86 h 274"/>
                <a:gd name="T92" fmla="*/ 42 w 230"/>
                <a:gd name="T93" fmla="*/ 54 h 274"/>
                <a:gd name="T94" fmla="*/ 42 w 230"/>
                <a:gd name="T95" fmla="*/ 54 h 2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0"/>
                <a:gd name="T145" fmla="*/ 0 h 274"/>
                <a:gd name="T146" fmla="*/ 230 w 230"/>
                <a:gd name="T147" fmla="*/ 274 h 2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0" h="274">
                  <a:moveTo>
                    <a:pt x="42" y="54"/>
                  </a:moveTo>
                  <a:lnTo>
                    <a:pt x="44" y="54"/>
                  </a:lnTo>
                  <a:lnTo>
                    <a:pt x="47" y="54"/>
                  </a:lnTo>
                  <a:lnTo>
                    <a:pt x="49" y="54"/>
                  </a:lnTo>
                  <a:lnTo>
                    <a:pt x="53" y="5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61" y="55"/>
                  </a:lnTo>
                  <a:lnTo>
                    <a:pt x="65" y="57"/>
                  </a:lnTo>
                  <a:lnTo>
                    <a:pt x="66" y="57"/>
                  </a:lnTo>
                  <a:lnTo>
                    <a:pt x="70" y="57"/>
                  </a:lnTo>
                  <a:lnTo>
                    <a:pt x="72" y="57"/>
                  </a:lnTo>
                  <a:lnTo>
                    <a:pt x="76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4" y="59"/>
                  </a:lnTo>
                  <a:lnTo>
                    <a:pt x="87" y="61"/>
                  </a:lnTo>
                  <a:lnTo>
                    <a:pt x="91" y="61"/>
                  </a:lnTo>
                  <a:lnTo>
                    <a:pt x="93" y="61"/>
                  </a:lnTo>
                  <a:lnTo>
                    <a:pt x="95" y="61"/>
                  </a:lnTo>
                  <a:lnTo>
                    <a:pt x="99" y="63"/>
                  </a:lnTo>
                  <a:lnTo>
                    <a:pt x="103" y="63"/>
                  </a:lnTo>
                  <a:lnTo>
                    <a:pt x="104" y="63"/>
                  </a:lnTo>
                  <a:lnTo>
                    <a:pt x="108" y="63"/>
                  </a:lnTo>
                  <a:lnTo>
                    <a:pt x="110" y="63"/>
                  </a:lnTo>
                  <a:lnTo>
                    <a:pt x="114" y="65"/>
                  </a:lnTo>
                  <a:lnTo>
                    <a:pt x="116" y="65"/>
                  </a:lnTo>
                  <a:lnTo>
                    <a:pt x="120" y="65"/>
                  </a:lnTo>
                  <a:lnTo>
                    <a:pt x="122" y="65"/>
                  </a:lnTo>
                  <a:lnTo>
                    <a:pt x="125" y="67"/>
                  </a:lnTo>
                  <a:lnTo>
                    <a:pt x="127" y="67"/>
                  </a:lnTo>
                  <a:lnTo>
                    <a:pt x="131" y="67"/>
                  </a:lnTo>
                  <a:lnTo>
                    <a:pt x="133" y="67"/>
                  </a:lnTo>
                  <a:lnTo>
                    <a:pt x="190" y="114"/>
                  </a:lnTo>
                  <a:lnTo>
                    <a:pt x="194" y="92"/>
                  </a:lnTo>
                  <a:lnTo>
                    <a:pt x="148" y="0"/>
                  </a:lnTo>
                  <a:lnTo>
                    <a:pt x="215" y="75"/>
                  </a:lnTo>
                  <a:lnTo>
                    <a:pt x="230" y="114"/>
                  </a:lnTo>
                  <a:lnTo>
                    <a:pt x="198" y="143"/>
                  </a:lnTo>
                  <a:lnTo>
                    <a:pt x="190" y="209"/>
                  </a:lnTo>
                  <a:lnTo>
                    <a:pt x="127" y="274"/>
                  </a:lnTo>
                  <a:lnTo>
                    <a:pt x="158" y="202"/>
                  </a:lnTo>
                  <a:lnTo>
                    <a:pt x="137" y="168"/>
                  </a:lnTo>
                  <a:lnTo>
                    <a:pt x="0" y="164"/>
                  </a:lnTo>
                  <a:lnTo>
                    <a:pt x="133" y="132"/>
                  </a:lnTo>
                  <a:lnTo>
                    <a:pt x="129" y="86"/>
                  </a:lnTo>
                  <a:lnTo>
                    <a:pt x="42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5" name="Freeform 130">
              <a:extLst>
                <a:ext uri="{FF2B5EF4-FFF2-40B4-BE49-F238E27FC236}">
                  <a16:creationId xmlns:a16="http://schemas.microsoft.com/office/drawing/2014/main" xmlns="" id="{C70F936F-5886-4696-8D70-CFEBB8B1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672"/>
              <a:ext cx="289" cy="274"/>
            </a:xfrm>
            <a:custGeom>
              <a:avLst/>
              <a:gdLst>
                <a:gd name="T0" fmla="*/ 4 w 578"/>
                <a:gd name="T1" fmla="*/ 228 h 547"/>
                <a:gd name="T2" fmla="*/ 0 w 578"/>
                <a:gd name="T3" fmla="*/ 405 h 547"/>
                <a:gd name="T4" fmla="*/ 71 w 578"/>
                <a:gd name="T5" fmla="*/ 547 h 547"/>
                <a:gd name="T6" fmla="*/ 118 w 578"/>
                <a:gd name="T7" fmla="*/ 473 h 547"/>
                <a:gd name="T8" fmla="*/ 156 w 578"/>
                <a:gd name="T9" fmla="*/ 268 h 547"/>
                <a:gd name="T10" fmla="*/ 337 w 578"/>
                <a:gd name="T11" fmla="*/ 211 h 547"/>
                <a:gd name="T12" fmla="*/ 462 w 578"/>
                <a:gd name="T13" fmla="*/ 61 h 547"/>
                <a:gd name="T14" fmla="*/ 578 w 578"/>
                <a:gd name="T15" fmla="*/ 55 h 547"/>
                <a:gd name="T16" fmla="*/ 529 w 578"/>
                <a:gd name="T17" fmla="*/ 36 h 547"/>
                <a:gd name="T18" fmla="*/ 569 w 578"/>
                <a:gd name="T19" fmla="*/ 0 h 547"/>
                <a:gd name="T20" fmla="*/ 521 w 578"/>
                <a:gd name="T21" fmla="*/ 5 h 547"/>
                <a:gd name="T22" fmla="*/ 443 w 578"/>
                <a:gd name="T23" fmla="*/ 55 h 547"/>
                <a:gd name="T24" fmla="*/ 344 w 578"/>
                <a:gd name="T25" fmla="*/ 179 h 547"/>
                <a:gd name="T26" fmla="*/ 29 w 578"/>
                <a:gd name="T27" fmla="*/ 272 h 547"/>
                <a:gd name="T28" fmla="*/ 4 w 578"/>
                <a:gd name="T29" fmla="*/ 228 h 547"/>
                <a:gd name="T30" fmla="*/ 4 w 578"/>
                <a:gd name="T31" fmla="*/ 228 h 5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8"/>
                <a:gd name="T49" fmla="*/ 0 h 547"/>
                <a:gd name="T50" fmla="*/ 578 w 578"/>
                <a:gd name="T51" fmla="*/ 547 h 5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8" h="547">
                  <a:moveTo>
                    <a:pt x="4" y="228"/>
                  </a:moveTo>
                  <a:lnTo>
                    <a:pt x="0" y="405"/>
                  </a:lnTo>
                  <a:lnTo>
                    <a:pt x="71" y="547"/>
                  </a:lnTo>
                  <a:lnTo>
                    <a:pt x="118" y="473"/>
                  </a:lnTo>
                  <a:lnTo>
                    <a:pt x="156" y="268"/>
                  </a:lnTo>
                  <a:lnTo>
                    <a:pt x="337" y="211"/>
                  </a:lnTo>
                  <a:lnTo>
                    <a:pt x="462" y="61"/>
                  </a:lnTo>
                  <a:lnTo>
                    <a:pt x="578" y="55"/>
                  </a:lnTo>
                  <a:lnTo>
                    <a:pt x="529" y="36"/>
                  </a:lnTo>
                  <a:lnTo>
                    <a:pt x="569" y="0"/>
                  </a:lnTo>
                  <a:lnTo>
                    <a:pt x="521" y="5"/>
                  </a:lnTo>
                  <a:lnTo>
                    <a:pt x="443" y="55"/>
                  </a:lnTo>
                  <a:lnTo>
                    <a:pt x="344" y="179"/>
                  </a:lnTo>
                  <a:lnTo>
                    <a:pt x="29" y="272"/>
                  </a:lnTo>
                  <a:lnTo>
                    <a:pt x="4" y="2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6" name="Freeform 131">
              <a:extLst>
                <a:ext uri="{FF2B5EF4-FFF2-40B4-BE49-F238E27FC236}">
                  <a16:creationId xmlns:a16="http://schemas.microsoft.com/office/drawing/2014/main" xmlns="" id="{17C2F354-71C1-4428-88F5-1508C1B0D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2642"/>
              <a:ext cx="29" cy="38"/>
            </a:xfrm>
            <a:custGeom>
              <a:avLst/>
              <a:gdLst>
                <a:gd name="T0" fmla="*/ 57 w 57"/>
                <a:gd name="T1" fmla="*/ 0 h 74"/>
                <a:gd name="T2" fmla="*/ 15 w 57"/>
                <a:gd name="T3" fmla="*/ 4 h 74"/>
                <a:gd name="T4" fmla="*/ 0 w 57"/>
                <a:gd name="T5" fmla="*/ 74 h 74"/>
                <a:gd name="T6" fmla="*/ 57 w 57"/>
                <a:gd name="T7" fmla="*/ 0 h 74"/>
                <a:gd name="T8" fmla="*/ 57 w 57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4"/>
                <a:gd name="T17" fmla="*/ 57 w 5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4">
                  <a:moveTo>
                    <a:pt x="57" y="0"/>
                  </a:moveTo>
                  <a:lnTo>
                    <a:pt x="15" y="4"/>
                  </a:lnTo>
                  <a:lnTo>
                    <a:pt x="0" y="7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7" name="Freeform 132">
              <a:extLst>
                <a:ext uri="{FF2B5EF4-FFF2-40B4-BE49-F238E27FC236}">
                  <a16:creationId xmlns:a16="http://schemas.microsoft.com/office/drawing/2014/main" xmlns="" id="{997F08AD-DA8A-4E54-93D6-DEEA82B41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2585"/>
              <a:ext cx="45" cy="33"/>
            </a:xfrm>
            <a:custGeom>
              <a:avLst/>
              <a:gdLst>
                <a:gd name="T0" fmla="*/ 0 w 91"/>
                <a:gd name="T1" fmla="*/ 64 h 64"/>
                <a:gd name="T2" fmla="*/ 25 w 91"/>
                <a:gd name="T3" fmla="*/ 0 h 64"/>
                <a:gd name="T4" fmla="*/ 91 w 91"/>
                <a:gd name="T5" fmla="*/ 0 h 64"/>
                <a:gd name="T6" fmla="*/ 0 w 91"/>
                <a:gd name="T7" fmla="*/ 64 h 64"/>
                <a:gd name="T8" fmla="*/ 0 w 91"/>
                <a:gd name="T9" fmla="*/ 6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64"/>
                <a:gd name="T17" fmla="*/ 91 w 91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64">
                  <a:moveTo>
                    <a:pt x="0" y="64"/>
                  </a:moveTo>
                  <a:lnTo>
                    <a:pt x="25" y="0"/>
                  </a:lnTo>
                  <a:lnTo>
                    <a:pt x="91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8" name="Freeform 133">
              <a:extLst>
                <a:ext uri="{FF2B5EF4-FFF2-40B4-BE49-F238E27FC236}">
                  <a16:creationId xmlns:a16="http://schemas.microsoft.com/office/drawing/2014/main" xmlns="" id="{DE11B834-13F4-4341-9292-DA4F72CE4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2405"/>
              <a:ext cx="141" cy="332"/>
            </a:xfrm>
            <a:custGeom>
              <a:avLst/>
              <a:gdLst>
                <a:gd name="T0" fmla="*/ 0 w 281"/>
                <a:gd name="T1" fmla="*/ 0 h 663"/>
                <a:gd name="T2" fmla="*/ 160 w 281"/>
                <a:gd name="T3" fmla="*/ 663 h 663"/>
                <a:gd name="T4" fmla="*/ 281 w 281"/>
                <a:gd name="T5" fmla="*/ 655 h 663"/>
                <a:gd name="T6" fmla="*/ 0 w 281"/>
                <a:gd name="T7" fmla="*/ 0 h 663"/>
                <a:gd name="T8" fmla="*/ 0 w 281"/>
                <a:gd name="T9" fmla="*/ 0 h 6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"/>
                <a:gd name="T16" fmla="*/ 0 h 663"/>
                <a:gd name="T17" fmla="*/ 281 w 281"/>
                <a:gd name="T18" fmla="*/ 663 h 6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" h="663">
                  <a:moveTo>
                    <a:pt x="0" y="0"/>
                  </a:moveTo>
                  <a:lnTo>
                    <a:pt x="160" y="663"/>
                  </a:lnTo>
                  <a:lnTo>
                    <a:pt x="281" y="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9" name="Freeform 134">
              <a:extLst>
                <a:ext uri="{FF2B5EF4-FFF2-40B4-BE49-F238E27FC236}">
                  <a16:creationId xmlns:a16="http://schemas.microsoft.com/office/drawing/2014/main" xmlns="" id="{8BCA8F19-B809-4DB0-B6D6-BE4B40831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2694"/>
              <a:ext cx="547" cy="352"/>
            </a:xfrm>
            <a:custGeom>
              <a:avLst/>
              <a:gdLst>
                <a:gd name="T0" fmla="*/ 0 w 1095"/>
                <a:gd name="T1" fmla="*/ 155 h 705"/>
                <a:gd name="T2" fmla="*/ 206 w 1095"/>
                <a:gd name="T3" fmla="*/ 705 h 705"/>
                <a:gd name="T4" fmla="*/ 181 w 1095"/>
                <a:gd name="T5" fmla="*/ 416 h 705"/>
                <a:gd name="T6" fmla="*/ 447 w 1095"/>
                <a:gd name="T7" fmla="*/ 465 h 705"/>
                <a:gd name="T8" fmla="*/ 510 w 1095"/>
                <a:gd name="T9" fmla="*/ 361 h 705"/>
                <a:gd name="T10" fmla="*/ 540 w 1095"/>
                <a:gd name="T11" fmla="*/ 279 h 705"/>
                <a:gd name="T12" fmla="*/ 759 w 1095"/>
                <a:gd name="T13" fmla="*/ 397 h 705"/>
                <a:gd name="T14" fmla="*/ 812 w 1095"/>
                <a:gd name="T15" fmla="*/ 365 h 705"/>
                <a:gd name="T16" fmla="*/ 873 w 1095"/>
                <a:gd name="T17" fmla="*/ 355 h 705"/>
                <a:gd name="T18" fmla="*/ 918 w 1095"/>
                <a:gd name="T19" fmla="*/ 319 h 705"/>
                <a:gd name="T20" fmla="*/ 968 w 1095"/>
                <a:gd name="T21" fmla="*/ 302 h 705"/>
                <a:gd name="T22" fmla="*/ 1000 w 1095"/>
                <a:gd name="T23" fmla="*/ 258 h 705"/>
                <a:gd name="T24" fmla="*/ 1040 w 1095"/>
                <a:gd name="T25" fmla="*/ 233 h 705"/>
                <a:gd name="T26" fmla="*/ 1095 w 1095"/>
                <a:gd name="T27" fmla="*/ 121 h 705"/>
                <a:gd name="T28" fmla="*/ 1050 w 1095"/>
                <a:gd name="T29" fmla="*/ 121 h 705"/>
                <a:gd name="T30" fmla="*/ 989 w 1095"/>
                <a:gd name="T31" fmla="*/ 176 h 705"/>
                <a:gd name="T32" fmla="*/ 1050 w 1095"/>
                <a:gd name="T33" fmla="*/ 152 h 705"/>
                <a:gd name="T34" fmla="*/ 1029 w 1095"/>
                <a:gd name="T35" fmla="*/ 224 h 705"/>
                <a:gd name="T36" fmla="*/ 979 w 1095"/>
                <a:gd name="T37" fmla="*/ 233 h 705"/>
                <a:gd name="T38" fmla="*/ 960 w 1095"/>
                <a:gd name="T39" fmla="*/ 131 h 705"/>
                <a:gd name="T40" fmla="*/ 955 w 1095"/>
                <a:gd name="T41" fmla="*/ 258 h 705"/>
                <a:gd name="T42" fmla="*/ 905 w 1095"/>
                <a:gd name="T43" fmla="*/ 298 h 705"/>
                <a:gd name="T44" fmla="*/ 886 w 1095"/>
                <a:gd name="T45" fmla="*/ 195 h 705"/>
                <a:gd name="T46" fmla="*/ 854 w 1095"/>
                <a:gd name="T47" fmla="*/ 102 h 705"/>
                <a:gd name="T48" fmla="*/ 873 w 1095"/>
                <a:gd name="T49" fmla="*/ 241 h 705"/>
                <a:gd name="T50" fmla="*/ 869 w 1095"/>
                <a:gd name="T51" fmla="*/ 319 h 705"/>
                <a:gd name="T52" fmla="*/ 808 w 1095"/>
                <a:gd name="T53" fmla="*/ 340 h 705"/>
                <a:gd name="T54" fmla="*/ 783 w 1095"/>
                <a:gd name="T55" fmla="*/ 180 h 705"/>
                <a:gd name="T56" fmla="*/ 759 w 1095"/>
                <a:gd name="T57" fmla="*/ 121 h 705"/>
                <a:gd name="T58" fmla="*/ 717 w 1095"/>
                <a:gd name="T59" fmla="*/ 135 h 705"/>
                <a:gd name="T60" fmla="*/ 755 w 1095"/>
                <a:gd name="T61" fmla="*/ 148 h 705"/>
                <a:gd name="T62" fmla="*/ 778 w 1095"/>
                <a:gd name="T63" fmla="*/ 262 h 705"/>
                <a:gd name="T64" fmla="*/ 778 w 1095"/>
                <a:gd name="T65" fmla="*/ 351 h 705"/>
                <a:gd name="T66" fmla="*/ 745 w 1095"/>
                <a:gd name="T67" fmla="*/ 368 h 705"/>
                <a:gd name="T68" fmla="*/ 607 w 1095"/>
                <a:gd name="T69" fmla="*/ 298 h 705"/>
                <a:gd name="T70" fmla="*/ 500 w 1095"/>
                <a:gd name="T71" fmla="*/ 195 h 705"/>
                <a:gd name="T72" fmla="*/ 394 w 1095"/>
                <a:gd name="T73" fmla="*/ 220 h 705"/>
                <a:gd name="T74" fmla="*/ 358 w 1095"/>
                <a:gd name="T75" fmla="*/ 315 h 705"/>
                <a:gd name="T76" fmla="*/ 377 w 1095"/>
                <a:gd name="T77" fmla="*/ 418 h 705"/>
                <a:gd name="T78" fmla="*/ 312 w 1095"/>
                <a:gd name="T79" fmla="*/ 319 h 705"/>
                <a:gd name="T80" fmla="*/ 152 w 1095"/>
                <a:gd name="T81" fmla="*/ 287 h 705"/>
                <a:gd name="T82" fmla="*/ 122 w 1095"/>
                <a:gd name="T83" fmla="*/ 0 h 705"/>
                <a:gd name="T84" fmla="*/ 0 w 1095"/>
                <a:gd name="T85" fmla="*/ 155 h 705"/>
                <a:gd name="T86" fmla="*/ 0 w 1095"/>
                <a:gd name="T87" fmla="*/ 155 h 7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5"/>
                <a:gd name="T133" fmla="*/ 0 h 705"/>
                <a:gd name="T134" fmla="*/ 1095 w 1095"/>
                <a:gd name="T135" fmla="*/ 705 h 7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5" h="705">
                  <a:moveTo>
                    <a:pt x="0" y="155"/>
                  </a:moveTo>
                  <a:lnTo>
                    <a:pt x="206" y="705"/>
                  </a:lnTo>
                  <a:lnTo>
                    <a:pt x="181" y="416"/>
                  </a:lnTo>
                  <a:lnTo>
                    <a:pt x="447" y="465"/>
                  </a:lnTo>
                  <a:lnTo>
                    <a:pt x="510" y="361"/>
                  </a:lnTo>
                  <a:lnTo>
                    <a:pt x="540" y="279"/>
                  </a:lnTo>
                  <a:lnTo>
                    <a:pt x="759" y="397"/>
                  </a:lnTo>
                  <a:lnTo>
                    <a:pt x="812" y="365"/>
                  </a:lnTo>
                  <a:lnTo>
                    <a:pt x="873" y="355"/>
                  </a:lnTo>
                  <a:lnTo>
                    <a:pt x="918" y="319"/>
                  </a:lnTo>
                  <a:lnTo>
                    <a:pt x="968" y="302"/>
                  </a:lnTo>
                  <a:lnTo>
                    <a:pt x="1000" y="258"/>
                  </a:lnTo>
                  <a:lnTo>
                    <a:pt x="1040" y="233"/>
                  </a:lnTo>
                  <a:lnTo>
                    <a:pt x="1095" y="121"/>
                  </a:lnTo>
                  <a:lnTo>
                    <a:pt x="1050" y="121"/>
                  </a:lnTo>
                  <a:lnTo>
                    <a:pt x="989" y="176"/>
                  </a:lnTo>
                  <a:lnTo>
                    <a:pt x="1050" y="152"/>
                  </a:lnTo>
                  <a:lnTo>
                    <a:pt x="1029" y="224"/>
                  </a:lnTo>
                  <a:lnTo>
                    <a:pt x="979" y="233"/>
                  </a:lnTo>
                  <a:lnTo>
                    <a:pt x="960" y="131"/>
                  </a:lnTo>
                  <a:lnTo>
                    <a:pt x="955" y="258"/>
                  </a:lnTo>
                  <a:lnTo>
                    <a:pt x="905" y="298"/>
                  </a:lnTo>
                  <a:lnTo>
                    <a:pt x="886" y="195"/>
                  </a:lnTo>
                  <a:lnTo>
                    <a:pt x="854" y="102"/>
                  </a:lnTo>
                  <a:lnTo>
                    <a:pt x="873" y="241"/>
                  </a:lnTo>
                  <a:lnTo>
                    <a:pt x="869" y="319"/>
                  </a:lnTo>
                  <a:lnTo>
                    <a:pt x="808" y="340"/>
                  </a:lnTo>
                  <a:lnTo>
                    <a:pt x="783" y="180"/>
                  </a:lnTo>
                  <a:lnTo>
                    <a:pt x="759" y="121"/>
                  </a:lnTo>
                  <a:lnTo>
                    <a:pt x="717" y="135"/>
                  </a:lnTo>
                  <a:lnTo>
                    <a:pt x="755" y="148"/>
                  </a:lnTo>
                  <a:lnTo>
                    <a:pt x="778" y="262"/>
                  </a:lnTo>
                  <a:lnTo>
                    <a:pt x="778" y="351"/>
                  </a:lnTo>
                  <a:lnTo>
                    <a:pt x="745" y="368"/>
                  </a:lnTo>
                  <a:lnTo>
                    <a:pt x="607" y="298"/>
                  </a:lnTo>
                  <a:lnTo>
                    <a:pt x="500" y="195"/>
                  </a:lnTo>
                  <a:lnTo>
                    <a:pt x="394" y="220"/>
                  </a:lnTo>
                  <a:lnTo>
                    <a:pt x="358" y="315"/>
                  </a:lnTo>
                  <a:lnTo>
                    <a:pt x="377" y="418"/>
                  </a:lnTo>
                  <a:lnTo>
                    <a:pt x="312" y="319"/>
                  </a:lnTo>
                  <a:lnTo>
                    <a:pt x="152" y="287"/>
                  </a:lnTo>
                  <a:lnTo>
                    <a:pt x="122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0" name="Freeform 135">
              <a:extLst>
                <a:ext uri="{FF2B5EF4-FFF2-40B4-BE49-F238E27FC236}">
                  <a16:creationId xmlns:a16="http://schemas.microsoft.com/office/drawing/2014/main" xmlns="" id="{F90D8F2B-D95E-4746-996C-11009C744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755"/>
              <a:ext cx="41" cy="84"/>
            </a:xfrm>
            <a:custGeom>
              <a:avLst/>
              <a:gdLst>
                <a:gd name="T0" fmla="*/ 82 w 82"/>
                <a:gd name="T1" fmla="*/ 0 h 169"/>
                <a:gd name="T2" fmla="*/ 53 w 82"/>
                <a:gd name="T3" fmla="*/ 2 h 169"/>
                <a:gd name="T4" fmla="*/ 0 w 82"/>
                <a:gd name="T5" fmla="*/ 107 h 169"/>
                <a:gd name="T6" fmla="*/ 21 w 82"/>
                <a:gd name="T7" fmla="*/ 169 h 169"/>
                <a:gd name="T8" fmla="*/ 57 w 82"/>
                <a:gd name="T9" fmla="*/ 31 h 169"/>
                <a:gd name="T10" fmla="*/ 82 w 82"/>
                <a:gd name="T11" fmla="*/ 0 h 169"/>
                <a:gd name="T12" fmla="*/ 82 w 8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169"/>
                <a:gd name="T23" fmla="*/ 82 w 82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169">
                  <a:moveTo>
                    <a:pt x="82" y="0"/>
                  </a:moveTo>
                  <a:lnTo>
                    <a:pt x="53" y="2"/>
                  </a:lnTo>
                  <a:lnTo>
                    <a:pt x="0" y="107"/>
                  </a:lnTo>
                  <a:lnTo>
                    <a:pt x="21" y="169"/>
                  </a:lnTo>
                  <a:lnTo>
                    <a:pt x="57" y="3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1" name="Freeform 136">
              <a:extLst>
                <a:ext uri="{FF2B5EF4-FFF2-40B4-BE49-F238E27FC236}">
                  <a16:creationId xmlns:a16="http://schemas.microsoft.com/office/drawing/2014/main" xmlns="" id="{3EECDBCB-66DB-4A8A-82E1-031A8FBBE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2747"/>
              <a:ext cx="40" cy="106"/>
            </a:xfrm>
            <a:custGeom>
              <a:avLst/>
              <a:gdLst>
                <a:gd name="T0" fmla="*/ 76 w 80"/>
                <a:gd name="T1" fmla="*/ 0 h 213"/>
                <a:gd name="T2" fmla="*/ 34 w 80"/>
                <a:gd name="T3" fmla="*/ 25 h 213"/>
                <a:gd name="T4" fmla="*/ 0 w 80"/>
                <a:gd name="T5" fmla="*/ 156 h 213"/>
                <a:gd name="T6" fmla="*/ 17 w 80"/>
                <a:gd name="T7" fmla="*/ 213 h 213"/>
                <a:gd name="T8" fmla="*/ 45 w 80"/>
                <a:gd name="T9" fmla="*/ 42 h 213"/>
                <a:gd name="T10" fmla="*/ 80 w 80"/>
                <a:gd name="T11" fmla="*/ 25 h 213"/>
                <a:gd name="T12" fmla="*/ 76 w 80"/>
                <a:gd name="T13" fmla="*/ 0 h 213"/>
                <a:gd name="T14" fmla="*/ 76 w 80"/>
                <a:gd name="T15" fmla="*/ 0 h 2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213"/>
                <a:gd name="T26" fmla="*/ 80 w 80"/>
                <a:gd name="T27" fmla="*/ 213 h 2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213">
                  <a:moveTo>
                    <a:pt x="76" y="0"/>
                  </a:moveTo>
                  <a:lnTo>
                    <a:pt x="34" y="25"/>
                  </a:lnTo>
                  <a:lnTo>
                    <a:pt x="0" y="156"/>
                  </a:lnTo>
                  <a:lnTo>
                    <a:pt x="17" y="213"/>
                  </a:lnTo>
                  <a:lnTo>
                    <a:pt x="45" y="42"/>
                  </a:lnTo>
                  <a:lnTo>
                    <a:pt x="80" y="2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2" name="Freeform 137">
              <a:extLst>
                <a:ext uri="{FF2B5EF4-FFF2-40B4-BE49-F238E27FC236}">
                  <a16:creationId xmlns:a16="http://schemas.microsoft.com/office/drawing/2014/main" xmlns="" id="{F3AD3574-B8E5-475F-8305-151CDDC24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2747"/>
              <a:ext cx="217" cy="108"/>
            </a:xfrm>
            <a:custGeom>
              <a:avLst/>
              <a:gdLst>
                <a:gd name="T0" fmla="*/ 433 w 433"/>
                <a:gd name="T1" fmla="*/ 36 h 217"/>
                <a:gd name="T2" fmla="*/ 412 w 433"/>
                <a:gd name="T3" fmla="*/ 82 h 217"/>
                <a:gd name="T4" fmla="*/ 266 w 433"/>
                <a:gd name="T5" fmla="*/ 82 h 217"/>
                <a:gd name="T6" fmla="*/ 51 w 433"/>
                <a:gd name="T7" fmla="*/ 110 h 217"/>
                <a:gd name="T8" fmla="*/ 138 w 433"/>
                <a:gd name="T9" fmla="*/ 0 h 217"/>
                <a:gd name="T10" fmla="*/ 0 w 433"/>
                <a:gd name="T11" fmla="*/ 143 h 217"/>
                <a:gd name="T12" fmla="*/ 230 w 433"/>
                <a:gd name="T13" fmla="*/ 110 h 217"/>
                <a:gd name="T14" fmla="*/ 391 w 433"/>
                <a:gd name="T15" fmla="*/ 110 h 217"/>
                <a:gd name="T16" fmla="*/ 359 w 433"/>
                <a:gd name="T17" fmla="*/ 163 h 217"/>
                <a:gd name="T18" fmla="*/ 405 w 433"/>
                <a:gd name="T19" fmla="*/ 156 h 217"/>
                <a:gd name="T20" fmla="*/ 426 w 433"/>
                <a:gd name="T21" fmla="*/ 217 h 217"/>
                <a:gd name="T22" fmla="*/ 433 w 433"/>
                <a:gd name="T23" fmla="*/ 36 h 217"/>
                <a:gd name="T24" fmla="*/ 433 w 433"/>
                <a:gd name="T25" fmla="*/ 36 h 2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3"/>
                <a:gd name="T40" fmla="*/ 0 h 217"/>
                <a:gd name="T41" fmla="*/ 433 w 433"/>
                <a:gd name="T42" fmla="*/ 217 h 2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3" h="217">
                  <a:moveTo>
                    <a:pt x="433" y="36"/>
                  </a:moveTo>
                  <a:lnTo>
                    <a:pt x="412" y="82"/>
                  </a:lnTo>
                  <a:lnTo>
                    <a:pt x="266" y="82"/>
                  </a:lnTo>
                  <a:lnTo>
                    <a:pt x="51" y="110"/>
                  </a:lnTo>
                  <a:lnTo>
                    <a:pt x="138" y="0"/>
                  </a:lnTo>
                  <a:lnTo>
                    <a:pt x="0" y="143"/>
                  </a:lnTo>
                  <a:lnTo>
                    <a:pt x="230" y="110"/>
                  </a:lnTo>
                  <a:lnTo>
                    <a:pt x="391" y="110"/>
                  </a:lnTo>
                  <a:lnTo>
                    <a:pt x="359" y="163"/>
                  </a:lnTo>
                  <a:lnTo>
                    <a:pt x="405" y="156"/>
                  </a:lnTo>
                  <a:lnTo>
                    <a:pt x="426" y="217"/>
                  </a:lnTo>
                  <a:lnTo>
                    <a:pt x="43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3" name="Freeform 140">
              <a:extLst>
                <a:ext uri="{FF2B5EF4-FFF2-40B4-BE49-F238E27FC236}">
                  <a16:creationId xmlns:a16="http://schemas.microsoft.com/office/drawing/2014/main" xmlns="" id="{124170AB-22F8-4C0E-9B83-951F4B2F3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2609"/>
              <a:ext cx="97" cy="94"/>
            </a:xfrm>
            <a:custGeom>
              <a:avLst/>
              <a:gdLst>
                <a:gd name="T0" fmla="*/ 16 w 194"/>
                <a:gd name="T1" fmla="*/ 0 h 189"/>
                <a:gd name="T2" fmla="*/ 194 w 194"/>
                <a:gd name="T3" fmla="*/ 171 h 189"/>
                <a:gd name="T4" fmla="*/ 177 w 194"/>
                <a:gd name="T5" fmla="*/ 189 h 189"/>
                <a:gd name="T6" fmla="*/ 0 w 194"/>
                <a:gd name="T7" fmla="*/ 21 h 189"/>
                <a:gd name="T8" fmla="*/ 16 w 194"/>
                <a:gd name="T9" fmla="*/ 0 h 189"/>
                <a:gd name="T10" fmla="*/ 16 w 194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189"/>
                <a:gd name="T20" fmla="*/ 194 w 194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189">
                  <a:moveTo>
                    <a:pt x="16" y="0"/>
                  </a:moveTo>
                  <a:lnTo>
                    <a:pt x="194" y="171"/>
                  </a:lnTo>
                  <a:lnTo>
                    <a:pt x="177" y="189"/>
                  </a:lnTo>
                  <a:lnTo>
                    <a:pt x="0" y="2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4" name="Freeform 141">
              <a:extLst>
                <a:ext uri="{FF2B5EF4-FFF2-40B4-BE49-F238E27FC236}">
                  <a16:creationId xmlns:a16="http://schemas.microsoft.com/office/drawing/2014/main" xmlns="" id="{09A03839-24DB-4F96-A225-8E2D683AC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468"/>
              <a:ext cx="93" cy="73"/>
            </a:xfrm>
            <a:custGeom>
              <a:avLst/>
              <a:gdLst>
                <a:gd name="T0" fmla="*/ 33 w 187"/>
                <a:gd name="T1" fmla="*/ 53 h 144"/>
                <a:gd name="T2" fmla="*/ 154 w 187"/>
                <a:gd name="T3" fmla="*/ 28 h 144"/>
                <a:gd name="T4" fmla="*/ 154 w 187"/>
                <a:gd name="T5" fmla="*/ 66 h 144"/>
                <a:gd name="T6" fmla="*/ 109 w 187"/>
                <a:gd name="T7" fmla="*/ 103 h 144"/>
                <a:gd name="T8" fmla="*/ 154 w 187"/>
                <a:gd name="T9" fmla="*/ 144 h 144"/>
                <a:gd name="T10" fmla="*/ 187 w 187"/>
                <a:gd name="T11" fmla="*/ 49 h 144"/>
                <a:gd name="T12" fmla="*/ 154 w 187"/>
                <a:gd name="T13" fmla="*/ 0 h 144"/>
                <a:gd name="T14" fmla="*/ 0 w 187"/>
                <a:gd name="T15" fmla="*/ 28 h 144"/>
                <a:gd name="T16" fmla="*/ 33 w 187"/>
                <a:gd name="T17" fmla="*/ 53 h 144"/>
                <a:gd name="T18" fmla="*/ 33 w 187"/>
                <a:gd name="T19" fmla="*/ 53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7"/>
                <a:gd name="T31" fmla="*/ 0 h 144"/>
                <a:gd name="T32" fmla="*/ 187 w 187"/>
                <a:gd name="T33" fmla="*/ 144 h 1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7" h="144">
                  <a:moveTo>
                    <a:pt x="33" y="53"/>
                  </a:moveTo>
                  <a:lnTo>
                    <a:pt x="154" y="28"/>
                  </a:lnTo>
                  <a:lnTo>
                    <a:pt x="154" y="66"/>
                  </a:lnTo>
                  <a:lnTo>
                    <a:pt x="109" y="103"/>
                  </a:lnTo>
                  <a:lnTo>
                    <a:pt x="154" y="144"/>
                  </a:lnTo>
                  <a:lnTo>
                    <a:pt x="187" y="49"/>
                  </a:lnTo>
                  <a:lnTo>
                    <a:pt x="154" y="0"/>
                  </a:lnTo>
                  <a:lnTo>
                    <a:pt x="0" y="28"/>
                  </a:lnTo>
                  <a:lnTo>
                    <a:pt x="33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5" name="Freeform 142">
              <a:extLst>
                <a:ext uri="{FF2B5EF4-FFF2-40B4-BE49-F238E27FC236}">
                  <a16:creationId xmlns:a16="http://schemas.microsoft.com/office/drawing/2014/main" xmlns="" id="{B6543B2D-2164-4A6D-90B7-2FA452460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678"/>
              <a:ext cx="139" cy="33"/>
            </a:xfrm>
            <a:custGeom>
              <a:avLst/>
              <a:gdLst>
                <a:gd name="T0" fmla="*/ 0 w 278"/>
                <a:gd name="T1" fmla="*/ 42 h 67"/>
                <a:gd name="T2" fmla="*/ 257 w 278"/>
                <a:gd name="T3" fmla="*/ 67 h 67"/>
                <a:gd name="T4" fmla="*/ 278 w 278"/>
                <a:gd name="T5" fmla="*/ 52 h 67"/>
                <a:gd name="T6" fmla="*/ 246 w 278"/>
                <a:gd name="T7" fmla="*/ 0 h 67"/>
                <a:gd name="T8" fmla="*/ 196 w 278"/>
                <a:gd name="T9" fmla="*/ 21 h 67"/>
                <a:gd name="T10" fmla="*/ 52 w 278"/>
                <a:gd name="T11" fmla="*/ 0 h 67"/>
                <a:gd name="T12" fmla="*/ 0 w 278"/>
                <a:gd name="T13" fmla="*/ 42 h 67"/>
                <a:gd name="T14" fmla="*/ 0 w 278"/>
                <a:gd name="T15" fmla="*/ 42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8"/>
                <a:gd name="T25" fmla="*/ 0 h 67"/>
                <a:gd name="T26" fmla="*/ 278 w 278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8" h="67">
                  <a:moveTo>
                    <a:pt x="0" y="42"/>
                  </a:moveTo>
                  <a:lnTo>
                    <a:pt x="257" y="67"/>
                  </a:lnTo>
                  <a:lnTo>
                    <a:pt x="278" y="52"/>
                  </a:lnTo>
                  <a:lnTo>
                    <a:pt x="246" y="0"/>
                  </a:lnTo>
                  <a:lnTo>
                    <a:pt x="196" y="21"/>
                  </a:lnTo>
                  <a:lnTo>
                    <a:pt x="52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6" name="Freeform 144">
              <a:extLst>
                <a:ext uri="{FF2B5EF4-FFF2-40B4-BE49-F238E27FC236}">
                  <a16:creationId xmlns:a16="http://schemas.microsoft.com/office/drawing/2014/main" xmlns="" id="{B9116EC7-4A8E-4789-A54D-8E8AEFD6F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811"/>
              <a:ext cx="25" cy="116"/>
            </a:xfrm>
            <a:custGeom>
              <a:avLst/>
              <a:gdLst>
                <a:gd name="T0" fmla="*/ 0 w 49"/>
                <a:gd name="T1" fmla="*/ 42 h 232"/>
                <a:gd name="T2" fmla="*/ 0 w 49"/>
                <a:gd name="T3" fmla="*/ 232 h 232"/>
                <a:gd name="T4" fmla="*/ 49 w 49"/>
                <a:gd name="T5" fmla="*/ 0 h 232"/>
                <a:gd name="T6" fmla="*/ 0 w 49"/>
                <a:gd name="T7" fmla="*/ 42 h 232"/>
                <a:gd name="T8" fmla="*/ 0 w 49"/>
                <a:gd name="T9" fmla="*/ 42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32"/>
                <a:gd name="T17" fmla="*/ 49 w 49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32">
                  <a:moveTo>
                    <a:pt x="0" y="42"/>
                  </a:moveTo>
                  <a:lnTo>
                    <a:pt x="0" y="232"/>
                  </a:lnTo>
                  <a:lnTo>
                    <a:pt x="49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7" name="Freeform 147">
              <a:extLst>
                <a:ext uri="{FF2B5EF4-FFF2-40B4-BE49-F238E27FC236}">
                  <a16:creationId xmlns:a16="http://schemas.microsoft.com/office/drawing/2014/main" xmlns="" id="{370ED8B8-18C8-4D10-9189-330065BA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2948"/>
              <a:ext cx="114" cy="107"/>
            </a:xfrm>
            <a:custGeom>
              <a:avLst/>
              <a:gdLst>
                <a:gd name="T0" fmla="*/ 28 w 228"/>
                <a:gd name="T1" fmla="*/ 8 h 215"/>
                <a:gd name="T2" fmla="*/ 0 w 228"/>
                <a:gd name="T3" fmla="*/ 215 h 215"/>
                <a:gd name="T4" fmla="*/ 228 w 228"/>
                <a:gd name="T5" fmla="*/ 215 h 215"/>
                <a:gd name="T6" fmla="*/ 194 w 228"/>
                <a:gd name="T7" fmla="*/ 0 h 215"/>
                <a:gd name="T8" fmla="*/ 28 w 228"/>
                <a:gd name="T9" fmla="*/ 8 h 215"/>
                <a:gd name="T10" fmla="*/ 28 w 228"/>
                <a:gd name="T11" fmla="*/ 8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"/>
                <a:gd name="T19" fmla="*/ 0 h 215"/>
                <a:gd name="T20" fmla="*/ 228 w 228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" h="215">
                  <a:moveTo>
                    <a:pt x="28" y="8"/>
                  </a:moveTo>
                  <a:lnTo>
                    <a:pt x="0" y="215"/>
                  </a:lnTo>
                  <a:lnTo>
                    <a:pt x="228" y="215"/>
                  </a:lnTo>
                  <a:lnTo>
                    <a:pt x="194" y="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8" name="Freeform 148">
              <a:extLst>
                <a:ext uri="{FF2B5EF4-FFF2-40B4-BE49-F238E27FC236}">
                  <a16:creationId xmlns:a16="http://schemas.microsoft.com/office/drawing/2014/main" xmlns="" id="{EC716084-1CC5-441F-9BAE-178014DDD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2948"/>
              <a:ext cx="44" cy="107"/>
            </a:xfrm>
            <a:custGeom>
              <a:avLst/>
              <a:gdLst>
                <a:gd name="T0" fmla="*/ 0 w 87"/>
                <a:gd name="T1" fmla="*/ 19 h 215"/>
                <a:gd name="T2" fmla="*/ 21 w 87"/>
                <a:gd name="T3" fmla="*/ 215 h 215"/>
                <a:gd name="T4" fmla="*/ 87 w 87"/>
                <a:gd name="T5" fmla="*/ 0 h 215"/>
                <a:gd name="T6" fmla="*/ 0 w 87"/>
                <a:gd name="T7" fmla="*/ 19 h 215"/>
                <a:gd name="T8" fmla="*/ 0 w 87"/>
                <a:gd name="T9" fmla="*/ 19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15"/>
                <a:gd name="T17" fmla="*/ 87 w 87"/>
                <a:gd name="T18" fmla="*/ 215 h 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15">
                  <a:moveTo>
                    <a:pt x="0" y="19"/>
                  </a:moveTo>
                  <a:lnTo>
                    <a:pt x="21" y="215"/>
                  </a:lnTo>
                  <a:lnTo>
                    <a:pt x="87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9" name="Freeform 149">
              <a:extLst>
                <a:ext uri="{FF2B5EF4-FFF2-40B4-BE49-F238E27FC236}">
                  <a16:creationId xmlns:a16="http://schemas.microsoft.com/office/drawing/2014/main" xmlns="" id="{166430B2-3C51-492E-B27E-9D25D61DD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2941"/>
              <a:ext cx="80" cy="70"/>
            </a:xfrm>
            <a:custGeom>
              <a:avLst/>
              <a:gdLst>
                <a:gd name="T0" fmla="*/ 6 w 160"/>
                <a:gd name="T1" fmla="*/ 0 h 141"/>
                <a:gd name="T2" fmla="*/ 0 w 160"/>
                <a:gd name="T3" fmla="*/ 141 h 141"/>
                <a:gd name="T4" fmla="*/ 160 w 160"/>
                <a:gd name="T5" fmla="*/ 6 h 141"/>
                <a:gd name="T6" fmla="*/ 6 w 160"/>
                <a:gd name="T7" fmla="*/ 0 h 141"/>
                <a:gd name="T8" fmla="*/ 6 w 160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141"/>
                <a:gd name="T17" fmla="*/ 160 w 160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141">
                  <a:moveTo>
                    <a:pt x="6" y="0"/>
                  </a:moveTo>
                  <a:lnTo>
                    <a:pt x="0" y="141"/>
                  </a:lnTo>
                  <a:lnTo>
                    <a:pt x="16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60" name="Freeform 150">
              <a:extLst>
                <a:ext uri="{FF2B5EF4-FFF2-40B4-BE49-F238E27FC236}">
                  <a16:creationId xmlns:a16="http://schemas.microsoft.com/office/drawing/2014/main" xmlns="" id="{EC0C1A1E-1DAD-42DF-A263-385077995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2121"/>
              <a:ext cx="280" cy="495"/>
            </a:xfrm>
            <a:custGeom>
              <a:avLst/>
              <a:gdLst>
                <a:gd name="T0" fmla="*/ 0 w 561"/>
                <a:gd name="T1" fmla="*/ 0 h 991"/>
                <a:gd name="T2" fmla="*/ 300 w 561"/>
                <a:gd name="T3" fmla="*/ 510 h 991"/>
                <a:gd name="T4" fmla="*/ 561 w 561"/>
                <a:gd name="T5" fmla="*/ 991 h 991"/>
                <a:gd name="T6" fmla="*/ 414 w 561"/>
                <a:gd name="T7" fmla="*/ 643 h 991"/>
                <a:gd name="T8" fmla="*/ 462 w 561"/>
                <a:gd name="T9" fmla="*/ 401 h 991"/>
                <a:gd name="T10" fmla="*/ 441 w 561"/>
                <a:gd name="T11" fmla="*/ 114 h 991"/>
                <a:gd name="T12" fmla="*/ 414 w 561"/>
                <a:gd name="T13" fmla="*/ 361 h 991"/>
                <a:gd name="T14" fmla="*/ 361 w 561"/>
                <a:gd name="T15" fmla="*/ 428 h 991"/>
                <a:gd name="T16" fmla="*/ 308 w 561"/>
                <a:gd name="T17" fmla="*/ 454 h 991"/>
                <a:gd name="T18" fmla="*/ 274 w 561"/>
                <a:gd name="T19" fmla="*/ 409 h 991"/>
                <a:gd name="T20" fmla="*/ 340 w 561"/>
                <a:gd name="T21" fmla="*/ 375 h 991"/>
                <a:gd name="T22" fmla="*/ 380 w 561"/>
                <a:gd name="T23" fmla="*/ 295 h 991"/>
                <a:gd name="T24" fmla="*/ 388 w 561"/>
                <a:gd name="T25" fmla="*/ 181 h 991"/>
                <a:gd name="T26" fmla="*/ 367 w 561"/>
                <a:gd name="T27" fmla="*/ 40 h 991"/>
                <a:gd name="T28" fmla="*/ 361 w 561"/>
                <a:gd name="T29" fmla="*/ 154 h 991"/>
                <a:gd name="T30" fmla="*/ 268 w 561"/>
                <a:gd name="T31" fmla="*/ 175 h 991"/>
                <a:gd name="T32" fmla="*/ 140 w 561"/>
                <a:gd name="T33" fmla="*/ 175 h 991"/>
                <a:gd name="T34" fmla="*/ 0 w 561"/>
                <a:gd name="T35" fmla="*/ 0 h 991"/>
                <a:gd name="T36" fmla="*/ 0 w 561"/>
                <a:gd name="T37" fmla="*/ 0 h 9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1"/>
                <a:gd name="T58" fmla="*/ 0 h 991"/>
                <a:gd name="T59" fmla="*/ 561 w 561"/>
                <a:gd name="T60" fmla="*/ 991 h 9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1" h="991">
                  <a:moveTo>
                    <a:pt x="0" y="0"/>
                  </a:moveTo>
                  <a:lnTo>
                    <a:pt x="300" y="510"/>
                  </a:lnTo>
                  <a:lnTo>
                    <a:pt x="561" y="991"/>
                  </a:lnTo>
                  <a:lnTo>
                    <a:pt x="414" y="643"/>
                  </a:lnTo>
                  <a:lnTo>
                    <a:pt x="462" y="401"/>
                  </a:lnTo>
                  <a:lnTo>
                    <a:pt x="441" y="114"/>
                  </a:lnTo>
                  <a:lnTo>
                    <a:pt x="414" y="361"/>
                  </a:lnTo>
                  <a:lnTo>
                    <a:pt x="361" y="428"/>
                  </a:lnTo>
                  <a:lnTo>
                    <a:pt x="308" y="454"/>
                  </a:lnTo>
                  <a:lnTo>
                    <a:pt x="274" y="409"/>
                  </a:lnTo>
                  <a:lnTo>
                    <a:pt x="340" y="375"/>
                  </a:lnTo>
                  <a:lnTo>
                    <a:pt x="380" y="295"/>
                  </a:lnTo>
                  <a:lnTo>
                    <a:pt x="388" y="181"/>
                  </a:lnTo>
                  <a:lnTo>
                    <a:pt x="367" y="40"/>
                  </a:lnTo>
                  <a:lnTo>
                    <a:pt x="361" y="154"/>
                  </a:lnTo>
                  <a:lnTo>
                    <a:pt x="268" y="175"/>
                  </a:lnTo>
                  <a:lnTo>
                    <a:pt x="140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sp>
        <p:nvSpPr>
          <p:cNvPr id="114" name="AutoShape 155">
            <a:extLst>
              <a:ext uri="{FF2B5EF4-FFF2-40B4-BE49-F238E27FC236}">
                <a16:creationId xmlns:a16="http://schemas.microsoft.com/office/drawing/2014/main" xmlns="" id="{E078D630-BA53-4CA9-92EE-B17A94E196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8600" y="304800"/>
            <a:ext cx="6248400" cy="2133600"/>
          </a:xfrm>
          <a:prstGeom prst="wedgeRoundRectCallout">
            <a:avLst>
              <a:gd name="adj1" fmla="val -35218"/>
              <a:gd name="adj2" fmla="val 99255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>
                <a:latin typeface="Arial Narrow" pitchFamily="34" charset="0"/>
              </a:rPr>
              <a:t>Kos adalah kas atau ekuivalen kas yang dikorbankan untuk memperoleh barang dan jasa yang diharapkan bermanfaat bagi organisasi baik sekarang maupun di masa mendatang</a:t>
            </a:r>
          </a:p>
        </p:txBody>
      </p:sp>
      <p:sp>
        <p:nvSpPr>
          <p:cNvPr id="113" name="Slide Number Placeholder 1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8231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>
            <a:extLst>
              <a:ext uri="{FF2B5EF4-FFF2-40B4-BE49-F238E27FC236}">
                <a16:creationId xmlns:a16="http://schemas.microsoft.com/office/drawing/2014/main" xmlns="" id="{D9758669-E649-41AD-B07E-668065072D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762001"/>
            <a:ext cx="46101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ID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Mixed Costs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xmlns="" id="{260F0B9F-0256-4FAA-99DE-B82428AB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95600"/>
            <a:ext cx="3657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>
                <a:solidFill>
                  <a:srgbClr val="A50021"/>
                </a:solidFill>
              </a:rPr>
              <a:t>Petugas penjualan sering dibayar dengan gaji tetap  plus komisi penjualan.</a:t>
            </a:r>
          </a:p>
        </p:txBody>
      </p:sp>
      <p:grpSp>
        <p:nvGrpSpPr>
          <p:cNvPr id="39940" name="Group 4">
            <a:extLst>
              <a:ext uri="{FF2B5EF4-FFF2-40B4-BE49-F238E27FC236}">
                <a16:creationId xmlns:a16="http://schemas.microsoft.com/office/drawing/2014/main" xmlns="" id="{A872BCEF-59BB-4316-9809-5AD9911B3A67}"/>
              </a:ext>
            </a:extLst>
          </p:cNvPr>
          <p:cNvGrpSpPr>
            <a:grpSpLocks/>
          </p:cNvGrpSpPr>
          <p:nvPr/>
        </p:nvGrpSpPr>
        <p:grpSpPr bwMode="auto">
          <a:xfrm>
            <a:off x="6248401" y="2133600"/>
            <a:ext cx="3597275" cy="3409950"/>
            <a:chOff x="2976" y="1344"/>
            <a:chExt cx="2266" cy="2148"/>
          </a:xfrm>
        </p:grpSpPr>
        <p:sp>
          <p:nvSpPr>
            <p:cNvPr id="39941" name="Freeform 5">
              <a:extLst>
                <a:ext uri="{FF2B5EF4-FFF2-40B4-BE49-F238E27FC236}">
                  <a16:creationId xmlns:a16="http://schemas.microsoft.com/office/drawing/2014/main" xmlns="" id="{26ABA38A-0865-4B18-98FB-3447C8582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1781"/>
              <a:ext cx="1303" cy="1711"/>
            </a:xfrm>
            <a:custGeom>
              <a:avLst/>
              <a:gdLst>
                <a:gd name="T0" fmla="*/ 316 w 2607"/>
                <a:gd name="T1" fmla="*/ 3422 h 3422"/>
                <a:gd name="T2" fmla="*/ 1455 w 2607"/>
                <a:gd name="T3" fmla="*/ 3422 h 3422"/>
                <a:gd name="T4" fmla="*/ 1508 w 2607"/>
                <a:gd name="T5" fmla="*/ 2838 h 3422"/>
                <a:gd name="T6" fmla="*/ 1563 w 2607"/>
                <a:gd name="T7" fmla="*/ 2838 h 3422"/>
                <a:gd name="T8" fmla="*/ 1713 w 2607"/>
                <a:gd name="T9" fmla="*/ 2578 h 3422"/>
                <a:gd name="T10" fmla="*/ 1763 w 2607"/>
                <a:gd name="T11" fmla="*/ 2310 h 3422"/>
                <a:gd name="T12" fmla="*/ 1477 w 2607"/>
                <a:gd name="T13" fmla="*/ 2200 h 3422"/>
                <a:gd name="T14" fmla="*/ 1390 w 2607"/>
                <a:gd name="T15" fmla="*/ 1669 h 3422"/>
                <a:gd name="T16" fmla="*/ 2607 w 2607"/>
                <a:gd name="T17" fmla="*/ 1590 h 3422"/>
                <a:gd name="T18" fmla="*/ 2479 w 2607"/>
                <a:gd name="T19" fmla="*/ 1162 h 3422"/>
                <a:gd name="T20" fmla="*/ 1525 w 2607"/>
                <a:gd name="T21" fmla="*/ 1217 h 3422"/>
                <a:gd name="T22" fmla="*/ 1217 w 2607"/>
                <a:gd name="T23" fmla="*/ 981 h 3422"/>
                <a:gd name="T24" fmla="*/ 546 w 2607"/>
                <a:gd name="T25" fmla="*/ 0 h 3422"/>
                <a:gd name="T26" fmla="*/ 426 w 2607"/>
                <a:gd name="T27" fmla="*/ 71 h 3422"/>
                <a:gd name="T28" fmla="*/ 371 w 2607"/>
                <a:gd name="T29" fmla="*/ 246 h 3422"/>
                <a:gd name="T30" fmla="*/ 0 w 2607"/>
                <a:gd name="T31" fmla="*/ 704 h 3422"/>
                <a:gd name="T32" fmla="*/ 0 w 2607"/>
                <a:gd name="T33" fmla="*/ 1384 h 3422"/>
                <a:gd name="T34" fmla="*/ 158 w 2607"/>
                <a:gd name="T35" fmla="*/ 2475 h 3422"/>
                <a:gd name="T36" fmla="*/ 78 w 2607"/>
                <a:gd name="T37" fmla="*/ 3274 h 3422"/>
                <a:gd name="T38" fmla="*/ 308 w 2607"/>
                <a:gd name="T39" fmla="*/ 3291 h 3422"/>
                <a:gd name="T40" fmla="*/ 316 w 2607"/>
                <a:gd name="T41" fmla="*/ 3422 h 3422"/>
                <a:gd name="T42" fmla="*/ 316 w 2607"/>
                <a:gd name="T43" fmla="*/ 3422 h 34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07"/>
                <a:gd name="T67" fmla="*/ 0 h 3422"/>
                <a:gd name="T68" fmla="*/ 2607 w 2607"/>
                <a:gd name="T69" fmla="*/ 3422 h 34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07" h="3422">
                  <a:moveTo>
                    <a:pt x="316" y="3422"/>
                  </a:moveTo>
                  <a:lnTo>
                    <a:pt x="1455" y="3422"/>
                  </a:lnTo>
                  <a:lnTo>
                    <a:pt x="1508" y="2838"/>
                  </a:lnTo>
                  <a:lnTo>
                    <a:pt x="1563" y="2838"/>
                  </a:lnTo>
                  <a:lnTo>
                    <a:pt x="1713" y="2578"/>
                  </a:lnTo>
                  <a:lnTo>
                    <a:pt x="1763" y="2310"/>
                  </a:lnTo>
                  <a:lnTo>
                    <a:pt x="1477" y="2200"/>
                  </a:lnTo>
                  <a:lnTo>
                    <a:pt x="1390" y="1669"/>
                  </a:lnTo>
                  <a:lnTo>
                    <a:pt x="2607" y="1590"/>
                  </a:lnTo>
                  <a:lnTo>
                    <a:pt x="2479" y="1162"/>
                  </a:lnTo>
                  <a:lnTo>
                    <a:pt x="1525" y="1217"/>
                  </a:lnTo>
                  <a:lnTo>
                    <a:pt x="1217" y="981"/>
                  </a:lnTo>
                  <a:lnTo>
                    <a:pt x="546" y="0"/>
                  </a:lnTo>
                  <a:lnTo>
                    <a:pt x="426" y="71"/>
                  </a:lnTo>
                  <a:lnTo>
                    <a:pt x="371" y="246"/>
                  </a:lnTo>
                  <a:lnTo>
                    <a:pt x="0" y="704"/>
                  </a:lnTo>
                  <a:lnTo>
                    <a:pt x="0" y="1384"/>
                  </a:lnTo>
                  <a:lnTo>
                    <a:pt x="158" y="2475"/>
                  </a:lnTo>
                  <a:lnTo>
                    <a:pt x="78" y="3274"/>
                  </a:lnTo>
                  <a:lnTo>
                    <a:pt x="308" y="3291"/>
                  </a:lnTo>
                  <a:lnTo>
                    <a:pt x="316" y="3422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42" name="Freeform 6">
              <a:extLst>
                <a:ext uri="{FF2B5EF4-FFF2-40B4-BE49-F238E27FC236}">
                  <a16:creationId xmlns:a16="http://schemas.microsoft.com/office/drawing/2014/main" xmlns="" id="{D52E6ED2-FF48-431B-A510-40C43BE6D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1791"/>
              <a:ext cx="281" cy="458"/>
            </a:xfrm>
            <a:custGeom>
              <a:avLst/>
              <a:gdLst>
                <a:gd name="T0" fmla="*/ 36 w 563"/>
                <a:gd name="T1" fmla="*/ 0 h 916"/>
                <a:gd name="T2" fmla="*/ 0 w 563"/>
                <a:gd name="T3" fmla="*/ 26 h 916"/>
                <a:gd name="T4" fmla="*/ 23 w 563"/>
                <a:gd name="T5" fmla="*/ 91 h 916"/>
                <a:gd name="T6" fmla="*/ 353 w 563"/>
                <a:gd name="T7" fmla="*/ 562 h 916"/>
                <a:gd name="T8" fmla="*/ 563 w 563"/>
                <a:gd name="T9" fmla="*/ 916 h 916"/>
                <a:gd name="T10" fmla="*/ 536 w 563"/>
                <a:gd name="T11" fmla="*/ 663 h 916"/>
                <a:gd name="T12" fmla="*/ 439 w 563"/>
                <a:gd name="T13" fmla="*/ 391 h 916"/>
                <a:gd name="T14" fmla="*/ 36 w 563"/>
                <a:gd name="T15" fmla="*/ 0 h 916"/>
                <a:gd name="T16" fmla="*/ 36 w 563"/>
                <a:gd name="T17" fmla="*/ 0 h 9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3"/>
                <a:gd name="T28" fmla="*/ 0 h 916"/>
                <a:gd name="T29" fmla="*/ 563 w 563"/>
                <a:gd name="T30" fmla="*/ 916 h 9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3" h="916">
                  <a:moveTo>
                    <a:pt x="36" y="0"/>
                  </a:moveTo>
                  <a:lnTo>
                    <a:pt x="0" y="26"/>
                  </a:lnTo>
                  <a:lnTo>
                    <a:pt x="23" y="91"/>
                  </a:lnTo>
                  <a:lnTo>
                    <a:pt x="353" y="562"/>
                  </a:lnTo>
                  <a:lnTo>
                    <a:pt x="563" y="916"/>
                  </a:lnTo>
                  <a:lnTo>
                    <a:pt x="536" y="663"/>
                  </a:lnTo>
                  <a:lnTo>
                    <a:pt x="439" y="39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2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43" name="Freeform 7">
              <a:extLst>
                <a:ext uri="{FF2B5EF4-FFF2-40B4-BE49-F238E27FC236}">
                  <a16:creationId xmlns:a16="http://schemas.microsoft.com/office/drawing/2014/main" xmlns="" id="{2F6D46CF-1E5B-4F54-8662-461FBE65C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2002"/>
              <a:ext cx="217" cy="526"/>
            </a:xfrm>
            <a:custGeom>
              <a:avLst/>
              <a:gdLst>
                <a:gd name="T0" fmla="*/ 45 w 433"/>
                <a:gd name="T1" fmla="*/ 0 h 1054"/>
                <a:gd name="T2" fmla="*/ 0 w 433"/>
                <a:gd name="T3" fmla="*/ 156 h 1054"/>
                <a:gd name="T4" fmla="*/ 112 w 433"/>
                <a:gd name="T5" fmla="*/ 242 h 1054"/>
                <a:gd name="T6" fmla="*/ 112 w 433"/>
                <a:gd name="T7" fmla="*/ 453 h 1054"/>
                <a:gd name="T8" fmla="*/ 213 w 433"/>
                <a:gd name="T9" fmla="*/ 609 h 1054"/>
                <a:gd name="T10" fmla="*/ 433 w 433"/>
                <a:gd name="T11" fmla="*/ 1054 h 1054"/>
                <a:gd name="T12" fmla="*/ 403 w 433"/>
                <a:gd name="T13" fmla="*/ 795 h 1054"/>
                <a:gd name="T14" fmla="*/ 232 w 433"/>
                <a:gd name="T15" fmla="*/ 394 h 1054"/>
                <a:gd name="T16" fmla="*/ 85 w 433"/>
                <a:gd name="T17" fmla="*/ 183 h 1054"/>
                <a:gd name="T18" fmla="*/ 45 w 433"/>
                <a:gd name="T19" fmla="*/ 0 h 1054"/>
                <a:gd name="T20" fmla="*/ 45 w 433"/>
                <a:gd name="T21" fmla="*/ 0 h 10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3"/>
                <a:gd name="T34" fmla="*/ 0 h 1054"/>
                <a:gd name="T35" fmla="*/ 433 w 433"/>
                <a:gd name="T36" fmla="*/ 1054 h 10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3" h="1054">
                  <a:moveTo>
                    <a:pt x="45" y="0"/>
                  </a:moveTo>
                  <a:lnTo>
                    <a:pt x="0" y="156"/>
                  </a:lnTo>
                  <a:lnTo>
                    <a:pt x="112" y="242"/>
                  </a:lnTo>
                  <a:lnTo>
                    <a:pt x="112" y="453"/>
                  </a:lnTo>
                  <a:lnTo>
                    <a:pt x="213" y="609"/>
                  </a:lnTo>
                  <a:lnTo>
                    <a:pt x="433" y="1054"/>
                  </a:lnTo>
                  <a:lnTo>
                    <a:pt x="403" y="795"/>
                  </a:lnTo>
                  <a:lnTo>
                    <a:pt x="232" y="394"/>
                  </a:lnTo>
                  <a:lnTo>
                    <a:pt x="85" y="18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44" name="Freeform 8">
              <a:extLst>
                <a:ext uri="{FF2B5EF4-FFF2-40B4-BE49-F238E27FC236}">
                  <a16:creationId xmlns:a16="http://schemas.microsoft.com/office/drawing/2014/main" xmlns="" id="{CA72D8AF-1747-43E0-B67D-3A5D06CE4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2099"/>
              <a:ext cx="1183" cy="1393"/>
            </a:xfrm>
            <a:custGeom>
              <a:avLst/>
              <a:gdLst>
                <a:gd name="T0" fmla="*/ 0 w 2365"/>
                <a:gd name="T1" fmla="*/ 1525 h 2787"/>
                <a:gd name="T2" fmla="*/ 374 w 2365"/>
                <a:gd name="T3" fmla="*/ 1386 h 2787"/>
                <a:gd name="T4" fmla="*/ 542 w 2365"/>
                <a:gd name="T5" fmla="*/ 837 h 2787"/>
                <a:gd name="T6" fmla="*/ 593 w 2365"/>
                <a:gd name="T7" fmla="*/ 563 h 2787"/>
                <a:gd name="T8" fmla="*/ 838 w 2365"/>
                <a:gd name="T9" fmla="*/ 278 h 2787"/>
                <a:gd name="T10" fmla="*/ 1032 w 2365"/>
                <a:gd name="T11" fmla="*/ 179 h 2787"/>
                <a:gd name="T12" fmla="*/ 1604 w 2365"/>
                <a:gd name="T13" fmla="*/ 0 h 2787"/>
                <a:gd name="T14" fmla="*/ 1735 w 2365"/>
                <a:gd name="T15" fmla="*/ 128 h 2787"/>
                <a:gd name="T16" fmla="*/ 2080 w 2365"/>
                <a:gd name="T17" fmla="*/ 333 h 2787"/>
                <a:gd name="T18" fmla="*/ 2300 w 2365"/>
                <a:gd name="T19" fmla="*/ 896 h 2787"/>
                <a:gd name="T20" fmla="*/ 2365 w 2365"/>
                <a:gd name="T21" fmla="*/ 1833 h 2787"/>
                <a:gd name="T22" fmla="*/ 2142 w 2365"/>
                <a:gd name="T23" fmla="*/ 2787 h 2787"/>
                <a:gd name="T24" fmla="*/ 608 w 2365"/>
                <a:gd name="T25" fmla="*/ 2787 h 2787"/>
                <a:gd name="T26" fmla="*/ 557 w 2365"/>
                <a:gd name="T27" fmla="*/ 2198 h 2787"/>
                <a:gd name="T28" fmla="*/ 557 w 2365"/>
                <a:gd name="T29" fmla="*/ 1770 h 2787"/>
                <a:gd name="T30" fmla="*/ 66 w 2365"/>
                <a:gd name="T31" fmla="*/ 1806 h 2787"/>
                <a:gd name="T32" fmla="*/ 0 w 2365"/>
                <a:gd name="T33" fmla="*/ 1525 h 2787"/>
                <a:gd name="T34" fmla="*/ 0 w 2365"/>
                <a:gd name="T35" fmla="*/ 1525 h 27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65"/>
                <a:gd name="T55" fmla="*/ 0 h 2787"/>
                <a:gd name="T56" fmla="*/ 2365 w 2365"/>
                <a:gd name="T57" fmla="*/ 2787 h 27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65" h="2787">
                  <a:moveTo>
                    <a:pt x="0" y="1525"/>
                  </a:moveTo>
                  <a:lnTo>
                    <a:pt x="374" y="1386"/>
                  </a:lnTo>
                  <a:lnTo>
                    <a:pt x="542" y="837"/>
                  </a:lnTo>
                  <a:lnTo>
                    <a:pt x="593" y="563"/>
                  </a:lnTo>
                  <a:lnTo>
                    <a:pt x="838" y="278"/>
                  </a:lnTo>
                  <a:lnTo>
                    <a:pt x="1032" y="179"/>
                  </a:lnTo>
                  <a:lnTo>
                    <a:pt x="1604" y="0"/>
                  </a:lnTo>
                  <a:lnTo>
                    <a:pt x="1735" y="128"/>
                  </a:lnTo>
                  <a:lnTo>
                    <a:pt x="2080" y="333"/>
                  </a:lnTo>
                  <a:lnTo>
                    <a:pt x="2300" y="896"/>
                  </a:lnTo>
                  <a:lnTo>
                    <a:pt x="2365" y="1833"/>
                  </a:lnTo>
                  <a:lnTo>
                    <a:pt x="2142" y="2787"/>
                  </a:lnTo>
                  <a:lnTo>
                    <a:pt x="608" y="2787"/>
                  </a:lnTo>
                  <a:lnTo>
                    <a:pt x="557" y="2198"/>
                  </a:lnTo>
                  <a:lnTo>
                    <a:pt x="557" y="1770"/>
                  </a:lnTo>
                  <a:lnTo>
                    <a:pt x="66" y="1806"/>
                  </a:lnTo>
                  <a:lnTo>
                    <a:pt x="0" y="1525"/>
                  </a:lnTo>
                  <a:close/>
                </a:path>
              </a:pathLst>
            </a:custGeom>
            <a:solidFill>
              <a:srgbClr val="00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45" name="Freeform 9">
              <a:extLst>
                <a:ext uri="{FF2B5EF4-FFF2-40B4-BE49-F238E27FC236}">
                  <a16:creationId xmlns:a16="http://schemas.microsoft.com/office/drawing/2014/main" xmlns="" id="{43C33CCA-E87A-4B70-92AF-C550D3926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2085"/>
              <a:ext cx="483" cy="867"/>
            </a:xfrm>
            <a:custGeom>
              <a:avLst/>
              <a:gdLst>
                <a:gd name="T0" fmla="*/ 409 w 966"/>
                <a:gd name="T1" fmla="*/ 213 h 1733"/>
                <a:gd name="T2" fmla="*/ 255 w 966"/>
                <a:gd name="T3" fmla="*/ 545 h 1733"/>
                <a:gd name="T4" fmla="*/ 0 w 966"/>
                <a:gd name="T5" fmla="*/ 1262 h 1733"/>
                <a:gd name="T6" fmla="*/ 18 w 966"/>
                <a:gd name="T7" fmla="*/ 1572 h 1733"/>
                <a:gd name="T8" fmla="*/ 50 w 966"/>
                <a:gd name="T9" fmla="*/ 1733 h 1733"/>
                <a:gd name="T10" fmla="*/ 350 w 966"/>
                <a:gd name="T11" fmla="*/ 1060 h 1733"/>
                <a:gd name="T12" fmla="*/ 966 w 966"/>
                <a:gd name="T13" fmla="*/ 161 h 1733"/>
                <a:gd name="T14" fmla="*/ 951 w 966"/>
                <a:gd name="T15" fmla="*/ 0 h 1733"/>
                <a:gd name="T16" fmla="*/ 409 w 966"/>
                <a:gd name="T17" fmla="*/ 213 h 1733"/>
                <a:gd name="T18" fmla="*/ 409 w 966"/>
                <a:gd name="T19" fmla="*/ 213 h 17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6"/>
                <a:gd name="T31" fmla="*/ 0 h 1733"/>
                <a:gd name="T32" fmla="*/ 966 w 966"/>
                <a:gd name="T33" fmla="*/ 1733 h 17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6" h="1733">
                  <a:moveTo>
                    <a:pt x="409" y="213"/>
                  </a:moveTo>
                  <a:lnTo>
                    <a:pt x="255" y="545"/>
                  </a:lnTo>
                  <a:lnTo>
                    <a:pt x="0" y="1262"/>
                  </a:lnTo>
                  <a:lnTo>
                    <a:pt x="18" y="1572"/>
                  </a:lnTo>
                  <a:lnTo>
                    <a:pt x="50" y="1733"/>
                  </a:lnTo>
                  <a:lnTo>
                    <a:pt x="350" y="1060"/>
                  </a:lnTo>
                  <a:lnTo>
                    <a:pt x="966" y="161"/>
                  </a:lnTo>
                  <a:lnTo>
                    <a:pt x="951" y="0"/>
                  </a:lnTo>
                  <a:lnTo>
                    <a:pt x="409" y="213"/>
                  </a:lnTo>
                  <a:close/>
                </a:path>
              </a:pathLst>
            </a:custGeom>
            <a:solidFill>
              <a:srgbClr val="D1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46" name="Freeform 10">
              <a:extLst>
                <a:ext uri="{FF2B5EF4-FFF2-40B4-BE49-F238E27FC236}">
                  <a16:creationId xmlns:a16="http://schemas.microsoft.com/office/drawing/2014/main" xmlns="" id="{0D1991C6-AABE-49D2-B4F7-99638063F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2236"/>
              <a:ext cx="253" cy="764"/>
            </a:xfrm>
            <a:custGeom>
              <a:avLst/>
              <a:gdLst>
                <a:gd name="T0" fmla="*/ 384 w 505"/>
                <a:gd name="T1" fmla="*/ 19 h 1528"/>
                <a:gd name="T2" fmla="*/ 355 w 505"/>
                <a:gd name="T3" fmla="*/ 179 h 1528"/>
                <a:gd name="T4" fmla="*/ 205 w 505"/>
                <a:gd name="T5" fmla="*/ 523 h 1528"/>
                <a:gd name="T6" fmla="*/ 0 w 505"/>
                <a:gd name="T7" fmla="*/ 1317 h 1528"/>
                <a:gd name="T8" fmla="*/ 26 w 505"/>
                <a:gd name="T9" fmla="*/ 1528 h 1528"/>
                <a:gd name="T10" fmla="*/ 407 w 505"/>
                <a:gd name="T11" fmla="*/ 289 h 1528"/>
                <a:gd name="T12" fmla="*/ 407 w 505"/>
                <a:gd name="T13" fmla="*/ 165 h 1528"/>
                <a:gd name="T14" fmla="*/ 505 w 505"/>
                <a:gd name="T15" fmla="*/ 48 h 1528"/>
                <a:gd name="T16" fmla="*/ 458 w 505"/>
                <a:gd name="T17" fmla="*/ 0 h 1528"/>
                <a:gd name="T18" fmla="*/ 384 w 505"/>
                <a:gd name="T19" fmla="*/ 19 h 1528"/>
                <a:gd name="T20" fmla="*/ 384 w 505"/>
                <a:gd name="T21" fmla="*/ 19 h 15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5"/>
                <a:gd name="T34" fmla="*/ 0 h 1528"/>
                <a:gd name="T35" fmla="*/ 505 w 505"/>
                <a:gd name="T36" fmla="*/ 1528 h 15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5" h="1528">
                  <a:moveTo>
                    <a:pt x="384" y="19"/>
                  </a:moveTo>
                  <a:lnTo>
                    <a:pt x="355" y="179"/>
                  </a:lnTo>
                  <a:lnTo>
                    <a:pt x="205" y="523"/>
                  </a:lnTo>
                  <a:lnTo>
                    <a:pt x="0" y="1317"/>
                  </a:lnTo>
                  <a:lnTo>
                    <a:pt x="26" y="1528"/>
                  </a:lnTo>
                  <a:lnTo>
                    <a:pt x="407" y="289"/>
                  </a:lnTo>
                  <a:lnTo>
                    <a:pt x="407" y="165"/>
                  </a:lnTo>
                  <a:lnTo>
                    <a:pt x="505" y="48"/>
                  </a:lnTo>
                  <a:lnTo>
                    <a:pt x="458" y="0"/>
                  </a:lnTo>
                  <a:lnTo>
                    <a:pt x="384" y="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47" name="Freeform 11">
              <a:extLst>
                <a:ext uri="{FF2B5EF4-FFF2-40B4-BE49-F238E27FC236}">
                  <a16:creationId xmlns:a16="http://schemas.microsoft.com/office/drawing/2014/main" xmlns="" id="{786D2740-FC09-4EEB-B245-EBD8BFEC2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1617"/>
              <a:ext cx="409" cy="412"/>
            </a:xfrm>
            <a:custGeom>
              <a:avLst/>
              <a:gdLst>
                <a:gd name="T0" fmla="*/ 0 w 820"/>
                <a:gd name="T1" fmla="*/ 163 h 825"/>
                <a:gd name="T2" fmla="*/ 633 w 820"/>
                <a:gd name="T3" fmla="*/ 825 h 825"/>
                <a:gd name="T4" fmla="*/ 755 w 820"/>
                <a:gd name="T5" fmla="*/ 739 h 825"/>
                <a:gd name="T6" fmla="*/ 820 w 820"/>
                <a:gd name="T7" fmla="*/ 530 h 825"/>
                <a:gd name="T8" fmla="*/ 755 w 820"/>
                <a:gd name="T9" fmla="*/ 205 h 825"/>
                <a:gd name="T10" fmla="*/ 535 w 820"/>
                <a:gd name="T11" fmla="*/ 0 h 825"/>
                <a:gd name="T12" fmla="*/ 268 w 820"/>
                <a:gd name="T13" fmla="*/ 40 h 825"/>
                <a:gd name="T14" fmla="*/ 113 w 820"/>
                <a:gd name="T15" fmla="*/ 40 h 825"/>
                <a:gd name="T16" fmla="*/ 0 w 820"/>
                <a:gd name="T17" fmla="*/ 163 h 825"/>
                <a:gd name="T18" fmla="*/ 0 w 820"/>
                <a:gd name="T19" fmla="*/ 163 h 8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0"/>
                <a:gd name="T31" fmla="*/ 0 h 825"/>
                <a:gd name="T32" fmla="*/ 820 w 820"/>
                <a:gd name="T33" fmla="*/ 825 h 8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0" h="825">
                  <a:moveTo>
                    <a:pt x="0" y="163"/>
                  </a:moveTo>
                  <a:lnTo>
                    <a:pt x="633" y="825"/>
                  </a:lnTo>
                  <a:lnTo>
                    <a:pt x="755" y="739"/>
                  </a:lnTo>
                  <a:lnTo>
                    <a:pt x="820" y="530"/>
                  </a:lnTo>
                  <a:lnTo>
                    <a:pt x="755" y="205"/>
                  </a:lnTo>
                  <a:lnTo>
                    <a:pt x="535" y="0"/>
                  </a:lnTo>
                  <a:lnTo>
                    <a:pt x="268" y="40"/>
                  </a:lnTo>
                  <a:lnTo>
                    <a:pt x="113" y="40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48" name="Freeform 12">
              <a:extLst>
                <a:ext uri="{FF2B5EF4-FFF2-40B4-BE49-F238E27FC236}">
                  <a16:creationId xmlns:a16="http://schemas.microsoft.com/office/drawing/2014/main" xmlns="" id="{2DFCE031-4BF5-4381-B33E-E6F60485F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007"/>
              <a:ext cx="58" cy="31"/>
            </a:xfrm>
            <a:custGeom>
              <a:avLst/>
              <a:gdLst>
                <a:gd name="T0" fmla="*/ 0 w 116"/>
                <a:gd name="T1" fmla="*/ 0 h 61"/>
                <a:gd name="T2" fmla="*/ 6 w 116"/>
                <a:gd name="T3" fmla="*/ 61 h 61"/>
                <a:gd name="T4" fmla="*/ 116 w 116"/>
                <a:gd name="T5" fmla="*/ 36 h 61"/>
                <a:gd name="T6" fmla="*/ 97 w 116"/>
                <a:gd name="T7" fmla="*/ 7 h 61"/>
                <a:gd name="T8" fmla="*/ 0 w 116"/>
                <a:gd name="T9" fmla="*/ 0 h 61"/>
                <a:gd name="T10" fmla="*/ 0 w 116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61"/>
                <a:gd name="T20" fmla="*/ 116 w 116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61">
                  <a:moveTo>
                    <a:pt x="0" y="0"/>
                  </a:moveTo>
                  <a:lnTo>
                    <a:pt x="6" y="61"/>
                  </a:lnTo>
                  <a:lnTo>
                    <a:pt x="116" y="36"/>
                  </a:lnTo>
                  <a:lnTo>
                    <a:pt x="9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49" name="Freeform 13">
              <a:extLst>
                <a:ext uri="{FF2B5EF4-FFF2-40B4-BE49-F238E27FC236}">
                  <a16:creationId xmlns:a16="http://schemas.microsoft.com/office/drawing/2014/main" xmlns="" id="{112851A1-8487-4370-BCB4-EC16EE502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2881"/>
              <a:ext cx="256" cy="235"/>
            </a:xfrm>
            <a:custGeom>
              <a:avLst/>
              <a:gdLst>
                <a:gd name="T0" fmla="*/ 50 w 513"/>
                <a:gd name="T1" fmla="*/ 102 h 469"/>
                <a:gd name="T2" fmla="*/ 202 w 513"/>
                <a:gd name="T3" fmla="*/ 0 h 469"/>
                <a:gd name="T4" fmla="*/ 494 w 513"/>
                <a:gd name="T5" fmla="*/ 108 h 469"/>
                <a:gd name="T6" fmla="*/ 513 w 513"/>
                <a:gd name="T7" fmla="*/ 275 h 469"/>
                <a:gd name="T8" fmla="*/ 384 w 513"/>
                <a:gd name="T9" fmla="*/ 418 h 469"/>
                <a:gd name="T10" fmla="*/ 196 w 513"/>
                <a:gd name="T11" fmla="*/ 469 h 469"/>
                <a:gd name="T12" fmla="*/ 0 w 513"/>
                <a:gd name="T13" fmla="*/ 389 h 469"/>
                <a:gd name="T14" fmla="*/ 50 w 513"/>
                <a:gd name="T15" fmla="*/ 102 h 469"/>
                <a:gd name="T16" fmla="*/ 50 w 513"/>
                <a:gd name="T17" fmla="*/ 102 h 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3"/>
                <a:gd name="T28" fmla="*/ 0 h 469"/>
                <a:gd name="T29" fmla="*/ 513 w 513"/>
                <a:gd name="T30" fmla="*/ 469 h 4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3" h="469">
                  <a:moveTo>
                    <a:pt x="50" y="102"/>
                  </a:moveTo>
                  <a:lnTo>
                    <a:pt x="202" y="0"/>
                  </a:lnTo>
                  <a:lnTo>
                    <a:pt x="494" y="108"/>
                  </a:lnTo>
                  <a:lnTo>
                    <a:pt x="513" y="275"/>
                  </a:lnTo>
                  <a:lnTo>
                    <a:pt x="384" y="418"/>
                  </a:lnTo>
                  <a:lnTo>
                    <a:pt x="196" y="469"/>
                  </a:lnTo>
                  <a:lnTo>
                    <a:pt x="0" y="389"/>
                  </a:lnTo>
                  <a:lnTo>
                    <a:pt x="50" y="102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50" name="Freeform 14">
              <a:extLst>
                <a:ext uri="{FF2B5EF4-FFF2-40B4-BE49-F238E27FC236}">
                  <a16:creationId xmlns:a16="http://schemas.microsoft.com/office/drawing/2014/main" xmlns="" id="{D3D01838-21F6-40EB-99D8-0A845D4A5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2838"/>
              <a:ext cx="190" cy="124"/>
            </a:xfrm>
            <a:custGeom>
              <a:avLst/>
              <a:gdLst>
                <a:gd name="T0" fmla="*/ 57 w 381"/>
                <a:gd name="T1" fmla="*/ 177 h 247"/>
                <a:gd name="T2" fmla="*/ 143 w 381"/>
                <a:gd name="T3" fmla="*/ 145 h 247"/>
                <a:gd name="T4" fmla="*/ 206 w 381"/>
                <a:gd name="T5" fmla="*/ 167 h 247"/>
                <a:gd name="T6" fmla="*/ 381 w 381"/>
                <a:gd name="T7" fmla="*/ 247 h 247"/>
                <a:gd name="T8" fmla="*/ 331 w 381"/>
                <a:gd name="T9" fmla="*/ 116 h 247"/>
                <a:gd name="T10" fmla="*/ 171 w 381"/>
                <a:gd name="T11" fmla="*/ 0 h 247"/>
                <a:gd name="T12" fmla="*/ 107 w 381"/>
                <a:gd name="T13" fmla="*/ 10 h 247"/>
                <a:gd name="T14" fmla="*/ 69 w 381"/>
                <a:gd name="T15" fmla="*/ 78 h 247"/>
                <a:gd name="T16" fmla="*/ 0 w 381"/>
                <a:gd name="T17" fmla="*/ 162 h 247"/>
                <a:gd name="T18" fmla="*/ 57 w 381"/>
                <a:gd name="T19" fmla="*/ 177 h 247"/>
                <a:gd name="T20" fmla="*/ 57 w 381"/>
                <a:gd name="T21" fmla="*/ 177 h 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1"/>
                <a:gd name="T34" fmla="*/ 0 h 247"/>
                <a:gd name="T35" fmla="*/ 381 w 381"/>
                <a:gd name="T36" fmla="*/ 247 h 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1" h="247">
                  <a:moveTo>
                    <a:pt x="57" y="177"/>
                  </a:moveTo>
                  <a:lnTo>
                    <a:pt x="143" y="145"/>
                  </a:lnTo>
                  <a:lnTo>
                    <a:pt x="206" y="167"/>
                  </a:lnTo>
                  <a:lnTo>
                    <a:pt x="381" y="247"/>
                  </a:lnTo>
                  <a:lnTo>
                    <a:pt x="331" y="116"/>
                  </a:lnTo>
                  <a:lnTo>
                    <a:pt x="171" y="0"/>
                  </a:lnTo>
                  <a:lnTo>
                    <a:pt x="107" y="10"/>
                  </a:lnTo>
                  <a:lnTo>
                    <a:pt x="69" y="78"/>
                  </a:lnTo>
                  <a:lnTo>
                    <a:pt x="0" y="162"/>
                  </a:lnTo>
                  <a:lnTo>
                    <a:pt x="57" y="17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51" name="Freeform 15">
              <a:extLst>
                <a:ext uri="{FF2B5EF4-FFF2-40B4-BE49-F238E27FC236}">
                  <a16:creationId xmlns:a16="http://schemas.microsoft.com/office/drawing/2014/main" xmlns="" id="{55AF1285-6B1B-467D-975E-1EBEEB4B1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1688"/>
              <a:ext cx="477" cy="522"/>
            </a:xfrm>
            <a:custGeom>
              <a:avLst/>
              <a:gdLst>
                <a:gd name="T0" fmla="*/ 237 w 954"/>
                <a:gd name="T1" fmla="*/ 21 h 1044"/>
                <a:gd name="T2" fmla="*/ 186 w 954"/>
                <a:gd name="T3" fmla="*/ 72 h 1044"/>
                <a:gd name="T4" fmla="*/ 108 w 954"/>
                <a:gd name="T5" fmla="*/ 266 h 1044"/>
                <a:gd name="T6" fmla="*/ 108 w 954"/>
                <a:gd name="T7" fmla="*/ 325 h 1044"/>
                <a:gd name="T8" fmla="*/ 0 w 954"/>
                <a:gd name="T9" fmla="*/ 523 h 1044"/>
                <a:gd name="T10" fmla="*/ 9 w 954"/>
                <a:gd name="T11" fmla="*/ 561 h 1044"/>
                <a:gd name="T12" fmla="*/ 66 w 954"/>
                <a:gd name="T13" fmla="*/ 565 h 1044"/>
                <a:gd name="T14" fmla="*/ 72 w 954"/>
                <a:gd name="T15" fmla="*/ 631 h 1044"/>
                <a:gd name="T16" fmla="*/ 186 w 954"/>
                <a:gd name="T17" fmla="*/ 650 h 1044"/>
                <a:gd name="T18" fmla="*/ 186 w 954"/>
                <a:gd name="T19" fmla="*/ 679 h 1044"/>
                <a:gd name="T20" fmla="*/ 72 w 954"/>
                <a:gd name="T21" fmla="*/ 705 h 1044"/>
                <a:gd name="T22" fmla="*/ 64 w 954"/>
                <a:gd name="T23" fmla="*/ 726 h 1044"/>
                <a:gd name="T24" fmla="*/ 93 w 954"/>
                <a:gd name="T25" fmla="*/ 764 h 1044"/>
                <a:gd name="T26" fmla="*/ 68 w 954"/>
                <a:gd name="T27" fmla="*/ 842 h 1044"/>
                <a:gd name="T28" fmla="*/ 91 w 954"/>
                <a:gd name="T29" fmla="*/ 894 h 1044"/>
                <a:gd name="T30" fmla="*/ 357 w 954"/>
                <a:gd name="T31" fmla="*/ 972 h 1044"/>
                <a:gd name="T32" fmla="*/ 502 w 954"/>
                <a:gd name="T33" fmla="*/ 1044 h 1044"/>
                <a:gd name="T34" fmla="*/ 578 w 954"/>
                <a:gd name="T35" fmla="*/ 1006 h 1044"/>
                <a:gd name="T36" fmla="*/ 922 w 954"/>
                <a:gd name="T37" fmla="*/ 755 h 1044"/>
                <a:gd name="T38" fmla="*/ 922 w 954"/>
                <a:gd name="T39" fmla="*/ 690 h 1044"/>
                <a:gd name="T40" fmla="*/ 954 w 954"/>
                <a:gd name="T41" fmla="*/ 608 h 1044"/>
                <a:gd name="T42" fmla="*/ 859 w 954"/>
                <a:gd name="T43" fmla="*/ 380 h 1044"/>
                <a:gd name="T44" fmla="*/ 760 w 954"/>
                <a:gd name="T45" fmla="*/ 325 h 1044"/>
                <a:gd name="T46" fmla="*/ 561 w 954"/>
                <a:gd name="T47" fmla="*/ 380 h 1044"/>
                <a:gd name="T48" fmla="*/ 496 w 954"/>
                <a:gd name="T49" fmla="*/ 270 h 1044"/>
                <a:gd name="T50" fmla="*/ 578 w 954"/>
                <a:gd name="T51" fmla="*/ 150 h 1044"/>
                <a:gd name="T52" fmla="*/ 540 w 954"/>
                <a:gd name="T53" fmla="*/ 46 h 1044"/>
                <a:gd name="T54" fmla="*/ 338 w 954"/>
                <a:gd name="T55" fmla="*/ 0 h 1044"/>
                <a:gd name="T56" fmla="*/ 237 w 954"/>
                <a:gd name="T57" fmla="*/ 21 h 1044"/>
                <a:gd name="T58" fmla="*/ 237 w 954"/>
                <a:gd name="T59" fmla="*/ 21 h 10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54"/>
                <a:gd name="T91" fmla="*/ 0 h 1044"/>
                <a:gd name="T92" fmla="*/ 954 w 954"/>
                <a:gd name="T93" fmla="*/ 1044 h 10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54" h="1044">
                  <a:moveTo>
                    <a:pt x="237" y="21"/>
                  </a:moveTo>
                  <a:lnTo>
                    <a:pt x="186" y="72"/>
                  </a:lnTo>
                  <a:lnTo>
                    <a:pt x="108" y="266"/>
                  </a:lnTo>
                  <a:lnTo>
                    <a:pt x="108" y="325"/>
                  </a:lnTo>
                  <a:lnTo>
                    <a:pt x="0" y="523"/>
                  </a:lnTo>
                  <a:lnTo>
                    <a:pt x="9" y="561"/>
                  </a:lnTo>
                  <a:lnTo>
                    <a:pt x="66" y="565"/>
                  </a:lnTo>
                  <a:lnTo>
                    <a:pt x="72" y="631"/>
                  </a:lnTo>
                  <a:lnTo>
                    <a:pt x="186" y="650"/>
                  </a:lnTo>
                  <a:lnTo>
                    <a:pt x="186" y="679"/>
                  </a:lnTo>
                  <a:lnTo>
                    <a:pt x="72" y="705"/>
                  </a:lnTo>
                  <a:lnTo>
                    <a:pt x="64" y="726"/>
                  </a:lnTo>
                  <a:lnTo>
                    <a:pt x="93" y="764"/>
                  </a:lnTo>
                  <a:lnTo>
                    <a:pt x="68" y="842"/>
                  </a:lnTo>
                  <a:lnTo>
                    <a:pt x="91" y="894"/>
                  </a:lnTo>
                  <a:lnTo>
                    <a:pt x="357" y="972"/>
                  </a:lnTo>
                  <a:lnTo>
                    <a:pt x="502" y="1044"/>
                  </a:lnTo>
                  <a:lnTo>
                    <a:pt x="578" y="1006"/>
                  </a:lnTo>
                  <a:lnTo>
                    <a:pt x="922" y="755"/>
                  </a:lnTo>
                  <a:lnTo>
                    <a:pt x="922" y="690"/>
                  </a:lnTo>
                  <a:lnTo>
                    <a:pt x="954" y="608"/>
                  </a:lnTo>
                  <a:lnTo>
                    <a:pt x="859" y="380"/>
                  </a:lnTo>
                  <a:lnTo>
                    <a:pt x="760" y="325"/>
                  </a:lnTo>
                  <a:lnTo>
                    <a:pt x="561" y="380"/>
                  </a:lnTo>
                  <a:lnTo>
                    <a:pt x="496" y="270"/>
                  </a:lnTo>
                  <a:lnTo>
                    <a:pt x="578" y="150"/>
                  </a:lnTo>
                  <a:lnTo>
                    <a:pt x="540" y="46"/>
                  </a:lnTo>
                  <a:lnTo>
                    <a:pt x="338" y="0"/>
                  </a:lnTo>
                  <a:lnTo>
                    <a:pt x="237" y="2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52" name="Freeform 16">
              <a:extLst>
                <a:ext uri="{FF2B5EF4-FFF2-40B4-BE49-F238E27FC236}">
                  <a16:creationId xmlns:a16="http://schemas.microsoft.com/office/drawing/2014/main" xmlns="" id="{BB4C0A75-672B-4C03-B95F-3A61BA12B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2208"/>
              <a:ext cx="259" cy="258"/>
            </a:xfrm>
            <a:custGeom>
              <a:avLst/>
              <a:gdLst>
                <a:gd name="T0" fmla="*/ 0 w 519"/>
                <a:gd name="T1" fmla="*/ 352 h 517"/>
                <a:gd name="T2" fmla="*/ 241 w 519"/>
                <a:gd name="T3" fmla="*/ 53 h 517"/>
                <a:gd name="T4" fmla="*/ 437 w 519"/>
                <a:gd name="T5" fmla="*/ 0 h 517"/>
                <a:gd name="T6" fmla="*/ 519 w 519"/>
                <a:gd name="T7" fmla="*/ 6 h 517"/>
                <a:gd name="T8" fmla="*/ 445 w 519"/>
                <a:gd name="T9" fmla="*/ 91 h 517"/>
                <a:gd name="T10" fmla="*/ 407 w 519"/>
                <a:gd name="T11" fmla="*/ 122 h 517"/>
                <a:gd name="T12" fmla="*/ 403 w 519"/>
                <a:gd name="T13" fmla="*/ 169 h 517"/>
                <a:gd name="T14" fmla="*/ 344 w 519"/>
                <a:gd name="T15" fmla="*/ 224 h 517"/>
                <a:gd name="T16" fmla="*/ 247 w 519"/>
                <a:gd name="T17" fmla="*/ 279 h 517"/>
                <a:gd name="T18" fmla="*/ 192 w 519"/>
                <a:gd name="T19" fmla="*/ 354 h 517"/>
                <a:gd name="T20" fmla="*/ 165 w 519"/>
                <a:gd name="T21" fmla="*/ 485 h 517"/>
                <a:gd name="T22" fmla="*/ 59 w 519"/>
                <a:gd name="T23" fmla="*/ 517 h 517"/>
                <a:gd name="T24" fmla="*/ 0 w 519"/>
                <a:gd name="T25" fmla="*/ 352 h 517"/>
                <a:gd name="T26" fmla="*/ 0 w 519"/>
                <a:gd name="T27" fmla="*/ 352 h 5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9"/>
                <a:gd name="T43" fmla="*/ 0 h 517"/>
                <a:gd name="T44" fmla="*/ 519 w 519"/>
                <a:gd name="T45" fmla="*/ 517 h 5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9" h="517">
                  <a:moveTo>
                    <a:pt x="0" y="352"/>
                  </a:moveTo>
                  <a:lnTo>
                    <a:pt x="241" y="53"/>
                  </a:lnTo>
                  <a:lnTo>
                    <a:pt x="437" y="0"/>
                  </a:lnTo>
                  <a:lnTo>
                    <a:pt x="519" y="6"/>
                  </a:lnTo>
                  <a:lnTo>
                    <a:pt x="445" y="91"/>
                  </a:lnTo>
                  <a:lnTo>
                    <a:pt x="407" y="122"/>
                  </a:lnTo>
                  <a:lnTo>
                    <a:pt x="403" y="169"/>
                  </a:lnTo>
                  <a:lnTo>
                    <a:pt x="344" y="224"/>
                  </a:lnTo>
                  <a:lnTo>
                    <a:pt x="247" y="279"/>
                  </a:lnTo>
                  <a:lnTo>
                    <a:pt x="192" y="354"/>
                  </a:lnTo>
                  <a:lnTo>
                    <a:pt x="165" y="485"/>
                  </a:lnTo>
                  <a:lnTo>
                    <a:pt x="59" y="517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53" name="Freeform 17">
              <a:extLst>
                <a:ext uri="{FF2B5EF4-FFF2-40B4-BE49-F238E27FC236}">
                  <a16:creationId xmlns:a16="http://schemas.microsoft.com/office/drawing/2014/main" xmlns="" id="{289A7F01-B9A9-4D46-98F9-4C6D38C37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1494"/>
              <a:ext cx="503" cy="477"/>
            </a:xfrm>
            <a:custGeom>
              <a:avLst/>
              <a:gdLst>
                <a:gd name="T0" fmla="*/ 950 w 1006"/>
                <a:gd name="T1" fmla="*/ 103 h 955"/>
                <a:gd name="T2" fmla="*/ 530 w 1006"/>
                <a:gd name="T3" fmla="*/ 0 h 955"/>
                <a:gd name="T4" fmla="*/ 23 w 1006"/>
                <a:gd name="T5" fmla="*/ 371 h 955"/>
                <a:gd name="T6" fmla="*/ 0 w 1006"/>
                <a:gd name="T7" fmla="*/ 601 h 955"/>
                <a:gd name="T8" fmla="*/ 30 w 1006"/>
                <a:gd name="T9" fmla="*/ 639 h 955"/>
                <a:gd name="T10" fmla="*/ 382 w 1006"/>
                <a:gd name="T11" fmla="*/ 949 h 955"/>
                <a:gd name="T12" fmla="*/ 545 w 1006"/>
                <a:gd name="T13" fmla="*/ 907 h 955"/>
                <a:gd name="T14" fmla="*/ 732 w 1006"/>
                <a:gd name="T15" fmla="*/ 955 h 955"/>
                <a:gd name="T16" fmla="*/ 764 w 1006"/>
                <a:gd name="T17" fmla="*/ 869 h 955"/>
                <a:gd name="T18" fmla="*/ 812 w 1006"/>
                <a:gd name="T19" fmla="*/ 839 h 955"/>
                <a:gd name="T20" fmla="*/ 810 w 1006"/>
                <a:gd name="T21" fmla="*/ 803 h 955"/>
                <a:gd name="T22" fmla="*/ 768 w 1006"/>
                <a:gd name="T23" fmla="*/ 746 h 955"/>
                <a:gd name="T24" fmla="*/ 869 w 1006"/>
                <a:gd name="T25" fmla="*/ 727 h 955"/>
                <a:gd name="T26" fmla="*/ 910 w 1006"/>
                <a:gd name="T27" fmla="*/ 664 h 955"/>
                <a:gd name="T28" fmla="*/ 977 w 1006"/>
                <a:gd name="T29" fmla="*/ 679 h 955"/>
                <a:gd name="T30" fmla="*/ 1006 w 1006"/>
                <a:gd name="T31" fmla="*/ 649 h 955"/>
                <a:gd name="T32" fmla="*/ 949 w 1006"/>
                <a:gd name="T33" fmla="*/ 409 h 955"/>
                <a:gd name="T34" fmla="*/ 969 w 1006"/>
                <a:gd name="T35" fmla="*/ 352 h 955"/>
                <a:gd name="T36" fmla="*/ 950 w 1006"/>
                <a:gd name="T37" fmla="*/ 103 h 955"/>
                <a:gd name="T38" fmla="*/ 950 w 1006"/>
                <a:gd name="T39" fmla="*/ 103 h 9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06"/>
                <a:gd name="T61" fmla="*/ 0 h 955"/>
                <a:gd name="T62" fmla="*/ 1006 w 1006"/>
                <a:gd name="T63" fmla="*/ 955 h 9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06" h="955">
                  <a:moveTo>
                    <a:pt x="950" y="103"/>
                  </a:moveTo>
                  <a:lnTo>
                    <a:pt x="530" y="0"/>
                  </a:lnTo>
                  <a:lnTo>
                    <a:pt x="23" y="371"/>
                  </a:lnTo>
                  <a:lnTo>
                    <a:pt x="0" y="601"/>
                  </a:lnTo>
                  <a:lnTo>
                    <a:pt x="30" y="639"/>
                  </a:lnTo>
                  <a:lnTo>
                    <a:pt x="382" y="949"/>
                  </a:lnTo>
                  <a:lnTo>
                    <a:pt x="545" y="907"/>
                  </a:lnTo>
                  <a:lnTo>
                    <a:pt x="732" y="955"/>
                  </a:lnTo>
                  <a:lnTo>
                    <a:pt x="764" y="869"/>
                  </a:lnTo>
                  <a:lnTo>
                    <a:pt x="812" y="839"/>
                  </a:lnTo>
                  <a:lnTo>
                    <a:pt x="810" y="803"/>
                  </a:lnTo>
                  <a:lnTo>
                    <a:pt x="768" y="746"/>
                  </a:lnTo>
                  <a:lnTo>
                    <a:pt x="869" y="727"/>
                  </a:lnTo>
                  <a:lnTo>
                    <a:pt x="910" y="664"/>
                  </a:lnTo>
                  <a:lnTo>
                    <a:pt x="977" y="679"/>
                  </a:lnTo>
                  <a:lnTo>
                    <a:pt x="1006" y="649"/>
                  </a:lnTo>
                  <a:lnTo>
                    <a:pt x="949" y="409"/>
                  </a:lnTo>
                  <a:lnTo>
                    <a:pt x="969" y="352"/>
                  </a:lnTo>
                  <a:lnTo>
                    <a:pt x="950" y="103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54" name="Freeform 18">
              <a:extLst>
                <a:ext uri="{FF2B5EF4-FFF2-40B4-BE49-F238E27FC236}">
                  <a16:creationId xmlns:a16="http://schemas.microsoft.com/office/drawing/2014/main" xmlns="" id="{62799CEA-EE10-4BB4-A877-D78695D6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1862"/>
              <a:ext cx="45" cy="28"/>
            </a:xfrm>
            <a:custGeom>
              <a:avLst/>
              <a:gdLst>
                <a:gd name="T0" fmla="*/ 92 w 92"/>
                <a:gd name="T1" fmla="*/ 0 h 55"/>
                <a:gd name="T2" fmla="*/ 52 w 92"/>
                <a:gd name="T3" fmla="*/ 55 h 55"/>
                <a:gd name="T4" fmla="*/ 0 w 92"/>
                <a:gd name="T5" fmla="*/ 30 h 55"/>
                <a:gd name="T6" fmla="*/ 25 w 92"/>
                <a:gd name="T7" fmla="*/ 0 h 55"/>
                <a:gd name="T8" fmla="*/ 92 w 92"/>
                <a:gd name="T9" fmla="*/ 0 h 55"/>
                <a:gd name="T10" fmla="*/ 92 w 92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"/>
                <a:gd name="T19" fmla="*/ 0 h 55"/>
                <a:gd name="T20" fmla="*/ 92 w 92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" h="55">
                  <a:moveTo>
                    <a:pt x="92" y="0"/>
                  </a:moveTo>
                  <a:lnTo>
                    <a:pt x="52" y="55"/>
                  </a:lnTo>
                  <a:lnTo>
                    <a:pt x="0" y="30"/>
                  </a:lnTo>
                  <a:lnTo>
                    <a:pt x="25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55" name="Freeform 19">
              <a:extLst>
                <a:ext uri="{FF2B5EF4-FFF2-40B4-BE49-F238E27FC236}">
                  <a16:creationId xmlns:a16="http://schemas.microsoft.com/office/drawing/2014/main" xmlns="" id="{6CE5706F-4E09-4A7B-B4FC-34912653A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1353"/>
              <a:ext cx="523" cy="353"/>
            </a:xfrm>
            <a:custGeom>
              <a:avLst/>
              <a:gdLst>
                <a:gd name="T0" fmla="*/ 125 w 1046"/>
                <a:gd name="T1" fmla="*/ 707 h 707"/>
                <a:gd name="T2" fmla="*/ 335 w 1046"/>
                <a:gd name="T3" fmla="*/ 553 h 707"/>
                <a:gd name="T4" fmla="*/ 758 w 1046"/>
                <a:gd name="T5" fmla="*/ 531 h 707"/>
                <a:gd name="T6" fmla="*/ 827 w 1046"/>
                <a:gd name="T7" fmla="*/ 386 h 707"/>
                <a:gd name="T8" fmla="*/ 1025 w 1046"/>
                <a:gd name="T9" fmla="*/ 367 h 707"/>
                <a:gd name="T10" fmla="*/ 1046 w 1046"/>
                <a:gd name="T11" fmla="*/ 282 h 707"/>
                <a:gd name="T12" fmla="*/ 1000 w 1046"/>
                <a:gd name="T13" fmla="*/ 190 h 707"/>
                <a:gd name="T14" fmla="*/ 454 w 1046"/>
                <a:gd name="T15" fmla="*/ 0 h 707"/>
                <a:gd name="T16" fmla="*/ 116 w 1046"/>
                <a:gd name="T17" fmla="*/ 167 h 707"/>
                <a:gd name="T18" fmla="*/ 0 w 1046"/>
                <a:gd name="T19" fmla="*/ 462 h 707"/>
                <a:gd name="T20" fmla="*/ 125 w 1046"/>
                <a:gd name="T21" fmla="*/ 707 h 707"/>
                <a:gd name="T22" fmla="*/ 125 w 1046"/>
                <a:gd name="T23" fmla="*/ 707 h 7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6"/>
                <a:gd name="T37" fmla="*/ 0 h 707"/>
                <a:gd name="T38" fmla="*/ 1046 w 1046"/>
                <a:gd name="T39" fmla="*/ 707 h 7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6" h="707">
                  <a:moveTo>
                    <a:pt x="125" y="707"/>
                  </a:moveTo>
                  <a:lnTo>
                    <a:pt x="335" y="553"/>
                  </a:lnTo>
                  <a:lnTo>
                    <a:pt x="758" y="531"/>
                  </a:lnTo>
                  <a:lnTo>
                    <a:pt x="827" y="386"/>
                  </a:lnTo>
                  <a:lnTo>
                    <a:pt x="1025" y="367"/>
                  </a:lnTo>
                  <a:lnTo>
                    <a:pt x="1046" y="282"/>
                  </a:lnTo>
                  <a:lnTo>
                    <a:pt x="1000" y="190"/>
                  </a:lnTo>
                  <a:lnTo>
                    <a:pt x="454" y="0"/>
                  </a:lnTo>
                  <a:lnTo>
                    <a:pt x="116" y="167"/>
                  </a:lnTo>
                  <a:lnTo>
                    <a:pt x="0" y="462"/>
                  </a:lnTo>
                  <a:lnTo>
                    <a:pt x="125" y="707"/>
                  </a:lnTo>
                  <a:close/>
                </a:path>
              </a:pathLst>
            </a:custGeom>
            <a:solidFill>
              <a:srgbClr val="BC8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56" name="Freeform 20">
              <a:extLst>
                <a:ext uri="{FF2B5EF4-FFF2-40B4-BE49-F238E27FC236}">
                  <a16:creationId xmlns:a16="http://schemas.microsoft.com/office/drawing/2014/main" xmlns="" id="{07637CC1-E038-407B-BDB5-983B98BF7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432"/>
              <a:ext cx="210" cy="95"/>
            </a:xfrm>
            <a:custGeom>
              <a:avLst/>
              <a:gdLst>
                <a:gd name="T0" fmla="*/ 0 w 420"/>
                <a:gd name="T1" fmla="*/ 0 h 188"/>
                <a:gd name="T2" fmla="*/ 319 w 420"/>
                <a:gd name="T3" fmla="*/ 188 h 188"/>
                <a:gd name="T4" fmla="*/ 420 w 420"/>
                <a:gd name="T5" fmla="*/ 129 h 188"/>
                <a:gd name="T6" fmla="*/ 252 w 420"/>
                <a:gd name="T7" fmla="*/ 104 h 188"/>
                <a:gd name="T8" fmla="*/ 190 w 420"/>
                <a:gd name="T9" fmla="*/ 2 h 188"/>
                <a:gd name="T10" fmla="*/ 0 w 420"/>
                <a:gd name="T11" fmla="*/ 0 h 188"/>
                <a:gd name="T12" fmla="*/ 0 w 420"/>
                <a:gd name="T13" fmla="*/ 0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0"/>
                <a:gd name="T22" fmla="*/ 0 h 188"/>
                <a:gd name="T23" fmla="*/ 420 w 420"/>
                <a:gd name="T24" fmla="*/ 188 h 1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0" h="188">
                  <a:moveTo>
                    <a:pt x="0" y="0"/>
                  </a:moveTo>
                  <a:lnTo>
                    <a:pt x="319" y="188"/>
                  </a:lnTo>
                  <a:lnTo>
                    <a:pt x="420" y="129"/>
                  </a:lnTo>
                  <a:lnTo>
                    <a:pt x="252" y="104"/>
                  </a:lnTo>
                  <a:lnTo>
                    <a:pt x="19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57" name="Freeform 21">
              <a:extLst>
                <a:ext uri="{FF2B5EF4-FFF2-40B4-BE49-F238E27FC236}">
                  <a16:creationId xmlns:a16="http://schemas.microsoft.com/office/drawing/2014/main" xmlns="" id="{6B1828C2-7212-4879-A4E6-863A5324F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1477"/>
              <a:ext cx="259" cy="140"/>
            </a:xfrm>
            <a:custGeom>
              <a:avLst/>
              <a:gdLst>
                <a:gd name="T0" fmla="*/ 517 w 517"/>
                <a:gd name="T1" fmla="*/ 17 h 280"/>
                <a:gd name="T2" fmla="*/ 125 w 517"/>
                <a:gd name="T3" fmla="*/ 0 h 280"/>
                <a:gd name="T4" fmla="*/ 350 w 517"/>
                <a:gd name="T5" fmla="*/ 120 h 280"/>
                <a:gd name="T6" fmla="*/ 103 w 517"/>
                <a:gd name="T7" fmla="*/ 152 h 280"/>
                <a:gd name="T8" fmla="*/ 0 w 517"/>
                <a:gd name="T9" fmla="*/ 280 h 280"/>
                <a:gd name="T10" fmla="*/ 483 w 517"/>
                <a:gd name="T11" fmla="*/ 152 h 280"/>
                <a:gd name="T12" fmla="*/ 443 w 517"/>
                <a:gd name="T13" fmla="*/ 55 h 280"/>
                <a:gd name="T14" fmla="*/ 517 w 517"/>
                <a:gd name="T15" fmla="*/ 17 h 280"/>
                <a:gd name="T16" fmla="*/ 517 w 517"/>
                <a:gd name="T17" fmla="*/ 17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7"/>
                <a:gd name="T28" fmla="*/ 0 h 280"/>
                <a:gd name="T29" fmla="*/ 517 w 517"/>
                <a:gd name="T30" fmla="*/ 280 h 2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7" h="280">
                  <a:moveTo>
                    <a:pt x="517" y="17"/>
                  </a:moveTo>
                  <a:lnTo>
                    <a:pt x="125" y="0"/>
                  </a:lnTo>
                  <a:lnTo>
                    <a:pt x="350" y="120"/>
                  </a:lnTo>
                  <a:lnTo>
                    <a:pt x="103" y="152"/>
                  </a:lnTo>
                  <a:lnTo>
                    <a:pt x="0" y="280"/>
                  </a:lnTo>
                  <a:lnTo>
                    <a:pt x="483" y="152"/>
                  </a:lnTo>
                  <a:lnTo>
                    <a:pt x="443" y="55"/>
                  </a:lnTo>
                  <a:lnTo>
                    <a:pt x="517" y="17"/>
                  </a:lnTo>
                  <a:close/>
                </a:path>
              </a:pathLst>
            </a:custGeom>
            <a:solidFill>
              <a:srgbClr val="C79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58" name="Freeform 22">
              <a:extLst>
                <a:ext uri="{FF2B5EF4-FFF2-40B4-BE49-F238E27FC236}">
                  <a16:creationId xmlns:a16="http://schemas.microsoft.com/office/drawing/2014/main" xmlns="" id="{ACCA19D1-91A4-485B-A17C-9A732F8FA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1648"/>
              <a:ext cx="303" cy="53"/>
            </a:xfrm>
            <a:custGeom>
              <a:avLst/>
              <a:gdLst>
                <a:gd name="T0" fmla="*/ 0 w 607"/>
                <a:gd name="T1" fmla="*/ 107 h 107"/>
                <a:gd name="T2" fmla="*/ 122 w 607"/>
                <a:gd name="T3" fmla="*/ 86 h 107"/>
                <a:gd name="T4" fmla="*/ 607 w 607"/>
                <a:gd name="T5" fmla="*/ 80 h 107"/>
                <a:gd name="T6" fmla="*/ 438 w 607"/>
                <a:gd name="T7" fmla="*/ 0 h 107"/>
                <a:gd name="T8" fmla="*/ 240 w 607"/>
                <a:gd name="T9" fmla="*/ 48 h 107"/>
                <a:gd name="T10" fmla="*/ 137 w 607"/>
                <a:gd name="T11" fmla="*/ 19 h 107"/>
                <a:gd name="T12" fmla="*/ 0 w 607"/>
                <a:gd name="T13" fmla="*/ 107 h 107"/>
                <a:gd name="T14" fmla="*/ 0 w 607"/>
                <a:gd name="T15" fmla="*/ 107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7"/>
                <a:gd name="T25" fmla="*/ 0 h 107"/>
                <a:gd name="T26" fmla="*/ 607 w 607"/>
                <a:gd name="T27" fmla="*/ 107 h 1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7" h="107">
                  <a:moveTo>
                    <a:pt x="0" y="107"/>
                  </a:moveTo>
                  <a:lnTo>
                    <a:pt x="122" y="86"/>
                  </a:lnTo>
                  <a:lnTo>
                    <a:pt x="607" y="80"/>
                  </a:lnTo>
                  <a:lnTo>
                    <a:pt x="438" y="0"/>
                  </a:lnTo>
                  <a:lnTo>
                    <a:pt x="240" y="48"/>
                  </a:lnTo>
                  <a:lnTo>
                    <a:pt x="137" y="19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59" name="Freeform 23">
              <a:extLst>
                <a:ext uri="{FF2B5EF4-FFF2-40B4-BE49-F238E27FC236}">
                  <a16:creationId xmlns:a16="http://schemas.microsoft.com/office/drawing/2014/main" xmlns="" id="{1744BA19-DDCE-4F4A-BE94-1A4AB81C1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1732"/>
              <a:ext cx="196" cy="169"/>
            </a:xfrm>
            <a:custGeom>
              <a:avLst/>
              <a:gdLst>
                <a:gd name="T0" fmla="*/ 8 w 394"/>
                <a:gd name="T1" fmla="*/ 0 h 338"/>
                <a:gd name="T2" fmla="*/ 149 w 394"/>
                <a:gd name="T3" fmla="*/ 123 h 338"/>
                <a:gd name="T4" fmla="*/ 0 w 394"/>
                <a:gd name="T5" fmla="*/ 161 h 338"/>
                <a:gd name="T6" fmla="*/ 228 w 394"/>
                <a:gd name="T7" fmla="*/ 195 h 338"/>
                <a:gd name="T8" fmla="*/ 394 w 394"/>
                <a:gd name="T9" fmla="*/ 338 h 338"/>
                <a:gd name="T10" fmla="*/ 369 w 394"/>
                <a:gd name="T11" fmla="*/ 171 h 338"/>
                <a:gd name="T12" fmla="*/ 247 w 394"/>
                <a:gd name="T13" fmla="*/ 74 h 338"/>
                <a:gd name="T14" fmla="*/ 386 w 394"/>
                <a:gd name="T15" fmla="*/ 43 h 338"/>
                <a:gd name="T16" fmla="*/ 8 w 394"/>
                <a:gd name="T17" fmla="*/ 0 h 338"/>
                <a:gd name="T18" fmla="*/ 8 w 394"/>
                <a:gd name="T19" fmla="*/ 0 h 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4"/>
                <a:gd name="T31" fmla="*/ 0 h 338"/>
                <a:gd name="T32" fmla="*/ 394 w 394"/>
                <a:gd name="T33" fmla="*/ 338 h 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4" h="338">
                  <a:moveTo>
                    <a:pt x="8" y="0"/>
                  </a:moveTo>
                  <a:lnTo>
                    <a:pt x="149" y="123"/>
                  </a:lnTo>
                  <a:lnTo>
                    <a:pt x="0" y="161"/>
                  </a:lnTo>
                  <a:lnTo>
                    <a:pt x="228" y="195"/>
                  </a:lnTo>
                  <a:lnTo>
                    <a:pt x="394" y="338"/>
                  </a:lnTo>
                  <a:lnTo>
                    <a:pt x="369" y="171"/>
                  </a:lnTo>
                  <a:lnTo>
                    <a:pt x="247" y="74"/>
                  </a:lnTo>
                  <a:lnTo>
                    <a:pt x="386" y="4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60" name="Freeform 24">
              <a:extLst>
                <a:ext uri="{FF2B5EF4-FFF2-40B4-BE49-F238E27FC236}">
                  <a16:creationId xmlns:a16="http://schemas.microsoft.com/office/drawing/2014/main" xmlns="" id="{E09A7629-D39F-4561-ADFE-BDBD26369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3138"/>
              <a:ext cx="35" cy="38"/>
            </a:xfrm>
            <a:custGeom>
              <a:avLst/>
              <a:gdLst>
                <a:gd name="T0" fmla="*/ 0 w 70"/>
                <a:gd name="T1" fmla="*/ 59 h 74"/>
                <a:gd name="T2" fmla="*/ 0 w 70"/>
                <a:gd name="T3" fmla="*/ 15 h 74"/>
                <a:gd name="T4" fmla="*/ 42 w 70"/>
                <a:gd name="T5" fmla="*/ 0 h 74"/>
                <a:gd name="T6" fmla="*/ 70 w 70"/>
                <a:gd name="T7" fmla="*/ 26 h 74"/>
                <a:gd name="T8" fmla="*/ 55 w 70"/>
                <a:gd name="T9" fmla="*/ 74 h 74"/>
                <a:gd name="T10" fmla="*/ 0 w 70"/>
                <a:gd name="T11" fmla="*/ 59 h 74"/>
                <a:gd name="T12" fmla="*/ 0 w 70"/>
                <a:gd name="T13" fmla="*/ 59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74"/>
                <a:gd name="T23" fmla="*/ 70 w 70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74">
                  <a:moveTo>
                    <a:pt x="0" y="59"/>
                  </a:moveTo>
                  <a:lnTo>
                    <a:pt x="0" y="15"/>
                  </a:lnTo>
                  <a:lnTo>
                    <a:pt x="42" y="0"/>
                  </a:lnTo>
                  <a:lnTo>
                    <a:pt x="70" y="26"/>
                  </a:lnTo>
                  <a:lnTo>
                    <a:pt x="55" y="74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61" name="Freeform 25">
              <a:extLst>
                <a:ext uri="{FF2B5EF4-FFF2-40B4-BE49-F238E27FC236}">
                  <a16:creationId xmlns:a16="http://schemas.microsoft.com/office/drawing/2014/main" xmlns="" id="{34B5797B-964D-4E02-B942-49BEDC802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3267"/>
              <a:ext cx="38" cy="33"/>
            </a:xfrm>
            <a:custGeom>
              <a:avLst/>
              <a:gdLst>
                <a:gd name="T0" fmla="*/ 0 w 74"/>
                <a:gd name="T1" fmla="*/ 37 h 67"/>
                <a:gd name="T2" fmla="*/ 23 w 74"/>
                <a:gd name="T3" fmla="*/ 67 h 67"/>
                <a:gd name="T4" fmla="*/ 74 w 74"/>
                <a:gd name="T5" fmla="*/ 48 h 67"/>
                <a:gd name="T6" fmla="*/ 63 w 74"/>
                <a:gd name="T7" fmla="*/ 0 h 67"/>
                <a:gd name="T8" fmla="*/ 23 w 74"/>
                <a:gd name="T9" fmla="*/ 0 h 67"/>
                <a:gd name="T10" fmla="*/ 0 w 74"/>
                <a:gd name="T11" fmla="*/ 37 h 67"/>
                <a:gd name="T12" fmla="*/ 0 w 74"/>
                <a:gd name="T13" fmla="*/ 37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67"/>
                <a:gd name="T23" fmla="*/ 74 w 74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67">
                  <a:moveTo>
                    <a:pt x="0" y="37"/>
                  </a:moveTo>
                  <a:lnTo>
                    <a:pt x="23" y="67"/>
                  </a:lnTo>
                  <a:lnTo>
                    <a:pt x="74" y="48"/>
                  </a:lnTo>
                  <a:lnTo>
                    <a:pt x="63" y="0"/>
                  </a:lnTo>
                  <a:lnTo>
                    <a:pt x="23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62" name="Freeform 26">
              <a:extLst>
                <a:ext uri="{FF2B5EF4-FFF2-40B4-BE49-F238E27FC236}">
                  <a16:creationId xmlns:a16="http://schemas.microsoft.com/office/drawing/2014/main" xmlns="" id="{D1C58FFA-9F97-43BA-BFAE-568AC2C84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344"/>
              <a:ext cx="554" cy="468"/>
            </a:xfrm>
            <a:custGeom>
              <a:avLst/>
              <a:gdLst>
                <a:gd name="T0" fmla="*/ 1049 w 1108"/>
                <a:gd name="T1" fmla="*/ 414 h 935"/>
                <a:gd name="T2" fmla="*/ 1108 w 1108"/>
                <a:gd name="T3" fmla="*/ 359 h 935"/>
                <a:gd name="T4" fmla="*/ 1024 w 1108"/>
                <a:gd name="T5" fmla="*/ 204 h 935"/>
                <a:gd name="T6" fmla="*/ 836 w 1108"/>
                <a:gd name="T7" fmla="*/ 135 h 935"/>
                <a:gd name="T8" fmla="*/ 458 w 1108"/>
                <a:gd name="T9" fmla="*/ 0 h 935"/>
                <a:gd name="T10" fmla="*/ 112 w 1108"/>
                <a:gd name="T11" fmla="*/ 184 h 935"/>
                <a:gd name="T12" fmla="*/ 0 w 1108"/>
                <a:gd name="T13" fmla="*/ 479 h 935"/>
                <a:gd name="T14" fmla="*/ 85 w 1108"/>
                <a:gd name="T15" fmla="*/ 730 h 935"/>
                <a:gd name="T16" fmla="*/ 89 w 1108"/>
                <a:gd name="T17" fmla="*/ 903 h 935"/>
                <a:gd name="T18" fmla="*/ 136 w 1108"/>
                <a:gd name="T19" fmla="*/ 779 h 935"/>
                <a:gd name="T20" fmla="*/ 285 w 1108"/>
                <a:gd name="T21" fmla="*/ 759 h 935"/>
                <a:gd name="T22" fmla="*/ 389 w 1108"/>
                <a:gd name="T23" fmla="*/ 935 h 935"/>
                <a:gd name="T24" fmla="*/ 477 w 1108"/>
                <a:gd name="T25" fmla="*/ 935 h 935"/>
                <a:gd name="T26" fmla="*/ 458 w 1108"/>
                <a:gd name="T27" fmla="*/ 903 h 935"/>
                <a:gd name="T28" fmla="*/ 397 w 1108"/>
                <a:gd name="T29" fmla="*/ 903 h 935"/>
                <a:gd name="T30" fmla="*/ 304 w 1108"/>
                <a:gd name="T31" fmla="*/ 726 h 935"/>
                <a:gd name="T32" fmla="*/ 365 w 1108"/>
                <a:gd name="T33" fmla="*/ 580 h 935"/>
                <a:gd name="T34" fmla="*/ 456 w 1108"/>
                <a:gd name="T35" fmla="*/ 591 h 935"/>
                <a:gd name="T36" fmla="*/ 492 w 1108"/>
                <a:gd name="T37" fmla="*/ 703 h 935"/>
                <a:gd name="T38" fmla="*/ 520 w 1108"/>
                <a:gd name="T39" fmla="*/ 664 h 935"/>
                <a:gd name="T40" fmla="*/ 593 w 1108"/>
                <a:gd name="T41" fmla="*/ 694 h 935"/>
                <a:gd name="T42" fmla="*/ 625 w 1108"/>
                <a:gd name="T43" fmla="*/ 624 h 935"/>
                <a:gd name="T44" fmla="*/ 802 w 1108"/>
                <a:gd name="T45" fmla="*/ 576 h 935"/>
                <a:gd name="T46" fmla="*/ 821 w 1108"/>
                <a:gd name="T47" fmla="*/ 439 h 935"/>
                <a:gd name="T48" fmla="*/ 766 w 1108"/>
                <a:gd name="T49" fmla="*/ 479 h 935"/>
                <a:gd name="T50" fmla="*/ 441 w 1108"/>
                <a:gd name="T51" fmla="*/ 483 h 935"/>
                <a:gd name="T52" fmla="*/ 701 w 1108"/>
                <a:gd name="T53" fmla="*/ 540 h 935"/>
                <a:gd name="T54" fmla="*/ 325 w 1108"/>
                <a:gd name="T55" fmla="*/ 565 h 935"/>
                <a:gd name="T56" fmla="*/ 201 w 1108"/>
                <a:gd name="T57" fmla="*/ 667 h 935"/>
                <a:gd name="T58" fmla="*/ 144 w 1108"/>
                <a:gd name="T59" fmla="*/ 563 h 935"/>
                <a:gd name="T60" fmla="*/ 144 w 1108"/>
                <a:gd name="T61" fmla="*/ 694 h 935"/>
                <a:gd name="T62" fmla="*/ 32 w 1108"/>
                <a:gd name="T63" fmla="*/ 472 h 935"/>
                <a:gd name="T64" fmla="*/ 154 w 1108"/>
                <a:gd name="T65" fmla="*/ 200 h 935"/>
                <a:gd name="T66" fmla="*/ 600 w 1108"/>
                <a:gd name="T67" fmla="*/ 243 h 935"/>
                <a:gd name="T68" fmla="*/ 461 w 1108"/>
                <a:gd name="T69" fmla="*/ 141 h 935"/>
                <a:gd name="T70" fmla="*/ 705 w 1108"/>
                <a:gd name="T71" fmla="*/ 124 h 935"/>
                <a:gd name="T72" fmla="*/ 705 w 1108"/>
                <a:gd name="T73" fmla="*/ 184 h 935"/>
                <a:gd name="T74" fmla="*/ 929 w 1108"/>
                <a:gd name="T75" fmla="*/ 200 h 935"/>
                <a:gd name="T76" fmla="*/ 781 w 1108"/>
                <a:gd name="T77" fmla="*/ 276 h 935"/>
                <a:gd name="T78" fmla="*/ 1024 w 1108"/>
                <a:gd name="T79" fmla="*/ 297 h 935"/>
                <a:gd name="T80" fmla="*/ 923 w 1108"/>
                <a:gd name="T81" fmla="*/ 359 h 935"/>
                <a:gd name="T82" fmla="*/ 661 w 1108"/>
                <a:gd name="T83" fmla="*/ 329 h 935"/>
                <a:gd name="T84" fmla="*/ 849 w 1108"/>
                <a:gd name="T85" fmla="*/ 416 h 935"/>
                <a:gd name="T86" fmla="*/ 1049 w 1108"/>
                <a:gd name="T87" fmla="*/ 414 h 935"/>
                <a:gd name="T88" fmla="*/ 1049 w 1108"/>
                <a:gd name="T89" fmla="*/ 414 h 9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08"/>
                <a:gd name="T136" fmla="*/ 0 h 935"/>
                <a:gd name="T137" fmla="*/ 1108 w 1108"/>
                <a:gd name="T138" fmla="*/ 935 h 9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08" h="935">
                  <a:moveTo>
                    <a:pt x="1049" y="414"/>
                  </a:moveTo>
                  <a:lnTo>
                    <a:pt x="1108" y="359"/>
                  </a:lnTo>
                  <a:lnTo>
                    <a:pt x="1024" y="204"/>
                  </a:lnTo>
                  <a:lnTo>
                    <a:pt x="836" y="135"/>
                  </a:lnTo>
                  <a:lnTo>
                    <a:pt x="458" y="0"/>
                  </a:lnTo>
                  <a:lnTo>
                    <a:pt x="112" y="184"/>
                  </a:lnTo>
                  <a:lnTo>
                    <a:pt x="0" y="479"/>
                  </a:lnTo>
                  <a:lnTo>
                    <a:pt x="85" y="730"/>
                  </a:lnTo>
                  <a:lnTo>
                    <a:pt x="89" y="903"/>
                  </a:lnTo>
                  <a:lnTo>
                    <a:pt x="136" y="779"/>
                  </a:lnTo>
                  <a:lnTo>
                    <a:pt x="285" y="759"/>
                  </a:lnTo>
                  <a:lnTo>
                    <a:pt x="389" y="935"/>
                  </a:lnTo>
                  <a:lnTo>
                    <a:pt x="477" y="935"/>
                  </a:lnTo>
                  <a:lnTo>
                    <a:pt x="458" y="903"/>
                  </a:lnTo>
                  <a:lnTo>
                    <a:pt x="397" y="903"/>
                  </a:lnTo>
                  <a:lnTo>
                    <a:pt x="304" y="726"/>
                  </a:lnTo>
                  <a:lnTo>
                    <a:pt x="365" y="580"/>
                  </a:lnTo>
                  <a:lnTo>
                    <a:pt x="456" y="591"/>
                  </a:lnTo>
                  <a:lnTo>
                    <a:pt x="492" y="703"/>
                  </a:lnTo>
                  <a:lnTo>
                    <a:pt x="520" y="664"/>
                  </a:lnTo>
                  <a:lnTo>
                    <a:pt x="593" y="694"/>
                  </a:lnTo>
                  <a:lnTo>
                    <a:pt x="625" y="624"/>
                  </a:lnTo>
                  <a:lnTo>
                    <a:pt x="802" y="576"/>
                  </a:lnTo>
                  <a:lnTo>
                    <a:pt x="821" y="439"/>
                  </a:lnTo>
                  <a:lnTo>
                    <a:pt x="766" y="479"/>
                  </a:lnTo>
                  <a:lnTo>
                    <a:pt x="441" y="483"/>
                  </a:lnTo>
                  <a:lnTo>
                    <a:pt x="701" y="540"/>
                  </a:lnTo>
                  <a:lnTo>
                    <a:pt x="325" y="565"/>
                  </a:lnTo>
                  <a:lnTo>
                    <a:pt x="201" y="667"/>
                  </a:lnTo>
                  <a:lnTo>
                    <a:pt x="144" y="563"/>
                  </a:lnTo>
                  <a:lnTo>
                    <a:pt x="144" y="694"/>
                  </a:lnTo>
                  <a:lnTo>
                    <a:pt x="32" y="472"/>
                  </a:lnTo>
                  <a:lnTo>
                    <a:pt x="154" y="200"/>
                  </a:lnTo>
                  <a:lnTo>
                    <a:pt x="600" y="243"/>
                  </a:lnTo>
                  <a:lnTo>
                    <a:pt x="461" y="141"/>
                  </a:lnTo>
                  <a:lnTo>
                    <a:pt x="705" y="124"/>
                  </a:lnTo>
                  <a:lnTo>
                    <a:pt x="705" y="184"/>
                  </a:lnTo>
                  <a:lnTo>
                    <a:pt x="929" y="200"/>
                  </a:lnTo>
                  <a:lnTo>
                    <a:pt x="781" y="276"/>
                  </a:lnTo>
                  <a:lnTo>
                    <a:pt x="1024" y="297"/>
                  </a:lnTo>
                  <a:lnTo>
                    <a:pt x="923" y="359"/>
                  </a:lnTo>
                  <a:lnTo>
                    <a:pt x="661" y="329"/>
                  </a:lnTo>
                  <a:lnTo>
                    <a:pt x="849" y="416"/>
                  </a:lnTo>
                  <a:lnTo>
                    <a:pt x="1049" y="4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63" name="Freeform 27">
              <a:extLst>
                <a:ext uri="{FF2B5EF4-FFF2-40B4-BE49-F238E27FC236}">
                  <a16:creationId xmlns:a16="http://schemas.microsoft.com/office/drawing/2014/main" xmlns="" id="{EE43619D-42DA-4ABA-8614-0E81E8817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" y="1827"/>
              <a:ext cx="78" cy="39"/>
            </a:xfrm>
            <a:custGeom>
              <a:avLst/>
              <a:gdLst>
                <a:gd name="T0" fmla="*/ 156 w 156"/>
                <a:gd name="T1" fmla="*/ 0 h 78"/>
                <a:gd name="T2" fmla="*/ 127 w 156"/>
                <a:gd name="T3" fmla="*/ 72 h 78"/>
                <a:gd name="T4" fmla="*/ 55 w 156"/>
                <a:gd name="T5" fmla="*/ 78 h 78"/>
                <a:gd name="T6" fmla="*/ 0 w 156"/>
                <a:gd name="T7" fmla="*/ 78 h 78"/>
                <a:gd name="T8" fmla="*/ 23 w 156"/>
                <a:gd name="T9" fmla="*/ 61 h 78"/>
                <a:gd name="T10" fmla="*/ 106 w 156"/>
                <a:gd name="T11" fmla="*/ 57 h 78"/>
                <a:gd name="T12" fmla="*/ 156 w 156"/>
                <a:gd name="T13" fmla="*/ 0 h 78"/>
                <a:gd name="T14" fmla="*/ 156 w 156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78"/>
                <a:gd name="T26" fmla="*/ 156 w 156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78">
                  <a:moveTo>
                    <a:pt x="156" y="0"/>
                  </a:moveTo>
                  <a:lnTo>
                    <a:pt x="127" y="72"/>
                  </a:lnTo>
                  <a:lnTo>
                    <a:pt x="55" y="78"/>
                  </a:lnTo>
                  <a:lnTo>
                    <a:pt x="0" y="78"/>
                  </a:lnTo>
                  <a:lnTo>
                    <a:pt x="23" y="61"/>
                  </a:lnTo>
                  <a:lnTo>
                    <a:pt x="106" y="57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64" name="Freeform 28">
              <a:extLst>
                <a:ext uri="{FF2B5EF4-FFF2-40B4-BE49-F238E27FC236}">
                  <a16:creationId xmlns:a16="http://schemas.microsoft.com/office/drawing/2014/main" xmlns="" id="{0C7525CB-80D7-46EA-A2D0-9C220796E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1815"/>
              <a:ext cx="58" cy="90"/>
            </a:xfrm>
            <a:custGeom>
              <a:avLst/>
              <a:gdLst>
                <a:gd name="T0" fmla="*/ 116 w 116"/>
                <a:gd name="T1" fmla="*/ 0 h 179"/>
                <a:gd name="T2" fmla="*/ 40 w 116"/>
                <a:gd name="T3" fmla="*/ 101 h 179"/>
                <a:gd name="T4" fmla="*/ 0 w 116"/>
                <a:gd name="T5" fmla="*/ 179 h 179"/>
                <a:gd name="T6" fmla="*/ 69 w 116"/>
                <a:gd name="T7" fmla="*/ 112 h 179"/>
                <a:gd name="T8" fmla="*/ 116 w 116"/>
                <a:gd name="T9" fmla="*/ 0 h 179"/>
                <a:gd name="T10" fmla="*/ 116 w 116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79"/>
                <a:gd name="T20" fmla="*/ 116 w 116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79">
                  <a:moveTo>
                    <a:pt x="116" y="0"/>
                  </a:moveTo>
                  <a:lnTo>
                    <a:pt x="40" y="101"/>
                  </a:lnTo>
                  <a:lnTo>
                    <a:pt x="0" y="179"/>
                  </a:lnTo>
                  <a:lnTo>
                    <a:pt x="69" y="11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65" name="Freeform 29">
              <a:extLst>
                <a:ext uri="{FF2B5EF4-FFF2-40B4-BE49-F238E27FC236}">
                  <a16:creationId xmlns:a16="http://schemas.microsoft.com/office/drawing/2014/main" xmlns="" id="{9B5E6A5C-B171-4C3C-B154-04435D6E0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837"/>
              <a:ext cx="225" cy="149"/>
            </a:xfrm>
            <a:custGeom>
              <a:avLst/>
              <a:gdLst>
                <a:gd name="T0" fmla="*/ 373 w 450"/>
                <a:gd name="T1" fmla="*/ 79 h 296"/>
                <a:gd name="T2" fmla="*/ 450 w 450"/>
                <a:gd name="T3" fmla="*/ 104 h 296"/>
                <a:gd name="T4" fmla="*/ 450 w 450"/>
                <a:gd name="T5" fmla="*/ 156 h 296"/>
                <a:gd name="T6" fmla="*/ 395 w 450"/>
                <a:gd name="T7" fmla="*/ 203 h 296"/>
                <a:gd name="T8" fmla="*/ 384 w 450"/>
                <a:gd name="T9" fmla="*/ 260 h 296"/>
                <a:gd name="T10" fmla="*/ 340 w 450"/>
                <a:gd name="T11" fmla="*/ 296 h 296"/>
                <a:gd name="T12" fmla="*/ 160 w 450"/>
                <a:gd name="T13" fmla="*/ 260 h 296"/>
                <a:gd name="T14" fmla="*/ 15 w 450"/>
                <a:gd name="T15" fmla="*/ 283 h 296"/>
                <a:gd name="T16" fmla="*/ 0 w 450"/>
                <a:gd name="T17" fmla="*/ 239 h 296"/>
                <a:gd name="T18" fmla="*/ 36 w 450"/>
                <a:gd name="T19" fmla="*/ 0 h 296"/>
                <a:gd name="T20" fmla="*/ 123 w 450"/>
                <a:gd name="T21" fmla="*/ 167 h 296"/>
                <a:gd name="T22" fmla="*/ 340 w 450"/>
                <a:gd name="T23" fmla="*/ 252 h 296"/>
                <a:gd name="T24" fmla="*/ 359 w 450"/>
                <a:gd name="T25" fmla="*/ 167 h 296"/>
                <a:gd name="T26" fmla="*/ 411 w 450"/>
                <a:gd name="T27" fmla="*/ 144 h 296"/>
                <a:gd name="T28" fmla="*/ 411 w 450"/>
                <a:gd name="T29" fmla="*/ 116 h 296"/>
                <a:gd name="T30" fmla="*/ 355 w 450"/>
                <a:gd name="T31" fmla="*/ 91 h 296"/>
                <a:gd name="T32" fmla="*/ 373 w 450"/>
                <a:gd name="T33" fmla="*/ 79 h 296"/>
                <a:gd name="T34" fmla="*/ 373 w 450"/>
                <a:gd name="T35" fmla="*/ 79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0"/>
                <a:gd name="T55" fmla="*/ 0 h 296"/>
                <a:gd name="T56" fmla="*/ 450 w 450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0" h="296">
                  <a:moveTo>
                    <a:pt x="373" y="79"/>
                  </a:moveTo>
                  <a:lnTo>
                    <a:pt x="450" y="104"/>
                  </a:lnTo>
                  <a:lnTo>
                    <a:pt x="450" y="156"/>
                  </a:lnTo>
                  <a:lnTo>
                    <a:pt x="395" y="203"/>
                  </a:lnTo>
                  <a:lnTo>
                    <a:pt x="384" y="260"/>
                  </a:lnTo>
                  <a:lnTo>
                    <a:pt x="340" y="296"/>
                  </a:lnTo>
                  <a:lnTo>
                    <a:pt x="160" y="260"/>
                  </a:lnTo>
                  <a:lnTo>
                    <a:pt x="15" y="283"/>
                  </a:lnTo>
                  <a:lnTo>
                    <a:pt x="0" y="239"/>
                  </a:lnTo>
                  <a:lnTo>
                    <a:pt x="36" y="0"/>
                  </a:lnTo>
                  <a:lnTo>
                    <a:pt x="123" y="167"/>
                  </a:lnTo>
                  <a:lnTo>
                    <a:pt x="340" y="252"/>
                  </a:lnTo>
                  <a:lnTo>
                    <a:pt x="359" y="167"/>
                  </a:lnTo>
                  <a:lnTo>
                    <a:pt x="411" y="144"/>
                  </a:lnTo>
                  <a:lnTo>
                    <a:pt x="411" y="116"/>
                  </a:lnTo>
                  <a:lnTo>
                    <a:pt x="355" y="91"/>
                  </a:lnTo>
                  <a:lnTo>
                    <a:pt x="373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66" name="Freeform 30">
              <a:extLst>
                <a:ext uri="{FF2B5EF4-FFF2-40B4-BE49-F238E27FC236}">
                  <a16:creationId xmlns:a16="http://schemas.microsoft.com/office/drawing/2014/main" xmlns="" id="{C548C393-577B-498C-A1CB-420E01ED3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1674"/>
              <a:ext cx="76" cy="35"/>
            </a:xfrm>
            <a:custGeom>
              <a:avLst/>
              <a:gdLst>
                <a:gd name="T0" fmla="*/ 0 w 152"/>
                <a:gd name="T1" fmla="*/ 43 h 70"/>
                <a:gd name="T2" fmla="*/ 131 w 152"/>
                <a:gd name="T3" fmla="*/ 70 h 70"/>
                <a:gd name="T4" fmla="*/ 152 w 152"/>
                <a:gd name="T5" fmla="*/ 4 h 70"/>
                <a:gd name="T6" fmla="*/ 95 w 152"/>
                <a:gd name="T7" fmla="*/ 0 h 70"/>
                <a:gd name="T8" fmla="*/ 0 w 152"/>
                <a:gd name="T9" fmla="*/ 43 h 70"/>
                <a:gd name="T10" fmla="*/ 0 w 152"/>
                <a:gd name="T11" fmla="*/ 43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70"/>
                <a:gd name="T20" fmla="*/ 152 w 152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70">
                  <a:moveTo>
                    <a:pt x="0" y="43"/>
                  </a:moveTo>
                  <a:lnTo>
                    <a:pt x="131" y="70"/>
                  </a:lnTo>
                  <a:lnTo>
                    <a:pt x="152" y="4"/>
                  </a:lnTo>
                  <a:lnTo>
                    <a:pt x="95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67" name="Freeform 31">
              <a:extLst>
                <a:ext uri="{FF2B5EF4-FFF2-40B4-BE49-F238E27FC236}">
                  <a16:creationId xmlns:a16="http://schemas.microsoft.com/office/drawing/2014/main" xmlns="" id="{064B772A-8336-4188-BD55-A6DE54D4C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1700"/>
              <a:ext cx="46" cy="50"/>
            </a:xfrm>
            <a:custGeom>
              <a:avLst/>
              <a:gdLst>
                <a:gd name="T0" fmla="*/ 52 w 93"/>
                <a:gd name="T1" fmla="*/ 0 h 101"/>
                <a:gd name="T2" fmla="*/ 0 w 93"/>
                <a:gd name="T3" fmla="*/ 44 h 101"/>
                <a:gd name="T4" fmla="*/ 44 w 93"/>
                <a:gd name="T5" fmla="*/ 101 h 101"/>
                <a:gd name="T6" fmla="*/ 44 w 93"/>
                <a:gd name="T7" fmla="*/ 55 h 101"/>
                <a:gd name="T8" fmla="*/ 93 w 93"/>
                <a:gd name="T9" fmla="*/ 15 h 101"/>
                <a:gd name="T10" fmla="*/ 52 w 93"/>
                <a:gd name="T11" fmla="*/ 0 h 101"/>
                <a:gd name="T12" fmla="*/ 52 w 93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101"/>
                <a:gd name="T23" fmla="*/ 93 w 93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101">
                  <a:moveTo>
                    <a:pt x="52" y="0"/>
                  </a:moveTo>
                  <a:lnTo>
                    <a:pt x="0" y="44"/>
                  </a:lnTo>
                  <a:lnTo>
                    <a:pt x="44" y="101"/>
                  </a:lnTo>
                  <a:lnTo>
                    <a:pt x="44" y="55"/>
                  </a:lnTo>
                  <a:lnTo>
                    <a:pt x="93" y="1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68" name="Freeform 32">
              <a:extLst>
                <a:ext uri="{FF2B5EF4-FFF2-40B4-BE49-F238E27FC236}">
                  <a16:creationId xmlns:a16="http://schemas.microsoft.com/office/drawing/2014/main" xmlns="" id="{44F71C44-B82A-4D48-A544-4573112FD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1527"/>
              <a:ext cx="97" cy="316"/>
            </a:xfrm>
            <a:custGeom>
              <a:avLst/>
              <a:gdLst>
                <a:gd name="T0" fmla="*/ 137 w 196"/>
                <a:gd name="T1" fmla="*/ 28 h 631"/>
                <a:gd name="T2" fmla="*/ 164 w 196"/>
                <a:gd name="T3" fmla="*/ 297 h 631"/>
                <a:gd name="T4" fmla="*/ 141 w 196"/>
                <a:gd name="T5" fmla="*/ 348 h 631"/>
                <a:gd name="T6" fmla="*/ 196 w 196"/>
                <a:gd name="T7" fmla="*/ 601 h 631"/>
                <a:gd name="T8" fmla="*/ 164 w 196"/>
                <a:gd name="T9" fmla="*/ 631 h 631"/>
                <a:gd name="T10" fmla="*/ 0 w 196"/>
                <a:gd name="T11" fmla="*/ 584 h 631"/>
                <a:gd name="T12" fmla="*/ 11 w 196"/>
                <a:gd name="T13" fmla="*/ 563 h 631"/>
                <a:gd name="T14" fmla="*/ 145 w 196"/>
                <a:gd name="T15" fmla="*/ 595 h 631"/>
                <a:gd name="T16" fmla="*/ 165 w 196"/>
                <a:gd name="T17" fmla="*/ 580 h 631"/>
                <a:gd name="T18" fmla="*/ 112 w 196"/>
                <a:gd name="T19" fmla="*/ 348 h 631"/>
                <a:gd name="T20" fmla="*/ 137 w 196"/>
                <a:gd name="T21" fmla="*/ 289 h 631"/>
                <a:gd name="T22" fmla="*/ 120 w 196"/>
                <a:gd name="T23" fmla="*/ 0 h 631"/>
                <a:gd name="T24" fmla="*/ 137 w 196"/>
                <a:gd name="T25" fmla="*/ 28 h 631"/>
                <a:gd name="T26" fmla="*/ 137 w 196"/>
                <a:gd name="T27" fmla="*/ 28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6"/>
                <a:gd name="T43" fmla="*/ 0 h 631"/>
                <a:gd name="T44" fmla="*/ 196 w 196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6" h="631">
                  <a:moveTo>
                    <a:pt x="137" y="28"/>
                  </a:moveTo>
                  <a:lnTo>
                    <a:pt x="164" y="297"/>
                  </a:lnTo>
                  <a:lnTo>
                    <a:pt x="141" y="348"/>
                  </a:lnTo>
                  <a:lnTo>
                    <a:pt x="196" y="601"/>
                  </a:lnTo>
                  <a:lnTo>
                    <a:pt x="164" y="631"/>
                  </a:lnTo>
                  <a:lnTo>
                    <a:pt x="0" y="584"/>
                  </a:lnTo>
                  <a:lnTo>
                    <a:pt x="11" y="563"/>
                  </a:lnTo>
                  <a:lnTo>
                    <a:pt x="145" y="595"/>
                  </a:lnTo>
                  <a:lnTo>
                    <a:pt x="165" y="580"/>
                  </a:lnTo>
                  <a:lnTo>
                    <a:pt x="112" y="348"/>
                  </a:lnTo>
                  <a:lnTo>
                    <a:pt x="137" y="289"/>
                  </a:lnTo>
                  <a:lnTo>
                    <a:pt x="120" y="0"/>
                  </a:lnTo>
                  <a:lnTo>
                    <a:pt x="13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69" name="Freeform 33">
              <a:extLst>
                <a:ext uri="{FF2B5EF4-FFF2-40B4-BE49-F238E27FC236}">
                  <a16:creationId xmlns:a16="http://schemas.microsoft.com/office/drawing/2014/main" xmlns="" id="{C0917E4E-E502-4EEE-959F-44164CFBD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756"/>
              <a:ext cx="25" cy="27"/>
            </a:xfrm>
            <a:custGeom>
              <a:avLst/>
              <a:gdLst>
                <a:gd name="T0" fmla="*/ 49 w 49"/>
                <a:gd name="T1" fmla="*/ 0 h 55"/>
                <a:gd name="T2" fmla="*/ 0 w 49"/>
                <a:gd name="T3" fmla="*/ 12 h 55"/>
                <a:gd name="T4" fmla="*/ 32 w 49"/>
                <a:gd name="T5" fmla="*/ 55 h 55"/>
                <a:gd name="T6" fmla="*/ 49 w 49"/>
                <a:gd name="T7" fmla="*/ 0 h 55"/>
                <a:gd name="T8" fmla="*/ 49 w 49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55"/>
                <a:gd name="T17" fmla="*/ 49 w 4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55">
                  <a:moveTo>
                    <a:pt x="49" y="0"/>
                  </a:moveTo>
                  <a:lnTo>
                    <a:pt x="0" y="12"/>
                  </a:lnTo>
                  <a:lnTo>
                    <a:pt x="32" y="5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70" name="Freeform 34">
              <a:extLst>
                <a:ext uri="{FF2B5EF4-FFF2-40B4-BE49-F238E27FC236}">
                  <a16:creationId xmlns:a16="http://schemas.microsoft.com/office/drawing/2014/main" xmlns="" id="{BDFE10DC-E278-4CA9-8513-F9C6A1CB5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1652"/>
              <a:ext cx="57" cy="102"/>
            </a:xfrm>
            <a:custGeom>
              <a:avLst/>
              <a:gdLst>
                <a:gd name="T0" fmla="*/ 0 w 114"/>
                <a:gd name="T1" fmla="*/ 63 h 203"/>
                <a:gd name="T2" fmla="*/ 50 w 114"/>
                <a:gd name="T3" fmla="*/ 0 h 203"/>
                <a:gd name="T4" fmla="*/ 86 w 114"/>
                <a:gd name="T5" fmla="*/ 0 h 203"/>
                <a:gd name="T6" fmla="*/ 114 w 114"/>
                <a:gd name="T7" fmla="*/ 99 h 203"/>
                <a:gd name="T8" fmla="*/ 75 w 114"/>
                <a:gd name="T9" fmla="*/ 203 h 203"/>
                <a:gd name="T10" fmla="*/ 38 w 114"/>
                <a:gd name="T11" fmla="*/ 116 h 203"/>
                <a:gd name="T12" fmla="*/ 97 w 114"/>
                <a:gd name="T13" fmla="*/ 84 h 203"/>
                <a:gd name="T14" fmla="*/ 61 w 114"/>
                <a:gd name="T15" fmla="*/ 30 h 203"/>
                <a:gd name="T16" fmla="*/ 0 w 114"/>
                <a:gd name="T17" fmla="*/ 63 h 203"/>
                <a:gd name="T18" fmla="*/ 0 w 114"/>
                <a:gd name="T19" fmla="*/ 63 h 2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203"/>
                <a:gd name="T32" fmla="*/ 114 w 114"/>
                <a:gd name="T33" fmla="*/ 203 h 2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203">
                  <a:moveTo>
                    <a:pt x="0" y="63"/>
                  </a:moveTo>
                  <a:lnTo>
                    <a:pt x="50" y="0"/>
                  </a:lnTo>
                  <a:lnTo>
                    <a:pt x="86" y="0"/>
                  </a:lnTo>
                  <a:lnTo>
                    <a:pt x="114" y="99"/>
                  </a:lnTo>
                  <a:lnTo>
                    <a:pt x="75" y="203"/>
                  </a:lnTo>
                  <a:lnTo>
                    <a:pt x="38" y="116"/>
                  </a:lnTo>
                  <a:lnTo>
                    <a:pt x="97" y="84"/>
                  </a:lnTo>
                  <a:lnTo>
                    <a:pt x="61" y="3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71" name="Freeform 35">
              <a:extLst>
                <a:ext uri="{FF2B5EF4-FFF2-40B4-BE49-F238E27FC236}">
                  <a16:creationId xmlns:a16="http://schemas.microsoft.com/office/drawing/2014/main" xmlns="" id="{0C833A38-5AFE-4007-94D0-395CA8643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1698"/>
              <a:ext cx="27" cy="67"/>
            </a:xfrm>
            <a:custGeom>
              <a:avLst/>
              <a:gdLst>
                <a:gd name="T0" fmla="*/ 0 w 54"/>
                <a:gd name="T1" fmla="*/ 0 h 135"/>
                <a:gd name="T2" fmla="*/ 0 w 54"/>
                <a:gd name="T3" fmla="*/ 61 h 135"/>
                <a:gd name="T4" fmla="*/ 54 w 54"/>
                <a:gd name="T5" fmla="*/ 135 h 135"/>
                <a:gd name="T6" fmla="*/ 0 w 54"/>
                <a:gd name="T7" fmla="*/ 0 h 135"/>
                <a:gd name="T8" fmla="*/ 0 w 54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35"/>
                <a:gd name="T17" fmla="*/ 54 w 54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35">
                  <a:moveTo>
                    <a:pt x="0" y="0"/>
                  </a:moveTo>
                  <a:lnTo>
                    <a:pt x="0" y="61"/>
                  </a:lnTo>
                  <a:lnTo>
                    <a:pt x="54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72" name="Freeform 36">
              <a:extLst>
                <a:ext uri="{FF2B5EF4-FFF2-40B4-BE49-F238E27FC236}">
                  <a16:creationId xmlns:a16="http://schemas.microsoft.com/office/drawing/2014/main" xmlns="" id="{4B63A45B-17E0-46CF-A26F-E229A9B7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1859"/>
              <a:ext cx="26" cy="29"/>
            </a:xfrm>
            <a:custGeom>
              <a:avLst/>
              <a:gdLst>
                <a:gd name="T0" fmla="*/ 30 w 53"/>
                <a:gd name="T1" fmla="*/ 8 h 57"/>
                <a:gd name="T2" fmla="*/ 0 w 53"/>
                <a:gd name="T3" fmla="*/ 55 h 57"/>
                <a:gd name="T4" fmla="*/ 17 w 53"/>
                <a:gd name="T5" fmla="*/ 57 h 57"/>
                <a:gd name="T6" fmla="*/ 53 w 53"/>
                <a:gd name="T7" fmla="*/ 0 h 57"/>
                <a:gd name="T8" fmla="*/ 30 w 53"/>
                <a:gd name="T9" fmla="*/ 8 h 57"/>
                <a:gd name="T10" fmla="*/ 30 w 53"/>
                <a:gd name="T11" fmla="*/ 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57"/>
                <a:gd name="T20" fmla="*/ 53 w 53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57">
                  <a:moveTo>
                    <a:pt x="30" y="8"/>
                  </a:moveTo>
                  <a:lnTo>
                    <a:pt x="0" y="55"/>
                  </a:lnTo>
                  <a:lnTo>
                    <a:pt x="17" y="57"/>
                  </a:lnTo>
                  <a:lnTo>
                    <a:pt x="53" y="0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73" name="Freeform 37">
              <a:extLst>
                <a:ext uri="{FF2B5EF4-FFF2-40B4-BE49-F238E27FC236}">
                  <a16:creationId xmlns:a16="http://schemas.microsoft.com/office/drawing/2014/main" xmlns="" id="{09BA3803-2CCE-4975-BEA3-B221DBD77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805"/>
              <a:ext cx="733" cy="1635"/>
            </a:xfrm>
            <a:custGeom>
              <a:avLst/>
              <a:gdLst>
                <a:gd name="T0" fmla="*/ 462 w 1466"/>
                <a:gd name="T1" fmla="*/ 0 h 3269"/>
                <a:gd name="T2" fmla="*/ 394 w 1466"/>
                <a:gd name="T3" fmla="*/ 152 h 3269"/>
                <a:gd name="T4" fmla="*/ 6 w 1466"/>
                <a:gd name="T5" fmla="*/ 629 h 3269"/>
                <a:gd name="T6" fmla="*/ 0 w 1466"/>
                <a:gd name="T7" fmla="*/ 1371 h 3269"/>
                <a:gd name="T8" fmla="*/ 165 w 1466"/>
                <a:gd name="T9" fmla="*/ 2355 h 3269"/>
                <a:gd name="T10" fmla="*/ 82 w 1466"/>
                <a:gd name="T11" fmla="*/ 3256 h 3269"/>
                <a:gd name="T12" fmla="*/ 1002 w 1466"/>
                <a:gd name="T13" fmla="*/ 3269 h 3269"/>
                <a:gd name="T14" fmla="*/ 1466 w 1466"/>
                <a:gd name="T15" fmla="*/ 2971 h 3269"/>
                <a:gd name="T16" fmla="*/ 1051 w 1466"/>
                <a:gd name="T17" fmla="*/ 3123 h 3269"/>
                <a:gd name="T18" fmla="*/ 538 w 1466"/>
                <a:gd name="T19" fmla="*/ 3193 h 3269"/>
                <a:gd name="T20" fmla="*/ 144 w 1466"/>
                <a:gd name="T21" fmla="*/ 3207 h 3269"/>
                <a:gd name="T22" fmla="*/ 241 w 1466"/>
                <a:gd name="T23" fmla="*/ 2444 h 3269"/>
                <a:gd name="T24" fmla="*/ 205 w 1466"/>
                <a:gd name="T25" fmla="*/ 2146 h 3269"/>
                <a:gd name="T26" fmla="*/ 262 w 1466"/>
                <a:gd name="T27" fmla="*/ 1884 h 3269"/>
                <a:gd name="T28" fmla="*/ 213 w 1466"/>
                <a:gd name="T29" fmla="*/ 1718 h 3269"/>
                <a:gd name="T30" fmla="*/ 144 w 1466"/>
                <a:gd name="T31" fmla="*/ 1876 h 3269"/>
                <a:gd name="T32" fmla="*/ 40 w 1466"/>
                <a:gd name="T33" fmla="*/ 969 h 3269"/>
                <a:gd name="T34" fmla="*/ 95 w 1466"/>
                <a:gd name="T35" fmla="*/ 665 h 3269"/>
                <a:gd name="T36" fmla="*/ 386 w 1466"/>
                <a:gd name="T37" fmla="*/ 241 h 3269"/>
                <a:gd name="T38" fmla="*/ 530 w 1466"/>
                <a:gd name="T39" fmla="*/ 367 h 3269"/>
                <a:gd name="T40" fmla="*/ 629 w 1466"/>
                <a:gd name="T41" fmla="*/ 582 h 3269"/>
                <a:gd name="T42" fmla="*/ 781 w 1466"/>
                <a:gd name="T43" fmla="*/ 637 h 3269"/>
                <a:gd name="T44" fmla="*/ 643 w 1466"/>
                <a:gd name="T45" fmla="*/ 519 h 3269"/>
                <a:gd name="T46" fmla="*/ 504 w 1466"/>
                <a:gd name="T47" fmla="*/ 241 h 3269"/>
                <a:gd name="T48" fmla="*/ 449 w 1466"/>
                <a:gd name="T49" fmla="*/ 173 h 3269"/>
                <a:gd name="T50" fmla="*/ 462 w 1466"/>
                <a:gd name="T51" fmla="*/ 0 h 3269"/>
                <a:gd name="T52" fmla="*/ 462 w 1466"/>
                <a:gd name="T53" fmla="*/ 0 h 326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6"/>
                <a:gd name="T82" fmla="*/ 0 h 3269"/>
                <a:gd name="T83" fmla="*/ 1466 w 1466"/>
                <a:gd name="T84" fmla="*/ 3269 h 326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6" h="3269">
                  <a:moveTo>
                    <a:pt x="462" y="0"/>
                  </a:moveTo>
                  <a:lnTo>
                    <a:pt x="394" y="152"/>
                  </a:lnTo>
                  <a:lnTo>
                    <a:pt x="6" y="629"/>
                  </a:lnTo>
                  <a:lnTo>
                    <a:pt x="0" y="1371"/>
                  </a:lnTo>
                  <a:lnTo>
                    <a:pt x="165" y="2355"/>
                  </a:lnTo>
                  <a:lnTo>
                    <a:pt x="82" y="3256"/>
                  </a:lnTo>
                  <a:lnTo>
                    <a:pt x="1002" y="3269"/>
                  </a:lnTo>
                  <a:lnTo>
                    <a:pt x="1466" y="2971"/>
                  </a:lnTo>
                  <a:lnTo>
                    <a:pt x="1051" y="3123"/>
                  </a:lnTo>
                  <a:lnTo>
                    <a:pt x="538" y="3193"/>
                  </a:lnTo>
                  <a:lnTo>
                    <a:pt x="144" y="3207"/>
                  </a:lnTo>
                  <a:lnTo>
                    <a:pt x="241" y="2444"/>
                  </a:lnTo>
                  <a:lnTo>
                    <a:pt x="205" y="2146"/>
                  </a:lnTo>
                  <a:lnTo>
                    <a:pt x="262" y="1884"/>
                  </a:lnTo>
                  <a:lnTo>
                    <a:pt x="213" y="1718"/>
                  </a:lnTo>
                  <a:lnTo>
                    <a:pt x="144" y="1876"/>
                  </a:lnTo>
                  <a:lnTo>
                    <a:pt x="40" y="969"/>
                  </a:lnTo>
                  <a:lnTo>
                    <a:pt x="95" y="665"/>
                  </a:lnTo>
                  <a:lnTo>
                    <a:pt x="386" y="241"/>
                  </a:lnTo>
                  <a:lnTo>
                    <a:pt x="530" y="367"/>
                  </a:lnTo>
                  <a:lnTo>
                    <a:pt x="629" y="582"/>
                  </a:lnTo>
                  <a:lnTo>
                    <a:pt x="781" y="637"/>
                  </a:lnTo>
                  <a:lnTo>
                    <a:pt x="643" y="519"/>
                  </a:lnTo>
                  <a:lnTo>
                    <a:pt x="504" y="241"/>
                  </a:lnTo>
                  <a:lnTo>
                    <a:pt x="449" y="173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74" name="Freeform 38">
              <a:extLst>
                <a:ext uri="{FF2B5EF4-FFF2-40B4-BE49-F238E27FC236}">
                  <a16:creationId xmlns:a16="http://schemas.microsoft.com/office/drawing/2014/main" xmlns="" id="{81A3F0BA-3B7F-463E-8516-F750DB864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1798"/>
              <a:ext cx="712" cy="1406"/>
            </a:xfrm>
            <a:custGeom>
              <a:avLst/>
              <a:gdLst>
                <a:gd name="T0" fmla="*/ 165 w 1423"/>
                <a:gd name="T1" fmla="*/ 0 h 2811"/>
                <a:gd name="T2" fmla="*/ 110 w 1423"/>
                <a:gd name="T3" fmla="*/ 26 h 2811"/>
                <a:gd name="T4" fmla="*/ 275 w 1423"/>
                <a:gd name="T5" fmla="*/ 262 h 2811"/>
                <a:gd name="T6" fmla="*/ 773 w 1423"/>
                <a:gd name="T7" fmla="*/ 1017 h 2811"/>
                <a:gd name="T8" fmla="*/ 975 w 1423"/>
                <a:gd name="T9" fmla="*/ 1475 h 2811"/>
                <a:gd name="T10" fmla="*/ 975 w 1423"/>
                <a:gd name="T11" fmla="*/ 1674 h 2811"/>
                <a:gd name="T12" fmla="*/ 844 w 1423"/>
                <a:gd name="T13" fmla="*/ 1399 h 2811"/>
                <a:gd name="T14" fmla="*/ 1085 w 1423"/>
                <a:gd name="T15" fmla="*/ 2056 h 2811"/>
                <a:gd name="T16" fmla="*/ 1093 w 1423"/>
                <a:gd name="T17" fmla="*/ 2138 h 2811"/>
                <a:gd name="T18" fmla="*/ 574 w 1423"/>
                <a:gd name="T19" fmla="*/ 1904 h 2811"/>
                <a:gd name="T20" fmla="*/ 595 w 1423"/>
                <a:gd name="T21" fmla="*/ 1828 h 2811"/>
                <a:gd name="T22" fmla="*/ 469 w 1423"/>
                <a:gd name="T23" fmla="*/ 1752 h 2811"/>
                <a:gd name="T24" fmla="*/ 498 w 1423"/>
                <a:gd name="T25" fmla="*/ 1614 h 2811"/>
                <a:gd name="T26" fmla="*/ 366 w 1423"/>
                <a:gd name="T27" fmla="*/ 1058 h 2811"/>
                <a:gd name="T28" fmla="*/ 0 w 1423"/>
                <a:gd name="T29" fmla="*/ 760 h 2811"/>
                <a:gd name="T30" fmla="*/ 325 w 1423"/>
                <a:gd name="T31" fmla="*/ 1142 h 2811"/>
                <a:gd name="T32" fmla="*/ 427 w 1423"/>
                <a:gd name="T33" fmla="*/ 1737 h 2811"/>
                <a:gd name="T34" fmla="*/ 136 w 1423"/>
                <a:gd name="T35" fmla="*/ 1614 h 2811"/>
                <a:gd name="T36" fmla="*/ 442 w 1423"/>
                <a:gd name="T37" fmla="*/ 1842 h 2811"/>
                <a:gd name="T38" fmla="*/ 241 w 1423"/>
                <a:gd name="T39" fmla="*/ 1986 h 2811"/>
                <a:gd name="T40" fmla="*/ 254 w 1423"/>
                <a:gd name="T41" fmla="*/ 2208 h 2811"/>
                <a:gd name="T42" fmla="*/ 387 w 1423"/>
                <a:gd name="T43" fmla="*/ 1980 h 2811"/>
                <a:gd name="T44" fmla="*/ 469 w 1423"/>
                <a:gd name="T45" fmla="*/ 1946 h 2811"/>
                <a:gd name="T46" fmla="*/ 1368 w 1423"/>
                <a:gd name="T47" fmla="*/ 2298 h 2811"/>
                <a:gd name="T48" fmla="*/ 1326 w 1423"/>
                <a:gd name="T49" fmla="*/ 2549 h 2811"/>
                <a:gd name="T50" fmla="*/ 1190 w 1423"/>
                <a:gd name="T51" fmla="*/ 2811 h 2811"/>
                <a:gd name="T52" fmla="*/ 1368 w 1423"/>
                <a:gd name="T53" fmla="*/ 2549 h 2811"/>
                <a:gd name="T54" fmla="*/ 1423 w 1423"/>
                <a:gd name="T55" fmla="*/ 2264 h 2811"/>
                <a:gd name="T56" fmla="*/ 1153 w 1423"/>
                <a:gd name="T57" fmla="*/ 2153 h 2811"/>
                <a:gd name="T58" fmla="*/ 982 w 1423"/>
                <a:gd name="T59" fmla="*/ 1226 h 2811"/>
                <a:gd name="T60" fmla="*/ 975 w 1423"/>
                <a:gd name="T61" fmla="*/ 1357 h 2811"/>
                <a:gd name="T62" fmla="*/ 747 w 1423"/>
                <a:gd name="T63" fmla="*/ 906 h 2811"/>
                <a:gd name="T64" fmla="*/ 461 w 1423"/>
                <a:gd name="T65" fmla="*/ 464 h 2811"/>
                <a:gd name="T66" fmla="*/ 178 w 1423"/>
                <a:gd name="T67" fmla="*/ 61 h 2811"/>
                <a:gd name="T68" fmla="*/ 165 w 1423"/>
                <a:gd name="T69" fmla="*/ 0 h 2811"/>
                <a:gd name="T70" fmla="*/ 165 w 1423"/>
                <a:gd name="T71" fmla="*/ 0 h 28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23"/>
                <a:gd name="T109" fmla="*/ 0 h 2811"/>
                <a:gd name="T110" fmla="*/ 1423 w 1423"/>
                <a:gd name="T111" fmla="*/ 2811 h 28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23" h="2811">
                  <a:moveTo>
                    <a:pt x="165" y="0"/>
                  </a:moveTo>
                  <a:lnTo>
                    <a:pt x="110" y="26"/>
                  </a:lnTo>
                  <a:lnTo>
                    <a:pt x="275" y="262"/>
                  </a:lnTo>
                  <a:lnTo>
                    <a:pt x="773" y="1017"/>
                  </a:lnTo>
                  <a:lnTo>
                    <a:pt x="975" y="1475"/>
                  </a:lnTo>
                  <a:lnTo>
                    <a:pt x="975" y="1674"/>
                  </a:lnTo>
                  <a:lnTo>
                    <a:pt x="844" y="1399"/>
                  </a:lnTo>
                  <a:lnTo>
                    <a:pt x="1085" y="2056"/>
                  </a:lnTo>
                  <a:lnTo>
                    <a:pt x="1093" y="2138"/>
                  </a:lnTo>
                  <a:lnTo>
                    <a:pt x="574" y="1904"/>
                  </a:lnTo>
                  <a:lnTo>
                    <a:pt x="595" y="1828"/>
                  </a:lnTo>
                  <a:lnTo>
                    <a:pt x="469" y="1752"/>
                  </a:lnTo>
                  <a:lnTo>
                    <a:pt x="498" y="1614"/>
                  </a:lnTo>
                  <a:lnTo>
                    <a:pt x="366" y="1058"/>
                  </a:lnTo>
                  <a:lnTo>
                    <a:pt x="0" y="760"/>
                  </a:lnTo>
                  <a:lnTo>
                    <a:pt x="325" y="1142"/>
                  </a:lnTo>
                  <a:lnTo>
                    <a:pt x="427" y="1737"/>
                  </a:lnTo>
                  <a:lnTo>
                    <a:pt x="136" y="1614"/>
                  </a:lnTo>
                  <a:lnTo>
                    <a:pt x="442" y="1842"/>
                  </a:lnTo>
                  <a:lnTo>
                    <a:pt x="241" y="1986"/>
                  </a:lnTo>
                  <a:lnTo>
                    <a:pt x="254" y="2208"/>
                  </a:lnTo>
                  <a:lnTo>
                    <a:pt x="387" y="1980"/>
                  </a:lnTo>
                  <a:lnTo>
                    <a:pt x="469" y="1946"/>
                  </a:lnTo>
                  <a:lnTo>
                    <a:pt x="1368" y="2298"/>
                  </a:lnTo>
                  <a:lnTo>
                    <a:pt x="1326" y="2549"/>
                  </a:lnTo>
                  <a:lnTo>
                    <a:pt x="1190" y="2811"/>
                  </a:lnTo>
                  <a:lnTo>
                    <a:pt x="1368" y="2549"/>
                  </a:lnTo>
                  <a:lnTo>
                    <a:pt x="1423" y="2264"/>
                  </a:lnTo>
                  <a:lnTo>
                    <a:pt x="1153" y="2153"/>
                  </a:lnTo>
                  <a:lnTo>
                    <a:pt x="982" y="1226"/>
                  </a:lnTo>
                  <a:lnTo>
                    <a:pt x="975" y="1357"/>
                  </a:lnTo>
                  <a:lnTo>
                    <a:pt x="747" y="906"/>
                  </a:lnTo>
                  <a:lnTo>
                    <a:pt x="461" y="464"/>
                  </a:lnTo>
                  <a:lnTo>
                    <a:pt x="178" y="6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75" name="Freeform 39">
              <a:extLst>
                <a:ext uri="{FF2B5EF4-FFF2-40B4-BE49-F238E27FC236}">
                  <a16:creationId xmlns:a16="http://schemas.microsoft.com/office/drawing/2014/main" xmlns="" id="{612C4FD5-C711-4579-9EB8-DE8111C2D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1812"/>
              <a:ext cx="211" cy="301"/>
            </a:xfrm>
            <a:custGeom>
              <a:avLst/>
              <a:gdLst>
                <a:gd name="T0" fmla="*/ 0 w 422"/>
                <a:gd name="T1" fmla="*/ 0 h 603"/>
                <a:gd name="T2" fmla="*/ 422 w 422"/>
                <a:gd name="T3" fmla="*/ 346 h 603"/>
                <a:gd name="T4" fmla="*/ 394 w 422"/>
                <a:gd name="T5" fmla="*/ 493 h 603"/>
                <a:gd name="T6" fmla="*/ 325 w 422"/>
                <a:gd name="T7" fmla="*/ 603 h 603"/>
                <a:gd name="T8" fmla="*/ 365 w 422"/>
                <a:gd name="T9" fmla="*/ 382 h 603"/>
                <a:gd name="T10" fmla="*/ 0 w 422"/>
                <a:gd name="T11" fmla="*/ 0 h 603"/>
                <a:gd name="T12" fmla="*/ 0 w 422"/>
                <a:gd name="T13" fmla="*/ 0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2"/>
                <a:gd name="T22" fmla="*/ 0 h 603"/>
                <a:gd name="T23" fmla="*/ 422 w 422"/>
                <a:gd name="T24" fmla="*/ 603 h 6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2" h="603">
                  <a:moveTo>
                    <a:pt x="0" y="0"/>
                  </a:moveTo>
                  <a:lnTo>
                    <a:pt x="422" y="346"/>
                  </a:lnTo>
                  <a:lnTo>
                    <a:pt x="394" y="493"/>
                  </a:lnTo>
                  <a:lnTo>
                    <a:pt x="325" y="603"/>
                  </a:lnTo>
                  <a:lnTo>
                    <a:pt x="365" y="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76" name="Freeform 40">
              <a:extLst>
                <a:ext uri="{FF2B5EF4-FFF2-40B4-BE49-F238E27FC236}">
                  <a16:creationId xmlns:a16="http://schemas.microsoft.com/office/drawing/2014/main" xmlns="" id="{29F1E37A-176D-42D8-9CA6-D93897333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003"/>
              <a:ext cx="208" cy="384"/>
            </a:xfrm>
            <a:custGeom>
              <a:avLst/>
              <a:gdLst>
                <a:gd name="T0" fmla="*/ 68 w 414"/>
                <a:gd name="T1" fmla="*/ 0 h 768"/>
                <a:gd name="T2" fmla="*/ 152 w 414"/>
                <a:gd name="T3" fmla="*/ 221 h 768"/>
                <a:gd name="T4" fmla="*/ 291 w 414"/>
                <a:gd name="T5" fmla="*/ 422 h 768"/>
                <a:gd name="T6" fmla="*/ 414 w 414"/>
                <a:gd name="T7" fmla="*/ 768 h 768"/>
                <a:gd name="T8" fmla="*/ 165 w 414"/>
                <a:gd name="T9" fmla="*/ 305 h 768"/>
                <a:gd name="T10" fmla="*/ 165 w 414"/>
                <a:gd name="T11" fmla="*/ 485 h 768"/>
                <a:gd name="T12" fmla="*/ 118 w 414"/>
                <a:gd name="T13" fmla="*/ 401 h 768"/>
                <a:gd name="T14" fmla="*/ 118 w 414"/>
                <a:gd name="T15" fmla="*/ 255 h 768"/>
                <a:gd name="T16" fmla="*/ 0 w 414"/>
                <a:gd name="T17" fmla="*/ 173 h 768"/>
                <a:gd name="T18" fmla="*/ 13 w 414"/>
                <a:gd name="T19" fmla="*/ 124 h 768"/>
                <a:gd name="T20" fmla="*/ 104 w 414"/>
                <a:gd name="T21" fmla="*/ 208 h 768"/>
                <a:gd name="T22" fmla="*/ 68 w 414"/>
                <a:gd name="T23" fmla="*/ 0 h 768"/>
                <a:gd name="T24" fmla="*/ 68 w 414"/>
                <a:gd name="T25" fmla="*/ 0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4"/>
                <a:gd name="T40" fmla="*/ 0 h 768"/>
                <a:gd name="T41" fmla="*/ 414 w 414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4" h="768">
                  <a:moveTo>
                    <a:pt x="68" y="0"/>
                  </a:moveTo>
                  <a:lnTo>
                    <a:pt x="152" y="221"/>
                  </a:lnTo>
                  <a:lnTo>
                    <a:pt x="291" y="422"/>
                  </a:lnTo>
                  <a:lnTo>
                    <a:pt x="414" y="768"/>
                  </a:lnTo>
                  <a:lnTo>
                    <a:pt x="165" y="305"/>
                  </a:lnTo>
                  <a:lnTo>
                    <a:pt x="165" y="485"/>
                  </a:lnTo>
                  <a:lnTo>
                    <a:pt x="118" y="401"/>
                  </a:lnTo>
                  <a:lnTo>
                    <a:pt x="118" y="255"/>
                  </a:lnTo>
                  <a:lnTo>
                    <a:pt x="0" y="173"/>
                  </a:lnTo>
                  <a:lnTo>
                    <a:pt x="13" y="124"/>
                  </a:lnTo>
                  <a:lnTo>
                    <a:pt x="104" y="20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77" name="Freeform 41">
              <a:extLst>
                <a:ext uri="{FF2B5EF4-FFF2-40B4-BE49-F238E27FC236}">
                  <a16:creationId xmlns:a16="http://schemas.microsoft.com/office/drawing/2014/main" xmlns="" id="{747FD079-92E1-485C-93FF-2E3EBDCA4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2387"/>
              <a:ext cx="504" cy="1105"/>
            </a:xfrm>
            <a:custGeom>
              <a:avLst/>
              <a:gdLst>
                <a:gd name="T0" fmla="*/ 0 w 1010"/>
                <a:gd name="T1" fmla="*/ 1082 h 2211"/>
                <a:gd name="T2" fmla="*/ 158 w 1010"/>
                <a:gd name="T3" fmla="*/ 970 h 2211"/>
                <a:gd name="T4" fmla="*/ 194 w 1010"/>
                <a:gd name="T5" fmla="*/ 894 h 2211"/>
                <a:gd name="T6" fmla="*/ 297 w 1010"/>
                <a:gd name="T7" fmla="*/ 894 h 2211"/>
                <a:gd name="T8" fmla="*/ 464 w 1010"/>
                <a:gd name="T9" fmla="*/ 1025 h 2211"/>
                <a:gd name="T10" fmla="*/ 588 w 1010"/>
                <a:gd name="T11" fmla="*/ 1074 h 2211"/>
                <a:gd name="T12" fmla="*/ 622 w 1010"/>
                <a:gd name="T13" fmla="*/ 1185 h 2211"/>
                <a:gd name="T14" fmla="*/ 753 w 1010"/>
                <a:gd name="T15" fmla="*/ 1032 h 2211"/>
                <a:gd name="T16" fmla="*/ 844 w 1010"/>
                <a:gd name="T17" fmla="*/ 1032 h 2211"/>
                <a:gd name="T18" fmla="*/ 858 w 1010"/>
                <a:gd name="T19" fmla="*/ 576 h 2211"/>
                <a:gd name="T20" fmla="*/ 753 w 1010"/>
                <a:gd name="T21" fmla="*/ 831 h 2211"/>
                <a:gd name="T22" fmla="*/ 436 w 1010"/>
                <a:gd name="T23" fmla="*/ 928 h 2211"/>
                <a:gd name="T24" fmla="*/ 719 w 1010"/>
                <a:gd name="T25" fmla="*/ 804 h 2211"/>
                <a:gd name="T26" fmla="*/ 955 w 1010"/>
                <a:gd name="T27" fmla="*/ 0 h 2211"/>
                <a:gd name="T28" fmla="*/ 892 w 1010"/>
                <a:gd name="T29" fmla="*/ 763 h 2211"/>
                <a:gd name="T30" fmla="*/ 968 w 1010"/>
                <a:gd name="T31" fmla="*/ 1344 h 2211"/>
                <a:gd name="T32" fmla="*/ 934 w 1010"/>
                <a:gd name="T33" fmla="*/ 1648 h 2211"/>
                <a:gd name="T34" fmla="*/ 1010 w 1010"/>
                <a:gd name="T35" fmla="*/ 2211 h 2211"/>
                <a:gd name="T36" fmla="*/ 892 w 1010"/>
                <a:gd name="T37" fmla="*/ 2211 h 2211"/>
                <a:gd name="T38" fmla="*/ 900 w 1010"/>
                <a:gd name="T39" fmla="*/ 1240 h 2211"/>
                <a:gd name="T40" fmla="*/ 478 w 1010"/>
                <a:gd name="T41" fmla="*/ 1274 h 2211"/>
                <a:gd name="T42" fmla="*/ 457 w 1010"/>
                <a:gd name="T43" fmla="*/ 1171 h 2211"/>
                <a:gd name="T44" fmla="*/ 276 w 1010"/>
                <a:gd name="T45" fmla="*/ 1061 h 2211"/>
                <a:gd name="T46" fmla="*/ 436 w 1010"/>
                <a:gd name="T47" fmla="*/ 1116 h 2211"/>
                <a:gd name="T48" fmla="*/ 421 w 1010"/>
                <a:gd name="T49" fmla="*/ 1032 h 2211"/>
                <a:gd name="T50" fmla="*/ 263 w 1010"/>
                <a:gd name="T51" fmla="*/ 922 h 2211"/>
                <a:gd name="T52" fmla="*/ 200 w 1010"/>
                <a:gd name="T53" fmla="*/ 962 h 2211"/>
                <a:gd name="T54" fmla="*/ 124 w 1010"/>
                <a:gd name="T55" fmla="*/ 1053 h 2211"/>
                <a:gd name="T56" fmla="*/ 158 w 1010"/>
                <a:gd name="T57" fmla="*/ 1082 h 2211"/>
                <a:gd name="T58" fmla="*/ 111 w 1010"/>
                <a:gd name="T59" fmla="*/ 1101 h 2211"/>
                <a:gd name="T60" fmla="*/ 76 w 1010"/>
                <a:gd name="T61" fmla="*/ 1074 h 2211"/>
                <a:gd name="T62" fmla="*/ 0 w 1010"/>
                <a:gd name="T63" fmla="*/ 1129 h 2211"/>
                <a:gd name="T64" fmla="*/ 0 w 1010"/>
                <a:gd name="T65" fmla="*/ 1082 h 2211"/>
                <a:gd name="T66" fmla="*/ 0 w 1010"/>
                <a:gd name="T67" fmla="*/ 1082 h 22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0"/>
                <a:gd name="T103" fmla="*/ 0 h 2211"/>
                <a:gd name="T104" fmla="*/ 1010 w 1010"/>
                <a:gd name="T105" fmla="*/ 2211 h 22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0" h="2211">
                  <a:moveTo>
                    <a:pt x="0" y="1082"/>
                  </a:moveTo>
                  <a:lnTo>
                    <a:pt x="158" y="970"/>
                  </a:lnTo>
                  <a:lnTo>
                    <a:pt x="194" y="894"/>
                  </a:lnTo>
                  <a:lnTo>
                    <a:pt x="297" y="894"/>
                  </a:lnTo>
                  <a:lnTo>
                    <a:pt x="464" y="1025"/>
                  </a:lnTo>
                  <a:lnTo>
                    <a:pt x="588" y="1074"/>
                  </a:lnTo>
                  <a:lnTo>
                    <a:pt x="622" y="1185"/>
                  </a:lnTo>
                  <a:lnTo>
                    <a:pt x="753" y="1032"/>
                  </a:lnTo>
                  <a:lnTo>
                    <a:pt x="844" y="1032"/>
                  </a:lnTo>
                  <a:lnTo>
                    <a:pt x="858" y="576"/>
                  </a:lnTo>
                  <a:lnTo>
                    <a:pt x="753" y="831"/>
                  </a:lnTo>
                  <a:lnTo>
                    <a:pt x="436" y="928"/>
                  </a:lnTo>
                  <a:lnTo>
                    <a:pt x="719" y="804"/>
                  </a:lnTo>
                  <a:lnTo>
                    <a:pt x="955" y="0"/>
                  </a:lnTo>
                  <a:lnTo>
                    <a:pt x="892" y="763"/>
                  </a:lnTo>
                  <a:lnTo>
                    <a:pt x="968" y="1344"/>
                  </a:lnTo>
                  <a:lnTo>
                    <a:pt x="934" y="1648"/>
                  </a:lnTo>
                  <a:lnTo>
                    <a:pt x="1010" y="2211"/>
                  </a:lnTo>
                  <a:lnTo>
                    <a:pt x="892" y="2211"/>
                  </a:lnTo>
                  <a:lnTo>
                    <a:pt x="900" y="1240"/>
                  </a:lnTo>
                  <a:lnTo>
                    <a:pt x="478" y="1274"/>
                  </a:lnTo>
                  <a:lnTo>
                    <a:pt x="457" y="1171"/>
                  </a:lnTo>
                  <a:lnTo>
                    <a:pt x="276" y="1061"/>
                  </a:lnTo>
                  <a:lnTo>
                    <a:pt x="436" y="1116"/>
                  </a:lnTo>
                  <a:lnTo>
                    <a:pt x="421" y="1032"/>
                  </a:lnTo>
                  <a:lnTo>
                    <a:pt x="263" y="922"/>
                  </a:lnTo>
                  <a:lnTo>
                    <a:pt x="200" y="962"/>
                  </a:lnTo>
                  <a:lnTo>
                    <a:pt x="124" y="1053"/>
                  </a:lnTo>
                  <a:lnTo>
                    <a:pt x="158" y="1082"/>
                  </a:lnTo>
                  <a:lnTo>
                    <a:pt x="111" y="1101"/>
                  </a:lnTo>
                  <a:lnTo>
                    <a:pt x="76" y="1074"/>
                  </a:lnTo>
                  <a:lnTo>
                    <a:pt x="0" y="1129"/>
                  </a:lnTo>
                  <a:lnTo>
                    <a:pt x="0" y="10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78" name="Freeform 42">
              <a:extLst>
                <a:ext uri="{FF2B5EF4-FFF2-40B4-BE49-F238E27FC236}">
                  <a16:creationId xmlns:a16="http://schemas.microsoft.com/office/drawing/2014/main" xmlns="" id="{26C44096-AF4D-4522-BBB1-9FF838BE5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" y="2972"/>
              <a:ext cx="263" cy="160"/>
            </a:xfrm>
            <a:custGeom>
              <a:avLst/>
              <a:gdLst>
                <a:gd name="T0" fmla="*/ 0 w 527"/>
                <a:gd name="T1" fmla="*/ 207 h 320"/>
                <a:gd name="T2" fmla="*/ 223 w 527"/>
                <a:gd name="T3" fmla="*/ 320 h 320"/>
                <a:gd name="T4" fmla="*/ 291 w 527"/>
                <a:gd name="T5" fmla="*/ 304 h 320"/>
                <a:gd name="T6" fmla="*/ 354 w 527"/>
                <a:gd name="T7" fmla="*/ 270 h 320"/>
                <a:gd name="T8" fmla="*/ 417 w 527"/>
                <a:gd name="T9" fmla="*/ 270 h 320"/>
                <a:gd name="T10" fmla="*/ 451 w 527"/>
                <a:gd name="T11" fmla="*/ 181 h 320"/>
                <a:gd name="T12" fmla="*/ 514 w 527"/>
                <a:gd name="T13" fmla="*/ 173 h 320"/>
                <a:gd name="T14" fmla="*/ 527 w 527"/>
                <a:gd name="T15" fmla="*/ 69 h 320"/>
                <a:gd name="T16" fmla="*/ 457 w 527"/>
                <a:gd name="T17" fmla="*/ 147 h 320"/>
                <a:gd name="T18" fmla="*/ 325 w 527"/>
                <a:gd name="T19" fmla="*/ 0 h 320"/>
                <a:gd name="T20" fmla="*/ 401 w 527"/>
                <a:gd name="T21" fmla="*/ 207 h 320"/>
                <a:gd name="T22" fmla="*/ 333 w 527"/>
                <a:gd name="T23" fmla="*/ 242 h 320"/>
                <a:gd name="T24" fmla="*/ 257 w 527"/>
                <a:gd name="T25" fmla="*/ 139 h 320"/>
                <a:gd name="T26" fmla="*/ 299 w 527"/>
                <a:gd name="T27" fmla="*/ 249 h 320"/>
                <a:gd name="T28" fmla="*/ 209 w 527"/>
                <a:gd name="T29" fmla="*/ 215 h 320"/>
                <a:gd name="T30" fmla="*/ 209 w 527"/>
                <a:gd name="T31" fmla="*/ 278 h 320"/>
                <a:gd name="T32" fmla="*/ 0 w 527"/>
                <a:gd name="T33" fmla="*/ 207 h 320"/>
                <a:gd name="T34" fmla="*/ 0 w 527"/>
                <a:gd name="T35" fmla="*/ 207 h 3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7"/>
                <a:gd name="T55" fmla="*/ 0 h 320"/>
                <a:gd name="T56" fmla="*/ 527 w 527"/>
                <a:gd name="T57" fmla="*/ 320 h 3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7" h="320">
                  <a:moveTo>
                    <a:pt x="0" y="207"/>
                  </a:moveTo>
                  <a:lnTo>
                    <a:pt x="223" y="320"/>
                  </a:lnTo>
                  <a:lnTo>
                    <a:pt x="291" y="304"/>
                  </a:lnTo>
                  <a:lnTo>
                    <a:pt x="354" y="270"/>
                  </a:lnTo>
                  <a:lnTo>
                    <a:pt x="417" y="270"/>
                  </a:lnTo>
                  <a:lnTo>
                    <a:pt x="451" y="181"/>
                  </a:lnTo>
                  <a:lnTo>
                    <a:pt x="514" y="173"/>
                  </a:lnTo>
                  <a:lnTo>
                    <a:pt x="527" y="69"/>
                  </a:lnTo>
                  <a:lnTo>
                    <a:pt x="457" y="147"/>
                  </a:lnTo>
                  <a:lnTo>
                    <a:pt x="325" y="0"/>
                  </a:lnTo>
                  <a:lnTo>
                    <a:pt x="401" y="207"/>
                  </a:lnTo>
                  <a:lnTo>
                    <a:pt x="333" y="242"/>
                  </a:lnTo>
                  <a:lnTo>
                    <a:pt x="257" y="139"/>
                  </a:lnTo>
                  <a:lnTo>
                    <a:pt x="299" y="249"/>
                  </a:lnTo>
                  <a:lnTo>
                    <a:pt x="209" y="215"/>
                  </a:lnTo>
                  <a:lnTo>
                    <a:pt x="209" y="278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79" name="Freeform 43">
              <a:extLst>
                <a:ext uri="{FF2B5EF4-FFF2-40B4-BE49-F238E27FC236}">
                  <a16:creationId xmlns:a16="http://schemas.microsoft.com/office/drawing/2014/main" xmlns="" id="{0F9B991E-4A07-4258-8275-4EB1E80C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2446"/>
              <a:ext cx="751" cy="762"/>
            </a:xfrm>
            <a:custGeom>
              <a:avLst/>
              <a:gdLst>
                <a:gd name="T0" fmla="*/ 0 w 1502"/>
                <a:gd name="T1" fmla="*/ 0 h 1525"/>
                <a:gd name="T2" fmla="*/ 430 w 1502"/>
                <a:gd name="T3" fmla="*/ 1080 h 1525"/>
                <a:gd name="T4" fmla="*/ 1093 w 1502"/>
                <a:gd name="T5" fmla="*/ 1240 h 1525"/>
                <a:gd name="T6" fmla="*/ 1240 w 1502"/>
                <a:gd name="T7" fmla="*/ 1386 h 1525"/>
                <a:gd name="T8" fmla="*/ 1502 w 1502"/>
                <a:gd name="T9" fmla="*/ 1525 h 1525"/>
                <a:gd name="T10" fmla="*/ 396 w 1502"/>
                <a:gd name="T11" fmla="*/ 1143 h 1525"/>
                <a:gd name="T12" fmla="*/ 21 w 1502"/>
                <a:gd name="T13" fmla="*/ 285 h 1525"/>
                <a:gd name="T14" fmla="*/ 0 w 1502"/>
                <a:gd name="T15" fmla="*/ 0 h 1525"/>
                <a:gd name="T16" fmla="*/ 0 w 1502"/>
                <a:gd name="T17" fmla="*/ 0 h 1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02"/>
                <a:gd name="T28" fmla="*/ 0 h 1525"/>
                <a:gd name="T29" fmla="*/ 1502 w 1502"/>
                <a:gd name="T30" fmla="*/ 1525 h 15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02" h="1525">
                  <a:moveTo>
                    <a:pt x="0" y="0"/>
                  </a:moveTo>
                  <a:lnTo>
                    <a:pt x="430" y="1080"/>
                  </a:lnTo>
                  <a:lnTo>
                    <a:pt x="1093" y="1240"/>
                  </a:lnTo>
                  <a:lnTo>
                    <a:pt x="1240" y="1386"/>
                  </a:lnTo>
                  <a:lnTo>
                    <a:pt x="1502" y="1525"/>
                  </a:lnTo>
                  <a:lnTo>
                    <a:pt x="396" y="1143"/>
                  </a:lnTo>
                  <a:lnTo>
                    <a:pt x="21" y="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80" name="Freeform 44">
              <a:extLst>
                <a:ext uri="{FF2B5EF4-FFF2-40B4-BE49-F238E27FC236}">
                  <a16:creationId xmlns:a16="http://schemas.microsoft.com/office/drawing/2014/main" xmlns="" id="{0FDAEA39-3448-4FE5-AD5B-88511F11F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186"/>
              <a:ext cx="249" cy="308"/>
            </a:xfrm>
            <a:custGeom>
              <a:avLst/>
              <a:gdLst>
                <a:gd name="T0" fmla="*/ 0 w 499"/>
                <a:gd name="T1" fmla="*/ 0 h 616"/>
                <a:gd name="T2" fmla="*/ 499 w 499"/>
                <a:gd name="T3" fmla="*/ 616 h 616"/>
                <a:gd name="T4" fmla="*/ 234 w 499"/>
                <a:gd name="T5" fmla="*/ 207 h 616"/>
                <a:gd name="T6" fmla="*/ 0 w 499"/>
                <a:gd name="T7" fmla="*/ 0 h 616"/>
                <a:gd name="T8" fmla="*/ 0 w 499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"/>
                <a:gd name="T16" fmla="*/ 0 h 616"/>
                <a:gd name="T17" fmla="*/ 499 w 499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" h="616">
                  <a:moveTo>
                    <a:pt x="0" y="0"/>
                  </a:moveTo>
                  <a:lnTo>
                    <a:pt x="499" y="616"/>
                  </a:lnTo>
                  <a:lnTo>
                    <a:pt x="234" y="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81" name="Freeform 45">
              <a:extLst>
                <a:ext uri="{FF2B5EF4-FFF2-40B4-BE49-F238E27FC236}">
                  <a16:creationId xmlns:a16="http://schemas.microsoft.com/office/drawing/2014/main" xmlns="" id="{90DB1300-341F-4932-BB61-0654262C1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" y="2286"/>
              <a:ext cx="677" cy="281"/>
            </a:xfrm>
            <a:custGeom>
              <a:avLst/>
              <a:gdLst>
                <a:gd name="T0" fmla="*/ 0 w 1356"/>
                <a:gd name="T1" fmla="*/ 0 h 562"/>
                <a:gd name="T2" fmla="*/ 234 w 1356"/>
                <a:gd name="T3" fmla="*/ 70 h 562"/>
                <a:gd name="T4" fmla="*/ 289 w 1356"/>
                <a:gd name="T5" fmla="*/ 188 h 562"/>
                <a:gd name="T6" fmla="*/ 1259 w 1356"/>
                <a:gd name="T7" fmla="*/ 139 h 562"/>
                <a:gd name="T8" fmla="*/ 1356 w 1356"/>
                <a:gd name="T9" fmla="*/ 353 h 562"/>
                <a:gd name="T10" fmla="*/ 1356 w 1356"/>
                <a:gd name="T11" fmla="*/ 562 h 562"/>
                <a:gd name="T12" fmla="*/ 1301 w 1356"/>
                <a:gd name="T13" fmla="*/ 443 h 562"/>
                <a:gd name="T14" fmla="*/ 1230 w 1356"/>
                <a:gd name="T15" fmla="*/ 196 h 562"/>
                <a:gd name="T16" fmla="*/ 352 w 1356"/>
                <a:gd name="T17" fmla="*/ 222 h 562"/>
                <a:gd name="T18" fmla="*/ 158 w 1356"/>
                <a:gd name="T19" fmla="*/ 409 h 562"/>
                <a:gd name="T20" fmla="*/ 221 w 1356"/>
                <a:gd name="T21" fmla="*/ 180 h 562"/>
                <a:gd name="T22" fmla="*/ 0 w 1356"/>
                <a:gd name="T23" fmla="*/ 0 h 562"/>
                <a:gd name="T24" fmla="*/ 0 w 1356"/>
                <a:gd name="T25" fmla="*/ 0 h 5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56"/>
                <a:gd name="T40" fmla="*/ 0 h 562"/>
                <a:gd name="T41" fmla="*/ 1356 w 1356"/>
                <a:gd name="T42" fmla="*/ 562 h 5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56" h="562">
                  <a:moveTo>
                    <a:pt x="0" y="0"/>
                  </a:moveTo>
                  <a:lnTo>
                    <a:pt x="234" y="70"/>
                  </a:lnTo>
                  <a:lnTo>
                    <a:pt x="289" y="188"/>
                  </a:lnTo>
                  <a:lnTo>
                    <a:pt x="1259" y="139"/>
                  </a:lnTo>
                  <a:lnTo>
                    <a:pt x="1356" y="353"/>
                  </a:lnTo>
                  <a:lnTo>
                    <a:pt x="1356" y="562"/>
                  </a:lnTo>
                  <a:lnTo>
                    <a:pt x="1301" y="443"/>
                  </a:lnTo>
                  <a:lnTo>
                    <a:pt x="1230" y="196"/>
                  </a:lnTo>
                  <a:lnTo>
                    <a:pt x="352" y="222"/>
                  </a:lnTo>
                  <a:lnTo>
                    <a:pt x="158" y="409"/>
                  </a:lnTo>
                  <a:lnTo>
                    <a:pt x="221" y="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82" name="Freeform 46">
              <a:extLst>
                <a:ext uri="{FF2B5EF4-FFF2-40B4-BE49-F238E27FC236}">
                  <a16:creationId xmlns:a16="http://schemas.microsoft.com/office/drawing/2014/main" xmlns="" id="{71374E15-52C7-4A2F-B097-67ECE8330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577"/>
              <a:ext cx="549" cy="69"/>
            </a:xfrm>
            <a:custGeom>
              <a:avLst/>
              <a:gdLst>
                <a:gd name="T0" fmla="*/ 0 w 1099"/>
                <a:gd name="T1" fmla="*/ 0 h 139"/>
                <a:gd name="T2" fmla="*/ 137 w 1099"/>
                <a:gd name="T3" fmla="*/ 50 h 139"/>
                <a:gd name="T4" fmla="*/ 1099 w 1099"/>
                <a:gd name="T5" fmla="*/ 0 h 139"/>
                <a:gd name="T6" fmla="*/ 19 w 1099"/>
                <a:gd name="T7" fmla="*/ 139 h 139"/>
                <a:gd name="T8" fmla="*/ 0 w 1099"/>
                <a:gd name="T9" fmla="*/ 0 h 139"/>
                <a:gd name="T10" fmla="*/ 0 w 1099"/>
                <a:gd name="T11" fmla="*/ 0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9"/>
                <a:gd name="T19" fmla="*/ 0 h 139"/>
                <a:gd name="T20" fmla="*/ 1099 w 109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9" h="139">
                  <a:moveTo>
                    <a:pt x="0" y="0"/>
                  </a:moveTo>
                  <a:lnTo>
                    <a:pt x="137" y="50"/>
                  </a:lnTo>
                  <a:lnTo>
                    <a:pt x="1099" y="0"/>
                  </a:lnTo>
                  <a:lnTo>
                    <a:pt x="19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83" name="Freeform 47">
              <a:extLst>
                <a:ext uri="{FF2B5EF4-FFF2-40B4-BE49-F238E27FC236}">
                  <a16:creationId xmlns:a16="http://schemas.microsoft.com/office/drawing/2014/main" xmlns="" id="{D37E8EA9-21C8-4F06-893A-07B2B4F93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1614"/>
              <a:ext cx="428" cy="429"/>
            </a:xfrm>
            <a:custGeom>
              <a:avLst/>
              <a:gdLst>
                <a:gd name="T0" fmla="*/ 0 w 855"/>
                <a:gd name="T1" fmla="*/ 179 h 857"/>
                <a:gd name="T2" fmla="*/ 51 w 855"/>
                <a:gd name="T3" fmla="*/ 61 h 857"/>
                <a:gd name="T4" fmla="*/ 129 w 855"/>
                <a:gd name="T5" fmla="*/ 32 h 857"/>
                <a:gd name="T6" fmla="*/ 277 w 855"/>
                <a:gd name="T7" fmla="*/ 30 h 857"/>
                <a:gd name="T8" fmla="*/ 543 w 855"/>
                <a:gd name="T9" fmla="*/ 0 h 857"/>
                <a:gd name="T10" fmla="*/ 775 w 855"/>
                <a:gd name="T11" fmla="*/ 205 h 857"/>
                <a:gd name="T12" fmla="*/ 836 w 855"/>
                <a:gd name="T13" fmla="*/ 526 h 857"/>
                <a:gd name="T14" fmla="*/ 855 w 855"/>
                <a:gd name="T15" fmla="*/ 642 h 857"/>
                <a:gd name="T16" fmla="*/ 773 w 855"/>
                <a:gd name="T17" fmla="*/ 817 h 857"/>
                <a:gd name="T18" fmla="*/ 667 w 855"/>
                <a:gd name="T19" fmla="*/ 857 h 857"/>
                <a:gd name="T20" fmla="*/ 695 w 855"/>
                <a:gd name="T21" fmla="*/ 802 h 857"/>
                <a:gd name="T22" fmla="*/ 576 w 855"/>
                <a:gd name="T23" fmla="*/ 794 h 857"/>
                <a:gd name="T24" fmla="*/ 439 w 855"/>
                <a:gd name="T25" fmla="*/ 857 h 857"/>
                <a:gd name="T26" fmla="*/ 404 w 855"/>
                <a:gd name="T27" fmla="*/ 831 h 857"/>
                <a:gd name="T28" fmla="*/ 401 w 855"/>
                <a:gd name="T29" fmla="*/ 793 h 857"/>
                <a:gd name="T30" fmla="*/ 465 w 855"/>
                <a:gd name="T31" fmla="*/ 825 h 857"/>
                <a:gd name="T32" fmla="*/ 598 w 855"/>
                <a:gd name="T33" fmla="*/ 736 h 857"/>
                <a:gd name="T34" fmla="*/ 625 w 855"/>
                <a:gd name="T35" fmla="*/ 536 h 857"/>
                <a:gd name="T36" fmla="*/ 522 w 855"/>
                <a:gd name="T37" fmla="*/ 485 h 857"/>
                <a:gd name="T38" fmla="*/ 416 w 855"/>
                <a:gd name="T39" fmla="*/ 599 h 857"/>
                <a:gd name="T40" fmla="*/ 304 w 855"/>
                <a:gd name="T41" fmla="*/ 587 h 857"/>
                <a:gd name="T42" fmla="*/ 311 w 855"/>
                <a:gd name="T43" fmla="*/ 530 h 857"/>
                <a:gd name="T44" fmla="*/ 243 w 855"/>
                <a:gd name="T45" fmla="*/ 414 h 857"/>
                <a:gd name="T46" fmla="*/ 351 w 855"/>
                <a:gd name="T47" fmla="*/ 291 h 857"/>
                <a:gd name="T48" fmla="*/ 279 w 855"/>
                <a:gd name="T49" fmla="*/ 428 h 857"/>
                <a:gd name="T50" fmla="*/ 416 w 855"/>
                <a:gd name="T51" fmla="*/ 462 h 857"/>
                <a:gd name="T52" fmla="*/ 351 w 855"/>
                <a:gd name="T53" fmla="*/ 511 h 857"/>
                <a:gd name="T54" fmla="*/ 551 w 855"/>
                <a:gd name="T55" fmla="*/ 450 h 857"/>
                <a:gd name="T56" fmla="*/ 733 w 855"/>
                <a:gd name="T57" fmla="*/ 620 h 857"/>
                <a:gd name="T58" fmla="*/ 735 w 855"/>
                <a:gd name="T59" fmla="*/ 728 h 857"/>
                <a:gd name="T60" fmla="*/ 796 w 855"/>
                <a:gd name="T61" fmla="*/ 530 h 857"/>
                <a:gd name="T62" fmla="*/ 752 w 855"/>
                <a:gd name="T63" fmla="*/ 245 h 857"/>
                <a:gd name="T64" fmla="*/ 422 w 855"/>
                <a:gd name="T65" fmla="*/ 200 h 857"/>
                <a:gd name="T66" fmla="*/ 610 w 855"/>
                <a:gd name="T67" fmla="*/ 169 h 857"/>
                <a:gd name="T68" fmla="*/ 538 w 855"/>
                <a:gd name="T69" fmla="*/ 38 h 857"/>
                <a:gd name="T70" fmla="*/ 526 w 855"/>
                <a:gd name="T71" fmla="*/ 101 h 857"/>
                <a:gd name="T72" fmla="*/ 300 w 855"/>
                <a:gd name="T73" fmla="*/ 55 h 857"/>
                <a:gd name="T74" fmla="*/ 420 w 855"/>
                <a:gd name="T75" fmla="*/ 125 h 857"/>
                <a:gd name="T76" fmla="*/ 146 w 855"/>
                <a:gd name="T77" fmla="*/ 68 h 857"/>
                <a:gd name="T78" fmla="*/ 0 w 855"/>
                <a:gd name="T79" fmla="*/ 179 h 857"/>
                <a:gd name="T80" fmla="*/ 0 w 855"/>
                <a:gd name="T81" fmla="*/ 179 h 8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55"/>
                <a:gd name="T124" fmla="*/ 0 h 857"/>
                <a:gd name="T125" fmla="*/ 855 w 855"/>
                <a:gd name="T126" fmla="*/ 857 h 8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55" h="857">
                  <a:moveTo>
                    <a:pt x="0" y="179"/>
                  </a:moveTo>
                  <a:lnTo>
                    <a:pt x="51" y="61"/>
                  </a:lnTo>
                  <a:lnTo>
                    <a:pt x="129" y="32"/>
                  </a:lnTo>
                  <a:lnTo>
                    <a:pt x="277" y="30"/>
                  </a:lnTo>
                  <a:lnTo>
                    <a:pt x="543" y="0"/>
                  </a:lnTo>
                  <a:lnTo>
                    <a:pt x="775" y="205"/>
                  </a:lnTo>
                  <a:lnTo>
                    <a:pt x="836" y="526"/>
                  </a:lnTo>
                  <a:lnTo>
                    <a:pt x="855" y="642"/>
                  </a:lnTo>
                  <a:lnTo>
                    <a:pt x="773" y="817"/>
                  </a:lnTo>
                  <a:lnTo>
                    <a:pt x="667" y="857"/>
                  </a:lnTo>
                  <a:lnTo>
                    <a:pt x="695" y="802"/>
                  </a:lnTo>
                  <a:lnTo>
                    <a:pt x="576" y="794"/>
                  </a:lnTo>
                  <a:lnTo>
                    <a:pt x="439" y="857"/>
                  </a:lnTo>
                  <a:lnTo>
                    <a:pt x="404" y="831"/>
                  </a:lnTo>
                  <a:lnTo>
                    <a:pt x="401" y="793"/>
                  </a:lnTo>
                  <a:lnTo>
                    <a:pt x="465" y="825"/>
                  </a:lnTo>
                  <a:lnTo>
                    <a:pt x="598" y="736"/>
                  </a:lnTo>
                  <a:lnTo>
                    <a:pt x="625" y="536"/>
                  </a:lnTo>
                  <a:lnTo>
                    <a:pt x="522" y="485"/>
                  </a:lnTo>
                  <a:lnTo>
                    <a:pt x="416" y="599"/>
                  </a:lnTo>
                  <a:lnTo>
                    <a:pt x="304" y="587"/>
                  </a:lnTo>
                  <a:lnTo>
                    <a:pt x="311" y="530"/>
                  </a:lnTo>
                  <a:lnTo>
                    <a:pt x="243" y="414"/>
                  </a:lnTo>
                  <a:lnTo>
                    <a:pt x="351" y="291"/>
                  </a:lnTo>
                  <a:lnTo>
                    <a:pt x="279" y="428"/>
                  </a:lnTo>
                  <a:lnTo>
                    <a:pt x="416" y="462"/>
                  </a:lnTo>
                  <a:lnTo>
                    <a:pt x="351" y="511"/>
                  </a:lnTo>
                  <a:lnTo>
                    <a:pt x="551" y="450"/>
                  </a:lnTo>
                  <a:lnTo>
                    <a:pt x="733" y="620"/>
                  </a:lnTo>
                  <a:lnTo>
                    <a:pt x="735" y="728"/>
                  </a:lnTo>
                  <a:lnTo>
                    <a:pt x="796" y="530"/>
                  </a:lnTo>
                  <a:lnTo>
                    <a:pt x="752" y="245"/>
                  </a:lnTo>
                  <a:lnTo>
                    <a:pt x="422" y="200"/>
                  </a:lnTo>
                  <a:lnTo>
                    <a:pt x="610" y="169"/>
                  </a:lnTo>
                  <a:lnTo>
                    <a:pt x="538" y="38"/>
                  </a:lnTo>
                  <a:lnTo>
                    <a:pt x="526" y="101"/>
                  </a:lnTo>
                  <a:lnTo>
                    <a:pt x="300" y="55"/>
                  </a:lnTo>
                  <a:lnTo>
                    <a:pt x="420" y="125"/>
                  </a:lnTo>
                  <a:lnTo>
                    <a:pt x="146" y="68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84" name="Freeform 48">
              <a:extLst>
                <a:ext uri="{FF2B5EF4-FFF2-40B4-BE49-F238E27FC236}">
                  <a16:creationId xmlns:a16="http://schemas.microsoft.com/office/drawing/2014/main" xmlns="" id="{34C505B3-1EE1-4E2B-B196-B1FEDAC2C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675"/>
              <a:ext cx="231" cy="51"/>
            </a:xfrm>
            <a:custGeom>
              <a:avLst/>
              <a:gdLst>
                <a:gd name="T0" fmla="*/ 0 w 462"/>
                <a:gd name="T1" fmla="*/ 53 h 102"/>
                <a:gd name="T2" fmla="*/ 91 w 462"/>
                <a:gd name="T3" fmla="*/ 43 h 102"/>
                <a:gd name="T4" fmla="*/ 215 w 462"/>
                <a:gd name="T5" fmla="*/ 102 h 102"/>
                <a:gd name="T6" fmla="*/ 310 w 462"/>
                <a:gd name="T7" fmla="*/ 102 h 102"/>
                <a:gd name="T8" fmla="*/ 462 w 462"/>
                <a:gd name="T9" fmla="*/ 41 h 102"/>
                <a:gd name="T10" fmla="*/ 260 w 462"/>
                <a:gd name="T11" fmla="*/ 47 h 102"/>
                <a:gd name="T12" fmla="*/ 133 w 462"/>
                <a:gd name="T13" fmla="*/ 0 h 102"/>
                <a:gd name="T14" fmla="*/ 0 w 462"/>
                <a:gd name="T15" fmla="*/ 53 h 102"/>
                <a:gd name="T16" fmla="*/ 0 w 462"/>
                <a:gd name="T17" fmla="*/ 53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2"/>
                <a:gd name="T28" fmla="*/ 0 h 102"/>
                <a:gd name="T29" fmla="*/ 462 w 462"/>
                <a:gd name="T30" fmla="*/ 102 h 1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2" h="102">
                  <a:moveTo>
                    <a:pt x="0" y="53"/>
                  </a:moveTo>
                  <a:lnTo>
                    <a:pt x="91" y="43"/>
                  </a:lnTo>
                  <a:lnTo>
                    <a:pt x="215" y="102"/>
                  </a:lnTo>
                  <a:lnTo>
                    <a:pt x="310" y="102"/>
                  </a:lnTo>
                  <a:lnTo>
                    <a:pt x="462" y="41"/>
                  </a:lnTo>
                  <a:lnTo>
                    <a:pt x="260" y="47"/>
                  </a:lnTo>
                  <a:lnTo>
                    <a:pt x="13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85" name="Freeform 49">
              <a:extLst>
                <a:ext uri="{FF2B5EF4-FFF2-40B4-BE49-F238E27FC236}">
                  <a16:creationId xmlns:a16="http://schemas.microsoft.com/office/drawing/2014/main" xmlns="" id="{DAA84ED5-C23A-4D3D-A20C-1FD8E1C35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700"/>
              <a:ext cx="266" cy="357"/>
            </a:xfrm>
            <a:custGeom>
              <a:avLst/>
              <a:gdLst>
                <a:gd name="T0" fmla="*/ 194 w 532"/>
                <a:gd name="T1" fmla="*/ 0 h 715"/>
                <a:gd name="T2" fmla="*/ 138 w 532"/>
                <a:gd name="T3" fmla="*/ 46 h 715"/>
                <a:gd name="T4" fmla="*/ 49 w 532"/>
                <a:gd name="T5" fmla="*/ 238 h 715"/>
                <a:gd name="T6" fmla="*/ 70 w 532"/>
                <a:gd name="T7" fmla="*/ 289 h 715"/>
                <a:gd name="T8" fmla="*/ 0 w 532"/>
                <a:gd name="T9" fmla="*/ 297 h 715"/>
                <a:gd name="T10" fmla="*/ 41 w 532"/>
                <a:gd name="T11" fmla="*/ 310 h 715"/>
                <a:gd name="T12" fmla="*/ 41 w 532"/>
                <a:gd name="T13" fmla="*/ 340 h 715"/>
                <a:gd name="T14" fmla="*/ 68 w 532"/>
                <a:gd name="T15" fmla="*/ 340 h 715"/>
                <a:gd name="T16" fmla="*/ 108 w 532"/>
                <a:gd name="T17" fmla="*/ 487 h 715"/>
                <a:gd name="T18" fmla="*/ 131 w 532"/>
                <a:gd name="T19" fmla="*/ 489 h 715"/>
                <a:gd name="T20" fmla="*/ 95 w 532"/>
                <a:gd name="T21" fmla="*/ 378 h 715"/>
                <a:gd name="T22" fmla="*/ 95 w 532"/>
                <a:gd name="T23" fmla="*/ 306 h 715"/>
                <a:gd name="T24" fmla="*/ 119 w 532"/>
                <a:gd name="T25" fmla="*/ 295 h 715"/>
                <a:gd name="T26" fmla="*/ 156 w 532"/>
                <a:gd name="T27" fmla="*/ 321 h 715"/>
                <a:gd name="T28" fmla="*/ 169 w 532"/>
                <a:gd name="T29" fmla="*/ 418 h 715"/>
                <a:gd name="T30" fmla="*/ 163 w 532"/>
                <a:gd name="T31" fmla="*/ 496 h 715"/>
                <a:gd name="T32" fmla="*/ 131 w 532"/>
                <a:gd name="T33" fmla="*/ 515 h 715"/>
                <a:gd name="T34" fmla="*/ 165 w 532"/>
                <a:gd name="T35" fmla="*/ 715 h 715"/>
                <a:gd name="T36" fmla="*/ 192 w 532"/>
                <a:gd name="T37" fmla="*/ 662 h 715"/>
                <a:gd name="T38" fmla="*/ 146 w 532"/>
                <a:gd name="T39" fmla="*/ 528 h 715"/>
                <a:gd name="T40" fmla="*/ 180 w 532"/>
                <a:gd name="T41" fmla="*/ 500 h 715"/>
                <a:gd name="T42" fmla="*/ 176 w 532"/>
                <a:gd name="T43" fmla="*/ 355 h 715"/>
                <a:gd name="T44" fmla="*/ 247 w 532"/>
                <a:gd name="T45" fmla="*/ 355 h 715"/>
                <a:gd name="T46" fmla="*/ 283 w 532"/>
                <a:gd name="T47" fmla="*/ 382 h 715"/>
                <a:gd name="T48" fmla="*/ 323 w 532"/>
                <a:gd name="T49" fmla="*/ 365 h 715"/>
                <a:gd name="T50" fmla="*/ 283 w 532"/>
                <a:gd name="T51" fmla="*/ 365 h 715"/>
                <a:gd name="T52" fmla="*/ 253 w 532"/>
                <a:gd name="T53" fmla="*/ 340 h 715"/>
                <a:gd name="T54" fmla="*/ 532 w 532"/>
                <a:gd name="T55" fmla="*/ 329 h 715"/>
                <a:gd name="T56" fmla="*/ 505 w 532"/>
                <a:gd name="T57" fmla="*/ 314 h 715"/>
                <a:gd name="T58" fmla="*/ 218 w 532"/>
                <a:gd name="T59" fmla="*/ 317 h 715"/>
                <a:gd name="T60" fmla="*/ 254 w 532"/>
                <a:gd name="T61" fmla="*/ 274 h 715"/>
                <a:gd name="T62" fmla="*/ 201 w 532"/>
                <a:gd name="T63" fmla="*/ 272 h 715"/>
                <a:gd name="T64" fmla="*/ 131 w 532"/>
                <a:gd name="T65" fmla="*/ 259 h 715"/>
                <a:gd name="T66" fmla="*/ 102 w 532"/>
                <a:gd name="T67" fmla="*/ 278 h 715"/>
                <a:gd name="T68" fmla="*/ 93 w 532"/>
                <a:gd name="T69" fmla="*/ 245 h 715"/>
                <a:gd name="T70" fmla="*/ 154 w 532"/>
                <a:gd name="T71" fmla="*/ 61 h 715"/>
                <a:gd name="T72" fmla="*/ 194 w 532"/>
                <a:gd name="T73" fmla="*/ 0 h 715"/>
                <a:gd name="T74" fmla="*/ 194 w 532"/>
                <a:gd name="T75" fmla="*/ 0 h 7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2"/>
                <a:gd name="T115" fmla="*/ 0 h 715"/>
                <a:gd name="T116" fmla="*/ 532 w 532"/>
                <a:gd name="T117" fmla="*/ 715 h 7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2" h="715">
                  <a:moveTo>
                    <a:pt x="194" y="0"/>
                  </a:moveTo>
                  <a:lnTo>
                    <a:pt x="138" y="46"/>
                  </a:lnTo>
                  <a:lnTo>
                    <a:pt x="49" y="238"/>
                  </a:lnTo>
                  <a:lnTo>
                    <a:pt x="70" y="289"/>
                  </a:lnTo>
                  <a:lnTo>
                    <a:pt x="0" y="297"/>
                  </a:lnTo>
                  <a:lnTo>
                    <a:pt x="41" y="310"/>
                  </a:lnTo>
                  <a:lnTo>
                    <a:pt x="41" y="340"/>
                  </a:lnTo>
                  <a:lnTo>
                    <a:pt x="68" y="340"/>
                  </a:lnTo>
                  <a:lnTo>
                    <a:pt x="108" y="487"/>
                  </a:lnTo>
                  <a:lnTo>
                    <a:pt x="131" y="489"/>
                  </a:lnTo>
                  <a:lnTo>
                    <a:pt x="95" y="378"/>
                  </a:lnTo>
                  <a:lnTo>
                    <a:pt x="95" y="306"/>
                  </a:lnTo>
                  <a:lnTo>
                    <a:pt x="119" y="295"/>
                  </a:lnTo>
                  <a:lnTo>
                    <a:pt x="156" y="321"/>
                  </a:lnTo>
                  <a:lnTo>
                    <a:pt x="169" y="418"/>
                  </a:lnTo>
                  <a:lnTo>
                    <a:pt x="163" y="496"/>
                  </a:lnTo>
                  <a:lnTo>
                    <a:pt x="131" y="515"/>
                  </a:lnTo>
                  <a:lnTo>
                    <a:pt x="165" y="715"/>
                  </a:lnTo>
                  <a:lnTo>
                    <a:pt x="192" y="662"/>
                  </a:lnTo>
                  <a:lnTo>
                    <a:pt x="146" y="528"/>
                  </a:lnTo>
                  <a:lnTo>
                    <a:pt x="180" y="500"/>
                  </a:lnTo>
                  <a:lnTo>
                    <a:pt x="176" y="355"/>
                  </a:lnTo>
                  <a:lnTo>
                    <a:pt x="247" y="355"/>
                  </a:lnTo>
                  <a:lnTo>
                    <a:pt x="283" y="382"/>
                  </a:lnTo>
                  <a:lnTo>
                    <a:pt x="323" y="365"/>
                  </a:lnTo>
                  <a:lnTo>
                    <a:pt x="283" y="365"/>
                  </a:lnTo>
                  <a:lnTo>
                    <a:pt x="253" y="340"/>
                  </a:lnTo>
                  <a:lnTo>
                    <a:pt x="532" y="329"/>
                  </a:lnTo>
                  <a:lnTo>
                    <a:pt x="505" y="314"/>
                  </a:lnTo>
                  <a:lnTo>
                    <a:pt x="218" y="317"/>
                  </a:lnTo>
                  <a:lnTo>
                    <a:pt x="254" y="274"/>
                  </a:lnTo>
                  <a:lnTo>
                    <a:pt x="201" y="272"/>
                  </a:lnTo>
                  <a:lnTo>
                    <a:pt x="131" y="259"/>
                  </a:lnTo>
                  <a:lnTo>
                    <a:pt x="102" y="278"/>
                  </a:lnTo>
                  <a:lnTo>
                    <a:pt x="93" y="245"/>
                  </a:lnTo>
                  <a:lnTo>
                    <a:pt x="154" y="6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86" name="Freeform 50">
              <a:extLst>
                <a:ext uri="{FF2B5EF4-FFF2-40B4-BE49-F238E27FC236}">
                  <a16:creationId xmlns:a16="http://schemas.microsoft.com/office/drawing/2014/main" xmlns="" id="{C9809B17-DC38-49C0-8DF9-BCF2D8CE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1854"/>
              <a:ext cx="80" cy="123"/>
            </a:xfrm>
            <a:custGeom>
              <a:avLst/>
              <a:gdLst>
                <a:gd name="T0" fmla="*/ 59 w 159"/>
                <a:gd name="T1" fmla="*/ 0 h 245"/>
                <a:gd name="T2" fmla="*/ 59 w 159"/>
                <a:gd name="T3" fmla="*/ 106 h 245"/>
                <a:gd name="T4" fmla="*/ 0 w 159"/>
                <a:gd name="T5" fmla="*/ 190 h 245"/>
                <a:gd name="T6" fmla="*/ 22 w 159"/>
                <a:gd name="T7" fmla="*/ 237 h 245"/>
                <a:gd name="T8" fmla="*/ 150 w 159"/>
                <a:gd name="T9" fmla="*/ 245 h 245"/>
                <a:gd name="T10" fmla="*/ 159 w 159"/>
                <a:gd name="T11" fmla="*/ 217 h 245"/>
                <a:gd name="T12" fmla="*/ 135 w 159"/>
                <a:gd name="T13" fmla="*/ 232 h 245"/>
                <a:gd name="T14" fmla="*/ 83 w 159"/>
                <a:gd name="T15" fmla="*/ 218 h 245"/>
                <a:gd name="T16" fmla="*/ 34 w 159"/>
                <a:gd name="T17" fmla="*/ 224 h 245"/>
                <a:gd name="T18" fmla="*/ 21 w 159"/>
                <a:gd name="T19" fmla="*/ 198 h 245"/>
                <a:gd name="T20" fmla="*/ 125 w 159"/>
                <a:gd name="T21" fmla="*/ 15 h 245"/>
                <a:gd name="T22" fmla="*/ 98 w 159"/>
                <a:gd name="T23" fmla="*/ 25 h 245"/>
                <a:gd name="T24" fmla="*/ 79 w 159"/>
                <a:gd name="T25" fmla="*/ 66 h 245"/>
                <a:gd name="T26" fmla="*/ 59 w 159"/>
                <a:gd name="T27" fmla="*/ 0 h 245"/>
                <a:gd name="T28" fmla="*/ 59 w 159"/>
                <a:gd name="T29" fmla="*/ 0 h 2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245"/>
                <a:gd name="T47" fmla="*/ 159 w 159"/>
                <a:gd name="T48" fmla="*/ 245 h 2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245">
                  <a:moveTo>
                    <a:pt x="59" y="0"/>
                  </a:moveTo>
                  <a:lnTo>
                    <a:pt x="59" y="106"/>
                  </a:lnTo>
                  <a:lnTo>
                    <a:pt x="0" y="190"/>
                  </a:lnTo>
                  <a:lnTo>
                    <a:pt x="22" y="237"/>
                  </a:lnTo>
                  <a:lnTo>
                    <a:pt x="150" y="245"/>
                  </a:lnTo>
                  <a:lnTo>
                    <a:pt x="159" y="217"/>
                  </a:lnTo>
                  <a:lnTo>
                    <a:pt x="135" y="232"/>
                  </a:lnTo>
                  <a:lnTo>
                    <a:pt x="83" y="218"/>
                  </a:lnTo>
                  <a:lnTo>
                    <a:pt x="34" y="224"/>
                  </a:lnTo>
                  <a:lnTo>
                    <a:pt x="21" y="198"/>
                  </a:lnTo>
                  <a:lnTo>
                    <a:pt x="125" y="15"/>
                  </a:lnTo>
                  <a:lnTo>
                    <a:pt x="98" y="25"/>
                  </a:lnTo>
                  <a:lnTo>
                    <a:pt x="79" y="6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87" name="Freeform 51">
              <a:extLst>
                <a:ext uri="{FF2B5EF4-FFF2-40B4-BE49-F238E27FC236}">
                  <a16:creationId xmlns:a16="http://schemas.microsoft.com/office/drawing/2014/main" xmlns="" id="{1F2039A4-E1B1-48AC-A449-6862FC84C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1969"/>
              <a:ext cx="229" cy="259"/>
            </a:xfrm>
            <a:custGeom>
              <a:avLst/>
              <a:gdLst>
                <a:gd name="T0" fmla="*/ 8 w 459"/>
                <a:gd name="T1" fmla="*/ 4 h 517"/>
                <a:gd name="T2" fmla="*/ 0 w 459"/>
                <a:gd name="T3" fmla="*/ 64 h 517"/>
                <a:gd name="T4" fmla="*/ 36 w 459"/>
                <a:gd name="T5" fmla="*/ 93 h 517"/>
                <a:gd name="T6" fmla="*/ 59 w 459"/>
                <a:gd name="T7" fmla="*/ 91 h 517"/>
                <a:gd name="T8" fmla="*/ 130 w 459"/>
                <a:gd name="T9" fmla="*/ 91 h 517"/>
                <a:gd name="T10" fmla="*/ 137 w 459"/>
                <a:gd name="T11" fmla="*/ 112 h 517"/>
                <a:gd name="T12" fmla="*/ 14 w 459"/>
                <a:gd name="T13" fmla="*/ 131 h 517"/>
                <a:gd name="T14" fmla="*/ 0 w 459"/>
                <a:gd name="T15" fmla="*/ 161 h 517"/>
                <a:gd name="T16" fmla="*/ 29 w 459"/>
                <a:gd name="T17" fmla="*/ 198 h 517"/>
                <a:gd name="T18" fmla="*/ 12 w 459"/>
                <a:gd name="T19" fmla="*/ 281 h 517"/>
                <a:gd name="T20" fmla="*/ 35 w 459"/>
                <a:gd name="T21" fmla="*/ 344 h 517"/>
                <a:gd name="T22" fmla="*/ 90 w 459"/>
                <a:gd name="T23" fmla="*/ 353 h 517"/>
                <a:gd name="T24" fmla="*/ 173 w 459"/>
                <a:gd name="T25" fmla="*/ 395 h 517"/>
                <a:gd name="T26" fmla="*/ 265 w 459"/>
                <a:gd name="T27" fmla="*/ 410 h 517"/>
                <a:gd name="T28" fmla="*/ 375 w 459"/>
                <a:gd name="T29" fmla="*/ 517 h 517"/>
                <a:gd name="T30" fmla="*/ 459 w 459"/>
                <a:gd name="T31" fmla="*/ 483 h 517"/>
                <a:gd name="T32" fmla="*/ 306 w 459"/>
                <a:gd name="T33" fmla="*/ 390 h 517"/>
                <a:gd name="T34" fmla="*/ 137 w 459"/>
                <a:gd name="T35" fmla="*/ 342 h 517"/>
                <a:gd name="T36" fmla="*/ 128 w 459"/>
                <a:gd name="T37" fmla="*/ 306 h 517"/>
                <a:gd name="T38" fmla="*/ 56 w 459"/>
                <a:gd name="T39" fmla="*/ 319 h 517"/>
                <a:gd name="T40" fmla="*/ 36 w 459"/>
                <a:gd name="T41" fmla="*/ 272 h 517"/>
                <a:gd name="T42" fmla="*/ 73 w 459"/>
                <a:gd name="T43" fmla="*/ 209 h 517"/>
                <a:gd name="T44" fmla="*/ 63 w 459"/>
                <a:gd name="T45" fmla="*/ 190 h 517"/>
                <a:gd name="T46" fmla="*/ 99 w 459"/>
                <a:gd name="T47" fmla="*/ 161 h 517"/>
                <a:gd name="T48" fmla="*/ 40 w 459"/>
                <a:gd name="T49" fmla="*/ 163 h 517"/>
                <a:gd name="T50" fmla="*/ 73 w 459"/>
                <a:gd name="T51" fmla="*/ 144 h 517"/>
                <a:gd name="T52" fmla="*/ 160 w 459"/>
                <a:gd name="T53" fmla="*/ 122 h 517"/>
                <a:gd name="T54" fmla="*/ 160 w 459"/>
                <a:gd name="T55" fmla="*/ 83 h 517"/>
                <a:gd name="T56" fmla="*/ 36 w 459"/>
                <a:gd name="T57" fmla="*/ 61 h 517"/>
                <a:gd name="T58" fmla="*/ 35 w 459"/>
                <a:gd name="T59" fmla="*/ 0 h 517"/>
                <a:gd name="T60" fmla="*/ 8 w 459"/>
                <a:gd name="T61" fmla="*/ 4 h 517"/>
                <a:gd name="T62" fmla="*/ 8 w 459"/>
                <a:gd name="T63" fmla="*/ 4 h 5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9"/>
                <a:gd name="T97" fmla="*/ 0 h 517"/>
                <a:gd name="T98" fmla="*/ 459 w 459"/>
                <a:gd name="T99" fmla="*/ 517 h 5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9" h="517">
                  <a:moveTo>
                    <a:pt x="8" y="4"/>
                  </a:moveTo>
                  <a:lnTo>
                    <a:pt x="0" y="64"/>
                  </a:lnTo>
                  <a:lnTo>
                    <a:pt x="36" y="93"/>
                  </a:lnTo>
                  <a:lnTo>
                    <a:pt x="59" y="91"/>
                  </a:lnTo>
                  <a:lnTo>
                    <a:pt x="130" y="91"/>
                  </a:lnTo>
                  <a:lnTo>
                    <a:pt x="137" y="112"/>
                  </a:lnTo>
                  <a:lnTo>
                    <a:pt x="14" y="131"/>
                  </a:lnTo>
                  <a:lnTo>
                    <a:pt x="0" y="161"/>
                  </a:lnTo>
                  <a:lnTo>
                    <a:pt x="29" y="198"/>
                  </a:lnTo>
                  <a:lnTo>
                    <a:pt x="12" y="281"/>
                  </a:lnTo>
                  <a:lnTo>
                    <a:pt x="35" y="344"/>
                  </a:lnTo>
                  <a:lnTo>
                    <a:pt x="90" y="353"/>
                  </a:lnTo>
                  <a:lnTo>
                    <a:pt x="173" y="395"/>
                  </a:lnTo>
                  <a:lnTo>
                    <a:pt x="265" y="410"/>
                  </a:lnTo>
                  <a:lnTo>
                    <a:pt x="375" y="517"/>
                  </a:lnTo>
                  <a:lnTo>
                    <a:pt x="459" y="483"/>
                  </a:lnTo>
                  <a:lnTo>
                    <a:pt x="306" y="390"/>
                  </a:lnTo>
                  <a:lnTo>
                    <a:pt x="137" y="342"/>
                  </a:lnTo>
                  <a:lnTo>
                    <a:pt x="128" y="306"/>
                  </a:lnTo>
                  <a:lnTo>
                    <a:pt x="56" y="319"/>
                  </a:lnTo>
                  <a:lnTo>
                    <a:pt x="36" y="272"/>
                  </a:lnTo>
                  <a:lnTo>
                    <a:pt x="73" y="209"/>
                  </a:lnTo>
                  <a:lnTo>
                    <a:pt x="63" y="190"/>
                  </a:lnTo>
                  <a:lnTo>
                    <a:pt x="99" y="161"/>
                  </a:lnTo>
                  <a:lnTo>
                    <a:pt x="40" y="163"/>
                  </a:lnTo>
                  <a:lnTo>
                    <a:pt x="73" y="144"/>
                  </a:lnTo>
                  <a:lnTo>
                    <a:pt x="160" y="122"/>
                  </a:lnTo>
                  <a:lnTo>
                    <a:pt x="160" y="83"/>
                  </a:lnTo>
                  <a:lnTo>
                    <a:pt x="36" y="61"/>
                  </a:lnTo>
                  <a:lnTo>
                    <a:pt x="35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88" name="Freeform 52">
              <a:extLst>
                <a:ext uri="{FF2B5EF4-FFF2-40B4-BE49-F238E27FC236}">
                  <a16:creationId xmlns:a16="http://schemas.microsoft.com/office/drawing/2014/main" xmlns="" id="{FD021C40-C2FA-49DE-98D8-F722CD411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2005"/>
              <a:ext cx="12" cy="34"/>
            </a:xfrm>
            <a:custGeom>
              <a:avLst/>
              <a:gdLst>
                <a:gd name="T0" fmla="*/ 0 w 25"/>
                <a:gd name="T1" fmla="*/ 6 h 69"/>
                <a:gd name="T2" fmla="*/ 9 w 25"/>
                <a:gd name="T3" fmla="*/ 69 h 69"/>
                <a:gd name="T4" fmla="*/ 25 w 25"/>
                <a:gd name="T5" fmla="*/ 69 h 69"/>
                <a:gd name="T6" fmla="*/ 17 w 25"/>
                <a:gd name="T7" fmla="*/ 0 h 69"/>
                <a:gd name="T8" fmla="*/ 0 w 25"/>
                <a:gd name="T9" fmla="*/ 6 h 69"/>
                <a:gd name="T10" fmla="*/ 0 w 25"/>
                <a:gd name="T11" fmla="*/ 6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69"/>
                <a:gd name="T20" fmla="*/ 25 w 25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69">
                  <a:moveTo>
                    <a:pt x="0" y="6"/>
                  </a:moveTo>
                  <a:lnTo>
                    <a:pt x="9" y="69"/>
                  </a:lnTo>
                  <a:lnTo>
                    <a:pt x="25" y="69"/>
                  </a:lnTo>
                  <a:lnTo>
                    <a:pt x="1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89" name="Freeform 53">
              <a:extLst>
                <a:ext uri="{FF2B5EF4-FFF2-40B4-BE49-F238E27FC236}">
                  <a16:creationId xmlns:a16="http://schemas.microsoft.com/office/drawing/2014/main" xmlns="" id="{F9FCDCDF-C530-4370-B5CE-F67FF400E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1905"/>
              <a:ext cx="29" cy="21"/>
            </a:xfrm>
            <a:custGeom>
              <a:avLst/>
              <a:gdLst>
                <a:gd name="T0" fmla="*/ 0 w 57"/>
                <a:gd name="T1" fmla="*/ 41 h 41"/>
                <a:gd name="T2" fmla="*/ 57 w 57"/>
                <a:gd name="T3" fmla="*/ 0 h 41"/>
                <a:gd name="T4" fmla="*/ 0 w 57"/>
                <a:gd name="T5" fmla="*/ 5 h 41"/>
                <a:gd name="T6" fmla="*/ 0 w 57"/>
                <a:gd name="T7" fmla="*/ 41 h 41"/>
                <a:gd name="T8" fmla="*/ 0 w 57"/>
                <a:gd name="T9" fmla="*/ 4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41"/>
                <a:gd name="T17" fmla="*/ 57 w 5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41">
                  <a:moveTo>
                    <a:pt x="0" y="41"/>
                  </a:moveTo>
                  <a:lnTo>
                    <a:pt x="57" y="0"/>
                  </a:lnTo>
                  <a:lnTo>
                    <a:pt x="0" y="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90" name="Freeform 54">
              <a:extLst>
                <a:ext uri="{FF2B5EF4-FFF2-40B4-BE49-F238E27FC236}">
                  <a16:creationId xmlns:a16="http://schemas.microsoft.com/office/drawing/2014/main" xmlns="" id="{7A67F887-745A-47DE-894B-C58BC097F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2034"/>
              <a:ext cx="99" cy="86"/>
            </a:xfrm>
            <a:custGeom>
              <a:avLst/>
              <a:gdLst>
                <a:gd name="T0" fmla="*/ 198 w 198"/>
                <a:gd name="T1" fmla="*/ 0 h 171"/>
                <a:gd name="T2" fmla="*/ 143 w 198"/>
                <a:gd name="T3" fmla="*/ 69 h 171"/>
                <a:gd name="T4" fmla="*/ 78 w 198"/>
                <a:gd name="T5" fmla="*/ 86 h 171"/>
                <a:gd name="T6" fmla="*/ 0 w 198"/>
                <a:gd name="T7" fmla="*/ 171 h 171"/>
                <a:gd name="T8" fmla="*/ 86 w 198"/>
                <a:gd name="T9" fmla="*/ 114 h 171"/>
                <a:gd name="T10" fmla="*/ 177 w 198"/>
                <a:gd name="T11" fmla="*/ 93 h 171"/>
                <a:gd name="T12" fmla="*/ 198 w 198"/>
                <a:gd name="T13" fmla="*/ 0 h 171"/>
                <a:gd name="T14" fmla="*/ 198 w 198"/>
                <a:gd name="T15" fmla="*/ 0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8"/>
                <a:gd name="T25" fmla="*/ 0 h 171"/>
                <a:gd name="T26" fmla="*/ 198 w 198"/>
                <a:gd name="T27" fmla="*/ 171 h 1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8" h="171">
                  <a:moveTo>
                    <a:pt x="198" y="0"/>
                  </a:moveTo>
                  <a:lnTo>
                    <a:pt x="143" y="69"/>
                  </a:lnTo>
                  <a:lnTo>
                    <a:pt x="78" y="86"/>
                  </a:lnTo>
                  <a:lnTo>
                    <a:pt x="0" y="171"/>
                  </a:lnTo>
                  <a:lnTo>
                    <a:pt x="86" y="114"/>
                  </a:lnTo>
                  <a:lnTo>
                    <a:pt x="177" y="9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91" name="Freeform 55">
              <a:extLst>
                <a:ext uri="{FF2B5EF4-FFF2-40B4-BE49-F238E27FC236}">
                  <a16:creationId xmlns:a16="http://schemas.microsoft.com/office/drawing/2014/main" xmlns="" id="{C97080CA-F741-4798-8835-E26315E95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1878"/>
              <a:ext cx="69" cy="100"/>
            </a:xfrm>
            <a:custGeom>
              <a:avLst/>
              <a:gdLst>
                <a:gd name="T0" fmla="*/ 0 w 138"/>
                <a:gd name="T1" fmla="*/ 78 h 200"/>
                <a:gd name="T2" fmla="*/ 76 w 138"/>
                <a:gd name="T3" fmla="*/ 0 h 200"/>
                <a:gd name="T4" fmla="*/ 138 w 138"/>
                <a:gd name="T5" fmla="*/ 25 h 200"/>
                <a:gd name="T6" fmla="*/ 138 w 138"/>
                <a:gd name="T7" fmla="*/ 99 h 200"/>
                <a:gd name="T8" fmla="*/ 83 w 138"/>
                <a:gd name="T9" fmla="*/ 23 h 200"/>
                <a:gd name="T10" fmla="*/ 59 w 138"/>
                <a:gd name="T11" fmla="*/ 71 h 200"/>
                <a:gd name="T12" fmla="*/ 85 w 138"/>
                <a:gd name="T13" fmla="*/ 95 h 200"/>
                <a:gd name="T14" fmla="*/ 83 w 138"/>
                <a:gd name="T15" fmla="*/ 147 h 200"/>
                <a:gd name="T16" fmla="*/ 5 w 138"/>
                <a:gd name="T17" fmla="*/ 200 h 200"/>
                <a:gd name="T18" fmla="*/ 5 w 138"/>
                <a:gd name="T19" fmla="*/ 196 h 200"/>
                <a:gd name="T20" fmla="*/ 5 w 138"/>
                <a:gd name="T21" fmla="*/ 192 h 200"/>
                <a:gd name="T22" fmla="*/ 5 w 138"/>
                <a:gd name="T23" fmla="*/ 189 h 200"/>
                <a:gd name="T24" fmla="*/ 5 w 138"/>
                <a:gd name="T25" fmla="*/ 185 h 200"/>
                <a:gd name="T26" fmla="*/ 5 w 138"/>
                <a:gd name="T27" fmla="*/ 181 h 200"/>
                <a:gd name="T28" fmla="*/ 5 w 138"/>
                <a:gd name="T29" fmla="*/ 177 h 200"/>
                <a:gd name="T30" fmla="*/ 3 w 138"/>
                <a:gd name="T31" fmla="*/ 173 h 200"/>
                <a:gd name="T32" fmla="*/ 3 w 138"/>
                <a:gd name="T33" fmla="*/ 170 h 200"/>
                <a:gd name="T34" fmla="*/ 3 w 138"/>
                <a:gd name="T35" fmla="*/ 166 h 200"/>
                <a:gd name="T36" fmla="*/ 3 w 138"/>
                <a:gd name="T37" fmla="*/ 162 h 200"/>
                <a:gd name="T38" fmla="*/ 3 w 138"/>
                <a:gd name="T39" fmla="*/ 158 h 200"/>
                <a:gd name="T40" fmla="*/ 3 w 138"/>
                <a:gd name="T41" fmla="*/ 154 h 200"/>
                <a:gd name="T42" fmla="*/ 3 w 138"/>
                <a:gd name="T43" fmla="*/ 151 h 200"/>
                <a:gd name="T44" fmla="*/ 3 w 138"/>
                <a:gd name="T45" fmla="*/ 147 h 200"/>
                <a:gd name="T46" fmla="*/ 2 w 138"/>
                <a:gd name="T47" fmla="*/ 143 h 200"/>
                <a:gd name="T48" fmla="*/ 2 w 138"/>
                <a:gd name="T49" fmla="*/ 139 h 200"/>
                <a:gd name="T50" fmla="*/ 2 w 138"/>
                <a:gd name="T51" fmla="*/ 135 h 200"/>
                <a:gd name="T52" fmla="*/ 2 w 138"/>
                <a:gd name="T53" fmla="*/ 132 h 200"/>
                <a:gd name="T54" fmla="*/ 2 w 138"/>
                <a:gd name="T55" fmla="*/ 128 h 200"/>
                <a:gd name="T56" fmla="*/ 2 w 138"/>
                <a:gd name="T57" fmla="*/ 124 h 200"/>
                <a:gd name="T58" fmla="*/ 2 w 138"/>
                <a:gd name="T59" fmla="*/ 120 h 200"/>
                <a:gd name="T60" fmla="*/ 2 w 138"/>
                <a:gd name="T61" fmla="*/ 116 h 200"/>
                <a:gd name="T62" fmla="*/ 2 w 138"/>
                <a:gd name="T63" fmla="*/ 113 h 200"/>
                <a:gd name="T64" fmla="*/ 0 w 138"/>
                <a:gd name="T65" fmla="*/ 109 h 200"/>
                <a:gd name="T66" fmla="*/ 0 w 138"/>
                <a:gd name="T67" fmla="*/ 105 h 200"/>
                <a:gd name="T68" fmla="*/ 0 w 138"/>
                <a:gd name="T69" fmla="*/ 101 h 200"/>
                <a:gd name="T70" fmla="*/ 0 w 138"/>
                <a:gd name="T71" fmla="*/ 97 h 200"/>
                <a:gd name="T72" fmla="*/ 0 w 138"/>
                <a:gd name="T73" fmla="*/ 94 h 200"/>
                <a:gd name="T74" fmla="*/ 0 w 138"/>
                <a:gd name="T75" fmla="*/ 90 h 200"/>
                <a:gd name="T76" fmla="*/ 0 w 138"/>
                <a:gd name="T77" fmla="*/ 86 h 200"/>
                <a:gd name="T78" fmla="*/ 0 w 138"/>
                <a:gd name="T79" fmla="*/ 82 h 200"/>
                <a:gd name="T80" fmla="*/ 0 w 138"/>
                <a:gd name="T81" fmla="*/ 78 h 200"/>
                <a:gd name="T82" fmla="*/ 0 w 138"/>
                <a:gd name="T83" fmla="*/ 78 h 2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8"/>
                <a:gd name="T127" fmla="*/ 0 h 200"/>
                <a:gd name="T128" fmla="*/ 138 w 138"/>
                <a:gd name="T129" fmla="*/ 200 h 2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8" h="200">
                  <a:moveTo>
                    <a:pt x="0" y="78"/>
                  </a:moveTo>
                  <a:lnTo>
                    <a:pt x="76" y="0"/>
                  </a:lnTo>
                  <a:lnTo>
                    <a:pt x="138" y="25"/>
                  </a:lnTo>
                  <a:lnTo>
                    <a:pt x="138" y="99"/>
                  </a:lnTo>
                  <a:lnTo>
                    <a:pt x="83" y="23"/>
                  </a:lnTo>
                  <a:lnTo>
                    <a:pt x="59" y="71"/>
                  </a:lnTo>
                  <a:lnTo>
                    <a:pt x="85" y="95"/>
                  </a:lnTo>
                  <a:lnTo>
                    <a:pt x="83" y="147"/>
                  </a:lnTo>
                  <a:lnTo>
                    <a:pt x="5" y="200"/>
                  </a:lnTo>
                  <a:lnTo>
                    <a:pt x="5" y="196"/>
                  </a:lnTo>
                  <a:lnTo>
                    <a:pt x="5" y="192"/>
                  </a:lnTo>
                  <a:lnTo>
                    <a:pt x="5" y="189"/>
                  </a:lnTo>
                  <a:lnTo>
                    <a:pt x="5" y="185"/>
                  </a:lnTo>
                  <a:lnTo>
                    <a:pt x="5" y="181"/>
                  </a:lnTo>
                  <a:lnTo>
                    <a:pt x="5" y="177"/>
                  </a:lnTo>
                  <a:lnTo>
                    <a:pt x="3" y="173"/>
                  </a:lnTo>
                  <a:lnTo>
                    <a:pt x="3" y="170"/>
                  </a:lnTo>
                  <a:lnTo>
                    <a:pt x="3" y="166"/>
                  </a:lnTo>
                  <a:lnTo>
                    <a:pt x="3" y="162"/>
                  </a:lnTo>
                  <a:lnTo>
                    <a:pt x="3" y="158"/>
                  </a:lnTo>
                  <a:lnTo>
                    <a:pt x="3" y="154"/>
                  </a:lnTo>
                  <a:lnTo>
                    <a:pt x="3" y="151"/>
                  </a:lnTo>
                  <a:lnTo>
                    <a:pt x="3" y="147"/>
                  </a:lnTo>
                  <a:lnTo>
                    <a:pt x="2" y="143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2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2" y="120"/>
                  </a:lnTo>
                  <a:lnTo>
                    <a:pt x="2" y="116"/>
                  </a:lnTo>
                  <a:lnTo>
                    <a:pt x="2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92" name="Freeform 56">
              <a:extLst>
                <a:ext uri="{FF2B5EF4-FFF2-40B4-BE49-F238E27FC236}">
                  <a16:creationId xmlns:a16="http://schemas.microsoft.com/office/drawing/2014/main" xmlns="" id="{5F173F44-03BA-4CDE-BE4D-A871E119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" y="1950"/>
              <a:ext cx="55" cy="52"/>
            </a:xfrm>
            <a:custGeom>
              <a:avLst/>
              <a:gdLst>
                <a:gd name="T0" fmla="*/ 110 w 110"/>
                <a:gd name="T1" fmla="*/ 0 h 102"/>
                <a:gd name="T2" fmla="*/ 0 w 110"/>
                <a:gd name="T3" fmla="*/ 102 h 102"/>
                <a:gd name="T4" fmla="*/ 89 w 110"/>
                <a:gd name="T5" fmla="*/ 59 h 102"/>
                <a:gd name="T6" fmla="*/ 110 w 110"/>
                <a:gd name="T7" fmla="*/ 0 h 102"/>
                <a:gd name="T8" fmla="*/ 110 w 110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102"/>
                <a:gd name="T17" fmla="*/ 110 w 110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102">
                  <a:moveTo>
                    <a:pt x="110" y="0"/>
                  </a:moveTo>
                  <a:lnTo>
                    <a:pt x="0" y="102"/>
                  </a:lnTo>
                  <a:lnTo>
                    <a:pt x="89" y="5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93" name="Freeform 57">
              <a:extLst>
                <a:ext uri="{FF2B5EF4-FFF2-40B4-BE49-F238E27FC236}">
                  <a16:creationId xmlns:a16="http://schemas.microsoft.com/office/drawing/2014/main" xmlns="" id="{EAAB35C2-2F6A-43D1-A3ED-3096DB64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2200"/>
              <a:ext cx="287" cy="193"/>
            </a:xfrm>
            <a:custGeom>
              <a:avLst/>
              <a:gdLst>
                <a:gd name="T0" fmla="*/ 0 w 574"/>
                <a:gd name="T1" fmla="*/ 344 h 386"/>
                <a:gd name="T2" fmla="*/ 232 w 574"/>
                <a:gd name="T3" fmla="*/ 59 h 386"/>
                <a:gd name="T4" fmla="*/ 429 w 574"/>
                <a:gd name="T5" fmla="*/ 0 h 386"/>
                <a:gd name="T6" fmla="*/ 574 w 574"/>
                <a:gd name="T7" fmla="*/ 0 h 386"/>
                <a:gd name="T8" fmla="*/ 443 w 574"/>
                <a:gd name="T9" fmla="*/ 108 h 386"/>
                <a:gd name="T10" fmla="*/ 475 w 574"/>
                <a:gd name="T11" fmla="*/ 40 h 386"/>
                <a:gd name="T12" fmla="*/ 382 w 574"/>
                <a:gd name="T13" fmla="*/ 47 h 386"/>
                <a:gd name="T14" fmla="*/ 247 w 574"/>
                <a:gd name="T15" fmla="*/ 95 h 386"/>
                <a:gd name="T16" fmla="*/ 167 w 574"/>
                <a:gd name="T17" fmla="*/ 196 h 386"/>
                <a:gd name="T18" fmla="*/ 319 w 574"/>
                <a:gd name="T19" fmla="*/ 161 h 386"/>
                <a:gd name="T20" fmla="*/ 410 w 574"/>
                <a:gd name="T21" fmla="*/ 127 h 386"/>
                <a:gd name="T22" fmla="*/ 427 w 574"/>
                <a:gd name="T23" fmla="*/ 180 h 386"/>
                <a:gd name="T24" fmla="*/ 338 w 574"/>
                <a:gd name="T25" fmla="*/ 253 h 386"/>
                <a:gd name="T26" fmla="*/ 268 w 574"/>
                <a:gd name="T27" fmla="*/ 291 h 386"/>
                <a:gd name="T28" fmla="*/ 182 w 574"/>
                <a:gd name="T29" fmla="*/ 378 h 386"/>
                <a:gd name="T30" fmla="*/ 245 w 574"/>
                <a:gd name="T31" fmla="*/ 268 h 386"/>
                <a:gd name="T32" fmla="*/ 336 w 574"/>
                <a:gd name="T33" fmla="*/ 226 h 386"/>
                <a:gd name="T34" fmla="*/ 395 w 574"/>
                <a:gd name="T35" fmla="*/ 163 h 386"/>
                <a:gd name="T36" fmla="*/ 232 w 574"/>
                <a:gd name="T37" fmla="*/ 216 h 386"/>
                <a:gd name="T38" fmla="*/ 156 w 574"/>
                <a:gd name="T39" fmla="*/ 245 h 386"/>
                <a:gd name="T40" fmla="*/ 17 w 574"/>
                <a:gd name="T41" fmla="*/ 386 h 386"/>
                <a:gd name="T42" fmla="*/ 0 w 574"/>
                <a:gd name="T43" fmla="*/ 344 h 386"/>
                <a:gd name="T44" fmla="*/ 0 w 574"/>
                <a:gd name="T45" fmla="*/ 344 h 3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4"/>
                <a:gd name="T70" fmla="*/ 0 h 386"/>
                <a:gd name="T71" fmla="*/ 574 w 574"/>
                <a:gd name="T72" fmla="*/ 386 h 38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4" h="386">
                  <a:moveTo>
                    <a:pt x="0" y="344"/>
                  </a:moveTo>
                  <a:lnTo>
                    <a:pt x="232" y="59"/>
                  </a:lnTo>
                  <a:lnTo>
                    <a:pt x="429" y="0"/>
                  </a:lnTo>
                  <a:lnTo>
                    <a:pt x="574" y="0"/>
                  </a:lnTo>
                  <a:lnTo>
                    <a:pt x="443" y="108"/>
                  </a:lnTo>
                  <a:lnTo>
                    <a:pt x="475" y="40"/>
                  </a:lnTo>
                  <a:lnTo>
                    <a:pt x="382" y="47"/>
                  </a:lnTo>
                  <a:lnTo>
                    <a:pt x="247" y="95"/>
                  </a:lnTo>
                  <a:lnTo>
                    <a:pt x="167" y="196"/>
                  </a:lnTo>
                  <a:lnTo>
                    <a:pt x="319" y="161"/>
                  </a:lnTo>
                  <a:lnTo>
                    <a:pt x="410" y="127"/>
                  </a:lnTo>
                  <a:lnTo>
                    <a:pt x="427" y="180"/>
                  </a:lnTo>
                  <a:lnTo>
                    <a:pt x="338" y="253"/>
                  </a:lnTo>
                  <a:lnTo>
                    <a:pt x="268" y="291"/>
                  </a:lnTo>
                  <a:lnTo>
                    <a:pt x="182" y="378"/>
                  </a:lnTo>
                  <a:lnTo>
                    <a:pt x="245" y="268"/>
                  </a:lnTo>
                  <a:lnTo>
                    <a:pt x="336" y="226"/>
                  </a:lnTo>
                  <a:lnTo>
                    <a:pt x="395" y="163"/>
                  </a:lnTo>
                  <a:lnTo>
                    <a:pt x="232" y="216"/>
                  </a:lnTo>
                  <a:lnTo>
                    <a:pt x="156" y="245"/>
                  </a:lnTo>
                  <a:lnTo>
                    <a:pt x="17" y="386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94" name="Freeform 58">
              <a:extLst>
                <a:ext uri="{FF2B5EF4-FFF2-40B4-BE49-F238E27FC236}">
                  <a16:creationId xmlns:a16="http://schemas.microsoft.com/office/drawing/2014/main" xmlns="" id="{9BDA050A-CEB9-4574-BDCC-1BC0319FD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2442"/>
              <a:ext cx="63" cy="42"/>
            </a:xfrm>
            <a:custGeom>
              <a:avLst/>
              <a:gdLst>
                <a:gd name="T0" fmla="*/ 0 w 127"/>
                <a:gd name="T1" fmla="*/ 17 h 83"/>
                <a:gd name="T2" fmla="*/ 127 w 127"/>
                <a:gd name="T3" fmla="*/ 0 h 83"/>
                <a:gd name="T4" fmla="*/ 110 w 127"/>
                <a:gd name="T5" fmla="*/ 36 h 83"/>
                <a:gd name="T6" fmla="*/ 29 w 127"/>
                <a:gd name="T7" fmla="*/ 83 h 83"/>
                <a:gd name="T8" fmla="*/ 0 w 127"/>
                <a:gd name="T9" fmla="*/ 17 h 83"/>
                <a:gd name="T10" fmla="*/ 0 w 127"/>
                <a:gd name="T11" fmla="*/ 17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"/>
                <a:gd name="T19" fmla="*/ 0 h 83"/>
                <a:gd name="T20" fmla="*/ 127 w 127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" h="83">
                  <a:moveTo>
                    <a:pt x="0" y="17"/>
                  </a:moveTo>
                  <a:lnTo>
                    <a:pt x="127" y="0"/>
                  </a:lnTo>
                  <a:lnTo>
                    <a:pt x="110" y="36"/>
                  </a:lnTo>
                  <a:lnTo>
                    <a:pt x="29" y="8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95" name="Freeform 59">
              <a:extLst>
                <a:ext uri="{FF2B5EF4-FFF2-40B4-BE49-F238E27FC236}">
                  <a16:creationId xmlns:a16="http://schemas.microsoft.com/office/drawing/2014/main" xmlns="" id="{FB2A34AA-A3A6-4BF8-AFF2-1D4CEE02D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2064"/>
              <a:ext cx="888" cy="1428"/>
            </a:xfrm>
            <a:custGeom>
              <a:avLst/>
              <a:gdLst>
                <a:gd name="T0" fmla="*/ 0 w 1776"/>
                <a:gd name="T1" fmla="*/ 1884 h 2857"/>
                <a:gd name="T2" fmla="*/ 149 w 1776"/>
                <a:gd name="T3" fmla="*/ 1325 h 2857"/>
                <a:gd name="T4" fmla="*/ 913 w 1776"/>
                <a:gd name="T5" fmla="*/ 205 h 2857"/>
                <a:gd name="T6" fmla="*/ 888 w 1776"/>
                <a:gd name="T7" fmla="*/ 89 h 2857"/>
                <a:gd name="T8" fmla="*/ 552 w 1776"/>
                <a:gd name="T9" fmla="*/ 279 h 2857"/>
                <a:gd name="T10" fmla="*/ 938 w 1776"/>
                <a:gd name="T11" fmla="*/ 0 h 2857"/>
                <a:gd name="T12" fmla="*/ 1078 w 1776"/>
                <a:gd name="T13" fmla="*/ 131 h 2857"/>
                <a:gd name="T14" fmla="*/ 1464 w 1776"/>
                <a:gd name="T15" fmla="*/ 369 h 2857"/>
                <a:gd name="T16" fmla="*/ 1694 w 1776"/>
                <a:gd name="T17" fmla="*/ 888 h 2857"/>
                <a:gd name="T18" fmla="*/ 1776 w 1776"/>
                <a:gd name="T19" fmla="*/ 1908 h 2857"/>
                <a:gd name="T20" fmla="*/ 1555 w 1776"/>
                <a:gd name="T21" fmla="*/ 2857 h 2857"/>
                <a:gd name="T22" fmla="*/ 1472 w 1776"/>
                <a:gd name="T23" fmla="*/ 2857 h 2857"/>
                <a:gd name="T24" fmla="*/ 1711 w 1776"/>
                <a:gd name="T25" fmla="*/ 1916 h 2857"/>
                <a:gd name="T26" fmla="*/ 1662 w 1776"/>
                <a:gd name="T27" fmla="*/ 1011 h 2857"/>
                <a:gd name="T28" fmla="*/ 1449 w 1776"/>
                <a:gd name="T29" fmla="*/ 435 h 2857"/>
                <a:gd name="T30" fmla="*/ 1259 w 1776"/>
                <a:gd name="T31" fmla="*/ 584 h 2857"/>
                <a:gd name="T32" fmla="*/ 1365 w 1776"/>
                <a:gd name="T33" fmla="*/ 386 h 2857"/>
                <a:gd name="T34" fmla="*/ 1111 w 1776"/>
                <a:gd name="T35" fmla="*/ 230 h 2857"/>
                <a:gd name="T36" fmla="*/ 1111 w 1776"/>
                <a:gd name="T37" fmla="*/ 394 h 2857"/>
                <a:gd name="T38" fmla="*/ 979 w 1776"/>
                <a:gd name="T39" fmla="*/ 122 h 2857"/>
                <a:gd name="T40" fmla="*/ 898 w 1776"/>
                <a:gd name="T41" fmla="*/ 329 h 2857"/>
                <a:gd name="T42" fmla="*/ 346 w 1776"/>
                <a:gd name="T43" fmla="*/ 1103 h 2857"/>
                <a:gd name="T44" fmla="*/ 0 w 1776"/>
                <a:gd name="T45" fmla="*/ 1884 h 2857"/>
                <a:gd name="T46" fmla="*/ 0 w 1776"/>
                <a:gd name="T47" fmla="*/ 1884 h 28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6"/>
                <a:gd name="T73" fmla="*/ 0 h 2857"/>
                <a:gd name="T74" fmla="*/ 1776 w 1776"/>
                <a:gd name="T75" fmla="*/ 2857 h 28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6" h="2857">
                  <a:moveTo>
                    <a:pt x="0" y="1884"/>
                  </a:moveTo>
                  <a:lnTo>
                    <a:pt x="149" y="1325"/>
                  </a:lnTo>
                  <a:lnTo>
                    <a:pt x="913" y="205"/>
                  </a:lnTo>
                  <a:lnTo>
                    <a:pt x="888" y="89"/>
                  </a:lnTo>
                  <a:lnTo>
                    <a:pt x="552" y="279"/>
                  </a:lnTo>
                  <a:lnTo>
                    <a:pt x="938" y="0"/>
                  </a:lnTo>
                  <a:lnTo>
                    <a:pt x="1078" y="131"/>
                  </a:lnTo>
                  <a:lnTo>
                    <a:pt x="1464" y="369"/>
                  </a:lnTo>
                  <a:lnTo>
                    <a:pt x="1694" y="888"/>
                  </a:lnTo>
                  <a:lnTo>
                    <a:pt x="1776" y="1908"/>
                  </a:lnTo>
                  <a:lnTo>
                    <a:pt x="1555" y="2857"/>
                  </a:lnTo>
                  <a:lnTo>
                    <a:pt x="1472" y="2857"/>
                  </a:lnTo>
                  <a:lnTo>
                    <a:pt x="1711" y="1916"/>
                  </a:lnTo>
                  <a:lnTo>
                    <a:pt x="1662" y="1011"/>
                  </a:lnTo>
                  <a:lnTo>
                    <a:pt x="1449" y="435"/>
                  </a:lnTo>
                  <a:lnTo>
                    <a:pt x="1259" y="584"/>
                  </a:lnTo>
                  <a:lnTo>
                    <a:pt x="1365" y="386"/>
                  </a:lnTo>
                  <a:lnTo>
                    <a:pt x="1111" y="230"/>
                  </a:lnTo>
                  <a:lnTo>
                    <a:pt x="1111" y="394"/>
                  </a:lnTo>
                  <a:lnTo>
                    <a:pt x="979" y="122"/>
                  </a:lnTo>
                  <a:lnTo>
                    <a:pt x="898" y="329"/>
                  </a:lnTo>
                  <a:lnTo>
                    <a:pt x="346" y="1103"/>
                  </a:lnTo>
                  <a:lnTo>
                    <a:pt x="0" y="18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96" name="Freeform 60">
              <a:extLst>
                <a:ext uri="{FF2B5EF4-FFF2-40B4-BE49-F238E27FC236}">
                  <a16:creationId xmlns:a16="http://schemas.microsoft.com/office/drawing/2014/main" xmlns="" id="{EAD4FD1E-3B71-4E63-8FB8-CA962CD47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" y="2290"/>
              <a:ext cx="522" cy="781"/>
            </a:xfrm>
            <a:custGeom>
              <a:avLst/>
              <a:gdLst>
                <a:gd name="T0" fmla="*/ 922 w 1044"/>
                <a:gd name="T1" fmla="*/ 0 h 1563"/>
                <a:gd name="T2" fmla="*/ 986 w 1044"/>
                <a:gd name="T3" fmla="*/ 99 h 1563"/>
                <a:gd name="T4" fmla="*/ 469 w 1044"/>
                <a:gd name="T5" fmla="*/ 740 h 1563"/>
                <a:gd name="T6" fmla="*/ 0 w 1044"/>
                <a:gd name="T7" fmla="*/ 1563 h 1563"/>
                <a:gd name="T8" fmla="*/ 485 w 1044"/>
                <a:gd name="T9" fmla="*/ 814 h 1563"/>
                <a:gd name="T10" fmla="*/ 485 w 1044"/>
                <a:gd name="T11" fmla="*/ 1012 h 1563"/>
                <a:gd name="T12" fmla="*/ 551 w 1044"/>
                <a:gd name="T13" fmla="*/ 700 h 1563"/>
                <a:gd name="T14" fmla="*/ 749 w 1044"/>
                <a:gd name="T15" fmla="*/ 675 h 1563"/>
                <a:gd name="T16" fmla="*/ 593 w 1044"/>
                <a:gd name="T17" fmla="*/ 658 h 1563"/>
                <a:gd name="T18" fmla="*/ 1044 w 1044"/>
                <a:gd name="T19" fmla="*/ 75 h 1563"/>
                <a:gd name="T20" fmla="*/ 922 w 1044"/>
                <a:gd name="T21" fmla="*/ 0 h 1563"/>
                <a:gd name="T22" fmla="*/ 922 w 1044"/>
                <a:gd name="T23" fmla="*/ 0 h 15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4"/>
                <a:gd name="T37" fmla="*/ 0 h 1563"/>
                <a:gd name="T38" fmla="*/ 1044 w 1044"/>
                <a:gd name="T39" fmla="*/ 1563 h 15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4" h="1563">
                  <a:moveTo>
                    <a:pt x="922" y="0"/>
                  </a:moveTo>
                  <a:lnTo>
                    <a:pt x="986" y="99"/>
                  </a:lnTo>
                  <a:lnTo>
                    <a:pt x="469" y="740"/>
                  </a:lnTo>
                  <a:lnTo>
                    <a:pt x="0" y="1563"/>
                  </a:lnTo>
                  <a:lnTo>
                    <a:pt x="485" y="814"/>
                  </a:lnTo>
                  <a:lnTo>
                    <a:pt x="485" y="1012"/>
                  </a:lnTo>
                  <a:lnTo>
                    <a:pt x="551" y="700"/>
                  </a:lnTo>
                  <a:lnTo>
                    <a:pt x="749" y="675"/>
                  </a:lnTo>
                  <a:lnTo>
                    <a:pt x="593" y="658"/>
                  </a:lnTo>
                  <a:lnTo>
                    <a:pt x="1044" y="75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97" name="Freeform 61">
              <a:extLst>
                <a:ext uri="{FF2B5EF4-FFF2-40B4-BE49-F238E27FC236}">
                  <a16:creationId xmlns:a16="http://schemas.microsoft.com/office/drawing/2014/main" xmlns="" id="{7367BE0B-ADBC-426D-BFC1-4AFC854BA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" y="2433"/>
              <a:ext cx="144" cy="1059"/>
            </a:xfrm>
            <a:custGeom>
              <a:avLst/>
              <a:gdLst>
                <a:gd name="T0" fmla="*/ 255 w 287"/>
                <a:gd name="T1" fmla="*/ 0 h 2118"/>
                <a:gd name="T2" fmla="*/ 124 w 287"/>
                <a:gd name="T3" fmla="*/ 502 h 2118"/>
                <a:gd name="T4" fmla="*/ 164 w 287"/>
                <a:gd name="T5" fmla="*/ 1177 h 2118"/>
                <a:gd name="T6" fmla="*/ 82 w 287"/>
                <a:gd name="T7" fmla="*/ 1335 h 2118"/>
                <a:gd name="T8" fmla="*/ 107 w 287"/>
                <a:gd name="T9" fmla="*/ 1515 h 2118"/>
                <a:gd name="T10" fmla="*/ 0 w 287"/>
                <a:gd name="T11" fmla="*/ 2118 h 2118"/>
                <a:gd name="T12" fmla="*/ 50 w 287"/>
                <a:gd name="T13" fmla="*/ 2118 h 2118"/>
                <a:gd name="T14" fmla="*/ 164 w 287"/>
                <a:gd name="T15" fmla="*/ 1498 h 2118"/>
                <a:gd name="T16" fmla="*/ 164 w 287"/>
                <a:gd name="T17" fmla="*/ 1325 h 2118"/>
                <a:gd name="T18" fmla="*/ 287 w 287"/>
                <a:gd name="T19" fmla="*/ 1209 h 2118"/>
                <a:gd name="T20" fmla="*/ 189 w 287"/>
                <a:gd name="T21" fmla="*/ 759 h 2118"/>
                <a:gd name="T22" fmla="*/ 255 w 287"/>
                <a:gd name="T23" fmla="*/ 0 h 2118"/>
                <a:gd name="T24" fmla="*/ 255 w 287"/>
                <a:gd name="T25" fmla="*/ 0 h 2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7"/>
                <a:gd name="T40" fmla="*/ 0 h 2118"/>
                <a:gd name="T41" fmla="*/ 287 w 287"/>
                <a:gd name="T42" fmla="*/ 2118 h 2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7" h="2118">
                  <a:moveTo>
                    <a:pt x="255" y="0"/>
                  </a:moveTo>
                  <a:lnTo>
                    <a:pt x="124" y="502"/>
                  </a:lnTo>
                  <a:lnTo>
                    <a:pt x="164" y="1177"/>
                  </a:lnTo>
                  <a:lnTo>
                    <a:pt x="82" y="1335"/>
                  </a:lnTo>
                  <a:lnTo>
                    <a:pt x="107" y="1515"/>
                  </a:lnTo>
                  <a:lnTo>
                    <a:pt x="0" y="2118"/>
                  </a:lnTo>
                  <a:lnTo>
                    <a:pt x="50" y="2118"/>
                  </a:lnTo>
                  <a:lnTo>
                    <a:pt x="164" y="1498"/>
                  </a:lnTo>
                  <a:lnTo>
                    <a:pt x="164" y="1325"/>
                  </a:lnTo>
                  <a:lnTo>
                    <a:pt x="287" y="1209"/>
                  </a:lnTo>
                  <a:lnTo>
                    <a:pt x="189" y="75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98" name="Freeform 62">
              <a:extLst>
                <a:ext uri="{FF2B5EF4-FFF2-40B4-BE49-F238E27FC236}">
                  <a16:creationId xmlns:a16="http://schemas.microsoft.com/office/drawing/2014/main" xmlns="" id="{25C58890-3C12-4000-9EB7-4ADB3BE9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" y="2194"/>
              <a:ext cx="50" cy="108"/>
            </a:xfrm>
            <a:custGeom>
              <a:avLst/>
              <a:gdLst>
                <a:gd name="T0" fmla="*/ 46 w 101"/>
                <a:gd name="T1" fmla="*/ 25 h 217"/>
                <a:gd name="T2" fmla="*/ 0 w 101"/>
                <a:gd name="T3" fmla="*/ 141 h 217"/>
                <a:gd name="T4" fmla="*/ 17 w 101"/>
                <a:gd name="T5" fmla="*/ 217 h 217"/>
                <a:gd name="T6" fmla="*/ 101 w 101"/>
                <a:gd name="T7" fmla="*/ 0 h 217"/>
                <a:gd name="T8" fmla="*/ 46 w 101"/>
                <a:gd name="T9" fmla="*/ 25 h 217"/>
                <a:gd name="T10" fmla="*/ 46 w 101"/>
                <a:gd name="T11" fmla="*/ 25 h 2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217"/>
                <a:gd name="T20" fmla="*/ 101 w 101"/>
                <a:gd name="T21" fmla="*/ 217 h 2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217">
                  <a:moveTo>
                    <a:pt x="46" y="25"/>
                  </a:moveTo>
                  <a:lnTo>
                    <a:pt x="0" y="141"/>
                  </a:lnTo>
                  <a:lnTo>
                    <a:pt x="17" y="217"/>
                  </a:lnTo>
                  <a:lnTo>
                    <a:pt x="101" y="0"/>
                  </a:lnTo>
                  <a:lnTo>
                    <a:pt x="4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999" name="Freeform 63">
              <a:extLst>
                <a:ext uri="{FF2B5EF4-FFF2-40B4-BE49-F238E27FC236}">
                  <a16:creationId xmlns:a16="http://schemas.microsoft.com/office/drawing/2014/main" xmlns="" id="{50D28DFB-11D8-45C7-8824-372668F2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2308"/>
              <a:ext cx="166" cy="658"/>
            </a:xfrm>
            <a:custGeom>
              <a:avLst/>
              <a:gdLst>
                <a:gd name="T0" fmla="*/ 333 w 333"/>
                <a:gd name="T1" fmla="*/ 0 h 1317"/>
                <a:gd name="T2" fmla="*/ 179 w 333"/>
                <a:gd name="T3" fmla="*/ 262 h 1317"/>
                <a:gd name="T4" fmla="*/ 0 w 333"/>
                <a:gd name="T5" fmla="*/ 897 h 1317"/>
                <a:gd name="T6" fmla="*/ 53 w 333"/>
                <a:gd name="T7" fmla="*/ 1317 h 1317"/>
                <a:gd name="T8" fmla="*/ 59 w 333"/>
                <a:gd name="T9" fmla="*/ 802 h 1317"/>
                <a:gd name="T10" fmla="*/ 333 w 333"/>
                <a:gd name="T11" fmla="*/ 0 h 1317"/>
                <a:gd name="T12" fmla="*/ 333 w 333"/>
                <a:gd name="T13" fmla="*/ 0 h 13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3"/>
                <a:gd name="T22" fmla="*/ 0 h 1317"/>
                <a:gd name="T23" fmla="*/ 333 w 333"/>
                <a:gd name="T24" fmla="*/ 1317 h 13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3" h="1317">
                  <a:moveTo>
                    <a:pt x="333" y="0"/>
                  </a:moveTo>
                  <a:lnTo>
                    <a:pt x="179" y="262"/>
                  </a:lnTo>
                  <a:lnTo>
                    <a:pt x="0" y="897"/>
                  </a:lnTo>
                  <a:lnTo>
                    <a:pt x="53" y="1317"/>
                  </a:lnTo>
                  <a:lnTo>
                    <a:pt x="59" y="802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000" name="Freeform 64">
              <a:extLst>
                <a:ext uri="{FF2B5EF4-FFF2-40B4-BE49-F238E27FC236}">
                  <a16:creationId xmlns:a16="http://schemas.microsoft.com/office/drawing/2014/main" xmlns="" id="{6EA722B7-97C9-4007-86CF-74B1D44C1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2256"/>
              <a:ext cx="191" cy="675"/>
            </a:xfrm>
            <a:custGeom>
              <a:avLst/>
              <a:gdLst>
                <a:gd name="T0" fmla="*/ 382 w 382"/>
                <a:gd name="T1" fmla="*/ 0 h 1349"/>
                <a:gd name="T2" fmla="*/ 348 w 382"/>
                <a:gd name="T3" fmla="*/ 120 h 1349"/>
                <a:gd name="T4" fmla="*/ 203 w 382"/>
                <a:gd name="T5" fmla="*/ 443 h 1349"/>
                <a:gd name="T6" fmla="*/ 0 w 382"/>
                <a:gd name="T7" fmla="*/ 1241 h 1349"/>
                <a:gd name="T8" fmla="*/ 7 w 382"/>
                <a:gd name="T9" fmla="*/ 1349 h 1349"/>
                <a:gd name="T10" fmla="*/ 190 w 382"/>
                <a:gd name="T11" fmla="*/ 623 h 1349"/>
                <a:gd name="T12" fmla="*/ 369 w 382"/>
                <a:gd name="T13" fmla="*/ 123 h 1349"/>
                <a:gd name="T14" fmla="*/ 382 w 382"/>
                <a:gd name="T15" fmla="*/ 0 h 1349"/>
                <a:gd name="T16" fmla="*/ 382 w 382"/>
                <a:gd name="T17" fmla="*/ 0 h 13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2"/>
                <a:gd name="T28" fmla="*/ 0 h 1349"/>
                <a:gd name="T29" fmla="*/ 382 w 382"/>
                <a:gd name="T30" fmla="*/ 1349 h 13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2" h="1349">
                  <a:moveTo>
                    <a:pt x="382" y="0"/>
                  </a:moveTo>
                  <a:lnTo>
                    <a:pt x="348" y="120"/>
                  </a:lnTo>
                  <a:lnTo>
                    <a:pt x="203" y="443"/>
                  </a:lnTo>
                  <a:lnTo>
                    <a:pt x="0" y="1241"/>
                  </a:lnTo>
                  <a:lnTo>
                    <a:pt x="7" y="1349"/>
                  </a:lnTo>
                  <a:lnTo>
                    <a:pt x="190" y="623"/>
                  </a:lnTo>
                  <a:lnTo>
                    <a:pt x="369" y="123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001" name="Freeform 65">
              <a:extLst>
                <a:ext uri="{FF2B5EF4-FFF2-40B4-BE49-F238E27FC236}">
                  <a16:creationId xmlns:a16="http://schemas.microsoft.com/office/drawing/2014/main" xmlns="" id="{BE74AF3C-8B30-415A-A8DB-3C4A920CF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13"/>
              <a:ext cx="166" cy="503"/>
            </a:xfrm>
            <a:custGeom>
              <a:avLst/>
              <a:gdLst>
                <a:gd name="T0" fmla="*/ 200 w 333"/>
                <a:gd name="T1" fmla="*/ 67 h 1006"/>
                <a:gd name="T2" fmla="*/ 287 w 333"/>
                <a:gd name="T3" fmla="*/ 0 h 1006"/>
                <a:gd name="T4" fmla="*/ 333 w 333"/>
                <a:gd name="T5" fmla="*/ 63 h 1006"/>
                <a:gd name="T6" fmla="*/ 333 w 333"/>
                <a:gd name="T7" fmla="*/ 307 h 1006"/>
                <a:gd name="T8" fmla="*/ 291 w 333"/>
                <a:gd name="T9" fmla="*/ 175 h 1006"/>
                <a:gd name="T10" fmla="*/ 228 w 333"/>
                <a:gd name="T11" fmla="*/ 236 h 1006"/>
                <a:gd name="T12" fmla="*/ 228 w 333"/>
                <a:gd name="T13" fmla="*/ 348 h 1006"/>
                <a:gd name="T14" fmla="*/ 59 w 333"/>
                <a:gd name="T15" fmla="*/ 977 h 1006"/>
                <a:gd name="T16" fmla="*/ 0 w 333"/>
                <a:gd name="T17" fmla="*/ 1006 h 1006"/>
                <a:gd name="T18" fmla="*/ 200 w 333"/>
                <a:gd name="T19" fmla="*/ 362 h 1006"/>
                <a:gd name="T20" fmla="*/ 217 w 333"/>
                <a:gd name="T21" fmla="*/ 208 h 1006"/>
                <a:gd name="T22" fmla="*/ 296 w 333"/>
                <a:gd name="T23" fmla="*/ 92 h 1006"/>
                <a:gd name="T24" fmla="*/ 200 w 333"/>
                <a:gd name="T25" fmla="*/ 67 h 1006"/>
                <a:gd name="T26" fmla="*/ 200 w 333"/>
                <a:gd name="T27" fmla="*/ 67 h 10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3"/>
                <a:gd name="T43" fmla="*/ 0 h 1006"/>
                <a:gd name="T44" fmla="*/ 333 w 333"/>
                <a:gd name="T45" fmla="*/ 1006 h 10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3" h="1006">
                  <a:moveTo>
                    <a:pt x="200" y="67"/>
                  </a:moveTo>
                  <a:lnTo>
                    <a:pt x="287" y="0"/>
                  </a:lnTo>
                  <a:lnTo>
                    <a:pt x="333" y="63"/>
                  </a:lnTo>
                  <a:lnTo>
                    <a:pt x="333" y="307"/>
                  </a:lnTo>
                  <a:lnTo>
                    <a:pt x="291" y="175"/>
                  </a:lnTo>
                  <a:lnTo>
                    <a:pt x="228" y="236"/>
                  </a:lnTo>
                  <a:lnTo>
                    <a:pt x="228" y="348"/>
                  </a:lnTo>
                  <a:lnTo>
                    <a:pt x="59" y="977"/>
                  </a:lnTo>
                  <a:lnTo>
                    <a:pt x="0" y="1006"/>
                  </a:lnTo>
                  <a:lnTo>
                    <a:pt x="200" y="362"/>
                  </a:lnTo>
                  <a:lnTo>
                    <a:pt x="217" y="208"/>
                  </a:lnTo>
                  <a:lnTo>
                    <a:pt x="296" y="92"/>
                  </a:lnTo>
                  <a:lnTo>
                    <a:pt x="20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002" name="Freeform 66">
              <a:extLst>
                <a:ext uri="{FF2B5EF4-FFF2-40B4-BE49-F238E27FC236}">
                  <a16:creationId xmlns:a16="http://schemas.microsoft.com/office/drawing/2014/main" xmlns="" id="{FAAB56C4-1213-4759-BF27-DDA0DB22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" y="3135"/>
              <a:ext cx="40" cy="50"/>
            </a:xfrm>
            <a:custGeom>
              <a:avLst/>
              <a:gdLst>
                <a:gd name="T0" fmla="*/ 15 w 79"/>
                <a:gd name="T1" fmla="*/ 17 h 101"/>
                <a:gd name="T2" fmla="*/ 45 w 79"/>
                <a:gd name="T3" fmla="*/ 0 h 101"/>
                <a:gd name="T4" fmla="*/ 79 w 79"/>
                <a:gd name="T5" fmla="*/ 23 h 101"/>
                <a:gd name="T6" fmla="*/ 79 w 79"/>
                <a:gd name="T7" fmla="*/ 78 h 101"/>
                <a:gd name="T8" fmla="*/ 38 w 79"/>
                <a:gd name="T9" fmla="*/ 101 h 101"/>
                <a:gd name="T10" fmla="*/ 0 w 79"/>
                <a:gd name="T11" fmla="*/ 65 h 101"/>
                <a:gd name="T12" fmla="*/ 55 w 79"/>
                <a:gd name="T13" fmla="*/ 65 h 101"/>
                <a:gd name="T14" fmla="*/ 55 w 79"/>
                <a:gd name="T15" fmla="*/ 27 h 101"/>
                <a:gd name="T16" fmla="*/ 15 w 79"/>
                <a:gd name="T17" fmla="*/ 17 h 101"/>
                <a:gd name="T18" fmla="*/ 15 w 79"/>
                <a:gd name="T19" fmla="*/ 17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101"/>
                <a:gd name="T32" fmla="*/ 79 w 7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101">
                  <a:moveTo>
                    <a:pt x="15" y="17"/>
                  </a:moveTo>
                  <a:lnTo>
                    <a:pt x="45" y="0"/>
                  </a:lnTo>
                  <a:lnTo>
                    <a:pt x="79" y="23"/>
                  </a:lnTo>
                  <a:lnTo>
                    <a:pt x="79" y="78"/>
                  </a:lnTo>
                  <a:lnTo>
                    <a:pt x="38" y="101"/>
                  </a:lnTo>
                  <a:lnTo>
                    <a:pt x="0" y="65"/>
                  </a:lnTo>
                  <a:lnTo>
                    <a:pt x="55" y="65"/>
                  </a:lnTo>
                  <a:lnTo>
                    <a:pt x="55" y="27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003" name="Freeform 67">
              <a:extLst>
                <a:ext uri="{FF2B5EF4-FFF2-40B4-BE49-F238E27FC236}">
                  <a16:creationId xmlns:a16="http://schemas.microsoft.com/office/drawing/2014/main" xmlns="" id="{6E645B6C-1814-4DA3-BF9C-115A8EFCD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3260"/>
              <a:ext cx="47" cy="44"/>
            </a:xfrm>
            <a:custGeom>
              <a:avLst/>
              <a:gdLst>
                <a:gd name="T0" fmla="*/ 0 w 93"/>
                <a:gd name="T1" fmla="*/ 44 h 88"/>
                <a:gd name="T2" fmla="*/ 42 w 93"/>
                <a:gd name="T3" fmla="*/ 15 h 88"/>
                <a:gd name="T4" fmla="*/ 64 w 93"/>
                <a:gd name="T5" fmla="*/ 53 h 88"/>
                <a:gd name="T6" fmla="*/ 9 w 93"/>
                <a:gd name="T7" fmla="*/ 84 h 88"/>
                <a:gd name="T8" fmla="*/ 47 w 93"/>
                <a:gd name="T9" fmla="*/ 88 h 88"/>
                <a:gd name="T10" fmla="*/ 93 w 93"/>
                <a:gd name="T11" fmla="*/ 67 h 88"/>
                <a:gd name="T12" fmla="*/ 80 w 93"/>
                <a:gd name="T13" fmla="*/ 12 h 88"/>
                <a:gd name="T14" fmla="*/ 6 w 93"/>
                <a:gd name="T15" fmla="*/ 0 h 88"/>
                <a:gd name="T16" fmla="*/ 0 w 93"/>
                <a:gd name="T17" fmla="*/ 44 h 88"/>
                <a:gd name="T18" fmla="*/ 0 w 93"/>
                <a:gd name="T19" fmla="*/ 44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88"/>
                <a:gd name="T32" fmla="*/ 93 w 93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88">
                  <a:moveTo>
                    <a:pt x="0" y="44"/>
                  </a:moveTo>
                  <a:lnTo>
                    <a:pt x="42" y="15"/>
                  </a:lnTo>
                  <a:lnTo>
                    <a:pt x="64" y="53"/>
                  </a:lnTo>
                  <a:lnTo>
                    <a:pt x="9" y="84"/>
                  </a:lnTo>
                  <a:lnTo>
                    <a:pt x="47" y="88"/>
                  </a:lnTo>
                  <a:lnTo>
                    <a:pt x="93" y="67"/>
                  </a:lnTo>
                  <a:lnTo>
                    <a:pt x="80" y="12"/>
                  </a:lnTo>
                  <a:lnTo>
                    <a:pt x="6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004" name="Freeform 68">
              <a:extLst>
                <a:ext uri="{FF2B5EF4-FFF2-40B4-BE49-F238E27FC236}">
                  <a16:creationId xmlns:a16="http://schemas.microsoft.com/office/drawing/2014/main" xmlns="" id="{D2F9904B-2BE1-4270-B500-9D0664A91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3196"/>
              <a:ext cx="407" cy="64"/>
            </a:xfrm>
            <a:custGeom>
              <a:avLst/>
              <a:gdLst>
                <a:gd name="T0" fmla="*/ 0 w 813"/>
                <a:gd name="T1" fmla="*/ 0 h 127"/>
                <a:gd name="T2" fmla="*/ 813 w 813"/>
                <a:gd name="T3" fmla="*/ 127 h 127"/>
                <a:gd name="T4" fmla="*/ 175 w 813"/>
                <a:gd name="T5" fmla="*/ 91 h 127"/>
                <a:gd name="T6" fmla="*/ 0 w 813"/>
                <a:gd name="T7" fmla="*/ 0 h 127"/>
                <a:gd name="T8" fmla="*/ 0 w 813"/>
                <a:gd name="T9" fmla="*/ 0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3"/>
                <a:gd name="T16" fmla="*/ 0 h 127"/>
                <a:gd name="T17" fmla="*/ 813 w 813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3" h="127">
                  <a:moveTo>
                    <a:pt x="0" y="0"/>
                  </a:moveTo>
                  <a:lnTo>
                    <a:pt x="813" y="127"/>
                  </a:lnTo>
                  <a:lnTo>
                    <a:pt x="175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005" name="Freeform 69">
              <a:extLst>
                <a:ext uri="{FF2B5EF4-FFF2-40B4-BE49-F238E27FC236}">
                  <a16:creationId xmlns:a16="http://schemas.microsoft.com/office/drawing/2014/main" xmlns="" id="{D74B5558-8EBB-4101-BD69-26964E79C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" y="3256"/>
              <a:ext cx="81" cy="41"/>
            </a:xfrm>
            <a:custGeom>
              <a:avLst/>
              <a:gdLst>
                <a:gd name="T0" fmla="*/ 0 w 162"/>
                <a:gd name="T1" fmla="*/ 0 h 81"/>
                <a:gd name="T2" fmla="*/ 162 w 162"/>
                <a:gd name="T3" fmla="*/ 81 h 81"/>
                <a:gd name="T4" fmla="*/ 38 w 162"/>
                <a:gd name="T5" fmla="*/ 68 h 81"/>
                <a:gd name="T6" fmla="*/ 0 w 162"/>
                <a:gd name="T7" fmla="*/ 0 h 81"/>
                <a:gd name="T8" fmla="*/ 0 w 162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81"/>
                <a:gd name="T17" fmla="*/ 162 w 162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81">
                  <a:moveTo>
                    <a:pt x="0" y="0"/>
                  </a:moveTo>
                  <a:lnTo>
                    <a:pt x="162" y="81"/>
                  </a:lnTo>
                  <a:lnTo>
                    <a:pt x="38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006" name="Freeform 70">
              <a:extLst>
                <a:ext uri="{FF2B5EF4-FFF2-40B4-BE49-F238E27FC236}">
                  <a16:creationId xmlns:a16="http://schemas.microsoft.com/office/drawing/2014/main" xmlns="" id="{56AFC23B-C79B-426C-AF02-3B38CA79E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" y="3421"/>
              <a:ext cx="70" cy="71"/>
            </a:xfrm>
            <a:custGeom>
              <a:avLst/>
              <a:gdLst>
                <a:gd name="T0" fmla="*/ 0 w 140"/>
                <a:gd name="T1" fmla="*/ 0 h 143"/>
                <a:gd name="T2" fmla="*/ 17 w 140"/>
                <a:gd name="T3" fmla="*/ 143 h 143"/>
                <a:gd name="T4" fmla="*/ 98 w 140"/>
                <a:gd name="T5" fmla="*/ 143 h 143"/>
                <a:gd name="T6" fmla="*/ 140 w 140"/>
                <a:gd name="T7" fmla="*/ 0 h 143"/>
                <a:gd name="T8" fmla="*/ 0 w 140"/>
                <a:gd name="T9" fmla="*/ 0 h 143"/>
                <a:gd name="T10" fmla="*/ 0 w 140"/>
                <a:gd name="T11" fmla="*/ 0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"/>
                <a:gd name="T19" fmla="*/ 0 h 143"/>
                <a:gd name="T20" fmla="*/ 140 w 140"/>
                <a:gd name="T21" fmla="*/ 143 h 1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" h="143">
                  <a:moveTo>
                    <a:pt x="0" y="0"/>
                  </a:moveTo>
                  <a:lnTo>
                    <a:pt x="17" y="143"/>
                  </a:lnTo>
                  <a:lnTo>
                    <a:pt x="98" y="143"/>
                  </a:lnTo>
                  <a:lnTo>
                    <a:pt x="1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007" name="Freeform 71">
              <a:extLst>
                <a:ext uri="{FF2B5EF4-FFF2-40B4-BE49-F238E27FC236}">
                  <a16:creationId xmlns:a16="http://schemas.microsoft.com/office/drawing/2014/main" xmlns="" id="{BD56C2C2-E1EA-4BC4-83F1-D76776EB3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3211"/>
              <a:ext cx="91" cy="281"/>
            </a:xfrm>
            <a:custGeom>
              <a:avLst/>
              <a:gdLst>
                <a:gd name="T0" fmla="*/ 171 w 180"/>
                <a:gd name="T1" fmla="*/ 0 h 563"/>
                <a:gd name="T2" fmla="*/ 64 w 180"/>
                <a:gd name="T3" fmla="*/ 190 h 563"/>
                <a:gd name="T4" fmla="*/ 0 w 180"/>
                <a:gd name="T5" fmla="*/ 563 h 563"/>
                <a:gd name="T6" fmla="*/ 180 w 180"/>
                <a:gd name="T7" fmla="*/ 563 h 563"/>
                <a:gd name="T8" fmla="*/ 171 w 180"/>
                <a:gd name="T9" fmla="*/ 0 h 563"/>
                <a:gd name="T10" fmla="*/ 171 w 180"/>
                <a:gd name="T11" fmla="*/ 0 h 5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563"/>
                <a:gd name="T20" fmla="*/ 180 w 180"/>
                <a:gd name="T21" fmla="*/ 563 h 5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563">
                  <a:moveTo>
                    <a:pt x="171" y="0"/>
                  </a:moveTo>
                  <a:lnTo>
                    <a:pt x="64" y="190"/>
                  </a:lnTo>
                  <a:lnTo>
                    <a:pt x="0" y="563"/>
                  </a:lnTo>
                  <a:lnTo>
                    <a:pt x="180" y="563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30</a:t>
            </a:fld>
            <a:endParaRPr lang="en-ID"/>
          </a:p>
        </p:txBody>
      </p:sp>
    </p:spTree>
  </p:cSld>
  <p:clrMapOvr>
    <a:masterClrMapping/>
  </p:clrMapOvr>
  <p:transition>
    <p:split orient="vert"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>
            <a:extLst>
              <a:ext uri="{FF2B5EF4-FFF2-40B4-BE49-F238E27FC236}">
                <a16:creationId xmlns:a16="http://schemas.microsoft.com/office/drawing/2014/main" xmlns="" id="{E562CA68-AD85-4EDA-A586-B78924157E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1181100"/>
            <a:ext cx="333375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ID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Mixed</a:t>
            </a:r>
          </a:p>
          <a:p>
            <a:r>
              <a:rPr lang="en-ID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 Costs</a:t>
            </a:r>
          </a:p>
        </p:txBody>
      </p:sp>
      <p:grpSp>
        <p:nvGrpSpPr>
          <p:cNvPr id="40963" name="Group 3">
            <a:extLst>
              <a:ext uri="{FF2B5EF4-FFF2-40B4-BE49-F238E27FC236}">
                <a16:creationId xmlns:a16="http://schemas.microsoft.com/office/drawing/2014/main" xmlns="" id="{9B49648A-2799-43A2-8624-0454713991B2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429000"/>
            <a:ext cx="8305800" cy="3352800"/>
            <a:chOff x="384" y="1776"/>
            <a:chExt cx="5232" cy="2112"/>
          </a:xfrm>
        </p:grpSpPr>
        <p:sp>
          <p:nvSpPr>
            <p:cNvPr id="40989" name="Rectangle 4">
              <a:extLst>
                <a:ext uri="{FF2B5EF4-FFF2-40B4-BE49-F238E27FC236}">
                  <a16:creationId xmlns:a16="http://schemas.microsoft.com/office/drawing/2014/main" xmlns="" id="{7AEAA34D-A01B-45CD-80D2-46DCC20F8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776"/>
              <a:ext cx="5184" cy="2112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990" name="Rectangle 5">
              <a:extLst>
                <a:ext uri="{FF2B5EF4-FFF2-40B4-BE49-F238E27FC236}">
                  <a16:creationId xmlns:a16="http://schemas.microsoft.com/office/drawing/2014/main" xmlns="" id="{57CFFC81-C2E5-4A3B-9E03-8CA5841D7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824"/>
              <a:ext cx="864" cy="206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991" name="Rectangle 6">
              <a:extLst>
                <a:ext uri="{FF2B5EF4-FFF2-40B4-BE49-F238E27FC236}">
                  <a16:creationId xmlns:a16="http://schemas.microsoft.com/office/drawing/2014/main" xmlns="" id="{E50129EF-494F-40EE-A3C5-BA23BAE5A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824"/>
              <a:ext cx="912" cy="206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992" name="Rectangle 7">
              <a:extLst>
                <a:ext uri="{FF2B5EF4-FFF2-40B4-BE49-F238E27FC236}">
                  <a16:creationId xmlns:a16="http://schemas.microsoft.com/office/drawing/2014/main" xmlns="" id="{3D9D27EC-A4D8-46E1-A4BC-DB40315BE2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2" y="2124"/>
              <a:ext cx="90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Unit Terjual</a:t>
              </a:r>
            </a:p>
          </p:txBody>
        </p:sp>
        <p:sp>
          <p:nvSpPr>
            <p:cNvPr id="40993" name="Rectangle 8">
              <a:extLst>
                <a:ext uri="{FF2B5EF4-FFF2-40B4-BE49-F238E27FC236}">
                  <a16:creationId xmlns:a16="http://schemas.microsoft.com/office/drawing/2014/main" xmlns="" id="{C8FCCEFA-E104-4430-B896-B37AFBA44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824"/>
              <a:ext cx="912" cy="201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994" name="Rectangle 9">
              <a:extLst>
                <a:ext uri="{FF2B5EF4-FFF2-40B4-BE49-F238E27FC236}">
                  <a16:creationId xmlns:a16="http://schemas.microsoft.com/office/drawing/2014/main" xmlns="" id="{56EE3100-6D49-4D20-8B67-842A8C4E68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32" y="1872"/>
              <a:ext cx="816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Biaya Penj. Variabel</a:t>
              </a:r>
            </a:p>
          </p:txBody>
        </p:sp>
        <p:sp>
          <p:nvSpPr>
            <p:cNvPr id="40995" name="Rectangle 10">
              <a:extLst>
                <a:ext uri="{FF2B5EF4-FFF2-40B4-BE49-F238E27FC236}">
                  <a16:creationId xmlns:a16="http://schemas.microsoft.com/office/drawing/2014/main" xmlns="" id="{C8D4FB57-85A1-4F4D-8DAA-E6E49FC0B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824"/>
              <a:ext cx="864" cy="206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996" name="Rectangle 11">
              <a:extLst>
                <a:ext uri="{FF2B5EF4-FFF2-40B4-BE49-F238E27FC236}">
                  <a16:creationId xmlns:a16="http://schemas.microsoft.com/office/drawing/2014/main" xmlns="" id="{3F11012E-1011-4FF4-BA39-68C4DF282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824"/>
              <a:ext cx="672" cy="201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997" name="Text Box 12">
              <a:extLst>
                <a:ext uri="{FF2B5EF4-FFF2-40B4-BE49-F238E27FC236}">
                  <a16:creationId xmlns:a16="http://schemas.microsoft.com/office/drawing/2014/main" xmlns="" id="{10C95A38-8D97-43BA-AE07-5683081FD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2640"/>
              <a:ext cx="5030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1314450" algn="r"/>
                  <a:tab pos="2971800" algn="r"/>
                  <a:tab pos="4629150" algn="r"/>
                  <a:tab pos="6400800" algn="r"/>
                  <a:tab pos="76581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1314450" algn="r"/>
                  <a:tab pos="2971800" algn="r"/>
                  <a:tab pos="4629150" algn="r"/>
                  <a:tab pos="6400800" algn="r"/>
                  <a:tab pos="76581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1314450" algn="r"/>
                  <a:tab pos="2971800" algn="r"/>
                  <a:tab pos="4629150" algn="r"/>
                  <a:tab pos="6400800" algn="r"/>
                  <a:tab pos="76581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1314450" algn="r"/>
                  <a:tab pos="2971800" algn="r"/>
                  <a:tab pos="4629150" algn="r"/>
                  <a:tab pos="6400800" algn="r"/>
                  <a:tab pos="76581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1314450" algn="r"/>
                  <a:tab pos="2971800" algn="r"/>
                  <a:tab pos="4629150" algn="r"/>
                  <a:tab pos="6400800" algn="r"/>
                  <a:tab pos="76581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14450" algn="r"/>
                  <a:tab pos="2971800" algn="r"/>
                  <a:tab pos="4629150" algn="r"/>
                  <a:tab pos="6400800" algn="r"/>
                  <a:tab pos="76581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14450" algn="r"/>
                  <a:tab pos="2971800" algn="r"/>
                  <a:tab pos="4629150" algn="r"/>
                  <a:tab pos="6400800" algn="r"/>
                  <a:tab pos="76581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14450" algn="r"/>
                  <a:tab pos="2971800" algn="r"/>
                  <a:tab pos="4629150" algn="r"/>
                  <a:tab pos="6400800" algn="r"/>
                  <a:tab pos="76581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14450" algn="r"/>
                  <a:tab pos="2971800" algn="r"/>
                  <a:tab pos="4629150" algn="r"/>
                  <a:tab pos="6400800" algn="r"/>
                  <a:tab pos="7658100" algn="r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2400"/>
                <a:t>	40,000	$ 20,000	$30,000	$  50,000	$1.25</a:t>
              </a:r>
            </a:p>
            <a:p>
              <a:pPr algn="l"/>
              <a:r>
                <a:rPr lang="en-US" altLang="en-US" sz="2400"/>
                <a:t>	80,000	40,000	30,000	70,000	0.86</a:t>
              </a:r>
            </a:p>
            <a:p>
              <a:pPr algn="l"/>
              <a:r>
                <a:rPr lang="en-US" altLang="en-US" sz="2400"/>
                <a:t>	120,000	60,000	30,000	90,000	0.75</a:t>
              </a:r>
            </a:p>
            <a:p>
              <a:pPr algn="l"/>
              <a:r>
                <a:rPr lang="en-US" altLang="en-US" sz="2400"/>
                <a:t>	160,000	80,000	30,000	110,000	0.69</a:t>
              </a:r>
            </a:p>
            <a:p>
              <a:pPr algn="l"/>
              <a:r>
                <a:rPr lang="en-US" altLang="en-US" sz="2400"/>
                <a:t>	200,000	100,000	30,000	130,000	0.65</a:t>
              </a:r>
            </a:p>
          </p:txBody>
        </p:sp>
        <p:sp>
          <p:nvSpPr>
            <p:cNvPr id="40998" name="Rectangle 13">
              <a:extLst>
                <a:ext uri="{FF2B5EF4-FFF2-40B4-BE49-F238E27FC236}">
                  <a16:creationId xmlns:a16="http://schemas.microsoft.com/office/drawing/2014/main" xmlns="" id="{836C94F9-7C59-46FC-84E9-392AA98F142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676" y="1872"/>
              <a:ext cx="1028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Total </a:t>
              </a:r>
            </a:p>
            <a:p>
              <a:r>
                <a:rPr lang="en-US" altLang="en-US" sz="2400">
                  <a:solidFill>
                    <a:srgbClr val="000000"/>
                  </a:solidFill>
                </a:rPr>
                <a:t>Biaya Penjualan</a:t>
              </a:r>
            </a:p>
          </p:txBody>
        </p:sp>
        <p:sp>
          <p:nvSpPr>
            <p:cNvPr id="40999" name="Line 14">
              <a:extLst>
                <a:ext uri="{FF2B5EF4-FFF2-40B4-BE49-F238E27FC236}">
                  <a16:creationId xmlns:a16="http://schemas.microsoft.com/office/drawing/2014/main" xmlns="" id="{1533F9C6-3A01-4A71-AEE6-5C697EC25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" y="2586"/>
              <a:ext cx="49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41000" name="Rectangle 15">
              <a:extLst>
                <a:ext uri="{FF2B5EF4-FFF2-40B4-BE49-F238E27FC236}">
                  <a16:creationId xmlns:a16="http://schemas.microsoft.com/office/drawing/2014/main" xmlns="" id="{A962A2E2-6426-4871-87ED-DBBBC752D4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88" y="1872"/>
              <a:ext cx="816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Biaya Penj. Tetap</a:t>
              </a:r>
            </a:p>
          </p:txBody>
        </p:sp>
        <p:sp>
          <p:nvSpPr>
            <p:cNvPr id="41001" name="Rectangle 16">
              <a:extLst>
                <a:ext uri="{FF2B5EF4-FFF2-40B4-BE49-F238E27FC236}">
                  <a16:creationId xmlns:a16="http://schemas.microsoft.com/office/drawing/2014/main" xmlns="" id="{5E457654-FEAC-4EFD-862D-CAB02644D4B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88" y="1872"/>
              <a:ext cx="1028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</a:rPr>
                <a:t>Biaya Penjualan per Unit</a:t>
              </a:r>
            </a:p>
          </p:txBody>
        </p:sp>
      </p:grpSp>
      <p:sp>
        <p:nvSpPr>
          <p:cNvPr id="242705" name="Rectangle 17">
            <a:extLst>
              <a:ext uri="{FF2B5EF4-FFF2-40B4-BE49-F238E27FC236}">
                <a16:creationId xmlns:a16="http://schemas.microsoft.com/office/drawing/2014/main" xmlns="" id="{D3069E7A-314C-420B-B05C-033F43E999E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14601" y="152400"/>
            <a:ext cx="3578225" cy="428322"/>
          </a:xfrm>
          <a:prstGeom prst="rect">
            <a:avLst/>
          </a:prstGeom>
          <a:solidFill>
            <a:srgbClr val="006B6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Perilaku Mixed Cost  </a:t>
            </a:r>
          </a:p>
        </p:txBody>
      </p:sp>
      <p:sp>
        <p:nvSpPr>
          <p:cNvPr id="40965" name="Rectangle 18">
            <a:extLst>
              <a:ext uri="{FF2B5EF4-FFF2-40B4-BE49-F238E27FC236}">
                <a16:creationId xmlns:a16="http://schemas.microsoft.com/office/drawing/2014/main" xmlns="" id="{41C7DEA5-5C6E-491A-8096-4BC321855D66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993776" y="1544638"/>
            <a:ext cx="2033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solidFill>
                  <a:srgbClr val="006600"/>
                </a:solidFill>
              </a:rPr>
              <a:t>Total Costs</a:t>
            </a:r>
          </a:p>
        </p:txBody>
      </p:sp>
      <p:sp>
        <p:nvSpPr>
          <p:cNvPr id="40966" name="Rectangle 19">
            <a:extLst>
              <a:ext uri="{FF2B5EF4-FFF2-40B4-BE49-F238E27FC236}">
                <a16:creationId xmlns:a16="http://schemas.microsoft.com/office/drawing/2014/main" xmlns="" id="{3ED541DA-5B98-4C8F-881D-D74FA80C1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693989"/>
            <a:ext cx="29816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0967" name="Rectangle 20">
            <a:extLst>
              <a:ext uri="{FF2B5EF4-FFF2-40B4-BE49-F238E27FC236}">
                <a16:creationId xmlns:a16="http://schemas.microsoft.com/office/drawing/2014/main" xmlns="" id="{2F9436FC-91E8-426C-B823-637BAECDE39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98776" y="2989264"/>
            <a:ext cx="30702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solidFill>
                  <a:srgbClr val="006600"/>
                </a:solidFill>
              </a:rPr>
              <a:t>Units Sold (000)</a:t>
            </a:r>
          </a:p>
        </p:txBody>
      </p:sp>
      <p:sp>
        <p:nvSpPr>
          <p:cNvPr id="40968" name="Rectangle 21">
            <a:extLst>
              <a:ext uri="{FF2B5EF4-FFF2-40B4-BE49-F238E27FC236}">
                <a16:creationId xmlns:a16="http://schemas.microsoft.com/office/drawing/2014/main" xmlns="" id="{454107CD-6269-4A35-90CB-C0B336046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762001"/>
            <a:ext cx="2741612" cy="1979613"/>
          </a:xfrm>
          <a:prstGeom prst="rect">
            <a:avLst/>
          </a:prstGeom>
          <a:solidFill>
            <a:srgbClr val="FFFF66"/>
          </a:solidFill>
          <a:ln w="25400">
            <a:solidFill>
              <a:srgbClr val="037C0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sp>
        <p:nvSpPr>
          <p:cNvPr id="40969" name="AutoShape 22">
            <a:extLst>
              <a:ext uri="{FF2B5EF4-FFF2-40B4-BE49-F238E27FC236}">
                <a16:creationId xmlns:a16="http://schemas.microsoft.com/office/drawing/2014/main" xmlns="" id="{F262B289-405C-4D68-96EC-C2EDEBFD811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64966" y="1074587"/>
            <a:ext cx="1344613" cy="1581302"/>
          </a:xfrm>
          <a:prstGeom prst="roundRect">
            <a:avLst>
              <a:gd name="adj" fmla="val 1248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en-US" sz="1400" dirty="0">
                <a:solidFill>
                  <a:srgbClr val="000000"/>
                </a:solidFill>
              </a:rPr>
              <a:t>$130,000</a:t>
            </a:r>
          </a:p>
          <a:p>
            <a:pPr algn="r">
              <a:lnSpc>
                <a:spcPct val="110000"/>
              </a:lnSpc>
            </a:pPr>
            <a:r>
              <a:rPr lang="en-US" altLang="en-US" sz="1400" dirty="0">
                <a:solidFill>
                  <a:srgbClr val="000000"/>
                </a:solidFill>
              </a:rPr>
              <a:t>$110,000</a:t>
            </a:r>
          </a:p>
          <a:p>
            <a:pPr algn="r">
              <a:lnSpc>
                <a:spcPct val="110000"/>
              </a:lnSpc>
            </a:pPr>
            <a:r>
              <a:rPr lang="en-US" altLang="en-US" sz="1400" dirty="0">
                <a:solidFill>
                  <a:srgbClr val="000000"/>
                </a:solidFill>
              </a:rPr>
              <a:t>$90,000</a:t>
            </a:r>
          </a:p>
          <a:p>
            <a:pPr algn="r">
              <a:lnSpc>
                <a:spcPct val="110000"/>
              </a:lnSpc>
            </a:pPr>
            <a:r>
              <a:rPr lang="en-US" altLang="en-US" sz="1400" dirty="0">
                <a:solidFill>
                  <a:srgbClr val="000000"/>
                </a:solidFill>
              </a:rPr>
              <a:t>$70,000</a:t>
            </a:r>
          </a:p>
          <a:p>
            <a:pPr algn="r">
              <a:lnSpc>
                <a:spcPct val="110000"/>
              </a:lnSpc>
            </a:pPr>
            <a:r>
              <a:rPr lang="en-US" altLang="en-US" sz="1400" dirty="0">
                <a:solidFill>
                  <a:srgbClr val="000000"/>
                </a:solidFill>
              </a:rPr>
              <a:t>$50,000</a:t>
            </a:r>
          </a:p>
          <a:p>
            <a:pPr algn="r">
              <a:lnSpc>
                <a:spcPct val="110000"/>
              </a:lnSpc>
            </a:pPr>
            <a:r>
              <a:rPr lang="en-US" altLang="en-US" sz="1400" dirty="0">
                <a:solidFill>
                  <a:srgbClr val="000000"/>
                </a:solidFill>
              </a:rPr>
              <a:t>  $30,000</a:t>
            </a:r>
          </a:p>
        </p:txBody>
      </p:sp>
      <p:sp>
        <p:nvSpPr>
          <p:cNvPr id="40970" name="Line 23">
            <a:extLst>
              <a:ext uri="{FF2B5EF4-FFF2-40B4-BE49-F238E27FC236}">
                <a16:creationId xmlns:a16="http://schemas.microsoft.com/office/drawing/2014/main" xmlns="" id="{B1D07124-222A-48BE-A93D-EF3DE2723B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1" y="2438400"/>
            <a:ext cx="49213" cy="0"/>
          </a:xfrm>
          <a:prstGeom prst="line">
            <a:avLst/>
          </a:prstGeom>
          <a:noFill/>
          <a:ln w="25400">
            <a:solidFill>
              <a:srgbClr val="037C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1" name="Line 24">
            <a:extLst>
              <a:ext uri="{FF2B5EF4-FFF2-40B4-BE49-F238E27FC236}">
                <a16:creationId xmlns:a16="http://schemas.microsoft.com/office/drawing/2014/main" xmlns="" id="{9686CDB9-7F95-480D-BF77-AB300C399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1" y="2209800"/>
            <a:ext cx="49213" cy="0"/>
          </a:xfrm>
          <a:prstGeom prst="line">
            <a:avLst/>
          </a:prstGeom>
          <a:noFill/>
          <a:ln w="25400">
            <a:solidFill>
              <a:srgbClr val="037C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2" name="Line 25">
            <a:extLst>
              <a:ext uri="{FF2B5EF4-FFF2-40B4-BE49-F238E27FC236}">
                <a16:creationId xmlns:a16="http://schemas.microsoft.com/office/drawing/2014/main" xmlns="" id="{5920E68B-69AB-445D-8723-B00FDAF0C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1" y="1828800"/>
            <a:ext cx="49213" cy="0"/>
          </a:xfrm>
          <a:prstGeom prst="line">
            <a:avLst/>
          </a:prstGeom>
          <a:noFill/>
          <a:ln w="25400">
            <a:solidFill>
              <a:srgbClr val="037C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3" name="Line 26">
            <a:extLst>
              <a:ext uri="{FF2B5EF4-FFF2-40B4-BE49-F238E27FC236}">
                <a16:creationId xmlns:a16="http://schemas.microsoft.com/office/drawing/2014/main" xmlns="" id="{CC2F356F-A294-4C1D-BEA0-E85205D34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1" y="1524000"/>
            <a:ext cx="49213" cy="0"/>
          </a:xfrm>
          <a:prstGeom prst="line">
            <a:avLst/>
          </a:prstGeom>
          <a:noFill/>
          <a:ln w="25400">
            <a:solidFill>
              <a:srgbClr val="037C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4" name="Line 27">
            <a:extLst>
              <a:ext uri="{FF2B5EF4-FFF2-40B4-BE49-F238E27FC236}">
                <a16:creationId xmlns:a16="http://schemas.microsoft.com/office/drawing/2014/main" xmlns="" id="{69D07079-0E34-40EF-B623-D54C1A168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1" y="1219200"/>
            <a:ext cx="49213" cy="0"/>
          </a:xfrm>
          <a:prstGeom prst="line">
            <a:avLst/>
          </a:prstGeom>
          <a:noFill/>
          <a:ln w="25400">
            <a:solidFill>
              <a:srgbClr val="037C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5" name="Rectangle 28">
            <a:extLst>
              <a:ext uri="{FF2B5EF4-FFF2-40B4-BE49-F238E27FC236}">
                <a16:creationId xmlns:a16="http://schemas.microsoft.com/office/drawing/2014/main" xmlns="" id="{9FDEFA78-3609-40EC-90F6-FE024F56B1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74976" y="2768600"/>
            <a:ext cx="3197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tabLst>
                <a:tab pos="685800" algn="ctr"/>
                <a:tab pos="1257300" algn="ctr"/>
                <a:tab pos="1892300" algn="ctr"/>
                <a:tab pos="25146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85800" algn="ctr"/>
                <a:tab pos="1257300" algn="ctr"/>
                <a:tab pos="1892300" algn="ctr"/>
                <a:tab pos="25146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85800" algn="ctr"/>
                <a:tab pos="1257300" algn="ctr"/>
                <a:tab pos="1892300" algn="ctr"/>
                <a:tab pos="25146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85800" algn="ctr"/>
                <a:tab pos="1257300" algn="ctr"/>
                <a:tab pos="1892300" algn="ctr"/>
                <a:tab pos="25146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85800" algn="ctr"/>
                <a:tab pos="1257300" algn="ctr"/>
                <a:tab pos="1892300" algn="ctr"/>
                <a:tab pos="25146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ctr"/>
                <a:tab pos="1257300" algn="ctr"/>
                <a:tab pos="1892300" algn="ctr"/>
                <a:tab pos="25146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ctr"/>
                <a:tab pos="1257300" algn="ctr"/>
                <a:tab pos="1892300" algn="ctr"/>
                <a:tab pos="25146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ctr"/>
                <a:tab pos="1257300" algn="ctr"/>
                <a:tab pos="1892300" algn="ctr"/>
                <a:tab pos="25146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ctr"/>
                <a:tab pos="1257300" algn="ctr"/>
                <a:tab pos="1892300" algn="ctr"/>
                <a:tab pos="25146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</a:rPr>
              <a:t>      40   80    120  160  180  200</a:t>
            </a:r>
          </a:p>
        </p:txBody>
      </p:sp>
      <p:sp>
        <p:nvSpPr>
          <p:cNvPr id="40976" name="Line 29">
            <a:extLst>
              <a:ext uri="{FF2B5EF4-FFF2-40B4-BE49-F238E27FC236}">
                <a16:creationId xmlns:a16="http://schemas.microsoft.com/office/drawing/2014/main" xmlns="" id="{12FE46A4-A634-48DE-82A4-FDDEF1B0F0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668588"/>
            <a:ext cx="0" cy="150812"/>
          </a:xfrm>
          <a:prstGeom prst="line">
            <a:avLst/>
          </a:prstGeom>
          <a:noFill/>
          <a:ln w="25400">
            <a:solidFill>
              <a:srgbClr val="037C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7" name="Line 30">
            <a:extLst>
              <a:ext uri="{FF2B5EF4-FFF2-40B4-BE49-F238E27FC236}">
                <a16:creationId xmlns:a16="http://schemas.microsoft.com/office/drawing/2014/main" xmlns="" id="{4E863A12-17AD-4539-BC2D-05EBE231AA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2668588"/>
            <a:ext cx="0" cy="150812"/>
          </a:xfrm>
          <a:prstGeom prst="line">
            <a:avLst/>
          </a:prstGeom>
          <a:noFill/>
          <a:ln w="25400">
            <a:solidFill>
              <a:srgbClr val="037C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8" name="Line 31">
            <a:extLst>
              <a:ext uri="{FF2B5EF4-FFF2-40B4-BE49-F238E27FC236}">
                <a16:creationId xmlns:a16="http://schemas.microsoft.com/office/drawing/2014/main" xmlns="" id="{6CBE2417-AE0C-4634-9866-E870D78FC6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2668588"/>
            <a:ext cx="0" cy="150812"/>
          </a:xfrm>
          <a:prstGeom prst="line">
            <a:avLst/>
          </a:prstGeom>
          <a:noFill/>
          <a:ln w="25400">
            <a:solidFill>
              <a:srgbClr val="037C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9" name="Line 32">
            <a:extLst>
              <a:ext uri="{FF2B5EF4-FFF2-40B4-BE49-F238E27FC236}">
                <a16:creationId xmlns:a16="http://schemas.microsoft.com/office/drawing/2014/main" xmlns="" id="{E7AB1408-E160-47FF-B0D6-F478396216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2668588"/>
            <a:ext cx="0" cy="150812"/>
          </a:xfrm>
          <a:prstGeom prst="line">
            <a:avLst/>
          </a:prstGeom>
          <a:noFill/>
          <a:ln w="25400">
            <a:solidFill>
              <a:srgbClr val="037C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80" name="Line 33">
            <a:extLst>
              <a:ext uri="{FF2B5EF4-FFF2-40B4-BE49-F238E27FC236}">
                <a16:creationId xmlns:a16="http://schemas.microsoft.com/office/drawing/2014/main" xmlns="" id="{15EBEA73-0A3F-4125-8C4F-FF694E3301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5588" y="2668588"/>
            <a:ext cx="0" cy="150812"/>
          </a:xfrm>
          <a:prstGeom prst="line">
            <a:avLst/>
          </a:prstGeom>
          <a:noFill/>
          <a:ln w="25400">
            <a:solidFill>
              <a:srgbClr val="037C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81" name="Line 34">
            <a:extLst>
              <a:ext uri="{FF2B5EF4-FFF2-40B4-BE49-F238E27FC236}">
                <a16:creationId xmlns:a16="http://schemas.microsoft.com/office/drawing/2014/main" xmlns="" id="{21633188-0A56-4CF0-975F-0966A035B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1" y="914400"/>
            <a:ext cx="49213" cy="0"/>
          </a:xfrm>
          <a:prstGeom prst="line">
            <a:avLst/>
          </a:prstGeom>
          <a:noFill/>
          <a:ln w="25400">
            <a:solidFill>
              <a:srgbClr val="037C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82" name="Line 35">
            <a:extLst>
              <a:ext uri="{FF2B5EF4-FFF2-40B4-BE49-F238E27FC236}">
                <a16:creationId xmlns:a16="http://schemas.microsoft.com/office/drawing/2014/main" xmlns="" id="{BB28D838-1F8E-4EDC-89F4-5DE35400E2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2667001"/>
            <a:ext cx="0" cy="150813"/>
          </a:xfrm>
          <a:prstGeom prst="line">
            <a:avLst/>
          </a:prstGeom>
          <a:noFill/>
          <a:ln w="25400">
            <a:solidFill>
              <a:srgbClr val="037C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242724" name="Line 36">
            <a:extLst>
              <a:ext uri="{FF2B5EF4-FFF2-40B4-BE49-F238E27FC236}">
                <a16:creationId xmlns:a16="http://schemas.microsoft.com/office/drawing/2014/main" xmlns="" id="{5BD5DA94-D0DD-43CD-948A-388EA3B97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438400"/>
            <a:ext cx="2590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ID"/>
          </a:p>
        </p:txBody>
      </p:sp>
      <p:sp>
        <p:nvSpPr>
          <p:cNvPr id="242725" name="Line 37">
            <a:extLst>
              <a:ext uri="{FF2B5EF4-FFF2-40B4-BE49-F238E27FC236}">
                <a16:creationId xmlns:a16="http://schemas.microsoft.com/office/drawing/2014/main" xmlns="" id="{89621DDC-BA91-4D0F-9D2D-9CF3F61165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990600"/>
            <a:ext cx="2590800" cy="144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ID"/>
          </a:p>
        </p:txBody>
      </p:sp>
      <p:sp>
        <p:nvSpPr>
          <p:cNvPr id="242726" name="Line 38">
            <a:extLst>
              <a:ext uri="{FF2B5EF4-FFF2-40B4-BE49-F238E27FC236}">
                <a16:creationId xmlns:a16="http://schemas.microsoft.com/office/drawing/2014/main" xmlns="" id="{305B60B5-9B46-47BF-AA87-5A7FEA3547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8837" y="1783471"/>
            <a:ext cx="1273030" cy="1762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ID" dirty="0"/>
          </a:p>
        </p:txBody>
      </p:sp>
      <p:sp>
        <p:nvSpPr>
          <p:cNvPr id="242727" name="Line 39">
            <a:extLst>
              <a:ext uri="{FF2B5EF4-FFF2-40B4-BE49-F238E27FC236}">
                <a16:creationId xmlns:a16="http://schemas.microsoft.com/office/drawing/2014/main" xmlns="" id="{8AB74C56-24E4-4D34-BFC4-5D4775BAF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0302" y="1753755"/>
            <a:ext cx="13855" cy="10287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ID"/>
          </a:p>
        </p:txBody>
      </p:sp>
      <p:sp>
        <p:nvSpPr>
          <p:cNvPr id="242728" name="Rectangle 40">
            <a:extLst>
              <a:ext uri="{FF2B5EF4-FFF2-40B4-BE49-F238E27FC236}">
                <a16:creationId xmlns:a16="http://schemas.microsoft.com/office/drawing/2014/main" xmlns="" id="{BE15CCF0-E676-4EF4-BBC9-81B911AA4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562600"/>
            <a:ext cx="8458200" cy="381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sp>
        <p:nvSpPr>
          <p:cNvPr id="242729" name="Line 41">
            <a:extLst>
              <a:ext uri="{FF2B5EF4-FFF2-40B4-BE49-F238E27FC236}">
                <a16:creationId xmlns:a16="http://schemas.microsoft.com/office/drawing/2014/main" xmlns="" id="{62271C20-2FE3-432D-8D6A-42CD5617E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524000"/>
            <a:ext cx="2362200" cy="403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ID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31</a:t>
            </a:fld>
            <a:endParaRPr lang="en-ID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AB06E82A-6E35-4987-B6F1-421552F1F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486400"/>
            <a:ext cx="5334000" cy="609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xmlns="" id="{90DC1102-13F7-4A0C-82F8-6A032925BB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14738" y="1828801"/>
            <a:ext cx="5453062" cy="1909763"/>
          </a:xfrm>
          <a:noFill/>
        </p:spPr>
        <p:txBody>
          <a:bodyPr/>
          <a:lstStyle/>
          <a:p>
            <a:pPr marL="461963" indent="-461963">
              <a:buBlip>
                <a:blip r:embed="rId3"/>
              </a:buBlip>
            </a:pPr>
            <a:r>
              <a:rPr lang="en-US" altLang="en-US"/>
              <a:t>The High-Low Method</a:t>
            </a:r>
          </a:p>
          <a:p>
            <a:pPr marL="461963" indent="-461963">
              <a:buBlip>
                <a:blip r:embed="rId3"/>
              </a:buBlip>
            </a:pPr>
            <a:r>
              <a:rPr lang="en-US" altLang="en-US"/>
              <a:t>The Scatterplot Method</a:t>
            </a:r>
          </a:p>
          <a:p>
            <a:pPr marL="461963" indent="-461963">
              <a:buBlip>
                <a:blip r:embed="rId3"/>
              </a:buBlip>
            </a:pPr>
            <a:r>
              <a:rPr lang="en-US" altLang="en-US"/>
              <a:t>The Method of Least Squares</a:t>
            </a:r>
          </a:p>
        </p:txBody>
      </p:sp>
      <p:sp>
        <p:nvSpPr>
          <p:cNvPr id="243716" name="Text Box 4">
            <a:extLst>
              <a:ext uri="{FF2B5EF4-FFF2-40B4-BE49-F238E27FC236}">
                <a16:creationId xmlns:a16="http://schemas.microsoft.com/office/drawing/2014/main" xmlns="" id="{AC485592-7754-42F5-8C1A-B0E012BEA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838200"/>
            <a:ext cx="7010400" cy="64135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Metoda Pemisahan Mixed Costs</a:t>
            </a:r>
          </a:p>
        </p:txBody>
      </p:sp>
      <p:sp>
        <p:nvSpPr>
          <p:cNvPr id="41989" name="Freeform 5">
            <a:extLst>
              <a:ext uri="{FF2B5EF4-FFF2-40B4-BE49-F238E27FC236}">
                <a16:creationId xmlns:a16="http://schemas.microsoft.com/office/drawing/2014/main" xmlns="" id="{90D84AE9-03FB-4B89-A9EA-C532C6AE995B}"/>
              </a:ext>
            </a:extLst>
          </p:cNvPr>
          <p:cNvSpPr>
            <a:spLocks/>
          </p:cNvSpPr>
          <p:nvPr/>
        </p:nvSpPr>
        <p:spPr bwMode="auto">
          <a:xfrm>
            <a:off x="2590800" y="3886200"/>
            <a:ext cx="5334000" cy="2209800"/>
          </a:xfrm>
          <a:custGeom>
            <a:avLst/>
            <a:gdLst>
              <a:gd name="T0" fmla="*/ 0 w 3408"/>
              <a:gd name="T1" fmla="*/ 0 h 1296"/>
              <a:gd name="T2" fmla="*/ 0 w 3408"/>
              <a:gd name="T3" fmla="*/ 1296 h 1296"/>
              <a:gd name="T4" fmla="*/ 3408 w 3408"/>
              <a:gd name="T5" fmla="*/ 1296 h 1296"/>
              <a:gd name="T6" fmla="*/ 0 60000 65536"/>
              <a:gd name="T7" fmla="*/ 0 60000 65536"/>
              <a:gd name="T8" fmla="*/ 0 60000 65536"/>
              <a:gd name="T9" fmla="*/ 0 w 3408"/>
              <a:gd name="T10" fmla="*/ 0 h 1296"/>
              <a:gd name="T11" fmla="*/ 3408 w 3408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8" h="1296">
                <a:moveTo>
                  <a:pt x="0" y="0"/>
                </a:moveTo>
                <a:lnTo>
                  <a:pt x="0" y="1296"/>
                </a:lnTo>
                <a:lnTo>
                  <a:pt x="3408" y="1296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sp>
        <p:nvSpPr>
          <p:cNvPr id="41990" name="Freeform 6" descr="Wide upward diagonal">
            <a:extLst>
              <a:ext uri="{FF2B5EF4-FFF2-40B4-BE49-F238E27FC236}">
                <a16:creationId xmlns:a16="http://schemas.microsoft.com/office/drawing/2014/main" xmlns="" id="{3C2C9B33-6CCB-4C5C-9CD2-879716882A9E}"/>
              </a:ext>
            </a:extLst>
          </p:cNvPr>
          <p:cNvSpPr>
            <a:spLocks/>
          </p:cNvSpPr>
          <p:nvPr/>
        </p:nvSpPr>
        <p:spPr bwMode="auto">
          <a:xfrm>
            <a:off x="2590800" y="4267200"/>
            <a:ext cx="5334000" cy="1219200"/>
          </a:xfrm>
          <a:custGeom>
            <a:avLst/>
            <a:gdLst>
              <a:gd name="T0" fmla="*/ 0 w 3360"/>
              <a:gd name="T1" fmla="*/ 768 h 768"/>
              <a:gd name="T2" fmla="*/ 3360 w 3360"/>
              <a:gd name="T3" fmla="*/ 0 h 768"/>
              <a:gd name="T4" fmla="*/ 3360 w 3360"/>
              <a:gd name="T5" fmla="*/ 768 h 768"/>
              <a:gd name="T6" fmla="*/ 0 w 3360"/>
              <a:gd name="T7" fmla="*/ 768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768"/>
              <a:gd name="T14" fmla="*/ 3360 w 3360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768">
                <a:moveTo>
                  <a:pt x="0" y="768"/>
                </a:moveTo>
                <a:lnTo>
                  <a:pt x="3360" y="0"/>
                </a:lnTo>
                <a:lnTo>
                  <a:pt x="3360" y="768"/>
                </a:lnTo>
                <a:lnTo>
                  <a:pt x="0" y="768"/>
                </a:lnTo>
                <a:close/>
              </a:path>
            </a:pathLst>
          </a:custGeom>
          <a:pattFill prst="wdUpDiag">
            <a:fgClr>
              <a:schemeClr val="tx2"/>
            </a:fgClr>
            <a:bgClr>
              <a:srgbClr val="FF9933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6575F200-BDD2-4EF4-9E15-0AC4DD54E01D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4267200"/>
            <a:ext cx="2133600" cy="1219200"/>
            <a:chOff x="4080" y="2688"/>
            <a:chExt cx="1248" cy="768"/>
          </a:xfrm>
        </p:grpSpPr>
        <p:sp>
          <p:nvSpPr>
            <p:cNvPr id="41995" name="AutoShape 8">
              <a:extLst>
                <a:ext uri="{FF2B5EF4-FFF2-40B4-BE49-F238E27FC236}">
                  <a16:creationId xmlns:a16="http://schemas.microsoft.com/office/drawing/2014/main" xmlns="" id="{AF13C14E-99FF-42BB-BF12-8A5965B33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688"/>
              <a:ext cx="240" cy="768"/>
            </a:xfrm>
            <a:prstGeom prst="rightBrace">
              <a:avLst>
                <a:gd name="adj1" fmla="val 266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1996" name="Text Box 9">
              <a:extLst>
                <a:ext uri="{FF2B5EF4-FFF2-40B4-BE49-F238E27FC236}">
                  <a16:creationId xmlns:a16="http://schemas.microsoft.com/office/drawing/2014/main" xmlns="" id="{A4AAC06B-2B62-4101-8C03-DE1253C96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794"/>
              <a:ext cx="100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/>
                <a:t>Variable Component</a:t>
              </a: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xmlns="" id="{E850D9A1-DA83-4BDB-A07C-B0CF30E97343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5334004"/>
            <a:ext cx="2057400" cy="830263"/>
            <a:chOff x="4032" y="3360"/>
            <a:chExt cx="1296" cy="523"/>
          </a:xfrm>
        </p:grpSpPr>
        <p:sp>
          <p:nvSpPr>
            <p:cNvPr id="41993" name="AutoShape 11">
              <a:extLst>
                <a:ext uri="{FF2B5EF4-FFF2-40B4-BE49-F238E27FC236}">
                  <a16:creationId xmlns:a16="http://schemas.microsoft.com/office/drawing/2014/main" xmlns="" id="{E6EAF101-8A58-4405-BD90-C8EF6AF33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456"/>
              <a:ext cx="288" cy="384"/>
            </a:xfrm>
            <a:prstGeom prst="rightBrace">
              <a:avLst>
                <a:gd name="adj1" fmla="val 11111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1994" name="Text Box 12">
              <a:extLst>
                <a:ext uri="{FF2B5EF4-FFF2-40B4-BE49-F238E27FC236}">
                  <a16:creationId xmlns:a16="http://schemas.microsoft.com/office/drawing/2014/main" xmlns="" id="{539C4503-46D3-4E12-BE26-80C002F22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360"/>
              <a:ext cx="105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/>
                <a:t>Fixed Component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32</a:t>
            </a:fld>
            <a:endParaRPr lang="en-ID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>
            <a:extLst>
              <a:ext uri="{FF2B5EF4-FFF2-40B4-BE49-F238E27FC236}">
                <a16:creationId xmlns:a16="http://schemas.microsoft.com/office/drawing/2014/main" xmlns="" id="{CCEC170D-4306-4D0A-8C0A-80F2004DE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838201"/>
            <a:ext cx="7010400" cy="1200329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Methods for Separating Mixed Costs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xmlns="" id="{01B609AF-C9B7-4728-BE82-89FFC8759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209801"/>
            <a:ext cx="739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dirty="0"/>
              <a:t>Y </a:t>
            </a:r>
            <a:r>
              <a:rPr lang="id-ID" altLang="en-US" sz="4800" dirty="0" smtClean="0"/>
              <a:t>   </a:t>
            </a:r>
            <a:r>
              <a:rPr lang="en-US" altLang="en-US" sz="4800" dirty="0" smtClean="0"/>
              <a:t>= </a:t>
            </a:r>
            <a:r>
              <a:rPr lang="id-ID" altLang="en-US" sz="4800" dirty="0" smtClean="0"/>
              <a:t>    </a:t>
            </a:r>
            <a:r>
              <a:rPr lang="en-US" altLang="en-US" sz="4800" dirty="0" smtClean="0"/>
              <a:t>a </a:t>
            </a:r>
            <a:r>
              <a:rPr lang="id-ID" altLang="en-US" sz="4800" dirty="0" smtClean="0"/>
              <a:t>  </a:t>
            </a:r>
            <a:r>
              <a:rPr lang="en-US" altLang="en-US" sz="4800" dirty="0" smtClean="0"/>
              <a:t>+ </a:t>
            </a:r>
            <a:r>
              <a:rPr lang="id-ID" altLang="en-US" sz="4800" dirty="0" smtClean="0"/>
              <a:t>   </a:t>
            </a:r>
            <a:r>
              <a:rPr lang="en-US" altLang="en-US" sz="4800" dirty="0"/>
              <a:t>b</a:t>
            </a:r>
            <a:r>
              <a:rPr lang="en-US" altLang="en-US" sz="4800" i="1" dirty="0"/>
              <a:t>x</a:t>
            </a:r>
            <a:endParaRPr lang="en-US" altLang="en-US" sz="4800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0FFDA7D5-FFFE-4D6F-B039-DFCC10B96E78}"/>
              </a:ext>
            </a:extLst>
          </p:cNvPr>
          <p:cNvGrpSpPr>
            <a:grpSpLocks/>
          </p:cNvGrpSpPr>
          <p:nvPr/>
        </p:nvGrpSpPr>
        <p:grpSpPr bwMode="auto">
          <a:xfrm>
            <a:off x="2009180" y="2979374"/>
            <a:ext cx="1884467" cy="1666875"/>
            <a:chOff x="1415" y="1872"/>
            <a:chExt cx="1801" cy="1050"/>
          </a:xfrm>
        </p:grpSpPr>
        <p:sp>
          <p:nvSpPr>
            <p:cNvPr id="245765" name="AutoShape 5">
              <a:extLst>
                <a:ext uri="{FF2B5EF4-FFF2-40B4-BE49-F238E27FC236}">
                  <a16:creationId xmlns:a16="http://schemas.microsoft.com/office/drawing/2014/main" xmlns="" id="{5EE44CEE-9239-4AF1-9AD3-A0F0C7701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872"/>
              <a:ext cx="912" cy="624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23" name="Text Box 6">
              <a:extLst>
                <a:ext uri="{FF2B5EF4-FFF2-40B4-BE49-F238E27FC236}">
                  <a16:creationId xmlns:a16="http://schemas.microsoft.com/office/drawing/2014/main" xmlns="" id="{74D3DF94-820D-469B-9230-F6A71F355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2592"/>
              <a:ext cx="18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Total Cost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xmlns="" id="{F94B5AB7-B3BC-4582-9C2C-542CBB63169B}"/>
              </a:ext>
            </a:extLst>
          </p:cNvPr>
          <p:cNvGrpSpPr>
            <a:grpSpLocks/>
          </p:cNvGrpSpPr>
          <p:nvPr/>
        </p:nvGrpSpPr>
        <p:grpSpPr bwMode="auto">
          <a:xfrm>
            <a:off x="4086973" y="2928648"/>
            <a:ext cx="1621136" cy="2527300"/>
            <a:chOff x="1268" y="1872"/>
            <a:chExt cx="2120" cy="1592"/>
          </a:xfrm>
        </p:grpSpPr>
        <p:sp>
          <p:nvSpPr>
            <p:cNvPr id="245768" name="AutoShape 8">
              <a:extLst>
                <a:ext uri="{FF2B5EF4-FFF2-40B4-BE49-F238E27FC236}">
                  <a16:creationId xmlns:a16="http://schemas.microsoft.com/office/drawing/2014/main" xmlns="" id="{DF24559D-BE71-4D55-B1FE-9C6A1E46C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872"/>
              <a:ext cx="912" cy="624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21" name="Text Box 9">
              <a:extLst>
                <a:ext uri="{FF2B5EF4-FFF2-40B4-BE49-F238E27FC236}">
                  <a16:creationId xmlns:a16="http://schemas.microsoft.com/office/drawing/2014/main" xmlns="" id="{48F38719-62C2-4B87-9CF4-272745D76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8" y="2592"/>
              <a:ext cx="2120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Total Fixed Cost</a:t>
              </a: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xmlns="" id="{A6AC657B-B0B9-42A2-94E9-D088DA295CF2}"/>
              </a:ext>
            </a:extLst>
          </p:cNvPr>
          <p:cNvGrpSpPr>
            <a:grpSpLocks/>
          </p:cNvGrpSpPr>
          <p:nvPr/>
        </p:nvGrpSpPr>
        <p:grpSpPr bwMode="auto">
          <a:xfrm>
            <a:off x="5865355" y="2931531"/>
            <a:ext cx="1976202" cy="2646976"/>
            <a:chOff x="1680" y="1872"/>
            <a:chExt cx="1769" cy="1511"/>
          </a:xfrm>
        </p:grpSpPr>
        <p:sp>
          <p:nvSpPr>
            <p:cNvPr id="245771" name="AutoShape 11">
              <a:extLst>
                <a:ext uri="{FF2B5EF4-FFF2-40B4-BE49-F238E27FC236}">
                  <a16:creationId xmlns:a16="http://schemas.microsoft.com/office/drawing/2014/main" xmlns="" id="{716E76F7-B764-477A-9467-D24A8F0DD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872"/>
              <a:ext cx="912" cy="624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9" name="Text Box 12">
              <a:extLst>
                <a:ext uri="{FF2B5EF4-FFF2-40B4-BE49-F238E27FC236}">
                  <a16:creationId xmlns:a16="http://schemas.microsoft.com/office/drawing/2014/main" xmlns="" id="{F82B63D5-48D2-46C8-864C-983DD6BC9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592"/>
              <a:ext cx="1769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Variable Cost per Unit</a:t>
              </a:r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xmlns="" id="{FBF2F02D-14F7-4325-A6E3-FD76EC81ECE5}"/>
              </a:ext>
            </a:extLst>
          </p:cNvPr>
          <p:cNvGrpSpPr>
            <a:grpSpLocks/>
          </p:cNvGrpSpPr>
          <p:nvPr/>
        </p:nvGrpSpPr>
        <p:grpSpPr bwMode="auto">
          <a:xfrm>
            <a:off x="6298938" y="3055300"/>
            <a:ext cx="1709208" cy="2089150"/>
            <a:chOff x="1680" y="1872"/>
            <a:chExt cx="1530" cy="1316"/>
          </a:xfrm>
        </p:grpSpPr>
        <p:sp>
          <p:nvSpPr>
            <p:cNvPr id="245774" name="AutoShape 14">
              <a:extLst>
                <a:ext uri="{FF2B5EF4-FFF2-40B4-BE49-F238E27FC236}">
                  <a16:creationId xmlns:a16="http://schemas.microsoft.com/office/drawing/2014/main" xmlns="" id="{C8929A13-1921-44B6-A8D4-6B5151738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872"/>
              <a:ext cx="912" cy="624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7" name="Text Box 15">
              <a:extLst>
                <a:ext uri="{FF2B5EF4-FFF2-40B4-BE49-F238E27FC236}">
                  <a16:creationId xmlns:a16="http://schemas.microsoft.com/office/drawing/2014/main" xmlns="" id="{733D4B66-8BC8-467D-B978-79778BEEA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592"/>
              <a:ext cx="153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Number of Units</a:t>
              </a: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33</a:t>
            </a:fld>
            <a:endParaRPr lang="en-ID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EB13A3CD-A7A9-4862-84E2-7C00B0DD0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75" y="3287714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C1C445A7-7659-4AC0-9746-C8FDB3A23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60564"/>
            <a:ext cx="7772400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285750" indent="-28575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 u="sng" dirty="0"/>
              <a:t>  Month                Electrical Costs                  Unit Produced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 dirty="0"/>
              <a:t>June             	</a:t>
            </a:r>
            <a:r>
              <a:rPr lang="en-US" altLang="en-US" sz="2400" b="1" dirty="0" err="1"/>
              <a:t>Rp</a:t>
            </a:r>
            <a:r>
              <a:rPr lang="en-US" altLang="en-US" sz="2400" b="1" dirty="0"/>
              <a:t> 1.000.000	100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 dirty="0"/>
              <a:t>July              	1.687.500	200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 dirty="0"/>
              <a:t>August                      	2.375.000	300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 dirty="0"/>
              <a:t>September                	3.062.500	400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 dirty="0"/>
              <a:t>October                     	3,750.000	500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endParaRPr lang="en-US" altLang="en-US" sz="2400" b="1" dirty="0"/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1800" b="1" dirty="0">
                <a:latin typeface="Arial" panose="020B0604020202020204" pitchFamily="34" charset="0"/>
              </a:rPr>
              <a:t>                                </a:t>
            </a:r>
          </a:p>
        </p:txBody>
      </p:sp>
      <p:sp>
        <p:nvSpPr>
          <p:cNvPr id="246788" name="AutoShape 4">
            <a:extLst>
              <a:ext uri="{FF2B5EF4-FFF2-40B4-BE49-F238E27FC236}">
                <a16:creationId xmlns:a16="http://schemas.microsoft.com/office/drawing/2014/main" xmlns="" id="{659AE8FE-E1F2-4F2E-8DAC-A096CD2D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"/>
            <a:ext cx="5486400" cy="914400"/>
          </a:xfrm>
          <a:prstGeom prst="roundRect">
            <a:avLst>
              <a:gd name="adj" fmla="val 3541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000"/>
              <a:t>The High-Low Method</a:t>
            </a:r>
          </a:p>
        </p:txBody>
      </p:sp>
      <p:sp>
        <p:nvSpPr>
          <p:cNvPr id="246789" name="Text Box 5">
            <a:extLst>
              <a:ext uri="{FF2B5EF4-FFF2-40B4-BE49-F238E27FC236}">
                <a16:creationId xmlns:a16="http://schemas.microsoft.com/office/drawing/2014/main" xmlns="" id="{01ADDEFB-98D2-4DA0-8DD1-64A373449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953001"/>
            <a:ext cx="7162800" cy="765175"/>
          </a:xfrm>
          <a:prstGeom prst="rect">
            <a:avLst/>
          </a:prstGeom>
          <a:solidFill>
            <a:srgbClr val="FFCE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dirty="0"/>
              <a:t>Step 1:  Solve for variable cost (b)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34</a:t>
            </a:fld>
            <a:endParaRPr lang="en-ID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AF69EED1-8DC8-4230-97D9-575CE5656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75" y="3287714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grpSp>
        <p:nvGrpSpPr>
          <p:cNvPr id="45059" name="Group 3">
            <a:extLst>
              <a:ext uri="{FF2B5EF4-FFF2-40B4-BE49-F238E27FC236}">
                <a16:creationId xmlns:a16="http://schemas.microsoft.com/office/drawing/2014/main" xmlns="" id="{7F3D514F-5619-4778-AAF5-C617CDA1F6F6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953000"/>
            <a:ext cx="4876800" cy="1219200"/>
            <a:chOff x="1392" y="3120"/>
            <a:chExt cx="3072" cy="768"/>
          </a:xfrm>
        </p:grpSpPr>
        <p:sp>
          <p:nvSpPr>
            <p:cNvPr id="248836" name="Text Box 4">
              <a:extLst>
                <a:ext uri="{FF2B5EF4-FFF2-40B4-BE49-F238E27FC236}">
                  <a16:creationId xmlns:a16="http://schemas.microsoft.com/office/drawing/2014/main" xmlns="" id="{C7F5A288-9094-40CA-921B-914F0A37EA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120"/>
              <a:ext cx="3072" cy="76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5063" name="Text Box 5">
              <a:extLst>
                <a:ext uri="{FF2B5EF4-FFF2-40B4-BE49-F238E27FC236}">
                  <a16:creationId xmlns:a16="http://schemas.microsoft.com/office/drawing/2014/main" xmlns="" id="{1160C998-D3A6-45AF-B014-34752FC69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321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b =</a:t>
              </a:r>
            </a:p>
          </p:txBody>
        </p:sp>
        <p:sp>
          <p:nvSpPr>
            <p:cNvPr id="45064" name="Text Box 6">
              <a:extLst>
                <a:ext uri="{FF2B5EF4-FFF2-40B4-BE49-F238E27FC236}">
                  <a16:creationId xmlns:a16="http://schemas.microsoft.com/office/drawing/2014/main" xmlns="" id="{36AC66E7-2E08-461A-9CDA-442283BAA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120"/>
              <a:ext cx="2304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/>
                <a:t> High Cost – Low Cost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en-US"/>
                <a:t>High Units – Low Units</a:t>
              </a:r>
            </a:p>
          </p:txBody>
        </p:sp>
        <p:sp>
          <p:nvSpPr>
            <p:cNvPr id="45065" name="Line 7">
              <a:extLst>
                <a:ext uri="{FF2B5EF4-FFF2-40B4-BE49-F238E27FC236}">
                  <a16:creationId xmlns:a16="http://schemas.microsoft.com/office/drawing/2014/main" xmlns="" id="{A748DF28-750C-4B78-B48A-063476775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504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ID"/>
            </a:p>
          </p:txBody>
        </p:sp>
      </p:grpSp>
      <p:sp>
        <p:nvSpPr>
          <p:cNvPr id="248840" name="AutoShape 8">
            <a:extLst>
              <a:ext uri="{FF2B5EF4-FFF2-40B4-BE49-F238E27FC236}">
                <a16:creationId xmlns:a16="http://schemas.microsoft.com/office/drawing/2014/main" xmlns="" id="{5D81BD10-0E19-44F4-836F-8809E4C5E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"/>
            <a:ext cx="5486400" cy="914400"/>
          </a:xfrm>
          <a:prstGeom prst="roundRect">
            <a:avLst>
              <a:gd name="adj" fmla="val 3541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000"/>
              <a:t>The High-Low Method</a:t>
            </a:r>
          </a:p>
        </p:txBody>
      </p:sp>
      <p:sp>
        <p:nvSpPr>
          <p:cNvPr id="45061" name="Rectangle 9">
            <a:extLst>
              <a:ext uri="{FF2B5EF4-FFF2-40B4-BE49-F238E27FC236}">
                <a16:creationId xmlns:a16="http://schemas.microsoft.com/office/drawing/2014/main" xmlns="" id="{4EFC5D86-4543-4440-9E88-C675900B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60564"/>
            <a:ext cx="7772400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285750" indent="-28575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 u="sng"/>
              <a:t>  Month                Electrical Costs                  Unit Produced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/>
              <a:t>June             	Rp 1.000.000	100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/>
              <a:t>July              	1.687.500	200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/>
              <a:t>August                      	2.375.000	300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/>
              <a:t>September                	3.062.500	400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/>
              <a:t>October                     	3,750.000	500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endParaRPr lang="en-US" altLang="en-US" sz="2400" b="1"/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1800" b="1">
                <a:latin typeface="Arial" panose="020B0604020202020204" pitchFamily="34" charset="0"/>
              </a:rPr>
              <a:t>                  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35</a:t>
            </a:fld>
            <a:endParaRPr lang="en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661108F3-809B-4839-9EB8-F0F1376DD29D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5181600"/>
            <a:ext cx="4953000" cy="1219200"/>
            <a:chOff x="1392" y="3120"/>
            <a:chExt cx="3072" cy="768"/>
          </a:xfrm>
        </p:grpSpPr>
        <p:sp>
          <p:nvSpPr>
            <p:cNvPr id="249859" name="Text Box 3">
              <a:extLst>
                <a:ext uri="{FF2B5EF4-FFF2-40B4-BE49-F238E27FC236}">
                  <a16:creationId xmlns:a16="http://schemas.microsoft.com/office/drawing/2014/main" xmlns="" id="{5DCABC2D-6591-4E67-9686-EAD0F9FC1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120"/>
              <a:ext cx="3072" cy="76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6093" name="Text Box 4">
              <a:extLst>
                <a:ext uri="{FF2B5EF4-FFF2-40B4-BE49-F238E27FC236}">
                  <a16:creationId xmlns:a16="http://schemas.microsoft.com/office/drawing/2014/main" xmlns="" id="{9362456B-46D5-496B-8EC2-9FE53C7FE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321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b =</a:t>
              </a:r>
            </a:p>
          </p:txBody>
        </p:sp>
        <p:sp>
          <p:nvSpPr>
            <p:cNvPr id="46094" name="Text Box 5">
              <a:extLst>
                <a:ext uri="{FF2B5EF4-FFF2-40B4-BE49-F238E27FC236}">
                  <a16:creationId xmlns:a16="http://schemas.microsoft.com/office/drawing/2014/main" xmlns="" id="{7D7397F4-9325-41A4-B39D-41C1CC485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120"/>
              <a:ext cx="2304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/>
                <a:t> High Cost –  Low Cost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en-US"/>
                <a:t>High Units –  Low Units</a:t>
              </a:r>
            </a:p>
          </p:txBody>
        </p:sp>
        <p:sp>
          <p:nvSpPr>
            <p:cNvPr id="46095" name="Line 6">
              <a:extLst>
                <a:ext uri="{FF2B5EF4-FFF2-40B4-BE49-F238E27FC236}">
                  <a16:creationId xmlns:a16="http://schemas.microsoft.com/office/drawing/2014/main" xmlns="" id="{A46071B9-44B9-427E-8360-073BEA184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504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ID"/>
            </a:p>
          </p:txBody>
        </p:sp>
      </p:grpSp>
      <p:sp>
        <p:nvSpPr>
          <p:cNvPr id="46083" name="Rectangle 7">
            <a:extLst>
              <a:ext uri="{FF2B5EF4-FFF2-40B4-BE49-F238E27FC236}">
                <a16:creationId xmlns:a16="http://schemas.microsoft.com/office/drawing/2014/main" xmlns="" id="{38B5C645-D4D4-4DBA-A903-F323AFD1D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75" y="3287714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sp>
        <p:nvSpPr>
          <p:cNvPr id="249864" name="Rectangle 8">
            <a:extLst>
              <a:ext uri="{FF2B5EF4-FFF2-40B4-BE49-F238E27FC236}">
                <a16:creationId xmlns:a16="http://schemas.microsoft.com/office/drawing/2014/main" xmlns="" id="{F59DEB25-ED44-4B5D-8774-A42BBE956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221163"/>
            <a:ext cx="76200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sp>
        <p:nvSpPr>
          <p:cNvPr id="249865" name="AutoShape 9">
            <a:extLst>
              <a:ext uri="{FF2B5EF4-FFF2-40B4-BE49-F238E27FC236}">
                <a16:creationId xmlns:a16="http://schemas.microsoft.com/office/drawing/2014/main" xmlns="" id="{86D39BAA-3313-4FCF-8BB7-27DEF854B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"/>
            <a:ext cx="5486400" cy="914400"/>
          </a:xfrm>
          <a:prstGeom prst="roundRect">
            <a:avLst>
              <a:gd name="adj" fmla="val 3541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000"/>
              <a:t>The High-Low Method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xmlns="" id="{23771A61-C468-483B-B4FA-B64535287E36}"/>
              </a:ext>
            </a:extLst>
          </p:cNvPr>
          <p:cNvGrpSpPr>
            <a:grpSpLocks/>
          </p:cNvGrpSpPr>
          <p:nvPr/>
        </p:nvGrpSpPr>
        <p:grpSpPr bwMode="auto">
          <a:xfrm>
            <a:off x="2782888" y="5181600"/>
            <a:ext cx="5980112" cy="1219200"/>
            <a:chOff x="1392" y="3120"/>
            <a:chExt cx="3072" cy="768"/>
          </a:xfrm>
        </p:grpSpPr>
        <p:sp>
          <p:nvSpPr>
            <p:cNvPr id="249867" name="Text Box 11">
              <a:extLst>
                <a:ext uri="{FF2B5EF4-FFF2-40B4-BE49-F238E27FC236}">
                  <a16:creationId xmlns:a16="http://schemas.microsoft.com/office/drawing/2014/main" xmlns="" id="{335D0396-A625-4C55-A5D6-067EE213E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120"/>
              <a:ext cx="3072" cy="76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6089" name="Text Box 12">
              <a:extLst>
                <a:ext uri="{FF2B5EF4-FFF2-40B4-BE49-F238E27FC236}">
                  <a16:creationId xmlns:a16="http://schemas.microsoft.com/office/drawing/2014/main" xmlns="" id="{818A83D4-1405-417C-975A-7245F6539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321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b =</a:t>
              </a:r>
            </a:p>
          </p:txBody>
        </p:sp>
        <p:sp>
          <p:nvSpPr>
            <p:cNvPr id="46090" name="Text Box 13">
              <a:extLst>
                <a:ext uri="{FF2B5EF4-FFF2-40B4-BE49-F238E27FC236}">
                  <a16:creationId xmlns:a16="http://schemas.microsoft.com/office/drawing/2014/main" xmlns="" id="{3E10D57F-F2A8-482D-B9DF-EC16C1BF1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120"/>
              <a:ext cx="2304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/>
                <a:t>   Rp3.750.000   –  Low Cost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en-US"/>
                <a:t>        500    –  Low Units</a:t>
              </a:r>
            </a:p>
          </p:txBody>
        </p:sp>
        <p:sp>
          <p:nvSpPr>
            <p:cNvPr id="46091" name="Line 14">
              <a:extLst>
                <a:ext uri="{FF2B5EF4-FFF2-40B4-BE49-F238E27FC236}">
                  <a16:creationId xmlns:a16="http://schemas.microsoft.com/office/drawing/2014/main" xmlns="" id="{1CE422EF-519D-4D2A-8877-1B3F45D3B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504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ID"/>
            </a:p>
          </p:txBody>
        </p:sp>
      </p:grpSp>
      <p:sp>
        <p:nvSpPr>
          <p:cNvPr id="46087" name="Rectangle 15">
            <a:extLst>
              <a:ext uri="{FF2B5EF4-FFF2-40B4-BE49-F238E27FC236}">
                <a16:creationId xmlns:a16="http://schemas.microsoft.com/office/drawing/2014/main" xmlns="" id="{94BC0266-EF37-4ECC-BF06-CA17F22DC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1989139"/>
            <a:ext cx="7772400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285750" indent="-28575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 u="sng"/>
              <a:t>  Month                Electrical Costs                  Unit Produced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/>
              <a:t>June             	Rp 1.000.000	100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/>
              <a:t>July              	1.687.500	200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/>
              <a:t>August                      	2.375.000	300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/>
              <a:t>September                	3.062.500	400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/>
              <a:t>October                     	3,750.000	500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endParaRPr lang="en-US" altLang="en-US" sz="2400" b="1"/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1800" b="1">
                <a:latin typeface="Arial" panose="020B0604020202020204" pitchFamily="34" charset="0"/>
              </a:rPr>
              <a:t>                               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36</a:t>
            </a:fld>
            <a:endParaRPr lang="en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0ADF7E67-729D-4437-8969-2289A7760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75" y="3287714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xmlns="" id="{ECFC88C3-80CC-48F1-9519-7E65C38BE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76200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1727668B-41D5-4B6E-8176-7A64663524F5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953000"/>
            <a:ext cx="4876800" cy="1219200"/>
            <a:chOff x="1392" y="3120"/>
            <a:chExt cx="3072" cy="768"/>
          </a:xfrm>
        </p:grpSpPr>
        <p:sp>
          <p:nvSpPr>
            <p:cNvPr id="250885" name="Text Box 5">
              <a:extLst>
                <a:ext uri="{FF2B5EF4-FFF2-40B4-BE49-F238E27FC236}">
                  <a16:creationId xmlns:a16="http://schemas.microsoft.com/office/drawing/2014/main" xmlns="" id="{92669E90-FACC-4ABD-881E-C54B903D5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120"/>
              <a:ext cx="3072" cy="76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117" name="Text Box 6">
              <a:extLst>
                <a:ext uri="{FF2B5EF4-FFF2-40B4-BE49-F238E27FC236}">
                  <a16:creationId xmlns:a16="http://schemas.microsoft.com/office/drawing/2014/main" xmlns="" id="{1B44B279-17A0-4F51-9AC6-B29C6E8E7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321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b =</a:t>
              </a:r>
            </a:p>
          </p:txBody>
        </p:sp>
        <p:sp>
          <p:nvSpPr>
            <p:cNvPr id="47118" name="Text Box 7">
              <a:extLst>
                <a:ext uri="{FF2B5EF4-FFF2-40B4-BE49-F238E27FC236}">
                  <a16:creationId xmlns:a16="http://schemas.microsoft.com/office/drawing/2014/main" xmlns="" id="{D6B8D436-0263-45EB-B359-CD0C2B79C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120"/>
              <a:ext cx="2304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/>
                <a:t>   $3,750    – Low Cost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en-US"/>
                <a:t>        500    – Low Units</a:t>
              </a:r>
            </a:p>
          </p:txBody>
        </p:sp>
        <p:sp>
          <p:nvSpPr>
            <p:cNvPr id="47119" name="Line 8">
              <a:extLst>
                <a:ext uri="{FF2B5EF4-FFF2-40B4-BE49-F238E27FC236}">
                  <a16:creationId xmlns:a16="http://schemas.microsoft.com/office/drawing/2014/main" xmlns="" id="{7352D0CC-F8F6-4F4F-9BA1-61D2A4B20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504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ID"/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xmlns="" id="{037B8AB0-94A9-4A40-A91A-6E9B8AA3F91D}"/>
              </a:ext>
            </a:extLst>
          </p:cNvPr>
          <p:cNvGrpSpPr>
            <a:grpSpLocks/>
          </p:cNvGrpSpPr>
          <p:nvPr/>
        </p:nvGrpSpPr>
        <p:grpSpPr bwMode="auto">
          <a:xfrm>
            <a:off x="2566988" y="4953000"/>
            <a:ext cx="6985000" cy="1219200"/>
            <a:chOff x="1392" y="3120"/>
            <a:chExt cx="3072" cy="768"/>
          </a:xfrm>
        </p:grpSpPr>
        <p:sp>
          <p:nvSpPr>
            <p:cNvPr id="250890" name="Text Box 10">
              <a:extLst>
                <a:ext uri="{FF2B5EF4-FFF2-40B4-BE49-F238E27FC236}">
                  <a16:creationId xmlns:a16="http://schemas.microsoft.com/office/drawing/2014/main" xmlns="" id="{EE1A2441-AEF8-443B-B263-F224CC1A4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120"/>
              <a:ext cx="3072" cy="76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7113" name="Text Box 11">
              <a:extLst>
                <a:ext uri="{FF2B5EF4-FFF2-40B4-BE49-F238E27FC236}">
                  <a16:creationId xmlns:a16="http://schemas.microsoft.com/office/drawing/2014/main" xmlns="" id="{B0EEDCE1-CB5A-43E6-A8F7-BD1BCF3B7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321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b =</a:t>
              </a:r>
            </a:p>
          </p:txBody>
        </p:sp>
        <p:sp>
          <p:nvSpPr>
            <p:cNvPr id="47114" name="Text Box 12">
              <a:extLst>
                <a:ext uri="{FF2B5EF4-FFF2-40B4-BE49-F238E27FC236}">
                  <a16:creationId xmlns:a16="http://schemas.microsoft.com/office/drawing/2014/main" xmlns="" id="{2FD34B37-8EC3-4419-9F8B-01A2305DC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120"/>
              <a:ext cx="2304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/>
                <a:t>  Rp3.750.000    –   Rp1.000.000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en-US"/>
                <a:t>        500    –      100</a:t>
              </a:r>
            </a:p>
          </p:txBody>
        </p:sp>
        <p:sp>
          <p:nvSpPr>
            <p:cNvPr id="47115" name="Line 13">
              <a:extLst>
                <a:ext uri="{FF2B5EF4-FFF2-40B4-BE49-F238E27FC236}">
                  <a16:creationId xmlns:a16="http://schemas.microsoft.com/office/drawing/2014/main" xmlns="" id="{F414A65B-5B92-4428-9612-2A190E2D3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504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ID"/>
            </a:p>
          </p:txBody>
        </p:sp>
      </p:grpSp>
      <p:sp>
        <p:nvSpPr>
          <p:cNvPr id="250894" name="AutoShape 14">
            <a:extLst>
              <a:ext uri="{FF2B5EF4-FFF2-40B4-BE49-F238E27FC236}">
                <a16:creationId xmlns:a16="http://schemas.microsoft.com/office/drawing/2014/main" xmlns="" id="{432E00B0-EDE3-469B-8382-CD3A40975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"/>
            <a:ext cx="5486400" cy="914400"/>
          </a:xfrm>
          <a:prstGeom prst="roundRect">
            <a:avLst>
              <a:gd name="adj" fmla="val 3541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000"/>
              <a:t>The High-Low Method</a:t>
            </a:r>
          </a:p>
        </p:txBody>
      </p:sp>
      <p:sp>
        <p:nvSpPr>
          <p:cNvPr id="47111" name="Rectangle 15">
            <a:extLst>
              <a:ext uri="{FF2B5EF4-FFF2-40B4-BE49-F238E27FC236}">
                <a16:creationId xmlns:a16="http://schemas.microsoft.com/office/drawing/2014/main" xmlns="" id="{6795CED0-CE54-4D08-95D3-0C1F6D88F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60564"/>
            <a:ext cx="7772400" cy="34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285750" indent="-28575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829050" algn="r"/>
                <a:tab pos="6927850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 u="sng" dirty="0"/>
              <a:t>  Month                Electrical Costs                  Unit Produced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 dirty="0"/>
              <a:t>June             	</a:t>
            </a:r>
            <a:r>
              <a:rPr lang="en-US" altLang="en-US" sz="2400" b="1" dirty="0" err="1"/>
              <a:t>Rp</a:t>
            </a:r>
            <a:r>
              <a:rPr lang="en-US" altLang="en-US" sz="2400" b="1" dirty="0"/>
              <a:t> 1.000.000	100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 dirty="0"/>
              <a:t>July              	1.687.500	200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 dirty="0"/>
              <a:t>August                      	2.375.000	300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 dirty="0"/>
              <a:t>September                </a:t>
            </a:r>
            <a:r>
              <a:rPr lang="en-US" altLang="en-US" sz="2400" b="1" dirty="0" smtClean="0"/>
              <a:t>3.062.500</a:t>
            </a:r>
            <a:r>
              <a:rPr lang="en-US" altLang="en-US" sz="2400" b="1" dirty="0"/>
              <a:t>	400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 b="1" dirty="0"/>
              <a:t>October                     	3,750.000	500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endParaRPr lang="en-US" altLang="en-US" sz="2400" b="1" dirty="0"/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altLang="en-US" sz="1800" b="1" dirty="0">
                <a:latin typeface="Arial" panose="020B0604020202020204" pitchFamily="34" charset="0"/>
              </a:rPr>
              <a:t>                               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37</a:t>
            </a:fld>
            <a:endParaRPr lang="en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3E8B1911-C2E3-450A-B826-A160AC0C5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75" y="3287714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grpSp>
        <p:nvGrpSpPr>
          <p:cNvPr id="48131" name="Group 3">
            <a:extLst>
              <a:ext uri="{FF2B5EF4-FFF2-40B4-BE49-F238E27FC236}">
                <a16:creationId xmlns:a16="http://schemas.microsoft.com/office/drawing/2014/main" xmlns="" id="{FA3A8AEC-8AE5-40E2-A1DC-C79DAA08CCA7}"/>
              </a:ext>
            </a:extLst>
          </p:cNvPr>
          <p:cNvGrpSpPr>
            <a:grpSpLocks/>
          </p:cNvGrpSpPr>
          <p:nvPr/>
        </p:nvGrpSpPr>
        <p:grpSpPr bwMode="auto">
          <a:xfrm>
            <a:off x="2711450" y="1600200"/>
            <a:ext cx="6840538" cy="1219200"/>
            <a:chOff x="1392" y="3120"/>
            <a:chExt cx="3072" cy="768"/>
          </a:xfrm>
        </p:grpSpPr>
        <p:sp>
          <p:nvSpPr>
            <p:cNvPr id="251908" name="Text Box 4">
              <a:extLst>
                <a:ext uri="{FF2B5EF4-FFF2-40B4-BE49-F238E27FC236}">
                  <a16:creationId xmlns:a16="http://schemas.microsoft.com/office/drawing/2014/main" xmlns="" id="{6DA2BE73-152B-4E02-AD58-20FBA480A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120"/>
              <a:ext cx="3072" cy="76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8136" name="Text Box 5">
              <a:extLst>
                <a:ext uri="{FF2B5EF4-FFF2-40B4-BE49-F238E27FC236}">
                  <a16:creationId xmlns:a16="http://schemas.microsoft.com/office/drawing/2014/main" xmlns="" id="{B8984092-0CFE-48F6-B397-99537EA3F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321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b =</a:t>
              </a:r>
            </a:p>
          </p:txBody>
        </p:sp>
        <p:sp>
          <p:nvSpPr>
            <p:cNvPr id="48137" name="Text Box 6">
              <a:extLst>
                <a:ext uri="{FF2B5EF4-FFF2-40B4-BE49-F238E27FC236}">
                  <a16:creationId xmlns:a16="http://schemas.microsoft.com/office/drawing/2014/main" xmlns="" id="{EE3653A8-73E6-4463-A787-1CA6EFCED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120"/>
              <a:ext cx="2304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/>
                <a:t>  Rp3.750.000    –   Rp1.000.000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en-US"/>
                <a:t>        500    –      100</a:t>
              </a:r>
            </a:p>
          </p:txBody>
        </p:sp>
        <p:sp>
          <p:nvSpPr>
            <p:cNvPr id="48138" name="Line 7">
              <a:extLst>
                <a:ext uri="{FF2B5EF4-FFF2-40B4-BE49-F238E27FC236}">
                  <a16:creationId xmlns:a16="http://schemas.microsoft.com/office/drawing/2014/main" xmlns="" id="{C8713BCD-777A-4B10-8964-271B8A191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504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en-ID"/>
            </a:p>
          </p:txBody>
        </p:sp>
      </p:grpSp>
      <p:sp>
        <p:nvSpPr>
          <p:cNvPr id="251912" name="Text Box 8">
            <a:extLst>
              <a:ext uri="{FF2B5EF4-FFF2-40B4-BE49-F238E27FC236}">
                <a16:creationId xmlns:a16="http://schemas.microsoft.com/office/drawing/2014/main" xmlns="" id="{ECE16CD1-B35D-4FB3-81E4-B6CBA5AC5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636" y="3047999"/>
            <a:ext cx="5223164" cy="43088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200" dirty="0"/>
              <a:t>   b =  Rp6.875</a:t>
            </a:r>
          </a:p>
        </p:txBody>
      </p:sp>
      <p:sp>
        <p:nvSpPr>
          <p:cNvPr id="251913" name="Text Box 9">
            <a:extLst>
              <a:ext uri="{FF2B5EF4-FFF2-40B4-BE49-F238E27FC236}">
                <a16:creationId xmlns:a16="http://schemas.microsoft.com/office/drawing/2014/main" xmlns="" id="{B23FF0AE-00EF-48D5-AFB2-9DA6F2F3D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14801"/>
            <a:ext cx="7162800" cy="993775"/>
          </a:xfrm>
          <a:prstGeom prst="rect">
            <a:avLst/>
          </a:prstGeom>
          <a:solidFill>
            <a:srgbClr val="FFCE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marL="803275" indent="-803275">
              <a:defRPr/>
            </a:pPr>
            <a:r>
              <a:rPr lang="en-US" dirty="0"/>
              <a:t>Step 2:  </a:t>
            </a:r>
            <a:r>
              <a:rPr lang="en-US" altLang="en-US" dirty="0" err="1">
                <a:solidFill>
                  <a:srgbClr val="222222"/>
                </a:solidFill>
                <a:latin typeface="inherit"/>
              </a:rPr>
              <a:t>Baik</a:t>
            </a:r>
            <a:r>
              <a:rPr lang="en-US" altLang="en-US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inherit"/>
              </a:rPr>
              <a:t>menggunakan</a:t>
            </a:r>
            <a:r>
              <a:rPr lang="en-US" altLang="en-US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inherit"/>
              </a:rPr>
              <a:t>biaya</a:t>
            </a:r>
            <a:r>
              <a:rPr lang="en-US" altLang="en-US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inherit"/>
              </a:rPr>
              <a:t>tinggi</a:t>
            </a:r>
            <a:r>
              <a:rPr lang="en-US" altLang="en-US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inherit"/>
              </a:rPr>
              <a:t>atau</a:t>
            </a:r>
            <a:r>
              <a:rPr lang="en-US" altLang="en-US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inherit"/>
              </a:rPr>
              <a:t>biaya</a:t>
            </a:r>
            <a:r>
              <a:rPr lang="en-US" altLang="en-US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inherit"/>
              </a:rPr>
              <a:t>rendah</a:t>
            </a:r>
            <a:r>
              <a:rPr lang="en-US" altLang="en-US" dirty="0">
                <a:solidFill>
                  <a:srgbClr val="222222"/>
                </a:solidFill>
                <a:latin typeface="inherit"/>
              </a:rPr>
              <a:t>, </a:t>
            </a:r>
            <a:r>
              <a:rPr lang="en-US" altLang="en-US" dirty="0" err="1">
                <a:solidFill>
                  <a:srgbClr val="222222"/>
                </a:solidFill>
                <a:latin typeface="inherit"/>
              </a:rPr>
              <a:t>pecahkan</a:t>
            </a:r>
            <a:r>
              <a:rPr lang="en-US" altLang="en-US" dirty="0">
                <a:solidFill>
                  <a:srgbClr val="222222"/>
                </a:solidFill>
                <a:latin typeface="inherit"/>
              </a:rPr>
              <a:t> total </a:t>
            </a:r>
            <a:r>
              <a:rPr lang="en-US" altLang="en-US" dirty="0" err="1">
                <a:solidFill>
                  <a:srgbClr val="222222"/>
                </a:solidFill>
                <a:latin typeface="inherit"/>
              </a:rPr>
              <a:t>biaya</a:t>
            </a:r>
            <a:r>
              <a:rPr lang="en-US" altLang="en-US" dirty="0">
                <a:solidFill>
                  <a:srgbClr val="222222"/>
                </a:solidFill>
                <a:latin typeface="inherit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inherit"/>
              </a:rPr>
              <a:t>tetap</a:t>
            </a:r>
            <a:r>
              <a:rPr lang="en-US" altLang="en-US" dirty="0">
                <a:solidFill>
                  <a:srgbClr val="222222"/>
                </a:solidFill>
                <a:latin typeface="inherit"/>
              </a:rPr>
              <a:t> (a).</a:t>
            </a:r>
            <a:r>
              <a:rPr lang="en-US" altLang="en-US" sz="1000" dirty="0"/>
              <a:t> 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251914" name="AutoShape 10">
            <a:extLst>
              <a:ext uri="{FF2B5EF4-FFF2-40B4-BE49-F238E27FC236}">
                <a16:creationId xmlns:a16="http://schemas.microsoft.com/office/drawing/2014/main" xmlns="" id="{6C3FAA50-3B1C-4E74-9370-4A8ED1C30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"/>
            <a:ext cx="5486400" cy="914400"/>
          </a:xfrm>
          <a:prstGeom prst="roundRect">
            <a:avLst>
              <a:gd name="adj" fmla="val 3541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000"/>
              <a:t>The High-Low Method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453754-68D6-412D-8F16-B06749AE4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38</a:t>
            </a:fld>
            <a:endParaRPr lang="en-ID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2" grpId="0" animBg="1" autoUpdateAnimBg="0"/>
      <p:bldP spid="251913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>
            <a:extLst>
              <a:ext uri="{FF2B5EF4-FFF2-40B4-BE49-F238E27FC236}">
                <a16:creationId xmlns:a16="http://schemas.microsoft.com/office/drawing/2014/main" xmlns="" id="{9BF5A642-03BB-4274-B4E5-0C800B2C7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676400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/>
              <a:t>Y   =     a    +        b      (</a:t>
            </a:r>
            <a:r>
              <a:rPr lang="en-US" altLang="en-US" sz="3600" i="1"/>
              <a:t>x</a:t>
            </a:r>
            <a:r>
              <a:rPr lang="en-US" altLang="en-US" sz="3600"/>
              <a:t>)</a:t>
            </a:r>
          </a:p>
        </p:txBody>
      </p:sp>
      <p:sp>
        <p:nvSpPr>
          <p:cNvPr id="252931" name="Text Box 3">
            <a:extLst>
              <a:ext uri="{FF2B5EF4-FFF2-40B4-BE49-F238E27FC236}">
                <a16:creationId xmlns:a16="http://schemas.microsoft.com/office/drawing/2014/main" xmlns="" id="{20A29376-6527-4EA8-965B-CD9DF2AF4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276475"/>
            <a:ext cx="723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/>
              <a:t> Rp3.750.000   =     a    +   Rp6.875(500)</a:t>
            </a:r>
          </a:p>
        </p:txBody>
      </p:sp>
      <p:sp>
        <p:nvSpPr>
          <p:cNvPr id="252932" name="Text Box 4">
            <a:extLst>
              <a:ext uri="{FF2B5EF4-FFF2-40B4-BE49-F238E27FC236}">
                <a16:creationId xmlns:a16="http://schemas.microsoft.com/office/drawing/2014/main" xmlns="" id="{FA164096-F655-4D5B-9DC3-FD06B3F8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2819400"/>
            <a:ext cx="7469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/>
              <a:t> </a:t>
            </a:r>
            <a:r>
              <a:rPr lang="en-US" altLang="en-US" sz="3600">
                <a:solidFill>
                  <a:srgbClr val="FF0000"/>
                </a:solidFill>
              </a:rPr>
              <a:t>Rp312.500 =     a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xmlns="" id="{24D67221-1AB8-4633-A439-576015C5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8" y="1989138"/>
            <a:ext cx="1066800" cy="958850"/>
          </a:xfrm>
          <a:prstGeom prst="rect">
            <a:avLst/>
          </a:prstGeom>
          <a:solidFill>
            <a:srgbClr val="FFCE9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High End</a:t>
            </a:r>
          </a:p>
        </p:txBody>
      </p:sp>
      <p:sp>
        <p:nvSpPr>
          <p:cNvPr id="252934" name="Text Box 6">
            <a:extLst>
              <a:ext uri="{FF2B5EF4-FFF2-40B4-BE49-F238E27FC236}">
                <a16:creationId xmlns:a16="http://schemas.microsoft.com/office/drawing/2014/main" xmlns="" id="{8BEAC30F-DB10-4881-A472-6A0575742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549650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/>
              <a:t>Y   =     a    +        b      (</a:t>
            </a:r>
            <a:r>
              <a:rPr lang="en-US" altLang="en-US" sz="3600" i="1"/>
              <a:t>x</a:t>
            </a:r>
            <a:r>
              <a:rPr lang="en-US" altLang="en-US" sz="3600"/>
              <a:t>)</a:t>
            </a:r>
          </a:p>
        </p:txBody>
      </p:sp>
      <p:sp>
        <p:nvSpPr>
          <p:cNvPr id="252935" name="Text Box 7">
            <a:extLst>
              <a:ext uri="{FF2B5EF4-FFF2-40B4-BE49-F238E27FC236}">
                <a16:creationId xmlns:a16="http://schemas.microsoft.com/office/drawing/2014/main" xmlns="" id="{D4129E4C-116E-4664-BBA6-C7DC52920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83050"/>
            <a:ext cx="723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200"/>
              <a:t> Rp1.000.000   =     a    +   Rp6.875(100)</a:t>
            </a:r>
          </a:p>
        </p:txBody>
      </p:sp>
      <p:sp>
        <p:nvSpPr>
          <p:cNvPr id="252936" name="Text Box 8">
            <a:extLst>
              <a:ext uri="{FF2B5EF4-FFF2-40B4-BE49-F238E27FC236}">
                <a16:creationId xmlns:a16="http://schemas.microsoft.com/office/drawing/2014/main" xmlns="" id="{A12C7EC6-240C-4AAB-842F-B9DB1D349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4692650"/>
            <a:ext cx="7542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/>
              <a:t> </a:t>
            </a:r>
            <a:r>
              <a:rPr lang="en-US" altLang="en-US" sz="3600">
                <a:solidFill>
                  <a:schemeClr val="hlink"/>
                </a:solidFill>
              </a:rPr>
              <a:t>Rp312.500 =     a</a:t>
            </a:r>
          </a:p>
        </p:txBody>
      </p:sp>
      <p:sp>
        <p:nvSpPr>
          <p:cNvPr id="252937" name="Text Box 9">
            <a:extLst>
              <a:ext uri="{FF2B5EF4-FFF2-40B4-BE49-F238E27FC236}">
                <a16:creationId xmlns:a16="http://schemas.microsoft.com/office/drawing/2014/main" xmlns="" id="{BDF1A480-B341-4426-A73A-FA9ADE852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8" y="3860800"/>
            <a:ext cx="1066800" cy="958850"/>
          </a:xfrm>
          <a:prstGeom prst="rect">
            <a:avLst/>
          </a:prstGeom>
          <a:solidFill>
            <a:srgbClr val="FFCE9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Low End</a:t>
            </a:r>
          </a:p>
        </p:txBody>
      </p:sp>
      <p:sp>
        <p:nvSpPr>
          <p:cNvPr id="252938" name="Rectangle 10">
            <a:extLst>
              <a:ext uri="{FF2B5EF4-FFF2-40B4-BE49-F238E27FC236}">
                <a16:creationId xmlns:a16="http://schemas.microsoft.com/office/drawing/2014/main" xmlns="" id="{2861F6AF-82D7-4BFD-88B2-E5269104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410200"/>
            <a:ext cx="77724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285750" indent="-285750">
              <a:tabLst>
                <a:tab pos="3262313" algn="r"/>
                <a:tab pos="33766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262313" algn="r"/>
                <a:tab pos="33766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262313" algn="r"/>
                <a:tab pos="33766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262313" algn="r"/>
                <a:tab pos="33766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262313" algn="r"/>
                <a:tab pos="33766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262313" algn="r"/>
                <a:tab pos="33766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262313" algn="r"/>
                <a:tab pos="33766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262313" algn="r"/>
                <a:tab pos="33766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262313" algn="r"/>
                <a:tab pos="33766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/>
              <a:t>	</a:t>
            </a:r>
            <a:r>
              <a:rPr lang="en-US" altLang="en-US" b="1"/>
              <a:t>	The cost formula using the high-low method is:</a:t>
            </a:r>
          </a:p>
          <a:p>
            <a:pPr algn="l">
              <a:spcBef>
                <a:spcPct val="50000"/>
              </a:spcBef>
            </a:pPr>
            <a:r>
              <a:rPr lang="en-US" altLang="en-US" b="1"/>
              <a:t>  </a:t>
            </a:r>
            <a:r>
              <a:rPr lang="en-US" altLang="en-US" b="1">
                <a:solidFill>
                  <a:schemeClr val="hlink"/>
                </a:solidFill>
              </a:rPr>
              <a:t> </a:t>
            </a:r>
            <a:r>
              <a:rPr lang="en-US" altLang="en-US" b="1" i="1">
                <a:solidFill>
                  <a:srgbClr val="FF0000"/>
                </a:solidFill>
              </a:rPr>
              <a:t>Total cost  = Rp312.500 + (Rp6.875 x unit)</a:t>
            </a:r>
            <a:endParaRPr lang="en-US" altLang="en-US" sz="2000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2939" name="AutoShape 11">
            <a:extLst>
              <a:ext uri="{FF2B5EF4-FFF2-40B4-BE49-F238E27FC236}">
                <a16:creationId xmlns:a16="http://schemas.microsoft.com/office/drawing/2014/main" xmlns="" id="{587564EA-BAE0-4F7B-B2FB-61B5B70DF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"/>
            <a:ext cx="5486400" cy="914400"/>
          </a:xfrm>
          <a:prstGeom prst="roundRect">
            <a:avLst>
              <a:gd name="adj" fmla="val 3541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000"/>
              <a:t>The High-Low Method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39</a:t>
            </a:fld>
            <a:endParaRPr lang="en-ID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autoUpdateAnimBg="0"/>
      <p:bldP spid="252931" grpId="0" autoUpdateAnimBg="0"/>
      <p:bldP spid="252932" grpId="0" autoUpdateAnimBg="0"/>
      <p:bldP spid="252934" grpId="0" autoUpdateAnimBg="0"/>
      <p:bldP spid="252935" grpId="0" autoUpdateAnimBg="0"/>
      <p:bldP spid="252936" grpId="0" autoUpdateAnimBg="0"/>
      <p:bldP spid="252937" grpId="0" animBg="1" autoUpdateAnimBg="0"/>
      <p:bldP spid="25293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58">
            <a:extLst>
              <a:ext uri="{FF2B5EF4-FFF2-40B4-BE49-F238E27FC236}">
                <a16:creationId xmlns:a16="http://schemas.microsoft.com/office/drawing/2014/main" xmlns="" id="{23A8F1A6-B084-4076-87E0-FAD771DA51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762000"/>
            <a:ext cx="41624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ID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Cost Assignment</a:t>
            </a:r>
          </a:p>
        </p:txBody>
      </p:sp>
      <p:grpSp>
        <p:nvGrpSpPr>
          <p:cNvPr id="2" name="Group 153">
            <a:extLst>
              <a:ext uri="{FF2B5EF4-FFF2-40B4-BE49-F238E27FC236}">
                <a16:creationId xmlns:a16="http://schemas.microsoft.com/office/drawing/2014/main" xmlns="" id="{F8D23B29-52DE-45C6-806F-E663DBF5C85D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895600"/>
            <a:ext cx="3951288" cy="2841625"/>
            <a:chOff x="1441" y="1296"/>
            <a:chExt cx="2489" cy="1790"/>
          </a:xfrm>
        </p:grpSpPr>
        <p:grpSp>
          <p:nvGrpSpPr>
            <p:cNvPr id="3" name="Group 152">
              <a:extLst>
                <a:ext uri="{FF2B5EF4-FFF2-40B4-BE49-F238E27FC236}">
                  <a16:creationId xmlns:a16="http://schemas.microsoft.com/office/drawing/2014/main" xmlns="" id="{51A2A0B1-CE0A-4143-8DC0-09FD40F58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1296"/>
              <a:ext cx="1194" cy="1790"/>
              <a:chOff x="3106" y="1265"/>
              <a:chExt cx="1194" cy="1790"/>
            </a:xfrm>
          </p:grpSpPr>
          <p:sp>
            <p:nvSpPr>
              <p:cNvPr id="61" name="Freeform 3">
                <a:extLst>
                  <a:ext uri="{FF2B5EF4-FFF2-40B4-BE49-F238E27FC236}">
                    <a16:creationId xmlns:a16="http://schemas.microsoft.com/office/drawing/2014/main" xmlns="" id="{5CE3AD95-435F-4492-9E22-3C701B334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" y="1688"/>
                <a:ext cx="1184" cy="1367"/>
              </a:xfrm>
              <a:custGeom>
                <a:avLst/>
                <a:gdLst>
                  <a:gd name="T0" fmla="*/ 358 w 2369"/>
                  <a:gd name="T1" fmla="*/ 492 h 2734"/>
                  <a:gd name="T2" fmla="*/ 278 w 2369"/>
                  <a:gd name="T3" fmla="*/ 844 h 2734"/>
                  <a:gd name="T4" fmla="*/ 265 w 2369"/>
                  <a:gd name="T5" fmla="*/ 1289 h 2734"/>
                  <a:gd name="T6" fmla="*/ 0 w 2369"/>
                  <a:gd name="T7" fmla="*/ 1880 h 2734"/>
                  <a:gd name="T8" fmla="*/ 107 w 2369"/>
                  <a:gd name="T9" fmla="*/ 2232 h 2734"/>
                  <a:gd name="T10" fmla="*/ 365 w 2369"/>
                  <a:gd name="T11" fmla="*/ 2253 h 2734"/>
                  <a:gd name="T12" fmla="*/ 325 w 2369"/>
                  <a:gd name="T13" fmla="*/ 2734 h 2734"/>
                  <a:gd name="T14" fmla="*/ 1970 w 2369"/>
                  <a:gd name="T15" fmla="*/ 2734 h 2734"/>
                  <a:gd name="T16" fmla="*/ 1903 w 2369"/>
                  <a:gd name="T17" fmla="*/ 2166 h 2734"/>
                  <a:gd name="T18" fmla="*/ 2308 w 2369"/>
                  <a:gd name="T19" fmla="*/ 1901 h 2734"/>
                  <a:gd name="T20" fmla="*/ 2369 w 2369"/>
                  <a:gd name="T21" fmla="*/ 1667 h 2734"/>
                  <a:gd name="T22" fmla="*/ 2268 w 2369"/>
                  <a:gd name="T23" fmla="*/ 1415 h 2734"/>
                  <a:gd name="T24" fmla="*/ 2188 w 2369"/>
                  <a:gd name="T25" fmla="*/ 996 h 2734"/>
                  <a:gd name="T26" fmla="*/ 2188 w 2369"/>
                  <a:gd name="T27" fmla="*/ 783 h 2734"/>
                  <a:gd name="T28" fmla="*/ 1884 w 2369"/>
                  <a:gd name="T29" fmla="*/ 293 h 2734"/>
                  <a:gd name="T30" fmla="*/ 1658 w 2369"/>
                  <a:gd name="T31" fmla="*/ 240 h 2734"/>
                  <a:gd name="T32" fmla="*/ 1208 w 2369"/>
                  <a:gd name="T33" fmla="*/ 0 h 2734"/>
                  <a:gd name="T34" fmla="*/ 624 w 2369"/>
                  <a:gd name="T35" fmla="*/ 266 h 2734"/>
                  <a:gd name="T36" fmla="*/ 358 w 2369"/>
                  <a:gd name="T37" fmla="*/ 492 h 2734"/>
                  <a:gd name="T38" fmla="*/ 358 w 2369"/>
                  <a:gd name="T39" fmla="*/ 492 h 27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369"/>
                  <a:gd name="T61" fmla="*/ 0 h 2734"/>
                  <a:gd name="T62" fmla="*/ 2369 w 2369"/>
                  <a:gd name="T63" fmla="*/ 2734 h 27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369" h="2734">
                    <a:moveTo>
                      <a:pt x="358" y="492"/>
                    </a:moveTo>
                    <a:lnTo>
                      <a:pt x="278" y="844"/>
                    </a:lnTo>
                    <a:lnTo>
                      <a:pt x="265" y="1289"/>
                    </a:lnTo>
                    <a:lnTo>
                      <a:pt x="0" y="1880"/>
                    </a:lnTo>
                    <a:lnTo>
                      <a:pt x="107" y="2232"/>
                    </a:lnTo>
                    <a:lnTo>
                      <a:pt x="365" y="2253"/>
                    </a:lnTo>
                    <a:lnTo>
                      <a:pt x="325" y="2734"/>
                    </a:lnTo>
                    <a:lnTo>
                      <a:pt x="1970" y="2734"/>
                    </a:lnTo>
                    <a:lnTo>
                      <a:pt x="1903" y="2166"/>
                    </a:lnTo>
                    <a:lnTo>
                      <a:pt x="2308" y="1901"/>
                    </a:lnTo>
                    <a:lnTo>
                      <a:pt x="2369" y="1667"/>
                    </a:lnTo>
                    <a:lnTo>
                      <a:pt x="2268" y="1415"/>
                    </a:lnTo>
                    <a:lnTo>
                      <a:pt x="2188" y="996"/>
                    </a:lnTo>
                    <a:lnTo>
                      <a:pt x="2188" y="783"/>
                    </a:lnTo>
                    <a:lnTo>
                      <a:pt x="1884" y="293"/>
                    </a:lnTo>
                    <a:lnTo>
                      <a:pt x="1658" y="240"/>
                    </a:lnTo>
                    <a:lnTo>
                      <a:pt x="1208" y="0"/>
                    </a:lnTo>
                    <a:lnTo>
                      <a:pt x="624" y="266"/>
                    </a:lnTo>
                    <a:lnTo>
                      <a:pt x="358" y="492"/>
                    </a:lnTo>
                    <a:close/>
                  </a:path>
                </a:pathLst>
              </a:custGeom>
              <a:solidFill>
                <a:srgbClr val="E4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2" name="Freeform 4">
                <a:extLst>
                  <a:ext uri="{FF2B5EF4-FFF2-40B4-BE49-F238E27FC236}">
                    <a16:creationId xmlns:a16="http://schemas.microsoft.com/office/drawing/2014/main" xmlns="" id="{45B32B87-F54B-4BE7-A334-E8592B408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" y="2737"/>
                <a:ext cx="275" cy="318"/>
              </a:xfrm>
              <a:custGeom>
                <a:avLst/>
                <a:gdLst>
                  <a:gd name="T0" fmla="*/ 0 w 549"/>
                  <a:gd name="T1" fmla="*/ 635 h 635"/>
                  <a:gd name="T2" fmla="*/ 138 w 549"/>
                  <a:gd name="T3" fmla="*/ 0 h 635"/>
                  <a:gd name="T4" fmla="*/ 490 w 549"/>
                  <a:gd name="T5" fmla="*/ 13 h 635"/>
                  <a:gd name="T6" fmla="*/ 482 w 549"/>
                  <a:gd name="T7" fmla="*/ 226 h 635"/>
                  <a:gd name="T8" fmla="*/ 549 w 549"/>
                  <a:gd name="T9" fmla="*/ 635 h 635"/>
                  <a:gd name="T10" fmla="*/ 0 w 549"/>
                  <a:gd name="T11" fmla="*/ 635 h 635"/>
                  <a:gd name="T12" fmla="*/ 0 w 549"/>
                  <a:gd name="T13" fmla="*/ 635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635"/>
                  <a:gd name="T23" fmla="*/ 549 w 549"/>
                  <a:gd name="T24" fmla="*/ 635 h 6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635">
                    <a:moveTo>
                      <a:pt x="0" y="635"/>
                    </a:moveTo>
                    <a:lnTo>
                      <a:pt x="138" y="0"/>
                    </a:lnTo>
                    <a:lnTo>
                      <a:pt x="490" y="13"/>
                    </a:lnTo>
                    <a:lnTo>
                      <a:pt x="482" y="226"/>
                    </a:lnTo>
                    <a:lnTo>
                      <a:pt x="549" y="635"/>
                    </a:lnTo>
                    <a:lnTo>
                      <a:pt x="0" y="635"/>
                    </a:lnTo>
                    <a:close/>
                  </a:path>
                </a:pathLst>
              </a:custGeom>
              <a:solidFill>
                <a:srgbClr val="8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3" name="Freeform 5">
                <a:extLst>
                  <a:ext uri="{FF2B5EF4-FFF2-40B4-BE49-F238E27FC236}">
                    <a16:creationId xmlns:a16="http://schemas.microsoft.com/office/drawing/2014/main" xmlns="" id="{303F8699-2036-43CD-8E6A-9D11174F2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1814"/>
                <a:ext cx="302" cy="957"/>
              </a:xfrm>
              <a:custGeom>
                <a:avLst/>
                <a:gdLst>
                  <a:gd name="T0" fmla="*/ 199 w 602"/>
                  <a:gd name="T1" fmla="*/ 66 h 1913"/>
                  <a:gd name="T2" fmla="*/ 199 w 602"/>
                  <a:gd name="T3" fmla="*/ 139 h 1913"/>
                  <a:gd name="T4" fmla="*/ 264 w 602"/>
                  <a:gd name="T5" fmla="*/ 179 h 1913"/>
                  <a:gd name="T6" fmla="*/ 93 w 602"/>
                  <a:gd name="T7" fmla="*/ 897 h 1913"/>
                  <a:gd name="T8" fmla="*/ 0 w 602"/>
                  <a:gd name="T9" fmla="*/ 1713 h 1913"/>
                  <a:gd name="T10" fmla="*/ 40 w 602"/>
                  <a:gd name="T11" fmla="*/ 1913 h 1913"/>
                  <a:gd name="T12" fmla="*/ 410 w 602"/>
                  <a:gd name="T13" fmla="*/ 1913 h 1913"/>
                  <a:gd name="T14" fmla="*/ 370 w 602"/>
                  <a:gd name="T15" fmla="*/ 1116 h 1913"/>
                  <a:gd name="T16" fmla="*/ 511 w 602"/>
                  <a:gd name="T17" fmla="*/ 490 h 1913"/>
                  <a:gd name="T18" fmla="*/ 602 w 602"/>
                  <a:gd name="T19" fmla="*/ 133 h 1913"/>
                  <a:gd name="T20" fmla="*/ 338 w 602"/>
                  <a:gd name="T21" fmla="*/ 0 h 1913"/>
                  <a:gd name="T22" fmla="*/ 199 w 602"/>
                  <a:gd name="T23" fmla="*/ 66 h 1913"/>
                  <a:gd name="T24" fmla="*/ 199 w 602"/>
                  <a:gd name="T25" fmla="*/ 66 h 19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2"/>
                  <a:gd name="T40" fmla="*/ 0 h 1913"/>
                  <a:gd name="T41" fmla="*/ 602 w 602"/>
                  <a:gd name="T42" fmla="*/ 1913 h 19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2" h="1913">
                    <a:moveTo>
                      <a:pt x="199" y="66"/>
                    </a:moveTo>
                    <a:lnTo>
                      <a:pt x="199" y="139"/>
                    </a:lnTo>
                    <a:lnTo>
                      <a:pt x="264" y="179"/>
                    </a:lnTo>
                    <a:lnTo>
                      <a:pt x="93" y="897"/>
                    </a:lnTo>
                    <a:lnTo>
                      <a:pt x="0" y="1713"/>
                    </a:lnTo>
                    <a:lnTo>
                      <a:pt x="40" y="1913"/>
                    </a:lnTo>
                    <a:lnTo>
                      <a:pt x="410" y="1913"/>
                    </a:lnTo>
                    <a:lnTo>
                      <a:pt x="370" y="1116"/>
                    </a:lnTo>
                    <a:lnTo>
                      <a:pt x="511" y="490"/>
                    </a:lnTo>
                    <a:lnTo>
                      <a:pt x="602" y="133"/>
                    </a:lnTo>
                    <a:lnTo>
                      <a:pt x="338" y="0"/>
                    </a:lnTo>
                    <a:lnTo>
                      <a:pt x="199" y="66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4" name="Freeform 6">
                <a:extLst>
                  <a:ext uri="{FF2B5EF4-FFF2-40B4-BE49-F238E27FC236}">
                    <a16:creationId xmlns:a16="http://schemas.microsoft.com/office/drawing/2014/main" xmlns="" id="{7801BE62-B438-4DA8-BAF9-0CA08D5F4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" y="2250"/>
                <a:ext cx="593" cy="455"/>
              </a:xfrm>
              <a:custGeom>
                <a:avLst/>
                <a:gdLst>
                  <a:gd name="T0" fmla="*/ 40 w 1186"/>
                  <a:gd name="T1" fmla="*/ 0 h 910"/>
                  <a:gd name="T2" fmla="*/ 0 w 1186"/>
                  <a:gd name="T3" fmla="*/ 570 h 910"/>
                  <a:gd name="T4" fmla="*/ 211 w 1186"/>
                  <a:gd name="T5" fmla="*/ 796 h 910"/>
                  <a:gd name="T6" fmla="*/ 629 w 1186"/>
                  <a:gd name="T7" fmla="*/ 889 h 910"/>
                  <a:gd name="T8" fmla="*/ 869 w 1186"/>
                  <a:gd name="T9" fmla="*/ 884 h 910"/>
                  <a:gd name="T10" fmla="*/ 1082 w 1186"/>
                  <a:gd name="T11" fmla="*/ 910 h 910"/>
                  <a:gd name="T12" fmla="*/ 1154 w 1186"/>
                  <a:gd name="T13" fmla="*/ 503 h 910"/>
                  <a:gd name="T14" fmla="*/ 1186 w 1186"/>
                  <a:gd name="T15" fmla="*/ 199 h 910"/>
                  <a:gd name="T16" fmla="*/ 696 w 1186"/>
                  <a:gd name="T17" fmla="*/ 146 h 910"/>
                  <a:gd name="T18" fmla="*/ 192 w 1186"/>
                  <a:gd name="T19" fmla="*/ 0 h 910"/>
                  <a:gd name="T20" fmla="*/ 40 w 1186"/>
                  <a:gd name="T21" fmla="*/ 0 h 910"/>
                  <a:gd name="T22" fmla="*/ 40 w 1186"/>
                  <a:gd name="T23" fmla="*/ 0 h 9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86"/>
                  <a:gd name="T37" fmla="*/ 0 h 910"/>
                  <a:gd name="T38" fmla="*/ 1186 w 1186"/>
                  <a:gd name="T39" fmla="*/ 910 h 9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86" h="910">
                    <a:moveTo>
                      <a:pt x="40" y="0"/>
                    </a:moveTo>
                    <a:lnTo>
                      <a:pt x="0" y="570"/>
                    </a:lnTo>
                    <a:lnTo>
                      <a:pt x="211" y="796"/>
                    </a:lnTo>
                    <a:lnTo>
                      <a:pt x="629" y="889"/>
                    </a:lnTo>
                    <a:lnTo>
                      <a:pt x="869" y="884"/>
                    </a:lnTo>
                    <a:lnTo>
                      <a:pt x="1082" y="910"/>
                    </a:lnTo>
                    <a:lnTo>
                      <a:pt x="1154" y="503"/>
                    </a:lnTo>
                    <a:lnTo>
                      <a:pt x="1186" y="199"/>
                    </a:lnTo>
                    <a:lnTo>
                      <a:pt x="696" y="146"/>
                    </a:lnTo>
                    <a:lnTo>
                      <a:pt x="192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5" name="Freeform 7">
                <a:extLst>
                  <a:ext uri="{FF2B5EF4-FFF2-40B4-BE49-F238E27FC236}">
                    <a16:creationId xmlns:a16="http://schemas.microsoft.com/office/drawing/2014/main" xmlns="" id="{DF8A5430-7CB4-4A10-85E3-C1C49A853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" y="2493"/>
                <a:ext cx="258" cy="234"/>
              </a:xfrm>
              <a:custGeom>
                <a:avLst/>
                <a:gdLst>
                  <a:gd name="T0" fmla="*/ 0 w 515"/>
                  <a:gd name="T1" fmla="*/ 61 h 468"/>
                  <a:gd name="T2" fmla="*/ 11 w 515"/>
                  <a:gd name="T3" fmla="*/ 97 h 468"/>
                  <a:gd name="T4" fmla="*/ 184 w 515"/>
                  <a:gd name="T5" fmla="*/ 109 h 468"/>
                  <a:gd name="T6" fmla="*/ 66 w 515"/>
                  <a:gd name="T7" fmla="*/ 170 h 468"/>
                  <a:gd name="T8" fmla="*/ 82 w 515"/>
                  <a:gd name="T9" fmla="*/ 240 h 468"/>
                  <a:gd name="T10" fmla="*/ 150 w 515"/>
                  <a:gd name="T11" fmla="*/ 379 h 468"/>
                  <a:gd name="T12" fmla="*/ 243 w 515"/>
                  <a:gd name="T13" fmla="*/ 432 h 468"/>
                  <a:gd name="T14" fmla="*/ 323 w 515"/>
                  <a:gd name="T15" fmla="*/ 449 h 468"/>
                  <a:gd name="T16" fmla="*/ 488 w 515"/>
                  <a:gd name="T17" fmla="*/ 468 h 468"/>
                  <a:gd name="T18" fmla="*/ 515 w 515"/>
                  <a:gd name="T19" fmla="*/ 388 h 468"/>
                  <a:gd name="T20" fmla="*/ 466 w 515"/>
                  <a:gd name="T21" fmla="*/ 232 h 468"/>
                  <a:gd name="T22" fmla="*/ 441 w 515"/>
                  <a:gd name="T23" fmla="*/ 211 h 468"/>
                  <a:gd name="T24" fmla="*/ 393 w 515"/>
                  <a:gd name="T25" fmla="*/ 63 h 468"/>
                  <a:gd name="T26" fmla="*/ 205 w 515"/>
                  <a:gd name="T27" fmla="*/ 0 h 468"/>
                  <a:gd name="T28" fmla="*/ 0 w 515"/>
                  <a:gd name="T29" fmla="*/ 61 h 468"/>
                  <a:gd name="T30" fmla="*/ 0 w 515"/>
                  <a:gd name="T31" fmla="*/ 61 h 4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15"/>
                  <a:gd name="T49" fmla="*/ 0 h 468"/>
                  <a:gd name="T50" fmla="*/ 515 w 515"/>
                  <a:gd name="T51" fmla="*/ 468 h 4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15" h="468">
                    <a:moveTo>
                      <a:pt x="0" y="61"/>
                    </a:moveTo>
                    <a:lnTo>
                      <a:pt x="11" y="97"/>
                    </a:lnTo>
                    <a:lnTo>
                      <a:pt x="184" y="109"/>
                    </a:lnTo>
                    <a:lnTo>
                      <a:pt x="66" y="170"/>
                    </a:lnTo>
                    <a:lnTo>
                      <a:pt x="82" y="240"/>
                    </a:lnTo>
                    <a:lnTo>
                      <a:pt x="150" y="379"/>
                    </a:lnTo>
                    <a:lnTo>
                      <a:pt x="243" y="432"/>
                    </a:lnTo>
                    <a:lnTo>
                      <a:pt x="323" y="449"/>
                    </a:lnTo>
                    <a:lnTo>
                      <a:pt x="488" y="468"/>
                    </a:lnTo>
                    <a:lnTo>
                      <a:pt x="515" y="388"/>
                    </a:lnTo>
                    <a:lnTo>
                      <a:pt x="466" y="232"/>
                    </a:lnTo>
                    <a:lnTo>
                      <a:pt x="441" y="211"/>
                    </a:lnTo>
                    <a:lnTo>
                      <a:pt x="393" y="63"/>
                    </a:lnTo>
                    <a:lnTo>
                      <a:pt x="205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6" name="Freeform 8">
                <a:extLst>
                  <a:ext uri="{FF2B5EF4-FFF2-40B4-BE49-F238E27FC236}">
                    <a16:creationId xmlns:a16="http://schemas.microsoft.com/office/drawing/2014/main" xmlns="" id="{D5B0C4A6-802B-474F-A4C1-F66B2D674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6" y="2503"/>
                <a:ext cx="239" cy="191"/>
              </a:xfrm>
              <a:custGeom>
                <a:avLst/>
                <a:gdLst>
                  <a:gd name="T0" fmla="*/ 91 w 477"/>
                  <a:gd name="T1" fmla="*/ 0 h 383"/>
                  <a:gd name="T2" fmla="*/ 44 w 477"/>
                  <a:gd name="T3" fmla="*/ 31 h 383"/>
                  <a:gd name="T4" fmla="*/ 0 w 477"/>
                  <a:gd name="T5" fmla="*/ 133 h 383"/>
                  <a:gd name="T6" fmla="*/ 44 w 477"/>
                  <a:gd name="T7" fmla="*/ 383 h 383"/>
                  <a:gd name="T8" fmla="*/ 240 w 477"/>
                  <a:gd name="T9" fmla="*/ 360 h 383"/>
                  <a:gd name="T10" fmla="*/ 335 w 477"/>
                  <a:gd name="T11" fmla="*/ 325 h 383"/>
                  <a:gd name="T12" fmla="*/ 462 w 477"/>
                  <a:gd name="T13" fmla="*/ 289 h 383"/>
                  <a:gd name="T14" fmla="*/ 477 w 477"/>
                  <a:gd name="T15" fmla="*/ 234 h 383"/>
                  <a:gd name="T16" fmla="*/ 441 w 477"/>
                  <a:gd name="T17" fmla="*/ 200 h 383"/>
                  <a:gd name="T18" fmla="*/ 371 w 477"/>
                  <a:gd name="T19" fmla="*/ 170 h 383"/>
                  <a:gd name="T20" fmla="*/ 371 w 477"/>
                  <a:gd name="T21" fmla="*/ 130 h 383"/>
                  <a:gd name="T22" fmla="*/ 342 w 477"/>
                  <a:gd name="T23" fmla="*/ 113 h 383"/>
                  <a:gd name="T24" fmla="*/ 268 w 477"/>
                  <a:gd name="T25" fmla="*/ 71 h 383"/>
                  <a:gd name="T26" fmla="*/ 91 w 477"/>
                  <a:gd name="T27" fmla="*/ 0 h 383"/>
                  <a:gd name="T28" fmla="*/ 91 w 477"/>
                  <a:gd name="T29" fmla="*/ 0 h 3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7"/>
                  <a:gd name="T46" fmla="*/ 0 h 383"/>
                  <a:gd name="T47" fmla="*/ 477 w 477"/>
                  <a:gd name="T48" fmla="*/ 383 h 38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7" h="383">
                    <a:moveTo>
                      <a:pt x="91" y="0"/>
                    </a:moveTo>
                    <a:lnTo>
                      <a:pt x="44" y="31"/>
                    </a:lnTo>
                    <a:lnTo>
                      <a:pt x="0" y="133"/>
                    </a:lnTo>
                    <a:lnTo>
                      <a:pt x="44" y="383"/>
                    </a:lnTo>
                    <a:lnTo>
                      <a:pt x="240" y="360"/>
                    </a:lnTo>
                    <a:lnTo>
                      <a:pt x="335" y="325"/>
                    </a:lnTo>
                    <a:lnTo>
                      <a:pt x="462" y="289"/>
                    </a:lnTo>
                    <a:lnTo>
                      <a:pt x="477" y="234"/>
                    </a:lnTo>
                    <a:lnTo>
                      <a:pt x="441" y="200"/>
                    </a:lnTo>
                    <a:lnTo>
                      <a:pt x="371" y="170"/>
                    </a:lnTo>
                    <a:lnTo>
                      <a:pt x="371" y="130"/>
                    </a:lnTo>
                    <a:lnTo>
                      <a:pt x="342" y="113"/>
                    </a:lnTo>
                    <a:lnTo>
                      <a:pt x="268" y="7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7" name="Freeform 9">
                <a:extLst>
                  <a:ext uri="{FF2B5EF4-FFF2-40B4-BE49-F238E27FC236}">
                    <a16:creationId xmlns:a16="http://schemas.microsoft.com/office/drawing/2014/main" xmlns="" id="{BF1A75FB-21EE-471C-AC65-796D8E5BF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286"/>
                <a:ext cx="714" cy="682"/>
              </a:xfrm>
              <a:custGeom>
                <a:avLst/>
                <a:gdLst>
                  <a:gd name="T0" fmla="*/ 0 w 1430"/>
                  <a:gd name="T1" fmla="*/ 506 h 1365"/>
                  <a:gd name="T2" fmla="*/ 46 w 1430"/>
                  <a:gd name="T3" fmla="*/ 595 h 1365"/>
                  <a:gd name="T4" fmla="*/ 185 w 1430"/>
                  <a:gd name="T5" fmla="*/ 646 h 1365"/>
                  <a:gd name="T6" fmla="*/ 185 w 1430"/>
                  <a:gd name="T7" fmla="*/ 717 h 1365"/>
                  <a:gd name="T8" fmla="*/ 177 w 1430"/>
                  <a:gd name="T9" fmla="*/ 802 h 1365"/>
                  <a:gd name="T10" fmla="*/ 194 w 1430"/>
                  <a:gd name="T11" fmla="*/ 992 h 1365"/>
                  <a:gd name="T12" fmla="*/ 149 w 1430"/>
                  <a:gd name="T13" fmla="*/ 1108 h 1365"/>
                  <a:gd name="T14" fmla="*/ 183 w 1430"/>
                  <a:gd name="T15" fmla="*/ 1209 h 1365"/>
                  <a:gd name="T16" fmla="*/ 289 w 1430"/>
                  <a:gd name="T17" fmla="*/ 1287 h 1365"/>
                  <a:gd name="T18" fmla="*/ 299 w 1430"/>
                  <a:gd name="T19" fmla="*/ 1365 h 1365"/>
                  <a:gd name="T20" fmla="*/ 345 w 1430"/>
                  <a:gd name="T21" fmla="*/ 1325 h 1365"/>
                  <a:gd name="T22" fmla="*/ 369 w 1430"/>
                  <a:gd name="T23" fmla="*/ 1274 h 1365"/>
                  <a:gd name="T24" fmla="*/ 400 w 1430"/>
                  <a:gd name="T25" fmla="*/ 1308 h 1365"/>
                  <a:gd name="T26" fmla="*/ 443 w 1430"/>
                  <a:gd name="T27" fmla="*/ 1238 h 1365"/>
                  <a:gd name="T28" fmla="*/ 470 w 1430"/>
                  <a:gd name="T29" fmla="*/ 1266 h 1365"/>
                  <a:gd name="T30" fmla="*/ 559 w 1430"/>
                  <a:gd name="T31" fmla="*/ 1150 h 1365"/>
                  <a:gd name="T32" fmla="*/ 709 w 1430"/>
                  <a:gd name="T33" fmla="*/ 1120 h 1365"/>
                  <a:gd name="T34" fmla="*/ 765 w 1430"/>
                  <a:gd name="T35" fmla="*/ 1207 h 1365"/>
                  <a:gd name="T36" fmla="*/ 816 w 1430"/>
                  <a:gd name="T37" fmla="*/ 1327 h 1365"/>
                  <a:gd name="T38" fmla="*/ 894 w 1430"/>
                  <a:gd name="T39" fmla="*/ 1281 h 1365"/>
                  <a:gd name="T40" fmla="*/ 964 w 1430"/>
                  <a:gd name="T41" fmla="*/ 1220 h 1365"/>
                  <a:gd name="T42" fmla="*/ 976 w 1430"/>
                  <a:gd name="T43" fmla="*/ 1262 h 1365"/>
                  <a:gd name="T44" fmla="*/ 1052 w 1430"/>
                  <a:gd name="T45" fmla="*/ 1293 h 1365"/>
                  <a:gd name="T46" fmla="*/ 1071 w 1430"/>
                  <a:gd name="T47" fmla="*/ 1255 h 1365"/>
                  <a:gd name="T48" fmla="*/ 1107 w 1430"/>
                  <a:gd name="T49" fmla="*/ 1298 h 1365"/>
                  <a:gd name="T50" fmla="*/ 1198 w 1430"/>
                  <a:gd name="T51" fmla="*/ 1232 h 1365"/>
                  <a:gd name="T52" fmla="*/ 1246 w 1430"/>
                  <a:gd name="T53" fmla="*/ 1114 h 1365"/>
                  <a:gd name="T54" fmla="*/ 1419 w 1430"/>
                  <a:gd name="T55" fmla="*/ 1055 h 1365"/>
                  <a:gd name="T56" fmla="*/ 1362 w 1430"/>
                  <a:gd name="T57" fmla="*/ 971 h 1365"/>
                  <a:gd name="T58" fmla="*/ 1430 w 1430"/>
                  <a:gd name="T59" fmla="*/ 899 h 1365"/>
                  <a:gd name="T60" fmla="*/ 1320 w 1430"/>
                  <a:gd name="T61" fmla="*/ 612 h 1365"/>
                  <a:gd name="T62" fmla="*/ 1234 w 1430"/>
                  <a:gd name="T63" fmla="*/ 469 h 1365"/>
                  <a:gd name="T64" fmla="*/ 993 w 1430"/>
                  <a:gd name="T65" fmla="*/ 182 h 1365"/>
                  <a:gd name="T66" fmla="*/ 820 w 1430"/>
                  <a:gd name="T67" fmla="*/ 38 h 1365"/>
                  <a:gd name="T68" fmla="*/ 464 w 1430"/>
                  <a:gd name="T69" fmla="*/ 0 h 1365"/>
                  <a:gd name="T70" fmla="*/ 348 w 1430"/>
                  <a:gd name="T71" fmla="*/ 64 h 1365"/>
                  <a:gd name="T72" fmla="*/ 244 w 1430"/>
                  <a:gd name="T73" fmla="*/ 139 h 1365"/>
                  <a:gd name="T74" fmla="*/ 67 w 1430"/>
                  <a:gd name="T75" fmla="*/ 331 h 1365"/>
                  <a:gd name="T76" fmla="*/ 0 w 1430"/>
                  <a:gd name="T77" fmla="*/ 506 h 1365"/>
                  <a:gd name="T78" fmla="*/ 0 w 1430"/>
                  <a:gd name="T79" fmla="*/ 506 h 136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30"/>
                  <a:gd name="T121" fmla="*/ 0 h 1365"/>
                  <a:gd name="T122" fmla="*/ 1430 w 1430"/>
                  <a:gd name="T123" fmla="*/ 1365 h 136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30" h="1365">
                    <a:moveTo>
                      <a:pt x="0" y="506"/>
                    </a:moveTo>
                    <a:lnTo>
                      <a:pt x="46" y="595"/>
                    </a:lnTo>
                    <a:lnTo>
                      <a:pt x="185" y="646"/>
                    </a:lnTo>
                    <a:lnTo>
                      <a:pt x="185" y="717"/>
                    </a:lnTo>
                    <a:lnTo>
                      <a:pt x="177" y="802"/>
                    </a:lnTo>
                    <a:lnTo>
                      <a:pt x="194" y="992"/>
                    </a:lnTo>
                    <a:lnTo>
                      <a:pt x="149" y="1108"/>
                    </a:lnTo>
                    <a:lnTo>
                      <a:pt x="183" y="1209"/>
                    </a:lnTo>
                    <a:lnTo>
                      <a:pt x="289" y="1287"/>
                    </a:lnTo>
                    <a:lnTo>
                      <a:pt x="299" y="1365"/>
                    </a:lnTo>
                    <a:lnTo>
                      <a:pt x="345" y="1325"/>
                    </a:lnTo>
                    <a:lnTo>
                      <a:pt x="369" y="1274"/>
                    </a:lnTo>
                    <a:lnTo>
                      <a:pt x="400" y="1308"/>
                    </a:lnTo>
                    <a:lnTo>
                      <a:pt x="443" y="1238"/>
                    </a:lnTo>
                    <a:lnTo>
                      <a:pt x="470" y="1266"/>
                    </a:lnTo>
                    <a:lnTo>
                      <a:pt x="559" y="1150"/>
                    </a:lnTo>
                    <a:lnTo>
                      <a:pt x="709" y="1120"/>
                    </a:lnTo>
                    <a:lnTo>
                      <a:pt x="765" y="1207"/>
                    </a:lnTo>
                    <a:lnTo>
                      <a:pt x="816" y="1327"/>
                    </a:lnTo>
                    <a:lnTo>
                      <a:pt x="894" y="1281"/>
                    </a:lnTo>
                    <a:lnTo>
                      <a:pt x="964" y="1220"/>
                    </a:lnTo>
                    <a:lnTo>
                      <a:pt x="976" y="1262"/>
                    </a:lnTo>
                    <a:lnTo>
                      <a:pt x="1052" y="1293"/>
                    </a:lnTo>
                    <a:lnTo>
                      <a:pt x="1071" y="1255"/>
                    </a:lnTo>
                    <a:lnTo>
                      <a:pt x="1107" y="1298"/>
                    </a:lnTo>
                    <a:lnTo>
                      <a:pt x="1198" y="1232"/>
                    </a:lnTo>
                    <a:lnTo>
                      <a:pt x="1246" y="1114"/>
                    </a:lnTo>
                    <a:lnTo>
                      <a:pt x="1419" y="1055"/>
                    </a:lnTo>
                    <a:lnTo>
                      <a:pt x="1362" y="971"/>
                    </a:lnTo>
                    <a:lnTo>
                      <a:pt x="1430" y="899"/>
                    </a:lnTo>
                    <a:lnTo>
                      <a:pt x="1320" y="612"/>
                    </a:lnTo>
                    <a:lnTo>
                      <a:pt x="1234" y="469"/>
                    </a:lnTo>
                    <a:lnTo>
                      <a:pt x="993" y="182"/>
                    </a:lnTo>
                    <a:lnTo>
                      <a:pt x="820" y="38"/>
                    </a:lnTo>
                    <a:lnTo>
                      <a:pt x="464" y="0"/>
                    </a:lnTo>
                    <a:lnTo>
                      <a:pt x="348" y="64"/>
                    </a:lnTo>
                    <a:lnTo>
                      <a:pt x="244" y="139"/>
                    </a:lnTo>
                    <a:lnTo>
                      <a:pt x="67" y="331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FFF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8" name="Freeform 10">
                <a:extLst>
                  <a:ext uri="{FF2B5EF4-FFF2-40B4-BE49-F238E27FC236}">
                    <a16:creationId xmlns:a16="http://schemas.microsoft.com/office/drawing/2014/main" xmlns="" id="{0A63A0BA-F642-44B1-93EA-A77C9AB2D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421"/>
                <a:ext cx="293" cy="449"/>
              </a:xfrm>
              <a:custGeom>
                <a:avLst/>
                <a:gdLst>
                  <a:gd name="T0" fmla="*/ 200 w 588"/>
                  <a:gd name="T1" fmla="*/ 0 h 897"/>
                  <a:gd name="T2" fmla="*/ 107 w 588"/>
                  <a:gd name="T3" fmla="*/ 38 h 897"/>
                  <a:gd name="T4" fmla="*/ 0 w 588"/>
                  <a:gd name="T5" fmla="*/ 226 h 897"/>
                  <a:gd name="T6" fmla="*/ 0 w 588"/>
                  <a:gd name="T7" fmla="*/ 325 h 897"/>
                  <a:gd name="T8" fmla="*/ 27 w 588"/>
                  <a:gd name="T9" fmla="*/ 401 h 897"/>
                  <a:gd name="T10" fmla="*/ 44 w 588"/>
                  <a:gd name="T11" fmla="*/ 431 h 897"/>
                  <a:gd name="T12" fmla="*/ 72 w 588"/>
                  <a:gd name="T13" fmla="*/ 460 h 897"/>
                  <a:gd name="T14" fmla="*/ 97 w 588"/>
                  <a:gd name="T15" fmla="*/ 532 h 897"/>
                  <a:gd name="T16" fmla="*/ 109 w 588"/>
                  <a:gd name="T17" fmla="*/ 601 h 897"/>
                  <a:gd name="T18" fmla="*/ 122 w 588"/>
                  <a:gd name="T19" fmla="*/ 652 h 897"/>
                  <a:gd name="T20" fmla="*/ 154 w 588"/>
                  <a:gd name="T21" fmla="*/ 673 h 897"/>
                  <a:gd name="T22" fmla="*/ 175 w 588"/>
                  <a:gd name="T23" fmla="*/ 671 h 897"/>
                  <a:gd name="T24" fmla="*/ 204 w 588"/>
                  <a:gd name="T25" fmla="*/ 709 h 897"/>
                  <a:gd name="T26" fmla="*/ 209 w 588"/>
                  <a:gd name="T27" fmla="*/ 734 h 897"/>
                  <a:gd name="T28" fmla="*/ 226 w 588"/>
                  <a:gd name="T29" fmla="*/ 747 h 897"/>
                  <a:gd name="T30" fmla="*/ 255 w 588"/>
                  <a:gd name="T31" fmla="*/ 747 h 897"/>
                  <a:gd name="T32" fmla="*/ 255 w 588"/>
                  <a:gd name="T33" fmla="*/ 787 h 897"/>
                  <a:gd name="T34" fmla="*/ 308 w 588"/>
                  <a:gd name="T35" fmla="*/ 806 h 897"/>
                  <a:gd name="T36" fmla="*/ 308 w 588"/>
                  <a:gd name="T37" fmla="*/ 867 h 897"/>
                  <a:gd name="T38" fmla="*/ 342 w 588"/>
                  <a:gd name="T39" fmla="*/ 897 h 897"/>
                  <a:gd name="T40" fmla="*/ 390 w 588"/>
                  <a:gd name="T41" fmla="*/ 897 h 897"/>
                  <a:gd name="T42" fmla="*/ 481 w 588"/>
                  <a:gd name="T43" fmla="*/ 857 h 897"/>
                  <a:gd name="T44" fmla="*/ 462 w 588"/>
                  <a:gd name="T45" fmla="*/ 768 h 897"/>
                  <a:gd name="T46" fmla="*/ 491 w 588"/>
                  <a:gd name="T47" fmla="*/ 633 h 897"/>
                  <a:gd name="T48" fmla="*/ 588 w 588"/>
                  <a:gd name="T49" fmla="*/ 350 h 897"/>
                  <a:gd name="T50" fmla="*/ 572 w 588"/>
                  <a:gd name="T51" fmla="*/ 205 h 897"/>
                  <a:gd name="T52" fmla="*/ 373 w 588"/>
                  <a:gd name="T53" fmla="*/ 123 h 897"/>
                  <a:gd name="T54" fmla="*/ 223 w 588"/>
                  <a:gd name="T55" fmla="*/ 23 h 897"/>
                  <a:gd name="T56" fmla="*/ 200 w 588"/>
                  <a:gd name="T57" fmla="*/ 0 h 897"/>
                  <a:gd name="T58" fmla="*/ 200 w 588"/>
                  <a:gd name="T59" fmla="*/ 0 h 89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88"/>
                  <a:gd name="T91" fmla="*/ 0 h 897"/>
                  <a:gd name="T92" fmla="*/ 588 w 588"/>
                  <a:gd name="T93" fmla="*/ 897 h 89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88" h="897">
                    <a:moveTo>
                      <a:pt x="200" y="0"/>
                    </a:moveTo>
                    <a:lnTo>
                      <a:pt x="107" y="38"/>
                    </a:lnTo>
                    <a:lnTo>
                      <a:pt x="0" y="226"/>
                    </a:lnTo>
                    <a:lnTo>
                      <a:pt x="0" y="325"/>
                    </a:lnTo>
                    <a:lnTo>
                      <a:pt x="27" y="401"/>
                    </a:lnTo>
                    <a:lnTo>
                      <a:pt x="44" y="431"/>
                    </a:lnTo>
                    <a:lnTo>
                      <a:pt x="72" y="460"/>
                    </a:lnTo>
                    <a:lnTo>
                      <a:pt x="97" y="532"/>
                    </a:lnTo>
                    <a:lnTo>
                      <a:pt x="109" y="601"/>
                    </a:lnTo>
                    <a:lnTo>
                      <a:pt x="122" y="652"/>
                    </a:lnTo>
                    <a:lnTo>
                      <a:pt x="154" y="673"/>
                    </a:lnTo>
                    <a:lnTo>
                      <a:pt x="175" y="671"/>
                    </a:lnTo>
                    <a:lnTo>
                      <a:pt x="204" y="709"/>
                    </a:lnTo>
                    <a:lnTo>
                      <a:pt x="209" y="734"/>
                    </a:lnTo>
                    <a:lnTo>
                      <a:pt x="226" y="747"/>
                    </a:lnTo>
                    <a:lnTo>
                      <a:pt x="255" y="747"/>
                    </a:lnTo>
                    <a:lnTo>
                      <a:pt x="255" y="787"/>
                    </a:lnTo>
                    <a:lnTo>
                      <a:pt x="308" y="806"/>
                    </a:lnTo>
                    <a:lnTo>
                      <a:pt x="308" y="867"/>
                    </a:lnTo>
                    <a:lnTo>
                      <a:pt x="342" y="897"/>
                    </a:lnTo>
                    <a:lnTo>
                      <a:pt x="390" y="897"/>
                    </a:lnTo>
                    <a:lnTo>
                      <a:pt x="481" y="857"/>
                    </a:lnTo>
                    <a:lnTo>
                      <a:pt x="462" y="768"/>
                    </a:lnTo>
                    <a:lnTo>
                      <a:pt x="491" y="633"/>
                    </a:lnTo>
                    <a:lnTo>
                      <a:pt x="588" y="350"/>
                    </a:lnTo>
                    <a:lnTo>
                      <a:pt x="572" y="205"/>
                    </a:lnTo>
                    <a:lnTo>
                      <a:pt x="373" y="123"/>
                    </a:lnTo>
                    <a:lnTo>
                      <a:pt x="223" y="23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69" name="Freeform 11">
                <a:extLst>
                  <a:ext uri="{FF2B5EF4-FFF2-40B4-BE49-F238E27FC236}">
                    <a16:creationId xmlns:a16="http://schemas.microsoft.com/office/drawing/2014/main" xmlns="" id="{4BBA4302-6920-46FB-87FE-A46F1661B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1788"/>
                <a:ext cx="41" cy="29"/>
              </a:xfrm>
              <a:custGeom>
                <a:avLst/>
                <a:gdLst>
                  <a:gd name="T0" fmla="*/ 0 w 82"/>
                  <a:gd name="T1" fmla="*/ 57 h 59"/>
                  <a:gd name="T2" fmla="*/ 29 w 82"/>
                  <a:gd name="T3" fmla="*/ 59 h 59"/>
                  <a:gd name="T4" fmla="*/ 53 w 82"/>
                  <a:gd name="T5" fmla="*/ 43 h 59"/>
                  <a:gd name="T6" fmla="*/ 82 w 82"/>
                  <a:gd name="T7" fmla="*/ 9 h 59"/>
                  <a:gd name="T8" fmla="*/ 67 w 82"/>
                  <a:gd name="T9" fmla="*/ 0 h 59"/>
                  <a:gd name="T10" fmla="*/ 13 w 82"/>
                  <a:gd name="T11" fmla="*/ 9 h 59"/>
                  <a:gd name="T12" fmla="*/ 0 w 82"/>
                  <a:gd name="T13" fmla="*/ 30 h 59"/>
                  <a:gd name="T14" fmla="*/ 0 w 82"/>
                  <a:gd name="T15" fmla="*/ 57 h 59"/>
                  <a:gd name="T16" fmla="*/ 0 w 82"/>
                  <a:gd name="T17" fmla="*/ 57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2"/>
                  <a:gd name="T28" fmla="*/ 0 h 59"/>
                  <a:gd name="T29" fmla="*/ 82 w 82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2" h="59">
                    <a:moveTo>
                      <a:pt x="0" y="57"/>
                    </a:moveTo>
                    <a:lnTo>
                      <a:pt x="29" y="59"/>
                    </a:lnTo>
                    <a:lnTo>
                      <a:pt x="53" y="43"/>
                    </a:lnTo>
                    <a:lnTo>
                      <a:pt x="82" y="9"/>
                    </a:lnTo>
                    <a:lnTo>
                      <a:pt x="67" y="0"/>
                    </a:lnTo>
                    <a:lnTo>
                      <a:pt x="13" y="9"/>
                    </a:lnTo>
                    <a:lnTo>
                      <a:pt x="0" y="3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0" name="Freeform 40">
                <a:extLst>
                  <a:ext uri="{FF2B5EF4-FFF2-40B4-BE49-F238E27FC236}">
                    <a16:creationId xmlns:a16="http://schemas.microsoft.com/office/drawing/2014/main" xmlns="" id="{1D22149A-FCB1-49C9-92F3-CC4FDC3FF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1793"/>
                <a:ext cx="24" cy="17"/>
              </a:xfrm>
              <a:custGeom>
                <a:avLst/>
                <a:gdLst>
                  <a:gd name="T0" fmla="*/ 0 w 50"/>
                  <a:gd name="T1" fmla="*/ 34 h 34"/>
                  <a:gd name="T2" fmla="*/ 25 w 50"/>
                  <a:gd name="T3" fmla="*/ 31 h 34"/>
                  <a:gd name="T4" fmla="*/ 50 w 50"/>
                  <a:gd name="T5" fmla="*/ 0 h 34"/>
                  <a:gd name="T6" fmla="*/ 31 w 50"/>
                  <a:gd name="T7" fmla="*/ 10 h 34"/>
                  <a:gd name="T8" fmla="*/ 0 w 50"/>
                  <a:gd name="T9" fmla="*/ 34 h 34"/>
                  <a:gd name="T10" fmla="*/ 0 w 50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34"/>
                  <a:gd name="T20" fmla="*/ 50 w 50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34">
                    <a:moveTo>
                      <a:pt x="0" y="34"/>
                    </a:moveTo>
                    <a:lnTo>
                      <a:pt x="25" y="31"/>
                    </a:lnTo>
                    <a:lnTo>
                      <a:pt x="50" y="0"/>
                    </a:lnTo>
                    <a:lnTo>
                      <a:pt x="31" y="1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1" name="Freeform 41">
                <a:extLst>
                  <a:ext uri="{FF2B5EF4-FFF2-40B4-BE49-F238E27FC236}">
                    <a16:creationId xmlns:a16="http://schemas.microsoft.com/office/drawing/2014/main" xmlns="" id="{05BB7C47-C87D-4885-B600-802EE7C6A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302"/>
                <a:ext cx="205" cy="249"/>
              </a:xfrm>
              <a:custGeom>
                <a:avLst/>
                <a:gdLst>
                  <a:gd name="T0" fmla="*/ 401 w 411"/>
                  <a:gd name="T1" fmla="*/ 38 h 498"/>
                  <a:gd name="T2" fmla="*/ 257 w 411"/>
                  <a:gd name="T3" fmla="*/ 110 h 498"/>
                  <a:gd name="T4" fmla="*/ 141 w 411"/>
                  <a:gd name="T5" fmla="*/ 238 h 498"/>
                  <a:gd name="T6" fmla="*/ 245 w 411"/>
                  <a:gd name="T7" fmla="*/ 200 h 498"/>
                  <a:gd name="T8" fmla="*/ 129 w 411"/>
                  <a:gd name="T9" fmla="*/ 342 h 498"/>
                  <a:gd name="T10" fmla="*/ 112 w 411"/>
                  <a:gd name="T11" fmla="*/ 432 h 498"/>
                  <a:gd name="T12" fmla="*/ 67 w 411"/>
                  <a:gd name="T13" fmla="*/ 359 h 498"/>
                  <a:gd name="T14" fmla="*/ 68 w 411"/>
                  <a:gd name="T15" fmla="*/ 498 h 498"/>
                  <a:gd name="T16" fmla="*/ 0 w 411"/>
                  <a:gd name="T17" fmla="*/ 443 h 498"/>
                  <a:gd name="T18" fmla="*/ 51 w 411"/>
                  <a:gd name="T19" fmla="*/ 287 h 498"/>
                  <a:gd name="T20" fmla="*/ 249 w 411"/>
                  <a:gd name="T21" fmla="*/ 78 h 498"/>
                  <a:gd name="T22" fmla="*/ 327 w 411"/>
                  <a:gd name="T23" fmla="*/ 23 h 498"/>
                  <a:gd name="T24" fmla="*/ 411 w 411"/>
                  <a:gd name="T25" fmla="*/ 0 h 498"/>
                  <a:gd name="T26" fmla="*/ 401 w 411"/>
                  <a:gd name="T27" fmla="*/ 38 h 498"/>
                  <a:gd name="T28" fmla="*/ 401 w 411"/>
                  <a:gd name="T29" fmla="*/ 38 h 4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1"/>
                  <a:gd name="T46" fmla="*/ 0 h 498"/>
                  <a:gd name="T47" fmla="*/ 411 w 411"/>
                  <a:gd name="T48" fmla="*/ 498 h 4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1" h="498">
                    <a:moveTo>
                      <a:pt x="401" y="38"/>
                    </a:moveTo>
                    <a:lnTo>
                      <a:pt x="257" y="110"/>
                    </a:lnTo>
                    <a:lnTo>
                      <a:pt x="141" y="238"/>
                    </a:lnTo>
                    <a:lnTo>
                      <a:pt x="245" y="200"/>
                    </a:lnTo>
                    <a:lnTo>
                      <a:pt x="129" y="342"/>
                    </a:lnTo>
                    <a:lnTo>
                      <a:pt x="112" y="432"/>
                    </a:lnTo>
                    <a:lnTo>
                      <a:pt x="67" y="359"/>
                    </a:lnTo>
                    <a:lnTo>
                      <a:pt x="68" y="498"/>
                    </a:lnTo>
                    <a:lnTo>
                      <a:pt x="0" y="443"/>
                    </a:lnTo>
                    <a:lnTo>
                      <a:pt x="51" y="287"/>
                    </a:lnTo>
                    <a:lnTo>
                      <a:pt x="249" y="78"/>
                    </a:lnTo>
                    <a:lnTo>
                      <a:pt x="327" y="23"/>
                    </a:lnTo>
                    <a:lnTo>
                      <a:pt x="411" y="0"/>
                    </a:lnTo>
                    <a:lnTo>
                      <a:pt x="401" y="38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2" name="Freeform 42">
                <a:extLst>
                  <a:ext uri="{FF2B5EF4-FFF2-40B4-BE49-F238E27FC236}">
                    <a16:creationId xmlns:a16="http://schemas.microsoft.com/office/drawing/2014/main" xmlns="" id="{606484B6-F891-4829-AAF2-EE463B0B6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1382"/>
                <a:ext cx="243" cy="285"/>
              </a:xfrm>
              <a:custGeom>
                <a:avLst/>
                <a:gdLst>
                  <a:gd name="T0" fmla="*/ 0 w 487"/>
                  <a:gd name="T1" fmla="*/ 66 h 570"/>
                  <a:gd name="T2" fmla="*/ 78 w 487"/>
                  <a:gd name="T3" fmla="*/ 125 h 570"/>
                  <a:gd name="T4" fmla="*/ 194 w 487"/>
                  <a:gd name="T5" fmla="*/ 165 h 570"/>
                  <a:gd name="T6" fmla="*/ 122 w 487"/>
                  <a:gd name="T7" fmla="*/ 61 h 570"/>
                  <a:gd name="T8" fmla="*/ 276 w 487"/>
                  <a:gd name="T9" fmla="*/ 144 h 570"/>
                  <a:gd name="T10" fmla="*/ 354 w 487"/>
                  <a:gd name="T11" fmla="*/ 211 h 570"/>
                  <a:gd name="T12" fmla="*/ 342 w 487"/>
                  <a:gd name="T13" fmla="*/ 125 h 570"/>
                  <a:gd name="T14" fmla="*/ 416 w 487"/>
                  <a:gd name="T15" fmla="*/ 283 h 570"/>
                  <a:gd name="T16" fmla="*/ 431 w 487"/>
                  <a:gd name="T17" fmla="*/ 570 h 570"/>
                  <a:gd name="T18" fmla="*/ 487 w 487"/>
                  <a:gd name="T19" fmla="*/ 353 h 570"/>
                  <a:gd name="T20" fmla="*/ 409 w 487"/>
                  <a:gd name="T21" fmla="*/ 167 h 570"/>
                  <a:gd name="T22" fmla="*/ 281 w 487"/>
                  <a:gd name="T23" fmla="*/ 0 h 570"/>
                  <a:gd name="T24" fmla="*/ 285 w 487"/>
                  <a:gd name="T25" fmla="*/ 72 h 570"/>
                  <a:gd name="T26" fmla="*/ 38 w 487"/>
                  <a:gd name="T27" fmla="*/ 6 h 570"/>
                  <a:gd name="T28" fmla="*/ 67 w 487"/>
                  <a:gd name="T29" fmla="*/ 61 h 570"/>
                  <a:gd name="T30" fmla="*/ 0 w 487"/>
                  <a:gd name="T31" fmla="*/ 66 h 570"/>
                  <a:gd name="T32" fmla="*/ 0 w 487"/>
                  <a:gd name="T33" fmla="*/ 66 h 5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7"/>
                  <a:gd name="T52" fmla="*/ 0 h 570"/>
                  <a:gd name="T53" fmla="*/ 487 w 487"/>
                  <a:gd name="T54" fmla="*/ 570 h 5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7" h="570">
                    <a:moveTo>
                      <a:pt x="0" y="66"/>
                    </a:moveTo>
                    <a:lnTo>
                      <a:pt x="78" y="125"/>
                    </a:lnTo>
                    <a:lnTo>
                      <a:pt x="194" y="165"/>
                    </a:lnTo>
                    <a:lnTo>
                      <a:pt x="122" y="61"/>
                    </a:lnTo>
                    <a:lnTo>
                      <a:pt x="276" y="144"/>
                    </a:lnTo>
                    <a:lnTo>
                      <a:pt x="354" y="211"/>
                    </a:lnTo>
                    <a:lnTo>
                      <a:pt x="342" y="125"/>
                    </a:lnTo>
                    <a:lnTo>
                      <a:pt x="416" y="283"/>
                    </a:lnTo>
                    <a:lnTo>
                      <a:pt x="431" y="570"/>
                    </a:lnTo>
                    <a:lnTo>
                      <a:pt x="487" y="353"/>
                    </a:lnTo>
                    <a:lnTo>
                      <a:pt x="409" y="167"/>
                    </a:lnTo>
                    <a:lnTo>
                      <a:pt x="281" y="0"/>
                    </a:lnTo>
                    <a:lnTo>
                      <a:pt x="285" y="72"/>
                    </a:lnTo>
                    <a:lnTo>
                      <a:pt x="38" y="6"/>
                    </a:lnTo>
                    <a:lnTo>
                      <a:pt x="67" y="6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3" name="Freeform 43">
                <a:extLst>
                  <a:ext uri="{FF2B5EF4-FFF2-40B4-BE49-F238E27FC236}">
                    <a16:creationId xmlns:a16="http://schemas.microsoft.com/office/drawing/2014/main" xmlns="" id="{96CC9EA0-5345-4751-AC59-961A811DD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1649"/>
                <a:ext cx="54" cy="237"/>
              </a:xfrm>
              <a:custGeom>
                <a:avLst/>
                <a:gdLst>
                  <a:gd name="T0" fmla="*/ 108 w 108"/>
                  <a:gd name="T1" fmla="*/ 0 h 474"/>
                  <a:gd name="T2" fmla="*/ 36 w 108"/>
                  <a:gd name="T3" fmla="*/ 318 h 474"/>
                  <a:gd name="T4" fmla="*/ 59 w 108"/>
                  <a:gd name="T5" fmla="*/ 474 h 474"/>
                  <a:gd name="T6" fmla="*/ 0 w 108"/>
                  <a:gd name="T7" fmla="*/ 327 h 474"/>
                  <a:gd name="T8" fmla="*/ 26 w 108"/>
                  <a:gd name="T9" fmla="*/ 192 h 474"/>
                  <a:gd name="T10" fmla="*/ 108 w 108"/>
                  <a:gd name="T11" fmla="*/ 0 h 474"/>
                  <a:gd name="T12" fmla="*/ 108 w 108"/>
                  <a:gd name="T13" fmla="*/ 0 h 4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74"/>
                  <a:gd name="T23" fmla="*/ 108 w 108"/>
                  <a:gd name="T24" fmla="*/ 474 h 4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74">
                    <a:moveTo>
                      <a:pt x="108" y="0"/>
                    </a:moveTo>
                    <a:lnTo>
                      <a:pt x="36" y="318"/>
                    </a:lnTo>
                    <a:lnTo>
                      <a:pt x="59" y="474"/>
                    </a:lnTo>
                    <a:lnTo>
                      <a:pt x="0" y="327"/>
                    </a:lnTo>
                    <a:lnTo>
                      <a:pt x="26" y="19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4" name="Freeform 44">
                <a:extLst>
                  <a:ext uri="{FF2B5EF4-FFF2-40B4-BE49-F238E27FC236}">
                    <a16:creationId xmlns:a16="http://schemas.microsoft.com/office/drawing/2014/main" xmlns="" id="{E9A50607-4860-4793-AE86-CC710E231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621"/>
                <a:ext cx="28" cy="140"/>
              </a:xfrm>
              <a:custGeom>
                <a:avLst/>
                <a:gdLst>
                  <a:gd name="T0" fmla="*/ 36 w 55"/>
                  <a:gd name="T1" fmla="*/ 2 h 279"/>
                  <a:gd name="T2" fmla="*/ 30 w 55"/>
                  <a:gd name="T3" fmla="*/ 141 h 279"/>
                  <a:gd name="T4" fmla="*/ 55 w 55"/>
                  <a:gd name="T5" fmla="*/ 279 h 279"/>
                  <a:gd name="T6" fmla="*/ 0 w 55"/>
                  <a:gd name="T7" fmla="*/ 129 h 279"/>
                  <a:gd name="T8" fmla="*/ 0 w 55"/>
                  <a:gd name="T9" fmla="*/ 0 h 279"/>
                  <a:gd name="T10" fmla="*/ 36 w 55"/>
                  <a:gd name="T11" fmla="*/ 2 h 279"/>
                  <a:gd name="T12" fmla="*/ 36 w 55"/>
                  <a:gd name="T13" fmla="*/ 2 h 2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279"/>
                  <a:gd name="T23" fmla="*/ 55 w 55"/>
                  <a:gd name="T24" fmla="*/ 279 h 2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279">
                    <a:moveTo>
                      <a:pt x="36" y="2"/>
                    </a:moveTo>
                    <a:lnTo>
                      <a:pt x="30" y="141"/>
                    </a:lnTo>
                    <a:lnTo>
                      <a:pt x="55" y="279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5" name="Freeform 45">
                <a:extLst>
                  <a:ext uri="{FF2B5EF4-FFF2-40B4-BE49-F238E27FC236}">
                    <a16:creationId xmlns:a16="http://schemas.microsoft.com/office/drawing/2014/main" xmlns="" id="{0369A387-C7A8-46BD-AB49-2D474BFD2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1368"/>
                <a:ext cx="210" cy="240"/>
              </a:xfrm>
              <a:custGeom>
                <a:avLst/>
                <a:gdLst>
                  <a:gd name="T0" fmla="*/ 0 w 421"/>
                  <a:gd name="T1" fmla="*/ 0 h 481"/>
                  <a:gd name="T2" fmla="*/ 139 w 421"/>
                  <a:gd name="T3" fmla="*/ 156 h 481"/>
                  <a:gd name="T4" fmla="*/ 318 w 421"/>
                  <a:gd name="T5" fmla="*/ 327 h 481"/>
                  <a:gd name="T6" fmla="*/ 421 w 421"/>
                  <a:gd name="T7" fmla="*/ 481 h 481"/>
                  <a:gd name="T8" fmla="*/ 316 w 421"/>
                  <a:gd name="T9" fmla="*/ 284 h 481"/>
                  <a:gd name="T10" fmla="*/ 111 w 421"/>
                  <a:gd name="T11" fmla="*/ 55 h 481"/>
                  <a:gd name="T12" fmla="*/ 0 w 421"/>
                  <a:gd name="T13" fmla="*/ 0 h 481"/>
                  <a:gd name="T14" fmla="*/ 0 w 421"/>
                  <a:gd name="T15" fmla="*/ 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1"/>
                  <a:gd name="T25" fmla="*/ 0 h 481"/>
                  <a:gd name="T26" fmla="*/ 421 w 421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1" h="481">
                    <a:moveTo>
                      <a:pt x="0" y="0"/>
                    </a:moveTo>
                    <a:lnTo>
                      <a:pt x="139" y="156"/>
                    </a:lnTo>
                    <a:lnTo>
                      <a:pt x="318" y="327"/>
                    </a:lnTo>
                    <a:lnTo>
                      <a:pt x="421" y="481"/>
                    </a:lnTo>
                    <a:lnTo>
                      <a:pt x="316" y="284"/>
                    </a:lnTo>
                    <a:lnTo>
                      <a:pt x="11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6" name="Freeform 46">
                <a:extLst>
                  <a:ext uri="{FF2B5EF4-FFF2-40B4-BE49-F238E27FC236}">
                    <a16:creationId xmlns:a16="http://schemas.microsoft.com/office/drawing/2014/main" xmlns="" id="{ED222EF9-4D87-4065-ABA3-62D6CDFDE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" y="1427"/>
                <a:ext cx="286" cy="439"/>
              </a:xfrm>
              <a:custGeom>
                <a:avLst/>
                <a:gdLst>
                  <a:gd name="T0" fmla="*/ 42 w 570"/>
                  <a:gd name="T1" fmla="*/ 316 h 879"/>
                  <a:gd name="T2" fmla="*/ 66 w 570"/>
                  <a:gd name="T3" fmla="*/ 181 h 879"/>
                  <a:gd name="T4" fmla="*/ 201 w 570"/>
                  <a:gd name="T5" fmla="*/ 71 h 879"/>
                  <a:gd name="T6" fmla="*/ 266 w 570"/>
                  <a:gd name="T7" fmla="*/ 78 h 879"/>
                  <a:gd name="T8" fmla="*/ 346 w 570"/>
                  <a:gd name="T9" fmla="*/ 164 h 879"/>
                  <a:gd name="T10" fmla="*/ 325 w 570"/>
                  <a:gd name="T11" fmla="*/ 316 h 879"/>
                  <a:gd name="T12" fmla="*/ 325 w 570"/>
                  <a:gd name="T13" fmla="*/ 369 h 879"/>
                  <a:gd name="T14" fmla="*/ 354 w 570"/>
                  <a:gd name="T15" fmla="*/ 369 h 879"/>
                  <a:gd name="T16" fmla="*/ 426 w 570"/>
                  <a:gd name="T17" fmla="*/ 358 h 879"/>
                  <a:gd name="T18" fmla="*/ 449 w 570"/>
                  <a:gd name="T19" fmla="*/ 424 h 879"/>
                  <a:gd name="T20" fmla="*/ 407 w 570"/>
                  <a:gd name="T21" fmla="*/ 534 h 879"/>
                  <a:gd name="T22" fmla="*/ 435 w 570"/>
                  <a:gd name="T23" fmla="*/ 778 h 879"/>
                  <a:gd name="T24" fmla="*/ 397 w 570"/>
                  <a:gd name="T25" fmla="*/ 879 h 879"/>
                  <a:gd name="T26" fmla="*/ 473 w 570"/>
                  <a:gd name="T27" fmla="*/ 846 h 879"/>
                  <a:gd name="T28" fmla="*/ 460 w 570"/>
                  <a:gd name="T29" fmla="*/ 766 h 879"/>
                  <a:gd name="T30" fmla="*/ 485 w 570"/>
                  <a:gd name="T31" fmla="*/ 626 h 879"/>
                  <a:gd name="T32" fmla="*/ 570 w 570"/>
                  <a:gd name="T33" fmla="*/ 394 h 879"/>
                  <a:gd name="T34" fmla="*/ 565 w 570"/>
                  <a:gd name="T35" fmla="*/ 204 h 879"/>
                  <a:gd name="T36" fmla="*/ 380 w 570"/>
                  <a:gd name="T37" fmla="*/ 112 h 879"/>
                  <a:gd name="T38" fmla="*/ 203 w 570"/>
                  <a:gd name="T39" fmla="*/ 0 h 879"/>
                  <a:gd name="T40" fmla="*/ 152 w 570"/>
                  <a:gd name="T41" fmla="*/ 10 h 879"/>
                  <a:gd name="T42" fmla="*/ 76 w 570"/>
                  <a:gd name="T43" fmla="*/ 82 h 879"/>
                  <a:gd name="T44" fmla="*/ 0 w 570"/>
                  <a:gd name="T45" fmla="*/ 200 h 879"/>
                  <a:gd name="T46" fmla="*/ 4 w 570"/>
                  <a:gd name="T47" fmla="*/ 272 h 879"/>
                  <a:gd name="T48" fmla="*/ 42 w 570"/>
                  <a:gd name="T49" fmla="*/ 316 h 879"/>
                  <a:gd name="T50" fmla="*/ 42 w 570"/>
                  <a:gd name="T51" fmla="*/ 316 h 8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879"/>
                  <a:gd name="T80" fmla="*/ 570 w 570"/>
                  <a:gd name="T81" fmla="*/ 879 h 8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879">
                    <a:moveTo>
                      <a:pt x="42" y="316"/>
                    </a:moveTo>
                    <a:lnTo>
                      <a:pt x="66" y="181"/>
                    </a:lnTo>
                    <a:lnTo>
                      <a:pt x="201" y="71"/>
                    </a:lnTo>
                    <a:lnTo>
                      <a:pt x="266" y="78"/>
                    </a:lnTo>
                    <a:lnTo>
                      <a:pt x="346" y="164"/>
                    </a:lnTo>
                    <a:lnTo>
                      <a:pt x="325" y="316"/>
                    </a:lnTo>
                    <a:lnTo>
                      <a:pt x="325" y="369"/>
                    </a:lnTo>
                    <a:lnTo>
                      <a:pt x="354" y="369"/>
                    </a:lnTo>
                    <a:lnTo>
                      <a:pt x="426" y="358"/>
                    </a:lnTo>
                    <a:lnTo>
                      <a:pt x="449" y="424"/>
                    </a:lnTo>
                    <a:lnTo>
                      <a:pt x="407" y="534"/>
                    </a:lnTo>
                    <a:lnTo>
                      <a:pt x="435" y="778"/>
                    </a:lnTo>
                    <a:lnTo>
                      <a:pt x="397" y="879"/>
                    </a:lnTo>
                    <a:lnTo>
                      <a:pt x="473" y="846"/>
                    </a:lnTo>
                    <a:lnTo>
                      <a:pt x="460" y="766"/>
                    </a:lnTo>
                    <a:lnTo>
                      <a:pt x="485" y="626"/>
                    </a:lnTo>
                    <a:lnTo>
                      <a:pt x="570" y="394"/>
                    </a:lnTo>
                    <a:lnTo>
                      <a:pt x="565" y="204"/>
                    </a:lnTo>
                    <a:lnTo>
                      <a:pt x="380" y="112"/>
                    </a:lnTo>
                    <a:lnTo>
                      <a:pt x="203" y="0"/>
                    </a:lnTo>
                    <a:lnTo>
                      <a:pt x="152" y="10"/>
                    </a:lnTo>
                    <a:lnTo>
                      <a:pt x="76" y="82"/>
                    </a:lnTo>
                    <a:lnTo>
                      <a:pt x="0" y="200"/>
                    </a:lnTo>
                    <a:lnTo>
                      <a:pt x="4" y="272"/>
                    </a:lnTo>
                    <a:lnTo>
                      <a:pt x="42" y="316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7" name="Freeform 47">
                <a:extLst>
                  <a:ext uri="{FF2B5EF4-FFF2-40B4-BE49-F238E27FC236}">
                    <a16:creationId xmlns:a16="http://schemas.microsoft.com/office/drawing/2014/main" xmlns="" id="{05D94D24-672D-4236-9BFC-93EF21BA5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1609"/>
                <a:ext cx="69" cy="51"/>
              </a:xfrm>
              <a:custGeom>
                <a:avLst/>
                <a:gdLst>
                  <a:gd name="T0" fmla="*/ 92 w 137"/>
                  <a:gd name="T1" fmla="*/ 0 h 103"/>
                  <a:gd name="T2" fmla="*/ 88 w 137"/>
                  <a:gd name="T3" fmla="*/ 33 h 103"/>
                  <a:gd name="T4" fmla="*/ 31 w 137"/>
                  <a:gd name="T5" fmla="*/ 38 h 103"/>
                  <a:gd name="T6" fmla="*/ 31 w 137"/>
                  <a:gd name="T7" fmla="*/ 10 h 103"/>
                  <a:gd name="T8" fmla="*/ 0 w 137"/>
                  <a:gd name="T9" fmla="*/ 23 h 103"/>
                  <a:gd name="T10" fmla="*/ 0 w 137"/>
                  <a:gd name="T11" fmla="*/ 50 h 103"/>
                  <a:gd name="T12" fmla="*/ 12 w 137"/>
                  <a:gd name="T13" fmla="*/ 99 h 103"/>
                  <a:gd name="T14" fmla="*/ 76 w 137"/>
                  <a:gd name="T15" fmla="*/ 103 h 103"/>
                  <a:gd name="T16" fmla="*/ 137 w 137"/>
                  <a:gd name="T17" fmla="*/ 21 h 103"/>
                  <a:gd name="T18" fmla="*/ 92 w 137"/>
                  <a:gd name="T19" fmla="*/ 0 h 103"/>
                  <a:gd name="T20" fmla="*/ 92 w 137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"/>
                  <a:gd name="T34" fmla="*/ 0 h 103"/>
                  <a:gd name="T35" fmla="*/ 137 w 137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" h="103">
                    <a:moveTo>
                      <a:pt x="92" y="0"/>
                    </a:moveTo>
                    <a:lnTo>
                      <a:pt x="88" y="33"/>
                    </a:lnTo>
                    <a:lnTo>
                      <a:pt x="31" y="38"/>
                    </a:lnTo>
                    <a:lnTo>
                      <a:pt x="31" y="10"/>
                    </a:lnTo>
                    <a:lnTo>
                      <a:pt x="0" y="23"/>
                    </a:lnTo>
                    <a:lnTo>
                      <a:pt x="0" y="50"/>
                    </a:lnTo>
                    <a:lnTo>
                      <a:pt x="12" y="99"/>
                    </a:lnTo>
                    <a:lnTo>
                      <a:pt x="76" y="103"/>
                    </a:lnTo>
                    <a:lnTo>
                      <a:pt x="137" y="2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8" name="Freeform 48">
                <a:extLst>
                  <a:ext uri="{FF2B5EF4-FFF2-40B4-BE49-F238E27FC236}">
                    <a16:creationId xmlns:a16="http://schemas.microsoft.com/office/drawing/2014/main" xmlns="" id="{E7CF9CF1-40B1-4509-815E-634FCCE2D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1646"/>
                <a:ext cx="24" cy="21"/>
              </a:xfrm>
              <a:custGeom>
                <a:avLst/>
                <a:gdLst>
                  <a:gd name="T0" fmla="*/ 0 w 47"/>
                  <a:gd name="T1" fmla="*/ 0 h 42"/>
                  <a:gd name="T2" fmla="*/ 40 w 47"/>
                  <a:gd name="T3" fmla="*/ 0 h 42"/>
                  <a:gd name="T4" fmla="*/ 47 w 47"/>
                  <a:gd name="T5" fmla="*/ 23 h 42"/>
                  <a:gd name="T6" fmla="*/ 15 w 47"/>
                  <a:gd name="T7" fmla="*/ 42 h 42"/>
                  <a:gd name="T8" fmla="*/ 0 w 47"/>
                  <a:gd name="T9" fmla="*/ 0 h 42"/>
                  <a:gd name="T10" fmla="*/ 0 w 47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42"/>
                  <a:gd name="T20" fmla="*/ 47 w 47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42">
                    <a:moveTo>
                      <a:pt x="0" y="0"/>
                    </a:moveTo>
                    <a:lnTo>
                      <a:pt x="40" y="0"/>
                    </a:lnTo>
                    <a:lnTo>
                      <a:pt x="47" y="23"/>
                    </a:lnTo>
                    <a:lnTo>
                      <a:pt x="1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79" name="Freeform 50">
                <a:extLst>
                  <a:ext uri="{FF2B5EF4-FFF2-40B4-BE49-F238E27FC236}">
                    <a16:creationId xmlns:a16="http://schemas.microsoft.com/office/drawing/2014/main" xmlns="" id="{A11E0E22-23A3-40C1-90E4-3C487722B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2" y="1583"/>
                <a:ext cx="84" cy="30"/>
              </a:xfrm>
              <a:custGeom>
                <a:avLst/>
                <a:gdLst>
                  <a:gd name="T0" fmla="*/ 6 w 167"/>
                  <a:gd name="T1" fmla="*/ 61 h 61"/>
                  <a:gd name="T2" fmla="*/ 49 w 167"/>
                  <a:gd name="T3" fmla="*/ 36 h 61"/>
                  <a:gd name="T4" fmla="*/ 89 w 167"/>
                  <a:gd name="T5" fmla="*/ 8 h 61"/>
                  <a:gd name="T6" fmla="*/ 167 w 167"/>
                  <a:gd name="T7" fmla="*/ 2 h 61"/>
                  <a:gd name="T8" fmla="*/ 89 w 167"/>
                  <a:gd name="T9" fmla="*/ 0 h 61"/>
                  <a:gd name="T10" fmla="*/ 9 w 167"/>
                  <a:gd name="T11" fmla="*/ 25 h 61"/>
                  <a:gd name="T12" fmla="*/ 0 w 167"/>
                  <a:gd name="T13" fmla="*/ 44 h 61"/>
                  <a:gd name="T14" fmla="*/ 6 w 167"/>
                  <a:gd name="T15" fmla="*/ 61 h 61"/>
                  <a:gd name="T16" fmla="*/ 6 w 167"/>
                  <a:gd name="T17" fmla="*/ 6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"/>
                  <a:gd name="T28" fmla="*/ 0 h 61"/>
                  <a:gd name="T29" fmla="*/ 167 w 167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" h="61">
                    <a:moveTo>
                      <a:pt x="6" y="61"/>
                    </a:moveTo>
                    <a:lnTo>
                      <a:pt x="49" y="36"/>
                    </a:lnTo>
                    <a:lnTo>
                      <a:pt x="89" y="8"/>
                    </a:lnTo>
                    <a:lnTo>
                      <a:pt x="167" y="2"/>
                    </a:lnTo>
                    <a:lnTo>
                      <a:pt x="89" y="0"/>
                    </a:lnTo>
                    <a:lnTo>
                      <a:pt x="9" y="25"/>
                    </a:lnTo>
                    <a:lnTo>
                      <a:pt x="0" y="44"/>
                    </a:lnTo>
                    <a:lnTo>
                      <a:pt x="6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0" name="Freeform 51">
                <a:extLst>
                  <a:ext uri="{FF2B5EF4-FFF2-40B4-BE49-F238E27FC236}">
                    <a16:creationId xmlns:a16="http://schemas.microsoft.com/office/drawing/2014/main" xmlns="" id="{C5089C28-58A2-4F34-9138-AD2436DDC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1616"/>
                <a:ext cx="30" cy="16"/>
              </a:xfrm>
              <a:custGeom>
                <a:avLst/>
                <a:gdLst>
                  <a:gd name="T0" fmla="*/ 44 w 61"/>
                  <a:gd name="T1" fmla="*/ 32 h 32"/>
                  <a:gd name="T2" fmla="*/ 61 w 61"/>
                  <a:gd name="T3" fmla="*/ 22 h 32"/>
                  <a:gd name="T4" fmla="*/ 34 w 61"/>
                  <a:gd name="T5" fmla="*/ 0 h 32"/>
                  <a:gd name="T6" fmla="*/ 0 w 61"/>
                  <a:gd name="T7" fmla="*/ 5 h 32"/>
                  <a:gd name="T8" fmla="*/ 8 w 61"/>
                  <a:gd name="T9" fmla="*/ 19 h 32"/>
                  <a:gd name="T10" fmla="*/ 28 w 61"/>
                  <a:gd name="T11" fmla="*/ 24 h 32"/>
                  <a:gd name="T12" fmla="*/ 44 w 61"/>
                  <a:gd name="T13" fmla="*/ 32 h 32"/>
                  <a:gd name="T14" fmla="*/ 44 w 61"/>
                  <a:gd name="T15" fmla="*/ 32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32"/>
                  <a:gd name="T26" fmla="*/ 61 w 61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32">
                    <a:moveTo>
                      <a:pt x="44" y="32"/>
                    </a:moveTo>
                    <a:lnTo>
                      <a:pt x="61" y="22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8" y="19"/>
                    </a:lnTo>
                    <a:lnTo>
                      <a:pt x="28" y="24"/>
                    </a:lnTo>
                    <a:lnTo>
                      <a:pt x="44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1" name="Freeform 52">
                <a:extLst>
                  <a:ext uri="{FF2B5EF4-FFF2-40B4-BE49-F238E27FC236}">
                    <a16:creationId xmlns:a16="http://schemas.microsoft.com/office/drawing/2014/main" xmlns="" id="{C66C4CD1-4B98-44B6-9419-161DD6A61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1640"/>
                <a:ext cx="111" cy="135"/>
              </a:xfrm>
              <a:custGeom>
                <a:avLst/>
                <a:gdLst>
                  <a:gd name="T0" fmla="*/ 12 w 223"/>
                  <a:gd name="T1" fmla="*/ 8 h 268"/>
                  <a:gd name="T2" fmla="*/ 17 w 223"/>
                  <a:gd name="T3" fmla="*/ 38 h 268"/>
                  <a:gd name="T4" fmla="*/ 0 w 223"/>
                  <a:gd name="T5" fmla="*/ 72 h 268"/>
                  <a:gd name="T6" fmla="*/ 25 w 223"/>
                  <a:gd name="T7" fmla="*/ 63 h 268"/>
                  <a:gd name="T8" fmla="*/ 33 w 223"/>
                  <a:gd name="T9" fmla="*/ 78 h 268"/>
                  <a:gd name="T10" fmla="*/ 57 w 223"/>
                  <a:gd name="T11" fmla="*/ 65 h 268"/>
                  <a:gd name="T12" fmla="*/ 55 w 223"/>
                  <a:gd name="T13" fmla="*/ 226 h 268"/>
                  <a:gd name="T14" fmla="*/ 91 w 223"/>
                  <a:gd name="T15" fmla="*/ 243 h 268"/>
                  <a:gd name="T16" fmla="*/ 139 w 223"/>
                  <a:gd name="T17" fmla="*/ 226 h 268"/>
                  <a:gd name="T18" fmla="*/ 148 w 223"/>
                  <a:gd name="T19" fmla="*/ 268 h 268"/>
                  <a:gd name="T20" fmla="*/ 158 w 223"/>
                  <a:gd name="T21" fmla="*/ 217 h 268"/>
                  <a:gd name="T22" fmla="*/ 205 w 223"/>
                  <a:gd name="T23" fmla="*/ 215 h 268"/>
                  <a:gd name="T24" fmla="*/ 223 w 223"/>
                  <a:gd name="T25" fmla="*/ 198 h 268"/>
                  <a:gd name="T26" fmla="*/ 211 w 223"/>
                  <a:gd name="T27" fmla="*/ 165 h 268"/>
                  <a:gd name="T28" fmla="*/ 198 w 223"/>
                  <a:gd name="T29" fmla="*/ 154 h 268"/>
                  <a:gd name="T30" fmla="*/ 198 w 223"/>
                  <a:gd name="T31" fmla="*/ 202 h 268"/>
                  <a:gd name="T32" fmla="*/ 148 w 223"/>
                  <a:gd name="T33" fmla="*/ 198 h 268"/>
                  <a:gd name="T34" fmla="*/ 103 w 223"/>
                  <a:gd name="T35" fmla="*/ 230 h 268"/>
                  <a:gd name="T36" fmla="*/ 65 w 223"/>
                  <a:gd name="T37" fmla="*/ 211 h 268"/>
                  <a:gd name="T38" fmla="*/ 65 w 223"/>
                  <a:gd name="T39" fmla="*/ 34 h 268"/>
                  <a:gd name="T40" fmla="*/ 53 w 223"/>
                  <a:gd name="T41" fmla="*/ 0 h 268"/>
                  <a:gd name="T42" fmla="*/ 53 w 223"/>
                  <a:gd name="T43" fmla="*/ 27 h 268"/>
                  <a:gd name="T44" fmla="*/ 31 w 223"/>
                  <a:gd name="T45" fmla="*/ 38 h 268"/>
                  <a:gd name="T46" fmla="*/ 12 w 223"/>
                  <a:gd name="T47" fmla="*/ 8 h 268"/>
                  <a:gd name="T48" fmla="*/ 12 w 223"/>
                  <a:gd name="T49" fmla="*/ 8 h 2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3"/>
                  <a:gd name="T76" fmla="*/ 0 h 268"/>
                  <a:gd name="T77" fmla="*/ 223 w 223"/>
                  <a:gd name="T78" fmla="*/ 268 h 2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3" h="268">
                    <a:moveTo>
                      <a:pt x="12" y="8"/>
                    </a:moveTo>
                    <a:lnTo>
                      <a:pt x="17" y="38"/>
                    </a:lnTo>
                    <a:lnTo>
                      <a:pt x="0" y="72"/>
                    </a:lnTo>
                    <a:lnTo>
                      <a:pt x="25" y="63"/>
                    </a:lnTo>
                    <a:lnTo>
                      <a:pt x="33" y="78"/>
                    </a:lnTo>
                    <a:lnTo>
                      <a:pt x="57" y="65"/>
                    </a:lnTo>
                    <a:lnTo>
                      <a:pt x="55" y="226"/>
                    </a:lnTo>
                    <a:lnTo>
                      <a:pt x="91" y="243"/>
                    </a:lnTo>
                    <a:lnTo>
                      <a:pt x="139" y="226"/>
                    </a:lnTo>
                    <a:lnTo>
                      <a:pt x="148" y="268"/>
                    </a:lnTo>
                    <a:lnTo>
                      <a:pt x="158" y="217"/>
                    </a:lnTo>
                    <a:lnTo>
                      <a:pt x="205" y="215"/>
                    </a:lnTo>
                    <a:lnTo>
                      <a:pt x="223" y="198"/>
                    </a:lnTo>
                    <a:lnTo>
                      <a:pt x="211" y="165"/>
                    </a:lnTo>
                    <a:lnTo>
                      <a:pt x="198" y="154"/>
                    </a:lnTo>
                    <a:lnTo>
                      <a:pt x="198" y="202"/>
                    </a:lnTo>
                    <a:lnTo>
                      <a:pt x="148" y="198"/>
                    </a:lnTo>
                    <a:lnTo>
                      <a:pt x="103" y="230"/>
                    </a:lnTo>
                    <a:lnTo>
                      <a:pt x="65" y="211"/>
                    </a:lnTo>
                    <a:lnTo>
                      <a:pt x="65" y="34"/>
                    </a:lnTo>
                    <a:lnTo>
                      <a:pt x="53" y="0"/>
                    </a:lnTo>
                    <a:lnTo>
                      <a:pt x="53" y="27"/>
                    </a:lnTo>
                    <a:lnTo>
                      <a:pt x="31" y="3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2" name="Freeform 53">
                <a:extLst>
                  <a:ext uri="{FF2B5EF4-FFF2-40B4-BE49-F238E27FC236}">
                    <a16:creationId xmlns:a16="http://schemas.microsoft.com/office/drawing/2014/main" xmlns="" id="{6EE8E3FA-E891-410A-8C80-0E8E30946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1611"/>
                <a:ext cx="65" cy="49"/>
              </a:xfrm>
              <a:custGeom>
                <a:avLst/>
                <a:gdLst>
                  <a:gd name="T0" fmla="*/ 10 w 131"/>
                  <a:gd name="T1" fmla="*/ 63 h 99"/>
                  <a:gd name="T2" fmla="*/ 69 w 131"/>
                  <a:gd name="T3" fmla="*/ 51 h 99"/>
                  <a:gd name="T4" fmla="*/ 131 w 131"/>
                  <a:gd name="T5" fmla="*/ 0 h 99"/>
                  <a:gd name="T6" fmla="*/ 118 w 131"/>
                  <a:gd name="T7" fmla="*/ 63 h 99"/>
                  <a:gd name="T8" fmla="*/ 99 w 131"/>
                  <a:gd name="T9" fmla="*/ 70 h 99"/>
                  <a:gd name="T10" fmla="*/ 99 w 131"/>
                  <a:gd name="T11" fmla="*/ 89 h 99"/>
                  <a:gd name="T12" fmla="*/ 71 w 131"/>
                  <a:gd name="T13" fmla="*/ 88 h 99"/>
                  <a:gd name="T14" fmla="*/ 53 w 131"/>
                  <a:gd name="T15" fmla="*/ 99 h 99"/>
                  <a:gd name="T16" fmla="*/ 0 w 131"/>
                  <a:gd name="T17" fmla="*/ 80 h 99"/>
                  <a:gd name="T18" fmla="*/ 10 w 131"/>
                  <a:gd name="T19" fmla="*/ 63 h 99"/>
                  <a:gd name="T20" fmla="*/ 10 w 131"/>
                  <a:gd name="T21" fmla="*/ 63 h 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99"/>
                  <a:gd name="T35" fmla="*/ 131 w 131"/>
                  <a:gd name="T36" fmla="*/ 99 h 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99">
                    <a:moveTo>
                      <a:pt x="10" y="63"/>
                    </a:moveTo>
                    <a:lnTo>
                      <a:pt x="69" y="51"/>
                    </a:lnTo>
                    <a:lnTo>
                      <a:pt x="131" y="0"/>
                    </a:lnTo>
                    <a:lnTo>
                      <a:pt x="118" y="63"/>
                    </a:lnTo>
                    <a:lnTo>
                      <a:pt x="99" y="70"/>
                    </a:lnTo>
                    <a:lnTo>
                      <a:pt x="99" y="89"/>
                    </a:lnTo>
                    <a:lnTo>
                      <a:pt x="71" y="88"/>
                    </a:lnTo>
                    <a:lnTo>
                      <a:pt x="53" y="99"/>
                    </a:lnTo>
                    <a:lnTo>
                      <a:pt x="0" y="80"/>
                    </a:lnTo>
                    <a:lnTo>
                      <a:pt x="1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3" name="Freeform 54">
                <a:extLst>
                  <a:ext uri="{FF2B5EF4-FFF2-40B4-BE49-F238E27FC236}">
                    <a16:creationId xmlns:a16="http://schemas.microsoft.com/office/drawing/2014/main" xmlns="" id="{1DF35661-C119-44A8-B850-519096590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608"/>
                <a:ext cx="31" cy="14"/>
              </a:xfrm>
              <a:custGeom>
                <a:avLst/>
                <a:gdLst>
                  <a:gd name="T0" fmla="*/ 0 w 62"/>
                  <a:gd name="T1" fmla="*/ 0 h 29"/>
                  <a:gd name="T2" fmla="*/ 62 w 62"/>
                  <a:gd name="T3" fmla="*/ 0 h 29"/>
                  <a:gd name="T4" fmla="*/ 47 w 62"/>
                  <a:gd name="T5" fmla="*/ 29 h 29"/>
                  <a:gd name="T6" fmla="*/ 0 w 62"/>
                  <a:gd name="T7" fmla="*/ 0 h 29"/>
                  <a:gd name="T8" fmla="*/ 0 w 6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29"/>
                  <a:gd name="T17" fmla="*/ 62 w 62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29">
                    <a:moveTo>
                      <a:pt x="0" y="0"/>
                    </a:moveTo>
                    <a:lnTo>
                      <a:pt x="62" y="0"/>
                    </a:lnTo>
                    <a:lnTo>
                      <a:pt x="47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4" name="Freeform 55">
                <a:extLst>
                  <a:ext uri="{FF2B5EF4-FFF2-40B4-BE49-F238E27FC236}">
                    <a16:creationId xmlns:a16="http://schemas.microsoft.com/office/drawing/2014/main" xmlns="" id="{0E063D26-D81E-4C5A-B580-B6F06C405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1786"/>
                <a:ext cx="70" cy="34"/>
              </a:xfrm>
              <a:custGeom>
                <a:avLst/>
                <a:gdLst>
                  <a:gd name="T0" fmla="*/ 0 w 139"/>
                  <a:gd name="T1" fmla="*/ 4 h 68"/>
                  <a:gd name="T2" fmla="*/ 17 w 139"/>
                  <a:gd name="T3" fmla="*/ 25 h 68"/>
                  <a:gd name="T4" fmla="*/ 36 w 139"/>
                  <a:gd name="T5" fmla="*/ 25 h 68"/>
                  <a:gd name="T6" fmla="*/ 36 w 139"/>
                  <a:gd name="T7" fmla="*/ 44 h 68"/>
                  <a:gd name="T8" fmla="*/ 46 w 139"/>
                  <a:gd name="T9" fmla="*/ 68 h 68"/>
                  <a:gd name="T10" fmla="*/ 78 w 139"/>
                  <a:gd name="T11" fmla="*/ 68 h 68"/>
                  <a:gd name="T12" fmla="*/ 101 w 139"/>
                  <a:gd name="T13" fmla="*/ 44 h 68"/>
                  <a:gd name="T14" fmla="*/ 67 w 139"/>
                  <a:gd name="T15" fmla="*/ 59 h 68"/>
                  <a:gd name="T16" fmla="*/ 48 w 139"/>
                  <a:gd name="T17" fmla="*/ 59 h 68"/>
                  <a:gd name="T18" fmla="*/ 48 w 139"/>
                  <a:gd name="T19" fmla="*/ 44 h 68"/>
                  <a:gd name="T20" fmla="*/ 61 w 139"/>
                  <a:gd name="T21" fmla="*/ 23 h 68"/>
                  <a:gd name="T22" fmla="*/ 111 w 139"/>
                  <a:gd name="T23" fmla="*/ 13 h 68"/>
                  <a:gd name="T24" fmla="*/ 111 w 139"/>
                  <a:gd name="T25" fmla="*/ 32 h 68"/>
                  <a:gd name="T26" fmla="*/ 139 w 139"/>
                  <a:gd name="T27" fmla="*/ 6 h 68"/>
                  <a:gd name="T28" fmla="*/ 95 w 139"/>
                  <a:gd name="T29" fmla="*/ 6 h 68"/>
                  <a:gd name="T30" fmla="*/ 69 w 139"/>
                  <a:gd name="T31" fmla="*/ 6 h 68"/>
                  <a:gd name="T32" fmla="*/ 33 w 139"/>
                  <a:gd name="T33" fmla="*/ 0 h 68"/>
                  <a:gd name="T34" fmla="*/ 21 w 139"/>
                  <a:gd name="T35" fmla="*/ 13 h 68"/>
                  <a:gd name="T36" fmla="*/ 0 w 139"/>
                  <a:gd name="T37" fmla="*/ 4 h 68"/>
                  <a:gd name="T38" fmla="*/ 0 w 139"/>
                  <a:gd name="T39" fmla="*/ 4 h 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9"/>
                  <a:gd name="T61" fmla="*/ 0 h 68"/>
                  <a:gd name="T62" fmla="*/ 139 w 139"/>
                  <a:gd name="T63" fmla="*/ 68 h 6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9" h="68">
                    <a:moveTo>
                      <a:pt x="0" y="4"/>
                    </a:moveTo>
                    <a:lnTo>
                      <a:pt x="17" y="25"/>
                    </a:lnTo>
                    <a:lnTo>
                      <a:pt x="36" y="25"/>
                    </a:lnTo>
                    <a:lnTo>
                      <a:pt x="36" y="44"/>
                    </a:lnTo>
                    <a:lnTo>
                      <a:pt x="46" y="68"/>
                    </a:lnTo>
                    <a:lnTo>
                      <a:pt x="78" y="68"/>
                    </a:lnTo>
                    <a:lnTo>
                      <a:pt x="101" y="44"/>
                    </a:lnTo>
                    <a:lnTo>
                      <a:pt x="67" y="59"/>
                    </a:lnTo>
                    <a:lnTo>
                      <a:pt x="48" y="59"/>
                    </a:lnTo>
                    <a:lnTo>
                      <a:pt x="48" y="44"/>
                    </a:lnTo>
                    <a:lnTo>
                      <a:pt x="61" y="23"/>
                    </a:lnTo>
                    <a:lnTo>
                      <a:pt x="111" y="13"/>
                    </a:lnTo>
                    <a:lnTo>
                      <a:pt x="111" y="32"/>
                    </a:lnTo>
                    <a:lnTo>
                      <a:pt x="139" y="6"/>
                    </a:lnTo>
                    <a:lnTo>
                      <a:pt x="95" y="6"/>
                    </a:lnTo>
                    <a:lnTo>
                      <a:pt x="69" y="6"/>
                    </a:lnTo>
                    <a:lnTo>
                      <a:pt x="33" y="0"/>
                    </a:lnTo>
                    <a:lnTo>
                      <a:pt x="21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5" name="Freeform 56">
                <a:extLst>
                  <a:ext uri="{FF2B5EF4-FFF2-40B4-BE49-F238E27FC236}">
                    <a16:creationId xmlns:a16="http://schemas.microsoft.com/office/drawing/2014/main" xmlns="" id="{95CCE931-7FBF-4CCF-ADA5-FDBAC15A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1823"/>
                <a:ext cx="107" cy="50"/>
              </a:xfrm>
              <a:custGeom>
                <a:avLst/>
                <a:gdLst>
                  <a:gd name="T0" fmla="*/ 0 w 213"/>
                  <a:gd name="T1" fmla="*/ 0 h 101"/>
                  <a:gd name="T2" fmla="*/ 18 w 213"/>
                  <a:gd name="T3" fmla="*/ 21 h 101"/>
                  <a:gd name="T4" fmla="*/ 21 w 213"/>
                  <a:gd name="T5" fmla="*/ 65 h 101"/>
                  <a:gd name="T6" fmla="*/ 54 w 213"/>
                  <a:gd name="T7" fmla="*/ 97 h 101"/>
                  <a:gd name="T8" fmla="*/ 88 w 213"/>
                  <a:gd name="T9" fmla="*/ 101 h 101"/>
                  <a:gd name="T10" fmla="*/ 137 w 213"/>
                  <a:gd name="T11" fmla="*/ 89 h 101"/>
                  <a:gd name="T12" fmla="*/ 213 w 213"/>
                  <a:gd name="T13" fmla="*/ 61 h 101"/>
                  <a:gd name="T14" fmla="*/ 200 w 213"/>
                  <a:gd name="T15" fmla="*/ 40 h 101"/>
                  <a:gd name="T16" fmla="*/ 111 w 213"/>
                  <a:gd name="T17" fmla="*/ 87 h 101"/>
                  <a:gd name="T18" fmla="*/ 65 w 213"/>
                  <a:gd name="T19" fmla="*/ 91 h 101"/>
                  <a:gd name="T20" fmla="*/ 31 w 213"/>
                  <a:gd name="T21" fmla="*/ 63 h 101"/>
                  <a:gd name="T22" fmla="*/ 33 w 213"/>
                  <a:gd name="T23" fmla="*/ 8 h 101"/>
                  <a:gd name="T24" fmla="*/ 14 w 213"/>
                  <a:gd name="T25" fmla="*/ 0 h 101"/>
                  <a:gd name="T26" fmla="*/ 0 w 213"/>
                  <a:gd name="T27" fmla="*/ 0 h 101"/>
                  <a:gd name="T28" fmla="*/ 0 w 213"/>
                  <a:gd name="T29" fmla="*/ 0 h 1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3"/>
                  <a:gd name="T46" fmla="*/ 0 h 101"/>
                  <a:gd name="T47" fmla="*/ 213 w 213"/>
                  <a:gd name="T48" fmla="*/ 101 h 10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3" h="101">
                    <a:moveTo>
                      <a:pt x="0" y="0"/>
                    </a:moveTo>
                    <a:lnTo>
                      <a:pt x="18" y="21"/>
                    </a:lnTo>
                    <a:lnTo>
                      <a:pt x="21" y="65"/>
                    </a:lnTo>
                    <a:lnTo>
                      <a:pt x="54" y="97"/>
                    </a:lnTo>
                    <a:lnTo>
                      <a:pt x="88" y="101"/>
                    </a:lnTo>
                    <a:lnTo>
                      <a:pt x="137" y="89"/>
                    </a:lnTo>
                    <a:lnTo>
                      <a:pt x="213" y="61"/>
                    </a:lnTo>
                    <a:lnTo>
                      <a:pt x="200" y="40"/>
                    </a:lnTo>
                    <a:lnTo>
                      <a:pt x="111" y="87"/>
                    </a:lnTo>
                    <a:lnTo>
                      <a:pt x="65" y="91"/>
                    </a:lnTo>
                    <a:lnTo>
                      <a:pt x="31" y="63"/>
                    </a:lnTo>
                    <a:lnTo>
                      <a:pt x="33" y="8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6" name="Freeform 57">
                <a:extLst>
                  <a:ext uri="{FF2B5EF4-FFF2-40B4-BE49-F238E27FC236}">
                    <a16:creationId xmlns:a16="http://schemas.microsoft.com/office/drawing/2014/main" xmlns="" id="{AFB60A45-EE73-4A1E-B174-CC9D4C547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1613"/>
                <a:ext cx="19" cy="22"/>
              </a:xfrm>
              <a:custGeom>
                <a:avLst/>
                <a:gdLst>
                  <a:gd name="T0" fmla="*/ 0 w 38"/>
                  <a:gd name="T1" fmla="*/ 15 h 44"/>
                  <a:gd name="T2" fmla="*/ 0 w 38"/>
                  <a:gd name="T3" fmla="*/ 44 h 44"/>
                  <a:gd name="T4" fmla="*/ 38 w 38"/>
                  <a:gd name="T5" fmla="*/ 0 h 44"/>
                  <a:gd name="T6" fmla="*/ 0 w 38"/>
                  <a:gd name="T7" fmla="*/ 15 h 44"/>
                  <a:gd name="T8" fmla="*/ 0 w 38"/>
                  <a:gd name="T9" fmla="*/ 1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44"/>
                  <a:gd name="T17" fmla="*/ 38 w 3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44">
                    <a:moveTo>
                      <a:pt x="0" y="15"/>
                    </a:moveTo>
                    <a:lnTo>
                      <a:pt x="0" y="44"/>
                    </a:lnTo>
                    <a:lnTo>
                      <a:pt x="3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7" name="Freeform 58">
                <a:extLst>
                  <a:ext uri="{FF2B5EF4-FFF2-40B4-BE49-F238E27FC236}">
                    <a16:creationId xmlns:a16="http://schemas.microsoft.com/office/drawing/2014/main" xmlns="" id="{70C0865F-BF24-4EFB-8697-8FCF15924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1265"/>
                <a:ext cx="497" cy="322"/>
              </a:xfrm>
              <a:custGeom>
                <a:avLst/>
                <a:gdLst>
                  <a:gd name="T0" fmla="*/ 205 w 994"/>
                  <a:gd name="T1" fmla="*/ 405 h 645"/>
                  <a:gd name="T2" fmla="*/ 133 w 994"/>
                  <a:gd name="T3" fmla="*/ 413 h 645"/>
                  <a:gd name="T4" fmla="*/ 68 w 994"/>
                  <a:gd name="T5" fmla="*/ 529 h 645"/>
                  <a:gd name="T6" fmla="*/ 68 w 994"/>
                  <a:gd name="T7" fmla="*/ 582 h 645"/>
                  <a:gd name="T8" fmla="*/ 100 w 994"/>
                  <a:gd name="T9" fmla="*/ 645 h 645"/>
                  <a:gd name="T10" fmla="*/ 38 w 994"/>
                  <a:gd name="T11" fmla="*/ 605 h 645"/>
                  <a:gd name="T12" fmla="*/ 40 w 994"/>
                  <a:gd name="T13" fmla="*/ 511 h 645"/>
                  <a:gd name="T14" fmla="*/ 110 w 994"/>
                  <a:gd name="T15" fmla="*/ 428 h 645"/>
                  <a:gd name="T16" fmla="*/ 28 w 994"/>
                  <a:gd name="T17" fmla="*/ 470 h 645"/>
                  <a:gd name="T18" fmla="*/ 0 w 994"/>
                  <a:gd name="T19" fmla="*/ 536 h 645"/>
                  <a:gd name="T20" fmla="*/ 3 w 994"/>
                  <a:gd name="T21" fmla="*/ 449 h 645"/>
                  <a:gd name="T22" fmla="*/ 68 w 994"/>
                  <a:gd name="T23" fmla="*/ 367 h 645"/>
                  <a:gd name="T24" fmla="*/ 188 w 994"/>
                  <a:gd name="T25" fmla="*/ 323 h 645"/>
                  <a:gd name="T26" fmla="*/ 91 w 994"/>
                  <a:gd name="T27" fmla="*/ 312 h 645"/>
                  <a:gd name="T28" fmla="*/ 218 w 994"/>
                  <a:gd name="T29" fmla="*/ 245 h 645"/>
                  <a:gd name="T30" fmla="*/ 142 w 994"/>
                  <a:gd name="T31" fmla="*/ 222 h 645"/>
                  <a:gd name="T32" fmla="*/ 268 w 994"/>
                  <a:gd name="T33" fmla="*/ 183 h 645"/>
                  <a:gd name="T34" fmla="*/ 311 w 994"/>
                  <a:gd name="T35" fmla="*/ 190 h 645"/>
                  <a:gd name="T36" fmla="*/ 323 w 994"/>
                  <a:gd name="T37" fmla="*/ 95 h 645"/>
                  <a:gd name="T38" fmla="*/ 271 w 994"/>
                  <a:gd name="T39" fmla="*/ 57 h 645"/>
                  <a:gd name="T40" fmla="*/ 275 w 994"/>
                  <a:gd name="T41" fmla="*/ 118 h 645"/>
                  <a:gd name="T42" fmla="*/ 157 w 994"/>
                  <a:gd name="T43" fmla="*/ 105 h 645"/>
                  <a:gd name="T44" fmla="*/ 283 w 994"/>
                  <a:gd name="T45" fmla="*/ 25 h 645"/>
                  <a:gd name="T46" fmla="*/ 462 w 994"/>
                  <a:gd name="T47" fmla="*/ 0 h 645"/>
                  <a:gd name="T48" fmla="*/ 693 w 994"/>
                  <a:gd name="T49" fmla="*/ 74 h 645"/>
                  <a:gd name="T50" fmla="*/ 849 w 994"/>
                  <a:gd name="T51" fmla="*/ 257 h 645"/>
                  <a:gd name="T52" fmla="*/ 994 w 994"/>
                  <a:gd name="T53" fmla="*/ 445 h 645"/>
                  <a:gd name="T54" fmla="*/ 730 w 994"/>
                  <a:gd name="T55" fmla="*/ 169 h 645"/>
                  <a:gd name="T56" fmla="*/ 549 w 994"/>
                  <a:gd name="T57" fmla="*/ 126 h 645"/>
                  <a:gd name="T58" fmla="*/ 663 w 994"/>
                  <a:gd name="T59" fmla="*/ 230 h 645"/>
                  <a:gd name="T60" fmla="*/ 796 w 994"/>
                  <a:gd name="T61" fmla="*/ 525 h 645"/>
                  <a:gd name="T62" fmla="*/ 629 w 994"/>
                  <a:gd name="T63" fmla="*/ 234 h 645"/>
                  <a:gd name="T64" fmla="*/ 496 w 994"/>
                  <a:gd name="T65" fmla="*/ 158 h 645"/>
                  <a:gd name="T66" fmla="*/ 528 w 994"/>
                  <a:gd name="T67" fmla="*/ 243 h 645"/>
                  <a:gd name="T68" fmla="*/ 344 w 994"/>
                  <a:gd name="T69" fmla="*/ 221 h 645"/>
                  <a:gd name="T70" fmla="*/ 289 w 994"/>
                  <a:gd name="T71" fmla="*/ 255 h 645"/>
                  <a:gd name="T72" fmla="*/ 258 w 994"/>
                  <a:gd name="T73" fmla="*/ 376 h 645"/>
                  <a:gd name="T74" fmla="*/ 216 w 994"/>
                  <a:gd name="T75" fmla="*/ 337 h 645"/>
                  <a:gd name="T76" fmla="*/ 226 w 994"/>
                  <a:gd name="T77" fmla="*/ 386 h 645"/>
                  <a:gd name="T78" fmla="*/ 186 w 994"/>
                  <a:gd name="T79" fmla="*/ 376 h 645"/>
                  <a:gd name="T80" fmla="*/ 205 w 994"/>
                  <a:gd name="T81" fmla="*/ 405 h 645"/>
                  <a:gd name="T82" fmla="*/ 205 w 994"/>
                  <a:gd name="T83" fmla="*/ 405 h 6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94"/>
                  <a:gd name="T127" fmla="*/ 0 h 645"/>
                  <a:gd name="T128" fmla="*/ 994 w 994"/>
                  <a:gd name="T129" fmla="*/ 645 h 6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94" h="645">
                    <a:moveTo>
                      <a:pt x="205" y="405"/>
                    </a:moveTo>
                    <a:lnTo>
                      <a:pt x="133" y="413"/>
                    </a:lnTo>
                    <a:lnTo>
                      <a:pt x="68" y="529"/>
                    </a:lnTo>
                    <a:lnTo>
                      <a:pt x="68" y="582"/>
                    </a:lnTo>
                    <a:lnTo>
                      <a:pt x="100" y="645"/>
                    </a:lnTo>
                    <a:lnTo>
                      <a:pt x="38" y="605"/>
                    </a:lnTo>
                    <a:lnTo>
                      <a:pt x="40" y="511"/>
                    </a:lnTo>
                    <a:lnTo>
                      <a:pt x="110" y="428"/>
                    </a:lnTo>
                    <a:lnTo>
                      <a:pt x="28" y="470"/>
                    </a:lnTo>
                    <a:lnTo>
                      <a:pt x="0" y="536"/>
                    </a:lnTo>
                    <a:lnTo>
                      <a:pt x="3" y="449"/>
                    </a:lnTo>
                    <a:lnTo>
                      <a:pt x="68" y="367"/>
                    </a:lnTo>
                    <a:lnTo>
                      <a:pt x="188" y="323"/>
                    </a:lnTo>
                    <a:lnTo>
                      <a:pt x="91" y="312"/>
                    </a:lnTo>
                    <a:lnTo>
                      <a:pt x="218" y="245"/>
                    </a:lnTo>
                    <a:lnTo>
                      <a:pt x="142" y="222"/>
                    </a:lnTo>
                    <a:lnTo>
                      <a:pt x="268" y="183"/>
                    </a:lnTo>
                    <a:lnTo>
                      <a:pt x="311" y="190"/>
                    </a:lnTo>
                    <a:lnTo>
                      <a:pt x="323" y="95"/>
                    </a:lnTo>
                    <a:lnTo>
                      <a:pt x="271" y="57"/>
                    </a:lnTo>
                    <a:lnTo>
                      <a:pt x="275" y="118"/>
                    </a:lnTo>
                    <a:lnTo>
                      <a:pt x="157" y="105"/>
                    </a:lnTo>
                    <a:lnTo>
                      <a:pt x="283" y="25"/>
                    </a:lnTo>
                    <a:lnTo>
                      <a:pt x="462" y="0"/>
                    </a:lnTo>
                    <a:lnTo>
                      <a:pt x="693" y="74"/>
                    </a:lnTo>
                    <a:lnTo>
                      <a:pt x="849" y="257"/>
                    </a:lnTo>
                    <a:lnTo>
                      <a:pt x="994" y="445"/>
                    </a:lnTo>
                    <a:lnTo>
                      <a:pt x="730" y="169"/>
                    </a:lnTo>
                    <a:lnTo>
                      <a:pt x="549" y="126"/>
                    </a:lnTo>
                    <a:lnTo>
                      <a:pt x="663" y="230"/>
                    </a:lnTo>
                    <a:lnTo>
                      <a:pt x="796" y="525"/>
                    </a:lnTo>
                    <a:lnTo>
                      <a:pt x="629" y="234"/>
                    </a:lnTo>
                    <a:lnTo>
                      <a:pt x="496" y="158"/>
                    </a:lnTo>
                    <a:lnTo>
                      <a:pt x="528" y="243"/>
                    </a:lnTo>
                    <a:lnTo>
                      <a:pt x="344" y="221"/>
                    </a:lnTo>
                    <a:lnTo>
                      <a:pt x="289" y="255"/>
                    </a:lnTo>
                    <a:lnTo>
                      <a:pt x="258" y="376"/>
                    </a:lnTo>
                    <a:lnTo>
                      <a:pt x="216" y="337"/>
                    </a:lnTo>
                    <a:lnTo>
                      <a:pt x="226" y="386"/>
                    </a:lnTo>
                    <a:lnTo>
                      <a:pt x="186" y="376"/>
                    </a:lnTo>
                    <a:lnTo>
                      <a:pt x="205" y="4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8" name="Freeform 59">
                <a:extLst>
                  <a:ext uri="{FF2B5EF4-FFF2-40B4-BE49-F238E27FC236}">
                    <a16:creationId xmlns:a16="http://schemas.microsoft.com/office/drawing/2014/main" xmlns="" id="{F26832CC-2F77-4C79-A951-93F88D8A5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1423"/>
                <a:ext cx="259" cy="537"/>
              </a:xfrm>
              <a:custGeom>
                <a:avLst/>
                <a:gdLst>
                  <a:gd name="T0" fmla="*/ 0 w 519"/>
                  <a:gd name="T1" fmla="*/ 7 h 1074"/>
                  <a:gd name="T2" fmla="*/ 49 w 519"/>
                  <a:gd name="T3" fmla="*/ 74 h 1074"/>
                  <a:gd name="T4" fmla="*/ 266 w 519"/>
                  <a:gd name="T5" fmla="*/ 197 h 1074"/>
                  <a:gd name="T6" fmla="*/ 336 w 519"/>
                  <a:gd name="T7" fmla="*/ 224 h 1074"/>
                  <a:gd name="T8" fmla="*/ 340 w 519"/>
                  <a:gd name="T9" fmla="*/ 374 h 1074"/>
                  <a:gd name="T10" fmla="*/ 258 w 519"/>
                  <a:gd name="T11" fmla="*/ 543 h 1074"/>
                  <a:gd name="T12" fmla="*/ 302 w 519"/>
                  <a:gd name="T13" fmla="*/ 530 h 1074"/>
                  <a:gd name="T14" fmla="*/ 239 w 519"/>
                  <a:gd name="T15" fmla="*/ 722 h 1074"/>
                  <a:gd name="T16" fmla="*/ 255 w 519"/>
                  <a:gd name="T17" fmla="*/ 863 h 1074"/>
                  <a:gd name="T18" fmla="*/ 314 w 519"/>
                  <a:gd name="T19" fmla="*/ 935 h 1074"/>
                  <a:gd name="T20" fmla="*/ 312 w 519"/>
                  <a:gd name="T21" fmla="*/ 1074 h 1074"/>
                  <a:gd name="T22" fmla="*/ 452 w 519"/>
                  <a:gd name="T23" fmla="*/ 1034 h 1074"/>
                  <a:gd name="T24" fmla="*/ 515 w 519"/>
                  <a:gd name="T25" fmla="*/ 950 h 1074"/>
                  <a:gd name="T26" fmla="*/ 519 w 519"/>
                  <a:gd name="T27" fmla="*/ 848 h 1074"/>
                  <a:gd name="T28" fmla="*/ 460 w 519"/>
                  <a:gd name="T29" fmla="*/ 969 h 1074"/>
                  <a:gd name="T30" fmla="*/ 405 w 519"/>
                  <a:gd name="T31" fmla="*/ 1003 h 1074"/>
                  <a:gd name="T32" fmla="*/ 393 w 519"/>
                  <a:gd name="T33" fmla="*/ 876 h 1074"/>
                  <a:gd name="T34" fmla="*/ 468 w 519"/>
                  <a:gd name="T35" fmla="*/ 619 h 1074"/>
                  <a:gd name="T36" fmla="*/ 371 w 519"/>
                  <a:gd name="T37" fmla="*/ 804 h 1074"/>
                  <a:gd name="T38" fmla="*/ 348 w 519"/>
                  <a:gd name="T39" fmla="*/ 992 h 1074"/>
                  <a:gd name="T40" fmla="*/ 260 w 519"/>
                  <a:gd name="T41" fmla="*/ 785 h 1074"/>
                  <a:gd name="T42" fmla="*/ 289 w 519"/>
                  <a:gd name="T43" fmla="*/ 629 h 1074"/>
                  <a:gd name="T44" fmla="*/ 382 w 519"/>
                  <a:gd name="T45" fmla="*/ 405 h 1074"/>
                  <a:gd name="T46" fmla="*/ 399 w 519"/>
                  <a:gd name="T47" fmla="*/ 262 h 1074"/>
                  <a:gd name="T48" fmla="*/ 346 w 519"/>
                  <a:gd name="T49" fmla="*/ 125 h 1074"/>
                  <a:gd name="T50" fmla="*/ 213 w 519"/>
                  <a:gd name="T51" fmla="*/ 0 h 1074"/>
                  <a:gd name="T52" fmla="*/ 306 w 519"/>
                  <a:gd name="T53" fmla="*/ 137 h 1074"/>
                  <a:gd name="T54" fmla="*/ 177 w 519"/>
                  <a:gd name="T55" fmla="*/ 112 h 1074"/>
                  <a:gd name="T56" fmla="*/ 0 w 519"/>
                  <a:gd name="T57" fmla="*/ 7 h 1074"/>
                  <a:gd name="T58" fmla="*/ 0 w 519"/>
                  <a:gd name="T59" fmla="*/ 7 h 107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19"/>
                  <a:gd name="T91" fmla="*/ 0 h 1074"/>
                  <a:gd name="T92" fmla="*/ 519 w 519"/>
                  <a:gd name="T93" fmla="*/ 1074 h 107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19" h="1074">
                    <a:moveTo>
                      <a:pt x="0" y="7"/>
                    </a:moveTo>
                    <a:lnTo>
                      <a:pt x="49" y="74"/>
                    </a:lnTo>
                    <a:lnTo>
                      <a:pt x="266" y="197"/>
                    </a:lnTo>
                    <a:lnTo>
                      <a:pt x="336" y="224"/>
                    </a:lnTo>
                    <a:lnTo>
                      <a:pt x="340" y="374"/>
                    </a:lnTo>
                    <a:lnTo>
                      <a:pt x="258" y="543"/>
                    </a:lnTo>
                    <a:lnTo>
                      <a:pt x="302" y="530"/>
                    </a:lnTo>
                    <a:lnTo>
                      <a:pt x="239" y="722"/>
                    </a:lnTo>
                    <a:lnTo>
                      <a:pt x="255" y="863"/>
                    </a:lnTo>
                    <a:lnTo>
                      <a:pt x="314" y="935"/>
                    </a:lnTo>
                    <a:lnTo>
                      <a:pt x="312" y="1074"/>
                    </a:lnTo>
                    <a:lnTo>
                      <a:pt x="452" y="1034"/>
                    </a:lnTo>
                    <a:lnTo>
                      <a:pt x="515" y="950"/>
                    </a:lnTo>
                    <a:lnTo>
                      <a:pt x="519" y="848"/>
                    </a:lnTo>
                    <a:lnTo>
                      <a:pt x="460" y="969"/>
                    </a:lnTo>
                    <a:lnTo>
                      <a:pt x="405" y="1003"/>
                    </a:lnTo>
                    <a:lnTo>
                      <a:pt x="393" y="876"/>
                    </a:lnTo>
                    <a:lnTo>
                      <a:pt x="468" y="619"/>
                    </a:lnTo>
                    <a:lnTo>
                      <a:pt x="371" y="804"/>
                    </a:lnTo>
                    <a:lnTo>
                      <a:pt x="348" y="992"/>
                    </a:lnTo>
                    <a:lnTo>
                      <a:pt x="260" y="785"/>
                    </a:lnTo>
                    <a:lnTo>
                      <a:pt x="289" y="629"/>
                    </a:lnTo>
                    <a:lnTo>
                      <a:pt x="382" y="405"/>
                    </a:lnTo>
                    <a:lnTo>
                      <a:pt x="399" y="262"/>
                    </a:lnTo>
                    <a:lnTo>
                      <a:pt x="346" y="125"/>
                    </a:lnTo>
                    <a:lnTo>
                      <a:pt x="213" y="0"/>
                    </a:lnTo>
                    <a:lnTo>
                      <a:pt x="306" y="137"/>
                    </a:lnTo>
                    <a:lnTo>
                      <a:pt x="177" y="1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89" name="Freeform 60">
                <a:extLst>
                  <a:ext uri="{FF2B5EF4-FFF2-40B4-BE49-F238E27FC236}">
                    <a16:creationId xmlns:a16="http://schemas.microsoft.com/office/drawing/2014/main" xmlns="" id="{E6FF15F3-4BC8-4421-8ED8-AF8CBCC20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1501"/>
                <a:ext cx="33" cy="59"/>
              </a:xfrm>
              <a:custGeom>
                <a:avLst/>
                <a:gdLst>
                  <a:gd name="T0" fmla="*/ 0 w 65"/>
                  <a:gd name="T1" fmla="*/ 0 h 117"/>
                  <a:gd name="T2" fmla="*/ 13 w 65"/>
                  <a:gd name="T3" fmla="*/ 117 h 117"/>
                  <a:gd name="T4" fmla="*/ 65 w 65"/>
                  <a:gd name="T5" fmla="*/ 17 h 117"/>
                  <a:gd name="T6" fmla="*/ 0 w 65"/>
                  <a:gd name="T7" fmla="*/ 0 h 117"/>
                  <a:gd name="T8" fmla="*/ 0 w 65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7"/>
                  <a:gd name="T17" fmla="*/ 65 w 6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7">
                    <a:moveTo>
                      <a:pt x="0" y="0"/>
                    </a:moveTo>
                    <a:lnTo>
                      <a:pt x="13" y="117"/>
                    </a:lnTo>
                    <a:lnTo>
                      <a:pt x="65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0" name="Freeform 61">
                <a:extLst>
                  <a:ext uri="{FF2B5EF4-FFF2-40B4-BE49-F238E27FC236}">
                    <a16:creationId xmlns:a16="http://schemas.microsoft.com/office/drawing/2014/main" xmlns="" id="{422CFD58-ED05-44B8-8C1A-E203AB061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1342"/>
                <a:ext cx="140" cy="271"/>
              </a:xfrm>
              <a:custGeom>
                <a:avLst/>
                <a:gdLst>
                  <a:gd name="T0" fmla="*/ 279 w 279"/>
                  <a:gd name="T1" fmla="*/ 0 h 542"/>
                  <a:gd name="T2" fmla="*/ 55 w 279"/>
                  <a:gd name="T3" fmla="*/ 222 h 542"/>
                  <a:gd name="T4" fmla="*/ 0 w 279"/>
                  <a:gd name="T5" fmla="*/ 407 h 542"/>
                  <a:gd name="T6" fmla="*/ 55 w 279"/>
                  <a:gd name="T7" fmla="*/ 510 h 542"/>
                  <a:gd name="T8" fmla="*/ 159 w 279"/>
                  <a:gd name="T9" fmla="*/ 542 h 542"/>
                  <a:gd name="T10" fmla="*/ 224 w 279"/>
                  <a:gd name="T11" fmla="*/ 540 h 542"/>
                  <a:gd name="T12" fmla="*/ 211 w 279"/>
                  <a:gd name="T13" fmla="*/ 510 h 542"/>
                  <a:gd name="T14" fmla="*/ 260 w 279"/>
                  <a:gd name="T15" fmla="*/ 534 h 542"/>
                  <a:gd name="T16" fmla="*/ 247 w 279"/>
                  <a:gd name="T17" fmla="*/ 492 h 542"/>
                  <a:gd name="T18" fmla="*/ 157 w 279"/>
                  <a:gd name="T19" fmla="*/ 451 h 542"/>
                  <a:gd name="T20" fmla="*/ 123 w 279"/>
                  <a:gd name="T21" fmla="*/ 361 h 542"/>
                  <a:gd name="T22" fmla="*/ 140 w 279"/>
                  <a:gd name="T23" fmla="*/ 477 h 542"/>
                  <a:gd name="T24" fmla="*/ 59 w 279"/>
                  <a:gd name="T25" fmla="*/ 413 h 542"/>
                  <a:gd name="T26" fmla="*/ 57 w 279"/>
                  <a:gd name="T27" fmla="*/ 470 h 542"/>
                  <a:gd name="T28" fmla="*/ 28 w 279"/>
                  <a:gd name="T29" fmla="*/ 390 h 542"/>
                  <a:gd name="T30" fmla="*/ 93 w 279"/>
                  <a:gd name="T31" fmla="*/ 215 h 542"/>
                  <a:gd name="T32" fmla="*/ 279 w 279"/>
                  <a:gd name="T33" fmla="*/ 0 h 542"/>
                  <a:gd name="T34" fmla="*/ 279 w 279"/>
                  <a:gd name="T35" fmla="*/ 0 h 5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9"/>
                  <a:gd name="T55" fmla="*/ 0 h 542"/>
                  <a:gd name="T56" fmla="*/ 279 w 279"/>
                  <a:gd name="T57" fmla="*/ 542 h 5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9" h="542">
                    <a:moveTo>
                      <a:pt x="279" y="0"/>
                    </a:moveTo>
                    <a:lnTo>
                      <a:pt x="55" y="222"/>
                    </a:lnTo>
                    <a:lnTo>
                      <a:pt x="0" y="407"/>
                    </a:lnTo>
                    <a:lnTo>
                      <a:pt x="55" y="510"/>
                    </a:lnTo>
                    <a:lnTo>
                      <a:pt x="159" y="542"/>
                    </a:lnTo>
                    <a:lnTo>
                      <a:pt x="224" y="540"/>
                    </a:lnTo>
                    <a:lnTo>
                      <a:pt x="211" y="510"/>
                    </a:lnTo>
                    <a:lnTo>
                      <a:pt x="260" y="534"/>
                    </a:lnTo>
                    <a:lnTo>
                      <a:pt x="247" y="492"/>
                    </a:lnTo>
                    <a:lnTo>
                      <a:pt x="157" y="451"/>
                    </a:lnTo>
                    <a:lnTo>
                      <a:pt x="123" y="361"/>
                    </a:lnTo>
                    <a:lnTo>
                      <a:pt x="140" y="477"/>
                    </a:lnTo>
                    <a:lnTo>
                      <a:pt x="59" y="413"/>
                    </a:lnTo>
                    <a:lnTo>
                      <a:pt x="57" y="470"/>
                    </a:lnTo>
                    <a:lnTo>
                      <a:pt x="28" y="390"/>
                    </a:lnTo>
                    <a:lnTo>
                      <a:pt x="93" y="215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1" name="Freeform 62">
                <a:extLst>
                  <a:ext uri="{FF2B5EF4-FFF2-40B4-BE49-F238E27FC236}">
                    <a16:creationId xmlns:a16="http://schemas.microsoft.com/office/drawing/2014/main" xmlns="" id="{D7A250F6-8032-432D-A41D-F9B8FD8DB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1521"/>
                <a:ext cx="384" cy="435"/>
              </a:xfrm>
              <a:custGeom>
                <a:avLst/>
                <a:gdLst>
                  <a:gd name="T0" fmla="*/ 257 w 768"/>
                  <a:gd name="T1" fmla="*/ 0 h 871"/>
                  <a:gd name="T2" fmla="*/ 358 w 768"/>
                  <a:gd name="T3" fmla="*/ 162 h 871"/>
                  <a:gd name="T4" fmla="*/ 455 w 768"/>
                  <a:gd name="T5" fmla="*/ 403 h 871"/>
                  <a:gd name="T6" fmla="*/ 582 w 768"/>
                  <a:gd name="T7" fmla="*/ 500 h 871"/>
                  <a:gd name="T8" fmla="*/ 768 w 768"/>
                  <a:gd name="T9" fmla="*/ 616 h 871"/>
                  <a:gd name="T10" fmla="*/ 607 w 768"/>
                  <a:gd name="T11" fmla="*/ 588 h 871"/>
                  <a:gd name="T12" fmla="*/ 513 w 768"/>
                  <a:gd name="T13" fmla="*/ 548 h 871"/>
                  <a:gd name="T14" fmla="*/ 392 w 768"/>
                  <a:gd name="T15" fmla="*/ 499 h 871"/>
                  <a:gd name="T16" fmla="*/ 519 w 768"/>
                  <a:gd name="T17" fmla="*/ 615 h 871"/>
                  <a:gd name="T18" fmla="*/ 396 w 768"/>
                  <a:gd name="T19" fmla="*/ 611 h 871"/>
                  <a:gd name="T20" fmla="*/ 339 w 768"/>
                  <a:gd name="T21" fmla="*/ 732 h 871"/>
                  <a:gd name="T22" fmla="*/ 278 w 768"/>
                  <a:gd name="T23" fmla="*/ 664 h 871"/>
                  <a:gd name="T24" fmla="*/ 215 w 768"/>
                  <a:gd name="T25" fmla="*/ 810 h 871"/>
                  <a:gd name="T26" fmla="*/ 118 w 768"/>
                  <a:gd name="T27" fmla="*/ 858 h 871"/>
                  <a:gd name="T28" fmla="*/ 84 w 768"/>
                  <a:gd name="T29" fmla="*/ 788 h 871"/>
                  <a:gd name="T30" fmla="*/ 82 w 768"/>
                  <a:gd name="T31" fmla="*/ 871 h 871"/>
                  <a:gd name="T32" fmla="*/ 0 w 768"/>
                  <a:gd name="T33" fmla="*/ 795 h 871"/>
                  <a:gd name="T34" fmla="*/ 53 w 768"/>
                  <a:gd name="T35" fmla="*/ 810 h 871"/>
                  <a:gd name="T36" fmla="*/ 91 w 768"/>
                  <a:gd name="T37" fmla="*/ 746 h 871"/>
                  <a:gd name="T38" fmla="*/ 129 w 768"/>
                  <a:gd name="T39" fmla="*/ 812 h 871"/>
                  <a:gd name="T40" fmla="*/ 215 w 768"/>
                  <a:gd name="T41" fmla="*/ 725 h 871"/>
                  <a:gd name="T42" fmla="*/ 242 w 768"/>
                  <a:gd name="T43" fmla="*/ 552 h 871"/>
                  <a:gd name="T44" fmla="*/ 276 w 768"/>
                  <a:gd name="T45" fmla="*/ 624 h 871"/>
                  <a:gd name="T46" fmla="*/ 337 w 768"/>
                  <a:gd name="T47" fmla="*/ 567 h 871"/>
                  <a:gd name="T48" fmla="*/ 409 w 768"/>
                  <a:gd name="T49" fmla="*/ 584 h 871"/>
                  <a:gd name="T50" fmla="*/ 337 w 768"/>
                  <a:gd name="T51" fmla="*/ 445 h 871"/>
                  <a:gd name="T52" fmla="*/ 264 w 768"/>
                  <a:gd name="T53" fmla="*/ 187 h 871"/>
                  <a:gd name="T54" fmla="*/ 415 w 768"/>
                  <a:gd name="T55" fmla="*/ 436 h 871"/>
                  <a:gd name="T56" fmla="*/ 348 w 768"/>
                  <a:gd name="T57" fmla="*/ 198 h 871"/>
                  <a:gd name="T58" fmla="*/ 257 w 768"/>
                  <a:gd name="T59" fmla="*/ 0 h 871"/>
                  <a:gd name="T60" fmla="*/ 257 w 768"/>
                  <a:gd name="T61" fmla="*/ 0 h 87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68"/>
                  <a:gd name="T94" fmla="*/ 0 h 871"/>
                  <a:gd name="T95" fmla="*/ 768 w 768"/>
                  <a:gd name="T96" fmla="*/ 871 h 87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68" h="871">
                    <a:moveTo>
                      <a:pt x="257" y="0"/>
                    </a:moveTo>
                    <a:lnTo>
                      <a:pt x="358" y="162"/>
                    </a:lnTo>
                    <a:lnTo>
                      <a:pt x="455" y="403"/>
                    </a:lnTo>
                    <a:lnTo>
                      <a:pt x="582" y="500"/>
                    </a:lnTo>
                    <a:lnTo>
                      <a:pt x="768" y="616"/>
                    </a:lnTo>
                    <a:lnTo>
                      <a:pt x="607" y="588"/>
                    </a:lnTo>
                    <a:lnTo>
                      <a:pt x="513" y="548"/>
                    </a:lnTo>
                    <a:lnTo>
                      <a:pt x="392" y="499"/>
                    </a:lnTo>
                    <a:lnTo>
                      <a:pt x="519" y="615"/>
                    </a:lnTo>
                    <a:lnTo>
                      <a:pt x="396" y="611"/>
                    </a:lnTo>
                    <a:lnTo>
                      <a:pt x="339" y="732"/>
                    </a:lnTo>
                    <a:lnTo>
                      <a:pt x="278" y="664"/>
                    </a:lnTo>
                    <a:lnTo>
                      <a:pt x="215" y="810"/>
                    </a:lnTo>
                    <a:lnTo>
                      <a:pt x="118" y="858"/>
                    </a:lnTo>
                    <a:lnTo>
                      <a:pt x="84" y="788"/>
                    </a:lnTo>
                    <a:lnTo>
                      <a:pt x="82" y="871"/>
                    </a:lnTo>
                    <a:lnTo>
                      <a:pt x="0" y="795"/>
                    </a:lnTo>
                    <a:lnTo>
                      <a:pt x="53" y="810"/>
                    </a:lnTo>
                    <a:lnTo>
                      <a:pt x="91" y="746"/>
                    </a:lnTo>
                    <a:lnTo>
                      <a:pt x="129" y="812"/>
                    </a:lnTo>
                    <a:lnTo>
                      <a:pt x="215" y="725"/>
                    </a:lnTo>
                    <a:lnTo>
                      <a:pt x="242" y="552"/>
                    </a:lnTo>
                    <a:lnTo>
                      <a:pt x="276" y="624"/>
                    </a:lnTo>
                    <a:lnTo>
                      <a:pt x="337" y="567"/>
                    </a:lnTo>
                    <a:lnTo>
                      <a:pt x="409" y="584"/>
                    </a:lnTo>
                    <a:lnTo>
                      <a:pt x="337" y="445"/>
                    </a:lnTo>
                    <a:lnTo>
                      <a:pt x="264" y="187"/>
                    </a:lnTo>
                    <a:lnTo>
                      <a:pt x="415" y="436"/>
                    </a:lnTo>
                    <a:lnTo>
                      <a:pt x="348" y="198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2" name="Freeform 63">
                <a:extLst>
                  <a:ext uri="{FF2B5EF4-FFF2-40B4-BE49-F238E27FC236}">
                    <a16:creationId xmlns:a16="http://schemas.microsoft.com/office/drawing/2014/main" xmlns="" id="{C6707A99-19B1-46BA-91E3-40B1B45E6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" y="1552"/>
                <a:ext cx="56" cy="191"/>
              </a:xfrm>
              <a:custGeom>
                <a:avLst/>
                <a:gdLst>
                  <a:gd name="T0" fmla="*/ 50 w 112"/>
                  <a:gd name="T1" fmla="*/ 0 h 382"/>
                  <a:gd name="T2" fmla="*/ 46 w 112"/>
                  <a:gd name="T3" fmla="*/ 110 h 382"/>
                  <a:gd name="T4" fmla="*/ 0 w 112"/>
                  <a:gd name="T5" fmla="*/ 293 h 382"/>
                  <a:gd name="T6" fmla="*/ 65 w 112"/>
                  <a:gd name="T7" fmla="*/ 173 h 382"/>
                  <a:gd name="T8" fmla="*/ 112 w 112"/>
                  <a:gd name="T9" fmla="*/ 382 h 382"/>
                  <a:gd name="T10" fmla="*/ 91 w 112"/>
                  <a:gd name="T11" fmla="*/ 141 h 382"/>
                  <a:gd name="T12" fmla="*/ 50 w 112"/>
                  <a:gd name="T13" fmla="*/ 0 h 382"/>
                  <a:gd name="T14" fmla="*/ 50 w 112"/>
                  <a:gd name="T15" fmla="*/ 0 h 3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2"/>
                  <a:gd name="T25" fmla="*/ 0 h 382"/>
                  <a:gd name="T26" fmla="*/ 112 w 112"/>
                  <a:gd name="T27" fmla="*/ 382 h 38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2" h="382">
                    <a:moveTo>
                      <a:pt x="50" y="0"/>
                    </a:moveTo>
                    <a:lnTo>
                      <a:pt x="46" y="110"/>
                    </a:lnTo>
                    <a:lnTo>
                      <a:pt x="0" y="293"/>
                    </a:lnTo>
                    <a:lnTo>
                      <a:pt x="65" y="173"/>
                    </a:lnTo>
                    <a:lnTo>
                      <a:pt x="112" y="382"/>
                    </a:lnTo>
                    <a:lnTo>
                      <a:pt x="91" y="14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3" name="Freeform 64">
                <a:extLst>
                  <a:ext uri="{FF2B5EF4-FFF2-40B4-BE49-F238E27FC236}">
                    <a16:creationId xmlns:a16="http://schemas.microsoft.com/office/drawing/2014/main" xmlns="" id="{9D6D7A8E-CBFC-43EF-9928-050FBCD37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1632"/>
                <a:ext cx="85" cy="339"/>
              </a:xfrm>
              <a:custGeom>
                <a:avLst/>
                <a:gdLst>
                  <a:gd name="T0" fmla="*/ 57 w 169"/>
                  <a:gd name="T1" fmla="*/ 0 h 679"/>
                  <a:gd name="T2" fmla="*/ 55 w 169"/>
                  <a:gd name="T3" fmla="*/ 103 h 679"/>
                  <a:gd name="T4" fmla="*/ 93 w 169"/>
                  <a:gd name="T5" fmla="*/ 239 h 679"/>
                  <a:gd name="T6" fmla="*/ 154 w 169"/>
                  <a:gd name="T7" fmla="*/ 340 h 679"/>
                  <a:gd name="T8" fmla="*/ 159 w 169"/>
                  <a:gd name="T9" fmla="*/ 441 h 679"/>
                  <a:gd name="T10" fmla="*/ 79 w 169"/>
                  <a:gd name="T11" fmla="*/ 338 h 679"/>
                  <a:gd name="T12" fmla="*/ 34 w 169"/>
                  <a:gd name="T13" fmla="*/ 409 h 679"/>
                  <a:gd name="T14" fmla="*/ 55 w 169"/>
                  <a:gd name="T15" fmla="*/ 492 h 679"/>
                  <a:gd name="T16" fmla="*/ 57 w 169"/>
                  <a:gd name="T17" fmla="*/ 496 h 679"/>
                  <a:gd name="T18" fmla="*/ 60 w 169"/>
                  <a:gd name="T19" fmla="*/ 498 h 679"/>
                  <a:gd name="T20" fmla="*/ 64 w 169"/>
                  <a:gd name="T21" fmla="*/ 502 h 679"/>
                  <a:gd name="T22" fmla="*/ 68 w 169"/>
                  <a:gd name="T23" fmla="*/ 504 h 679"/>
                  <a:gd name="T24" fmla="*/ 70 w 169"/>
                  <a:gd name="T25" fmla="*/ 508 h 679"/>
                  <a:gd name="T26" fmla="*/ 74 w 169"/>
                  <a:gd name="T27" fmla="*/ 509 h 679"/>
                  <a:gd name="T28" fmla="*/ 78 w 169"/>
                  <a:gd name="T29" fmla="*/ 513 h 679"/>
                  <a:gd name="T30" fmla="*/ 81 w 169"/>
                  <a:gd name="T31" fmla="*/ 517 h 679"/>
                  <a:gd name="T32" fmla="*/ 85 w 169"/>
                  <a:gd name="T33" fmla="*/ 519 h 679"/>
                  <a:gd name="T34" fmla="*/ 87 w 169"/>
                  <a:gd name="T35" fmla="*/ 523 h 679"/>
                  <a:gd name="T36" fmla="*/ 91 w 169"/>
                  <a:gd name="T37" fmla="*/ 527 h 679"/>
                  <a:gd name="T38" fmla="*/ 95 w 169"/>
                  <a:gd name="T39" fmla="*/ 528 h 679"/>
                  <a:gd name="T40" fmla="*/ 98 w 169"/>
                  <a:gd name="T41" fmla="*/ 532 h 679"/>
                  <a:gd name="T42" fmla="*/ 102 w 169"/>
                  <a:gd name="T43" fmla="*/ 536 h 679"/>
                  <a:gd name="T44" fmla="*/ 104 w 169"/>
                  <a:gd name="T45" fmla="*/ 538 h 679"/>
                  <a:gd name="T46" fmla="*/ 108 w 169"/>
                  <a:gd name="T47" fmla="*/ 542 h 679"/>
                  <a:gd name="T48" fmla="*/ 112 w 169"/>
                  <a:gd name="T49" fmla="*/ 546 h 679"/>
                  <a:gd name="T50" fmla="*/ 116 w 169"/>
                  <a:gd name="T51" fmla="*/ 547 h 679"/>
                  <a:gd name="T52" fmla="*/ 119 w 169"/>
                  <a:gd name="T53" fmla="*/ 551 h 679"/>
                  <a:gd name="T54" fmla="*/ 123 w 169"/>
                  <a:gd name="T55" fmla="*/ 553 h 679"/>
                  <a:gd name="T56" fmla="*/ 125 w 169"/>
                  <a:gd name="T57" fmla="*/ 557 h 679"/>
                  <a:gd name="T58" fmla="*/ 131 w 169"/>
                  <a:gd name="T59" fmla="*/ 561 h 679"/>
                  <a:gd name="T60" fmla="*/ 133 w 169"/>
                  <a:gd name="T61" fmla="*/ 563 h 679"/>
                  <a:gd name="T62" fmla="*/ 136 w 169"/>
                  <a:gd name="T63" fmla="*/ 566 h 679"/>
                  <a:gd name="T64" fmla="*/ 140 w 169"/>
                  <a:gd name="T65" fmla="*/ 568 h 679"/>
                  <a:gd name="T66" fmla="*/ 144 w 169"/>
                  <a:gd name="T67" fmla="*/ 572 h 679"/>
                  <a:gd name="T68" fmla="*/ 148 w 169"/>
                  <a:gd name="T69" fmla="*/ 574 h 679"/>
                  <a:gd name="T70" fmla="*/ 150 w 169"/>
                  <a:gd name="T71" fmla="*/ 578 h 679"/>
                  <a:gd name="T72" fmla="*/ 154 w 169"/>
                  <a:gd name="T73" fmla="*/ 580 h 679"/>
                  <a:gd name="T74" fmla="*/ 157 w 169"/>
                  <a:gd name="T75" fmla="*/ 582 h 679"/>
                  <a:gd name="T76" fmla="*/ 161 w 169"/>
                  <a:gd name="T77" fmla="*/ 585 h 679"/>
                  <a:gd name="T78" fmla="*/ 165 w 169"/>
                  <a:gd name="T79" fmla="*/ 587 h 679"/>
                  <a:gd name="T80" fmla="*/ 169 w 169"/>
                  <a:gd name="T81" fmla="*/ 679 h 679"/>
                  <a:gd name="T82" fmla="*/ 140 w 169"/>
                  <a:gd name="T83" fmla="*/ 589 h 679"/>
                  <a:gd name="T84" fmla="*/ 36 w 169"/>
                  <a:gd name="T85" fmla="*/ 527 h 679"/>
                  <a:gd name="T86" fmla="*/ 0 w 169"/>
                  <a:gd name="T87" fmla="*/ 412 h 679"/>
                  <a:gd name="T88" fmla="*/ 45 w 169"/>
                  <a:gd name="T89" fmla="*/ 281 h 679"/>
                  <a:gd name="T90" fmla="*/ 45 w 169"/>
                  <a:gd name="T91" fmla="*/ 188 h 679"/>
                  <a:gd name="T92" fmla="*/ 36 w 169"/>
                  <a:gd name="T93" fmla="*/ 110 h 679"/>
                  <a:gd name="T94" fmla="*/ 57 w 169"/>
                  <a:gd name="T95" fmla="*/ 0 h 679"/>
                  <a:gd name="T96" fmla="*/ 57 w 169"/>
                  <a:gd name="T97" fmla="*/ 0 h 67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9"/>
                  <a:gd name="T148" fmla="*/ 0 h 679"/>
                  <a:gd name="T149" fmla="*/ 169 w 169"/>
                  <a:gd name="T150" fmla="*/ 679 h 67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9" h="679">
                    <a:moveTo>
                      <a:pt x="57" y="0"/>
                    </a:moveTo>
                    <a:lnTo>
                      <a:pt x="55" y="103"/>
                    </a:lnTo>
                    <a:lnTo>
                      <a:pt x="93" y="239"/>
                    </a:lnTo>
                    <a:lnTo>
                      <a:pt x="154" y="340"/>
                    </a:lnTo>
                    <a:lnTo>
                      <a:pt x="159" y="441"/>
                    </a:lnTo>
                    <a:lnTo>
                      <a:pt x="79" y="338"/>
                    </a:lnTo>
                    <a:lnTo>
                      <a:pt x="34" y="409"/>
                    </a:lnTo>
                    <a:lnTo>
                      <a:pt x="55" y="492"/>
                    </a:lnTo>
                    <a:lnTo>
                      <a:pt x="57" y="496"/>
                    </a:lnTo>
                    <a:lnTo>
                      <a:pt x="60" y="498"/>
                    </a:lnTo>
                    <a:lnTo>
                      <a:pt x="64" y="502"/>
                    </a:lnTo>
                    <a:lnTo>
                      <a:pt x="68" y="504"/>
                    </a:lnTo>
                    <a:lnTo>
                      <a:pt x="70" y="508"/>
                    </a:lnTo>
                    <a:lnTo>
                      <a:pt x="74" y="509"/>
                    </a:lnTo>
                    <a:lnTo>
                      <a:pt x="78" y="513"/>
                    </a:lnTo>
                    <a:lnTo>
                      <a:pt x="81" y="517"/>
                    </a:lnTo>
                    <a:lnTo>
                      <a:pt x="85" y="519"/>
                    </a:lnTo>
                    <a:lnTo>
                      <a:pt x="87" y="523"/>
                    </a:lnTo>
                    <a:lnTo>
                      <a:pt x="91" y="527"/>
                    </a:lnTo>
                    <a:lnTo>
                      <a:pt x="95" y="528"/>
                    </a:lnTo>
                    <a:lnTo>
                      <a:pt x="98" y="532"/>
                    </a:lnTo>
                    <a:lnTo>
                      <a:pt x="102" y="536"/>
                    </a:lnTo>
                    <a:lnTo>
                      <a:pt x="104" y="538"/>
                    </a:lnTo>
                    <a:lnTo>
                      <a:pt x="108" y="542"/>
                    </a:lnTo>
                    <a:lnTo>
                      <a:pt x="112" y="546"/>
                    </a:lnTo>
                    <a:lnTo>
                      <a:pt x="116" y="547"/>
                    </a:lnTo>
                    <a:lnTo>
                      <a:pt x="119" y="551"/>
                    </a:lnTo>
                    <a:lnTo>
                      <a:pt x="123" y="553"/>
                    </a:lnTo>
                    <a:lnTo>
                      <a:pt x="125" y="557"/>
                    </a:lnTo>
                    <a:lnTo>
                      <a:pt x="131" y="561"/>
                    </a:lnTo>
                    <a:lnTo>
                      <a:pt x="133" y="563"/>
                    </a:lnTo>
                    <a:lnTo>
                      <a:pt x="136" y="566"/>
                    </a:lnTo>
                    <a:lnTo>
                      <a:pt x="140" y="568"/>
                    </a:lnTo>
                    <a:lnTo>
                      <a:pt x="144" y="572"/>
                    </a:lnTo>
                    <a:lnTo>
                      <a:pt x="148" y="574"/>
                    </a:lnTo>
                    <a:lnTo>
                      <a:pt x="150" y="578"/>
                    </a:lnTo>
                    <a:lnTo>
                      <a:pt x="154" y="580"/>
                    </a:lnTo>
                    <a:lnTo>
                      <a:pt x="157" y="582"/>
                    </a:lnTo>
                    <a:lnTo>
                      <a:pt x="161" y="585"/>
                    </a:lnTo>
                    <a:lnTo>
                      <a:pt x="165" y="587"/>
                    </a:lnTo>
                    <a:lnTo>
                      <a:pt x="169" y="679"/>
                    </a:lnTo>
                    <a:lnTo>
                      <a:pt x="140" y="589"/>
                    </a:lnTo>
                    <a:lnTo>
                      <a:pt x="36" y="527"/>
                    </a:lnTo>
                    <a:lnTo>
                      <a:pt x="0" y="412"/>
                    </a:lnTo>
                    <a:lnTo>
                      <a:pt x="45" y="281"/>
                    </a:lnTo>
                    <a:lnTo>
                      <a:pt x="45" y="188"/>
                    </a:lnTo>
                    <a:lnTo>
                      <a:pt x="36" y="11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4" name="Freeform 65">
                <a:extLst>
                  <a:ext uri="{FF2B5EF4-FFF2-40B4-BE49-F238E27FC236}">
                    <a16:creationId xmlns:a16="http://schemas.microsoft.com/office/drawing/2014/main" xmlns="" id="{24AD5860-FD30-4539-BA5D-CDC7E1CBD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1861"/>
                <a:ext cx="106" cy="96"/>
              </a:xfrm>
              <a:custGeom>
                <a:avLst/>
                <a:gdLst>
                  <a:gd name="T0" fmla="*/ 0 w 213"/>
                  <a:gd name="T1" fmla="*/ 179 h 192"/>
                  <a:gd name="T2" fmla="*/ 29 w 213"/>
                  <a:gd name="T3" fmla="*/ 40 h 192"/>
                  <a:gd name="T4" fmla="*/ 54 w 213"/>
                  <a:gd name="T5" fmla="*/ 127 h 192"/>
                  <a:gd name="T6" fmla="*/ 107 w 213"/>
                  <a:gd name="T7" fmla="*/ 32 h 192"/>
                  <a:gd name="T8" fmla="*/ 120 w 213"/>
                  <a:gd name="T9" fmla="*/ 95 h 192"/>
                  <a:gd name="T10" fmla="*/ 213 w 213"/>
                  <a:gd name="T11" fmla="*/ 0 h 192"/>
                  <a:gd name="T12" fmla="*/ 120 w 213"/>
                  <a:gd name="T13" fmla="*/ 148 h 192"/>
                  <a:gd name="T14" fmla="*/ 92 w 213"/>
                  <a:gd name="T15" fmla="*/ 112 h 192"/>
                  <a:gd name="T16" fmla="*/ 50 w 213"/>
                  <a:gd name="T17" fmla="*/ 192 h 192"/>
                  <a:gd name="T18" fmla="*/ 23 w 213"/>
                  <a:gd name="T19" fmla="*/ 137 h 192"/>
                  <a:gd name="T20" fmla="*/ 0 w 213"/>
                  <a:gd name="T21" fmla="*/ 179 h 192"/>
                  <a:gd name="T22" fmla="*/ 0 w 213"/>
                  <a:gd name="T23" fmla="*/ 179 h 1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3"/>
                  <a:gd name="T37" fmla="*/ 0 h 192"/>
                  <a:gd name="T38" fmla="*/ 213 w 213"/>
                  <a:gd name="T39" fmla="*/ 192 h 1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3" h="192">
                    <a:moveTo>
                      <a:pt x="0" y="179"/>
                    </a:moveTo>
                    <a:lnTo>
                      <a:pt x="29" y="40"/>
                    </a:lnTo>
                    <a:lnTo>
                      <a:pt x="54" y="127"/>
                    </a:lnTo>
                    <a:lnTo>
                      <a:pt x="107" y="32"/>
                    </a:lnTo>
                    <a:lnTo>
                      <a:pt x="120" y="95"/>
                    </a:lnTo>
                    <a:lnTo>
                      <a:pt x="213" y="0"/>
                    </a:lnTo>
                    <a:lnTo>
                      <a:pt x="120" y="148"/>
                    </a:lnTo>
                    <a:lnTo>
                      <a:pt x="92" y="112"/>
                    </a:lnTo>
                    <a:lnTo>
                      <a:pt x="50" y="192"/>
                    </a:lnTo>
                    <a:lnTo>
                      <a:pt x="23" y="137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5" name="Freeform 66">
                <a:extLst>
                  <a:ext uri="{FF2B5EF4-FFF2-40B4-BE49-F238E27FC236}">
                    <a16:creationId xmlns:a16="http://schemas.microsoft.com/office/drawing/2014/main" xmlns="" id="{31194833-F73E-49AA-80D8-6ADA6200D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832"/>
                <a:ext cx="396" cy="1005"/>
              </a:xfrm>
              <a:custGeom>
                <a:avLst/>
                <a:gdLst>
                  <a:gd name="T0" fmla="*/ 278 w 793"/>
                  <a:gd name="T1" fmla="*/ 0 h 2012"/>
                  <a:gd name="T2" fmla="*/ 472 w 793"/>
                  <a:gd name="T3" fmla="*/ 337 h 2012"/>
                  <a:gd name="T4" fmla="*/ 578 w 793"/>
                  <a:gd name="T5" fmla="*/ 616 h 2012"/>
                  <a:gd name="T6" fmla="*/ 546 w 793"/>
                  <a:gd name="T7" fmla="*/ 778 h 2012"/>
                  <a:gd name="T8" fmla="*/ 654 w 793"/>
                  <a:gd name="T9" fmla="*/ 1177 h 2012"/>
                  <a:gd name="T10" fmla="*/ 559 w 793"/>
                  <a:gd name="T11" fmla="*/ 1185 h 2012"/>
                  <a:gd name="T12" fmla="*/ 728 w 793"/>
                  <a:gd name="T13" fmla="*/ 1312 h 2012"/>
                  <a:gd name="T14" fmla="*/ 736 w 793"/>
                  <a:gd name="T15" fmla="*/ 1392 h 2012"/>
                  <a:gd name="T16" fmla="*/ 531 w 793"/>
                  <a:gd name="T17" fmla="*/ 1268 h 2012"/>
                  <a:gd name="T18" fmla="*/ 700 w 793"/>
                  <a:gd name="T19" fmla="*/ 1529 h 2012"/>
                  <a:gd name="T20" fmla="*/ 574 w 793"/>
                  <a:gd name="T21" fmla="*/ 1529 h 2012"/>
                  <a:gd name="T22" fmla="*/ 590 w 793"/>
                  <a:gd name="T23" fmla="*/ 1681 h 2012"/>
                  <a:gd name="T24" fmla="*/ 202 w 793"/>
                  <a:gd name="T25" fmla="*/ 1901 h 2012"/>
                  <a:gd name="T26" fmla="*/ 219 w 793"/>
                  <a:gd name="T27" fmla="*/ 1738 h 2012"/>
                  <a:gd name="T28" fmla="*/ 95 w 793"/>
                  <a:gd name="T29" fmla="*/ 1553 h 2012"/>
                  <a:gd name="T30" fmla="*/ 128 w 793"/>
                  <a:gd name="T31" fmla="*/ 1719 h 2012"/>
                  <a:gd name="T32" fmla="*/ 92 w 793"/>
                  <a:gd name="T33" fmla="*/ 1783 h 2012"/>
                  <a:gd name="T34" fmla="*/ 131 w 793"/>
                  <a:gd name="T35" fmla="*/ 1917 h 2012"/>
                  <a:gd name="T36" fmla="*/ 95 w 793"/>
                  <a:gd name="T37" fmla="*/ 1930 h 2012"/>
                  <a:gd name="T38" fmla="*/ 21 w 793"/>
                  <a:gd name="T39" fmla="*/ 1802 h 2012"/>
                  <a:gd name="T40" fmla="*/ 0 w 793"/>
                  <a:gd name="T41" fmla="*/ 1795 h 2012"/>
                  <a:gd name="T42" fmla="*/ 40 w 793"/>
                  <a:gd name="T43" fmla="*/ 1920 h 2012"/>
                  <a:gd name="T44" fmla="*/ 143 w 793"/>
                  <a:gd name="T45" fmla="*/ 2012 h 2012"/>
                  <a:gd name="T46" fmla="*/ 732 w 793"/>
                  <a:gd name="T47" fmla="*/ 1631 h 2012"/>
                  <a:gd name="T48" fmla="*/ 793 w 793"/>
                  <a:gd name="T49" fmla="*/ 1384 h 2012"/>
                  <a:gd name="T50" fmla="*/ 688 w 793"/>
                  <a:gd name="T51" fmla="*/ 1088 h 2012"/>
                  <a:gd name="T52" fmla="*/ 622 w 793"/>
                  <a:gd name="T53" fmla="*/ 696 h 2012"/>
                  <a:gd name="T54" fmla="*/ 610 w 793"/>
                  <a:gd name="T55" fmla="*/ 491 h 2012"/>
                  <a:gd name="T56" fmla="*/ 361 w 793"/>
                  <a:gd name="T57" fmla="*/ 32 h 2012"/>
                  <a:gd name="T58" fmla="*/ 278 w 793"/>
                  <a:gd name="T59" fmla="*/ 0 h 2012"/>
                  <a:gd name="T60" fmla="*/ 278 w 793"/>
                  <a:gd name="T61" fmla="*/ 0 h 20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3"/>
                  <a:gd name="T94" fmla="*/ 0 h 2012"/>
                  <a:gd name="T95" fmla="*/ 793 w 793"/>
                  <a:gd name="T96" fmla="*/ 2012 h 20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3" h="2012">
                    <a:moveTo>
                      <a:pt x="278" y="0"/>
                    </a:moveTo>
                    <a:lnTo>
                      <a:pt x="472" y="337"/>
                    </a:lnTo>
                    <a:lnTo>
                      <a:pt x="578" y="616"/>
                    </a:lnTo>
                    <a:lnTo>
                      <a:pt x="546" y="778"/>
                    </a:lnTo>
                    <a:lnTo>
                      <a:pt x="654" y="1177"/>
                    </a:lnTo>
                    <a:lnTo>
                      <a:pt x="559" y="1185"/>
                    </a:lnTo>
                    <a:lnTo>
                      <a:pt x="728" y="1312"/>
                    </a:lnTo>
                    <a:lnTo>
                      <a:pt x="736" y="1392"/>
                    </a:lnTo>
                    <a:lnTo>
                      <a:pt x="531" y="1268"/>
                    </a:lnTo>
                    <a:lnTo>
                      <a:pt x="700" y="1529"/>
                    </a:lnTo>
                    <a:lnTo>
                      <a:pt x="574" y="1529"/>
                    </a:lnTo>
                    <a:lnTo>
                      <a:pt x="590" y="1681"/>
                    </a:lnTo>
                    <a:lnTo>
                      <a:pt x="202" y="1901"/>
                    </a:lnTo>
                    <a:lnTo>
                      <a:pt x="219" y="1738"/>
                    </a:lnTo>
                    <a:lnTo>
                      <a:pt x="95" y="1553"/>
                    </a:lnTo>
                    <a:lnTo>
                      <a:pt x="128" y="1719"/>
                    </a:lnTo>
                    <a:lnTo>
                      <a:pt x="92" y="1783"/>
                    </a:lnTo>
                    <a:lnTo>
                      <a:pt x="131" y="1917"/>
                    </a:lnTo>
                    <a:lnTo>
                      <a:pt x="95" y="1930"/>
                    </a:lnTo>
                    <a:lnTo>
                      <a:pt x="21" y="1802"/>
                    </a:lnTo>
                    <a:lnTo>
                      <a:pt x="0" y="1795"/>
                    </a:lnTo>
                    <a:lnTo>
                      <a:pt x="40" y="1920"/>
                    </a:lnTo>
                    <a:lnTo>
                      <a:pt x="143" y="2012"/>
                    </a:lnTo>
                    <a:lnTo>
                      <a:pt x="732" y="1631"/>
                    </a:lnTo>
                    <a:lnTo>
                      <a:pt x="793" y="1384"/>
                    </a:lnTo>
                    <a:lnTo>
                      <a:pt x="688" y="1088"/>
                    </a:lnTo>
                    <a:lnTo>
                      <a:pt x="622" y="696"/>
                    </a:lnTo>
                    <a:lnTo>
                      <a:pt x="610" y="491"/>
                    </a:lnTo>
                    <a:lnTo>
                      <a:pt x="361" y="32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6" name="Freeform 67">
                <a:extLst>
                  <a:ext uri="{FF2B5EF4-FFF2-40B4-BE49-F238E27FC236}">
                    <a16:creationId xmlns:a16="http://schemas.microsoft.com/office/drawing/2014/main" xmlns="" id="{4CFD7544-8E59-41EA-9929-501C46843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" y="2114"/>
                <a:ext cx="157" cy="452"/>
              </a:xfrm>
              <a:custGeom>
                <a:avLst/>
                <a:gdLst>
                  <a:gd name="T0" fmla="*/ 57 w 313"/>
                  <a:gd name="T1" fmla="*/ 0 h 905"/>
                  <a:gd name="T2" fmla="*/ 76 w 313"/>
                  <a:gd name="T3" fmla="*/ 511 h 905"/>
                  <a:gd name="T4" fmla="*/ 0 w 313"/>
                  <a:gd name="T5" fmla="*/ 905 h 905"/>
                  <a:gd name="T6" fmla="*/ 313 w 313"/>
                  <a:gd name="T7" fmla="*/ 766 h 905"/>
                  <a:gd name="T8" fmla="*/ 201 w 313"/>
                  <a:gd name="T9" fmla="*/ 766 h 905"/>
                  <a:gd name="T10" fmla="*/ 201 w 313"/>
                  <a:gd name="T11" fmla="*/ 241 h 905"/>
                  <a:gd name="T12" fmla="*/ 131 w 313"/>
                  <a:gd name="T13" fmla="*/ 526 h 905"/>
                  <a:gd name="T14" fmla="*/ 57 w 313"/>
                  <a:gd name="T15" fmla="*/ 0 h 905"/>
                  <a:gd name="T16" fmla="*/ 57 w 313"/>
                  <a:gd name="T17" fmla="*/ 0 h 9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3"/>
                  <a:gd name="T28" fmla="*/ 0 h 905"/>
                  <a:gd name="T29" fmla="*/ 313 w 313"/>
                  <a:gd name="T30" fmla="*/ 905 h 9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3" h="905">
                    <a:moveTo>
                      <a:pt x="57" y="0"/>
                    </a:moveTo>
                    <a:lnTo>
                      <a:pt x="76" y="511"/>
                    </a:lnTo>
                    <a:lnTo>
                      <a:pt x="0" y="905"/>
                    </a:lnTo>
                    <a:lnTo>
                      <a:pt x="313" y="766"/>
                    </a:lnTo>
                    <a:lnTo>
                      <a:pt x="201" y="766"/>
                    </a:lnTo>
                    <a:lnTo>
                      <a:pt x="201" y="241"/>
                    </a:lnTo>
                    <a:lnTo>
                      <a:pt x="131" y="52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7" name="Freeform 68">
                <a:extLst>
                  <a:ext uri="{FF2B5EF4-FFF2-40B4-BE49-F238E27FC236}">
                    <a16:creationId xmlns:a16="http://schemas.microsoft.com/office/drawing/2014/main" xmlns="" id="{AE27EA8C-D1A1-4EF8-AAEC-7711BE7B2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487"/>
                <a:ext cx="207" cy="222"/>
              </a:xfrm>
              <a:custGeom>
                <a:avLst/>
                <a:gdLst>
                  <a:gd name="T0" fmla="*/ 415 w 415"/>
                  <a:gd name="T1" fmla="*/ 72 h 443"/>
                  <a:gd name="T2" fmla="*/ 234 w 415"/>
                  <a:gd name="T3" fmla="*/ 0 h 443"/>
                  <a:gd name="T4" fmla="*/ 19 w 415"/>
                  <a:gd name="T5" fmla="*/ 70 h 443"/>
                  <a:gd name="T6" fmla="*/ 0 w 415"/>
                  <a:gd name="T7" fmla="*/ 110 h 443"/>
                  <a:gd name="T8" fmla="*/ 173 w 415"/>
                  <a:gd name="T9" fmla="*/ 127 h 443"/>
                  <a:gd name="T10" fmla="*/ 80 w 415"/>
                  <a:gd name="T11" fmla="*/ 175 h 443"/>
                  <a:gd name="T12" fmla="*/ 80 w 415"/>
                  <a:gd name="T13" fmla="*/ 234 h 443"/>
                  <a:gd name="T14" fmla="*/ 103 w 415"/>
                  <a:gd name="T15" fmla="*/ 274 h 443"/>
                  <a:gd name="T16" fmla="*/ 150 w 415"/>
                  <a:gd name="T17" fmla="*/ 355 h 443"/>
                  <a:gd name="T18" fmla="*/ 175 w 415"/>
                  <a:gd name="T19" fmla="*/ 403 h 443"/>
                  <a:gd name="T20" fmla="*/ 266 w 415"/>
                  <a:gd name="T21" fmla="*/ 443 h 443"/>
                  <a:gd name="T22" fmla="*/ 194 w 415"/>
                  <a:gd name="T23" fmla="*/ 384 h 443"/>
                  <a:gd name="T24" fmla="*/ 190 w 415"/>
                  <a:gd name="T25" fmla="*/ 359 h 443"/>
                  <a:gd name="T26" fmla="*/ 319 w 415"/>
                  <a:gd name="T27" fmla="*/ 333 h 443"/>
                  <a:gd name="T28" fmla="*/ 175 w 415"/>
                  <a:gd name="T29" fmla="*/ 329 h 443"/>
                  <a:gd name="T30" fmla="*/ 139 w 415"/>
                  <a:gd name="T31" fmla="*/ 281 h 443"/>
                  <a:gd name="T32" fmla="*/ 278 w 415"/>
                  <a:gd name="T33" fmla="*/ 238 h 443"/>
                  <a:gd name="T34" fmla="*/ 118 w 415"/>
                  <a:gd name="T35" fmla="*/ 238 h 443"/>
                  <a:gd name="T36" fmla="*/ 110 w 415"/>
                  <a:gd name="T37" fmla="*/ 179 h 443"/>
                  <a:gd name="T38" fmla="*/ 194 w 415"/>
                  <a:gd name="T39" fmla="*/ 146 h 443"/>
                  <a:gd name="T40" fmla="*/ 365 w 415"/>
                  <a:gd name="T41" fmla="*/ 146 h 443"/>
                  <a:gd name="T42" fmla="*/ 278 w 415"/>
                  <a:gd name="T43" fmla="*/ 103 h 443"/>
                  <a:gd name="T44" fmla="*/ 264 w 415"/>
                  <a:gd name="T45" fmla="*/ 55 h 443"/>
                  <a:gd name="T46" fmla="*/ 234 w 415"/>
                  <a:gd name="T47" fmla="*/ 103 h 443"/>
                  <a:gd name="T48" fmla="*/ 40 w 415"/>
                  <a:gd name="T49" fmla="*/ 99 h 443"/>
                  <a:gd name="T50" fmla="*/ 40 w 415"/>
                  <a:gd name="T51" fmla="*/ 76 h 443"/>
                  <a:gd name="T52" fmla="*/ 257 w 415"/>
                  <a:gd name="T53" fmla="*/ 25 h 443"/>
                  <a:gd name="T54" fmla="*/ 415 w 415"/>
                  <a:gd name="T55" fmla="*/ 72 h 443"/>
                  <a:gd name="T56" fmla="*/ 415 w 415"/>
                  <a:gd name="T57" fmla="*/ 72 h 44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15"/>
                  <a:gd name="T88" fmla="*/ 0 h 443"/>
                  <a:gd name="T89" fmla="*/ 415 w 415"/>
                  <a:gd name="T90" fmla="*/ 443 h 44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15" h="443">
                    <a:moveTo>
                      <a:pt x="415" y="72"/>
                    </a:moveTo>
                    <a:lnTo>
                      <a:pt x="234" y="0"/>
                    </a:lnTo>
                    <a:lnTo>
                      <a:pt x="19" y="70"/>
                    </a:lnTo>
                    <a:lnTo>
                      <a:pt x="0" y="110"/>
                    </a:lnTo>
                    <a:lnTo>
                      <a:pt x="173" y="127"/>
                    </a:lnTo>
                    <a:lnTo>
                      <a:pt x="80" y="175"/>
                    </a:lnTo>
                    <a:lnTo>
                      <a:pt x="80" y="234"/>
                    </a:lnTo>
                    <a:lnTo>
                      <a:pt x="103" y="274"/>
                    </a:lnTo>
                    <a:lnTo>
                      <a:pt x="150" y="355"/>
                    </a:lnTo>
                    <a:lnTo>
                      <a:pt x="175" y="403"/>
                    </a:lnTo>
                    <a:lnTo>
                      <a:pt x="266" y="443"/>
                    </a:lnTo>
                    <a:lnTo>
                      <a:pt x="194" y="384"/>
                    </a:lnTo>
                    <a:lnTo>
                      <a:pt x="190" y="359"/>
                    </a:lnTo>
                    <a:lnTo>
                      <a:pt x="319" y="333"/>
                    </a:lnTo>
                    <a:lnTo>
                      <a:pt x="175" y="329"/>
                    </a:lnTo>
                    <a:lnTo>
                      <a:pt x="139" y="281"/>
                    </a:lnTo>
                    <a:lnTo>
                      <a:pt x="278" y="238"/>
                    </a:lnTo>
                    <a:lnTo>
                      <a:pt x="118" y="238"/>
                    </a:lnTo>
                    <a:lnTo>
                      <a:pt x="110" y="179"/>
                    </a:lnTo>
                    <a:lnTo>
                      <a:pt x="194" y="146"/>
                    </a:lnTo>
                    <a:lnTo>
                      <a:pt x="365" y="146"/>
                    </a:lnTo>
                    <a:lnTo>
                      <a:pt x="278" y="103"/>
                    </a:lnTo>
                    <a:lnTo>
                      <a:pt x="264" y="55"/>
                    </a:lnTo>
                    <a:lnTo>
                      <a:pt x="234" y="103"/>
                    </a:lnTo>
                    <a:lnTo>
                      <a:pt x="40" y="99"/>
                    </a:lnTo>
                    <a:lnTo>
                      <a:pt x="40" y="76"/>
                    </a:lnTo>
                    <a:lnTo>
                      <a:pt x="257" y="25"/>
                    </a:lnTo>
                    <a:lnTo>
                      <a:pt x="415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8" name="Freeform 69">
                <a:extLst>
                  <a:ext uri="{FF2B5EF4-FFF2-40B4-BE49-F238E27FC236}">
                    <a16:creationId xmlns:a16="http://schemas.microsoft.com/office/drawing/2014/main" xmlns="" id="{9F53C82E-820F-4EE2-8D83-4C2F3F4D9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533"/>
                <a:ext cx="84" cy="209"/>
              </a:xfrm>
              <a:custGeom>
                <a:avLst/>
                <a:gdLst>
                  <a:gd name="T0" fmla="*/ 107 w 170"/>
                  <a:gd name="T1" fmla="*/ 0 h 418"/>
                  <a:gd name="T2" fmla="*/ 133 w 170"/>
                  <a:gd name="T3" fmla="*/ 128 h 418"/>
                  <a:gd name="T4" fmla="*/ 94 w 170"/>
                  <a:gd name="T5" fmla="*/ 327 h 418"/>
                  <a:gd name="T6" fmla="*/ 0 w 170"/>
                  <a:gd name="T7" fmla="*/ 363 h 418"/>
                  <a:gd name="T8" fmla="*/ 103 w 170"/>
                  <a:gd name="T9" fmla="*/ 418 h 418"/>
                  <a:gd name="T10" fmla="*/ 170 w 170"/>
                  <a:gd name="T11" fmla="*/ 388 h 418"/>
                  <a:gd name="T12" fmla="*/ 143 w 170"/>
                  <a:gd name="T13" fmla="*/ 316 h 418"/>
                  <a:gd name="T14" fmla="*/ 158 w 170"/>
                  <a:gd name="T15" fmla="*/ 147 h 418"/>
                  <a:gd name="T16" fmla="*/ 107 w 170"/>
                  <a:gd name="T17" fmla="*/ 0 h 418"/>
                  <a:gd name="T18" fmla="*/ 107 w 170"/>
                  <a:gd name="T19" fmla="*/ 0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0"/>
                  <a:gd name="T31" fmla="*/ 0 h 418"/>
                  <a:gd name="T32" fmla="*/ 170 w 170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0" h="418">
                    <a:moveTo>
                      <a:pt x="107" y="0"/>
                    </a:moveTo>
                    <a:lnTo>
                      <a:pt x="133" y="128"/>
                    </a:lnTo>
                    <a:lnTo>
                      <a:pt x="94" y="327"/>
                    </a:lnTo>
                    <a:lnTo>
                      <a:pt x="0" y="363"/>
                    </a:lnTo>
                    <a:lnTo>
                      <a:pt x="103" y="418"/>
                    </a:lnTo>
                    <a:lnTo>
                      <a:pt x="170" y="388"/>
                    </a:lnTo>
                    <a:lnTo>
                      <a:pt x="143" y="316"/>
                    </a:lnTo>
                    <a:lnTo>
                      <a:pt x="158" y="147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99" name="Freeform 70">
                <a:extLst>
                  <a:ext uri="{FF2B5EF4-FFF2-40B4-BE49-F238E27FC236}">
                    <a16:creationId xmlns:a16="http://schemas.microsoft.com/office/drawing/2014/main" xmlns="" id="{55E0FF88-FC7F-4896-84D5-0ADE6A659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" y="2242"/>
                <a:ext cx="608" cy="281"/>
              </a:xfrm>
              <a:custGeom>
                <a:avLst/>
                <a:gdLst>
                  <a:gd name="T0" fmla="*/ 1177 w 1215"/>
                  <a:gd name="T1" fmla="*/ 531 h 561"/>
                  <a:gd name="T2" fmla="*/ 1215 w 1215"/>
                  <a:gd name="T3" fmla="*/ 194 h 561"/>
                  <a:gd name="T4" fmla="*/ 746 w 1215"/>
                  <a:gd name="T5" fmla="*/ 154 h 561"/>
                  <a:gd name="T6" fmla="*/ 250 w 1215"/>
                  <a:gd name="T7" fmla="*/ 0 h 561"/>
                  <a:gd name="T8" fmla="*/ 40 w 1215"/>
                  <a:gd name="T9" fmla="*/ 8 h 561"/>
                  <a:gd name="T10" fmla="*/ 0 w 1215"/>
                  <a:gd name="T11" fmla="*/ 542 h 561"/>
                  <a:gd name="T12" fmla="*/ 21 w 1215"/>
                  <a:gd name="T13" fmla="*/ 561 h 561"/>
                  <a:gd name="T14" fmla="*/ 65 w 1215"/>
                  <a:gd name="T15" fmla="*/ 21 h 561"/>
                  <a:gd name="T16" fmla="*/ 223 w 1215"/>
                  <a:gd name="T17" fmla="*/ 40 h 561"/>
                  <a:gd name="T18" fmla="*/ 710 w 1215"/>
                  <a:gd name="T19" fmla="*/ 172 h 561"/>
                  <a:gd name="T20" fmla="*/ 1061 w 1215"/>
                  <a:gd name="T21" fmla="*/ 219 h 561"/>
                  <a:gd name="T22" fmla="*/ 1189 w 1215"/>
                  <a:gd name="T23" fmla="*/ 219 h 561"/>
                  <a:gd name="T24" fmla="*/ 1160 w 1215"/>
                  <a:gd name="T25" fmla="*/ 516 h 561"/>
                  <a:gd name="T26" fmla="*/ 1177 w 1215"/>
                  <a:gd name="T27" fmla="*/ 531 h 561"/>
                  <a:gd name="T28" fmla="*/ 1177 w 1215"/>
                  <a:gd name="T29" fmla="*/ 531 h 5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5"/>
                  <a:gd name="T46" fmla="*/ 0 h 561"/>
                  <a:gd name="T47" fmla="*/ 1215 w 1215"/>
                  <a:gd name="T48" fmla="*/ 561 h 5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5" h="561">
                    <a:moveTo>
                      <a:pt x="1177" y="531"/>
                    </a:moveTo>
                    <a:lnTo>
                      <a:pt x="1215" y="194"/>
                    </a:lnTo>
                    <a:lnTo>
                      <a:pt x="746" y="154"/>
                    </a:lnTo>
                    <a:lnTo>
                      <a:pt x="250" y="0"/>
                    </a:lnTo>
                    <a:lnTo>
                      <a:pt x="40" y="8"/>
                    </a:lnTo>
                    <a:lnTo>
                      <a:pt x="0" y="542"/>
                    </a:lnTo>
                    <a:lnTo>
                      <a:pt x="21" y="561"/>
                    </a:lnTo>
                    <a:lnTo>
                      <a:pt x="65" y="21"/>
                    </a:lnTo>
                    <a:lnTo>
                      <a:pt x="223" y="40"/>
                    </a:lnTo>
                    <a:lnTo>
                      <a:pt x="710" y="172"/>
                    </a:lnTo>
                    <a:lnTo>
                      <a:pt x="1061" y="219"/>
                    </a:lnTo>
                    <a:lnTo>
                      <a:pt x="1189" y="219"/>
                    </a:lnTo>
                    <a:lnTo>
                      <a:pt x="1160" y="516"/>
                    </a:lnTo>
                    <a:lnTo>
                      <a:pt x="1177" y="5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0" name="Freeform 71">
                <a:extLst>
                  <a:ext uri="{FF2B5EF4-FFF2-40B4-BE49-F238E27FC236}">
                    <a16:creationId xmlns:a16="http://schemas.microsoft.com/office/drawing/2014/main" xmlns="" id="{2B6D3CA0-B62E-49E2-BF8A-5ED4601CE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1910"/>
                <a:ext cx="106" cy="394"/>
              </a:xfrm>
              <a:custGeom>
                <a:avLst/>
                <a:gdLst>
                  <a:gd name="T0" fmla="*/ 213 w 213"/>
                  <a:gd name="T1" fmla="*/ 32 h 787"/>
                  <a:gd name="T2" fmla="*/ 114 w 213"/>
                  <a:gd name="T3" fmla="*/ 359 h 787"/>
                  <a:gd name="T4" fmla="*/ 30 w 213"/>
                  <a:gd name="T5" fmla="*/ 787 h 787"/>
                  <a:gd name="T6" fmla="*/ 0 w 213"/>
                  <a:gd name="T7" fmla="*/ 779 h 787"/>
                  <a:gd name="T8" fmla="*/ 103 w 213"/>
                  <a:gd name="T9" fmla="*/ 289 h 787"/>
                  <a:gd name="T10" fmla="*/ 192 w 213"/>
                  <a:gd name="T11" fmla="*/ 0 h 787"/>
                  <a:gd name="T12" fmla="*/ 213 w 213"/>
                  <a:gd name="T13" fmla="*/ 32 h 787"/>
                  <a:gd name="T14" fmla="*/ 213 w 213"/>
                  <a:gd name="T15" fmla="*/ 32 h 7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787"/>
                  <a:gd name="T26" fmla="*/ 213 w 213"/>
                  <a:gd name="T27" fmla="*/ 787 h 7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787">
                    <a:moveTo>
                      <a:pt x="213" y="32"/>
                    </a:moveTo>
                    <a:lnTo>
                      <a:pt x="114" y="359"/>
                    </a:lnTo>
                    <a:lnTo>
                      <a:pt x="30" y="787"/>
                    </a:lnTo>
                    <a:lnTo>
                      <a:pt x="0" y="779"/>
                    </a:lnTo>
                    <a:lnTo>
                      <a:pt x="103" y="289"/>
                    </a:lnTo>
                    <a:lnTo>
                      <a:pt x="192" y="0"/>
                    </a:lnTo>
                    <a:lnTo>
                      <a:pt x="213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1" name="Freeform 72">
                <a:extLst>
                  <a:ext uri="{FF2B5EF4-FFF2-40B4-BE49-F238E27FC236}">
                    <a16:creationId xmlns:a16="http://schemas.microsoft.com/office/drawing/2014/main" xmlns="" id="{8F8CB10D-7EB4-43E0-B489-FC4BC8237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1873"/>
                <a:ext cx="209" cy="447"/>
              </a:xfrm>
              <a:custGeom>
                <a:avLst/>
                <a:gdLst>
                  <a:gd name="T0" fmla="*/ 384 w 418"/>
                  <a:gd name="T1" fmla="*/ 0 h 893"/>
                  <a:gd name="T2" fmla="*/ 418 w 418"/>
                  <a:gd name="T3" fmla="*/ 78 h 893"/>
                  <a:gd name="T4" fmla="*/ 367 w 418"/>
                  <a:gd name="T5" fmla="*/ 97 h 893"/>
                  <a:gd name="T6" fmla="*/ 399 w 418"/>
                  <a:gd name="T7" fmla="*/ 148 h 893"/>
                  <a:gd name="T8" fmla="*/ 48 w 418"/>
                  <a:gd name="T9" fmla="*/ 893 h 893"/>
                  <a:gd name="T10" fmla="*/ 0 w 418"/>
                  <a:gd name="T11" fmla="*/ 893 h 893"/>
                  <a:gd name="T12" fmla="*/ 264 w 418"/>
                  <a:gd name="T13" fmla="*/ 363 h 893"/>
                  <a:gd name="T14" fmla="*/ 348 w 418"/>
                  <a:gd name="T15" fmla="*/ 142 h 893"/>
                  <a:gd name="T16" fmla="*/ 300 w 418"/>
                  <a:gd name="T17" fmla="*/ 74 h 893"/>
                  <a:gd name="T18" fmla="*/ 375 w 418"/>
                  <a:gd name="T19" fmla="*/ 59 h 893"/>
                  <a:gd name="T20" fmla="*/ 384 w 418"/>
                  <a:gd name="T21" fmla="*/ 0 h 893"/>
                  <a:gd name="T22" fmla="*/ 384 w 418"/>
                  <a:gd name="T23" fmla="*/ 0 h 8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8"/>
                  <a:gd name="T37" fmla="*/ 0 h 893"/>
                  <a:gd name="T38" fmla="*/ 418 w 418"/>
                  <a:gd name="T39" fmla="*/ 893 h 8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8" h="893">
                    <a:moveTo>
                      <a:pt x="384" y="0"/>
                    </a:moveTo>
                    <a:lnTo>
                      <a:pt x="418" y="78"/>
                    </a:lnTo>
                    <a:lnTo>
                      <a:pt x="367" y="97"/>
                    </a:lnTo>
                    <a:lnTo>
                      <a:pt x="399" y="148"/>
                    </a:lnTo>
                    <a:lnTo>
                      <a:pt x="48" y="893"/>
                    </a:lnTo>
                    <a:lnTo>
                      <a:pt x="0" y="893"/>
                    </a:lnTo>
                    <a:lnTo>
                      <a:pt x="264" y="363"/>
                    </a:lnTo>
                    <a:lnTo>
                      <a:pt x="348" y="142"/>
                    </a:lnTo>
                    <a:lnTo>
                      <a:pt x="300" y="74"/>
                    </a:lnTo>
                    <a:lnTo>
                      <a:pt x="375" y="59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2" name="Freeform 73">
                <a:extLst>
                  <a:ext uri="{FF2B5EF4-FFF2-40B4-BE49-F238E27FC236}">
                    <a16:creationId xmlns:a16="http://schemas.microsoft.com/office/drawing/2014/main" xmlns="" id="{D3D64456-6DB1-4B1C-9EAF-2DC2DA14C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2491"/>
                <a:ext cx="252" cy="308"/>
              </a:xfrm>
              <a:custGeom>
                <a:avLst/>
                <a:gdLst>
                  <a:gd name="T0" fmla="*/ 51 w 503"/>
                  <a:gd name="T1" fmla="*/ 36 h 616"/>
                  <a:gd name="T2" fmla="*/ 108 w 503"/>
                  <a:gd name="T3" fmla="*/ 0 h 616"/>
                  <a:gd name="T4" fmla="*/ 199 w 503"/>
                  <a:gd name="T5" fmla="*/ 5 h 616"/>
                  <a:gd name="T6" fmla="*/ 211 w 503"/>
                  <a:gd name="T7" fmla="*/ 47 h 616"/>
                  <a:gd name="T8" fmla="*/ 313 w 503"/>
                  <a:gd name="T9" fmla="*/ 110 h 616"/>
                  <a:gd name="T10" fmla="*/ 116 w 503"/>
                  <a:gd name="T11" fmla="*/ 43 h 616"/>
                  <a:gd name="T12" fmla="*/ 59 w 503"/>
                  <a:gd name="T13" fmla="*/ 79 h 616"/>
                  <a:gd name="T14" fmla="*/ 59 w 503"/>
                  <a:gd name="T15" fmla="*/ 116 h 616"/>
                  <a:gd name="T16" fmla="*/ 21 w 503"/>
                  <a:gd name="T17" fmla="*/ 157 h 616"/>
                  <a:gd name="T18" fmla="*/ 40 w 503"/>
                  <a:gd name="T19" fmla="*/ 203 h 616"/>
                  <a:gd name="T20" fmla="*/ 36 w 503"/>
                  <a:gd name="T21" fmla="*/ 249 h 616"/>
                  <a:gd name="T22" fmla="*/ 64 w 503"/>
                  <a:gd name="T23" fmla="*/ 304 h 616"/>
                  <a:gd name="T24" fmla="*/ 60 w 503"/>
                  <a:gd name="T25" fmla="*/ 347 h 616"/>
                  <a:gd name="T26" fmla="*/ 91 w 503"/>
                  <a:gd name="T27" fmla="*/ 372 h 616"/>
                  <a:gd name="T28" fmla="*/ 218 w 503"/>
                  <a:gd name="T29" fmla="*/ 368 h 616"/>
                  <a:gd name="T30" fmla="*/ 296 w 503"/>
                  <a:gd name="T31" fmla="*/ 344 h 616"/>
                  <a:gd name="T32" fmla="*/ 163 w 503"/>
                  <a:gd name="T33" fmla="*/ 336 h 616"/>
                  <a:gd name="T34" fmla="*/ 349 w 503"/>
                  <a:gd name="T35" fmla="*/ 325 h 616"/>
                  <a:gd name="T36" fmla="*/ 467 w 503"/>
                  <a:gd name="T37" fmla="*/ 308 h 616"/>
                  <a:gd name="T38" fmla="*/ 460 w 503"/>
                  <a:gd name="T39" fmla="*/ 289 h 616"/>
                  <a:gd name="T40" fmla="*/ 309 w 503"/>
                  <a:gd name="T41" fmla="*/ 289 h 616"/>
                  <a:gd name="T42" fmla="*/ 167 w 503"/>
                  <a:gd name="T43" fmla="*/ 256 h 616"/>
                  <a:gd name="T44" fmla="*/ 340 w 503"/>
                  <a:gd name="T45" fmla="*/ 266 h 616"/>
                  <a:gd name="T46" fmla="*/ 471 w 503"/>
                  <a:gd name="T47" fmla="*/ 262 h 616"/>
                  <a:gd name="T48" fmla="*/ 452 w 503"/>
                  <a:gd name="T49" fmla="*/ 233 h 616"/>
                  <a:gd name="T50" fmla="*/ 190 w 503"/>
                  <a:gd name="T51" fmla="*/ 163 h 616"/>
                  <a:gd name="T52" fmla="*/ 376 w 503"/>
                  <a:gd name="T53" fmla="*/ 186 h 616"/>
                  <a:gd name="T54" fmla="*/ 376 w 503"/>
                  <a:gd name="T55" fmla="*/ 157 h 616"/>
                  <a:gd name="T56" fmla="*/ 349 w 503"/>
                  <a:gd name="T57" fmla="*/ 131 h 616"/>
                  <a:gd name="T58" fmla="*/ 403 w 503"/>
                  <a:gd name="T59" fmla="*/ 154 h 616"/>
                  <a:gd name="T60" fmla="*/ 403 w 503"/>
                  <a:gd name="T61" fmla="*/ 190 h 616"/>
                  <a:gd name="T62" fmla="*/ 490 w 503"/>
                  <a:gd name="T63" fmla="*/ 230 h 616"/>
                  <a:gd name="T64" fmla="*/ 503 w 503"/>
                  <a:gd name="T65" fmla="*/ 273 h 616"/>
                  <a:gd name="T66" fmla="*/ 490 w 503"/>
                  <a:gd name="T67" fmla="*/ 313 h 616"/>
                  <a:gd name="T68" fmla="*/ 376 w 503"/>
                  <a:gd name="T69" fmla="*/ 351 h 616"/>
                  <a:gd name="T70" fmla="*/ 230 w 503"/>
                  <a:gd name="T71" fmla="*/ 403 h 616"/>
                  <a:gd name="T72" fmla="*/ 182 w 503"/>
                  <a:gd name="T73" fmla="*/ 403 h 616"/>
                  <a:gd name="T74" fmla="*/ 155 w 503"/>
                  <a:gd name="T75" fmla="*/ 519 h 616"/>
                  <a:gd name="T76" fmla="*/ 245 w 503"/>
                  <a:gd name="T77" fmla="*/ 431 h 616"/>
                  <a:gd name="T78" fmla="*/ 197 w 503"/>
                  <a:gd name="T79" fmla="*/ 534 h 616"/>
                  <a:gd name="T80" fmla="*/ 123 w 503"/>
                  <a:gd name="T81" fmla="*/ 616 h 616"/>
                  <a:gd name="T82" fmla="*/ 3 w 503"/>
                  <a:gd name="T83" fmla="*/ 486 h 616"/>
                  <a:gd name="T84" fmla="*/ 28 w 503"/>
                  <a:gd name="T85" fmla="*/ 368 h 616"/>
                  <a:gd name="T86" fmla="*/ 3 w 503"/>
                  <a:gd name="T87" fmla="*/ 252 h 616"/>
                  <a:gd name="T88" fmla="*/ 0 w 503"/>
                  <a:gd name="T89" fmla="*/ 157 h 616"/>
                  <a:gd name="T90" fmla="*/ 28 w 503"/>
                  <a:gd name="T91" fmla="*/ 95 h 616"/>
                  <a:gd name="T92" fmla="*/ 51 w 503"/>
                  <a:gd name="T93" fmla="*/ 36 h 616"/>
                  <a:gd name="T94" fmla="*/ 51 w 503"/>
                  <a:gd name="T95" fmla="*/ 36 h 6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3"/>
                  <a:gd name="T145" fmla="*/ 0 h 616"/>
                  <a:gd name="T146" fmla="*/ 503 w 503"/>
                  <a:gd name="T147" fmla="*/ 616 h 6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3" h="616">
                    <a:moveTo>
                      <a:pt x="51" y="36"/>
                    </a:moveTo>
                    <a:lnTo>
                      <a:pt x="108" y="0"/>
                    </a:lnTo>
                    <a:lnTo>
                      <a:pt x="199" y="5"/>
                    </a:lnTo>
                    <a:lnTo>
                      <a:pt x="211" y="47"/>
                    </a:lnTo>
                    <a:lnTo>
                      <a:pt x="313" y="110"/>
                    </a:lnTo>
                    <a:lnTo>
                      <a:pt x="116" y="43"/>
                    </a:lnTo>
                    <a:lnTo>
                      <a:pt x="59" y="79"/>
                    </a:lnTo>
                    <a:lnTo>
                      <a:pt x="59" y="116"/>
                    </a:lnTo>
                    <a:lnTo>
                      <a:pt x="21" y="157"/>
                    </a:lnTo>
                    <a:lnTo>
                      <a:pt x="40" y="203"/>
                    </a:lnTo>
                    <a:lnTo>
                      <a:pt x="36" y="249"/>
                    </a:lnTo>
                    <a:lnTo>
                      <a:pt x="64" y="304"/>
                    </a:lnTo>
                    <a:lnTo>
                      <a:pt x="60" y="347"/>
                    </a:lnTo>
                    <a:lnTo>
                      <a:pt x="91" y="372"/>
                    </a:lnTo>
                    <a:lnTo>
                      <a:pt x="218" y="368"/>
                    </a:lnTo>
                    <a:lnTo>
                      <a:pt x="296" y="344"/>
                    </a:lnTo>
                    <a:lnTo>
                      <a:pt x="163" y="336"/>
                    </a:lnTo>
                    <a:lnTo>
                      <a:pt x="349" y="325"/>
                    </a:lnTo>
                    <a:lnTo>
                      <a:pt x="467" y="308"/>
                    </a:lnTo>
                    <a:lnTo>
                      <a:pt x="460" y="289"/>
                    </a:lnTo>
                    <a:lnTo>
                      <a:pt x="309" y="289"/>
                    </a:lnTo>
                    <a:lnTo>
                      <a:pt x="167" y="256"/>
                    </a:lnTo>
                    <a:lnTo>
                      <a:pt x="340" y="266"/>
                    </a:lnTo>
                    <a:lnTo>
                      <a:pt x="471" y="262"/>
                    </a:lnTo>
                    <a:lnTo>
                      <a:pt x="452" y="233"/>
                    </a:lnTo>
                    <a:lnTo>
                      <a:pt x="190" y="163"/>
                    </a:lnTo>
                    <a:lnTo>
                      <a:pt x="376" y="186"/>
                    </a:lnTo>
                    <a:lnTo>
                      <a:pt x="376" y="157"/>
                    </a:lnTo>
                    <a:lnTo>
                      <a:pt x="349" y="131"/>
                    </a:lnTo>
                    <a:lnTo>
                      <a:pt x="403" y="154"/>
                    </a:lnTo>
                    <a:lnTo>
                      <a:pt x="403" y="190"/>
                    </a:lnTo>
                    <a:lnTo>
                      <a:pt x="490" y="230"/>
                    </a:lnTo>
                    <a:lnTo>
                      <a:pt x="503" y="273"/>
                    </a:lnTo>
                    <a:lnTo>
                      <a:pt x="490" y="313"/>
                    </a:lnTo>
                    <a:lnTo>
                      <a:pt x="376" y="351"/>
                    </a:lnTo>
                    <a:lnTo>
                      <a:pt x="230" y="403"/>
                    </a:lnTo>
                    <a:lnTo>
                      <a:pt x="182" y="403"/>
                    </a:lnTo>
                    <a:lnTo>
                      <a:pt x="155" y="519"/>
                    </a:lnTo>
                    <a:lnTo>
                      <a:pt x="245" y="431"/>
                    </a:lnTo>
                    <a:lnTo>
                      <a:pt x="197" y="534"/>
                    </a:lnTo>
                    <a:lnTo>
                      <a:pt x="123" y="616"/>
                    </a:lnTo>
                    <a:lnTo>
                      <a:pt x="3" y="486"/>
                    </a:lnTo>
                    <a:lnTo>
                      <a:pt x="28" y="368"/>
                    </a:lnTo>
                    <a:lnTo>
                      <a:pt x="3" y="252"/>
                    </a:lnTo>
                    <a:lnTo>
                      <a:pt x="0" y="157"/>
                    </a:lnTo>
                    <a:lnTo>
                      <a:pt x="28" y="95"/>
                    </a:lnTo>
                    <a:lnTo>
                      <a:pt x="51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3" name="Freeform 74">
                <a:extLst>
                  <a:ext uri="{FF2B5EF4-FFF2-40B4-BE49-F238E27FC236}">
                    <a16:creationId xmlns:a16="http://schemas.microsoft.com/office/drawing/2014/main" xmlns="" id="{95EDBD4D-BE41-4CE9-BBE9-E3311F08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1857"/>
                <a:ext cx="97" cy="283"/>
              </a:xfrm>
              <a:custGeom>
                <a:avLst/>
                <a:gdLst>
                  <a:gd name="T0" fmla="*/ 0 w 194"/>
                  <a:gd name="T1" fmla="*/ 12 h 565"/>
                  <a:gd name="T2" fmla="*/ 0 w 194"/>
                  <a:gd name="T3" fmla="*/ 67 h 565"/>
                  <a:gd name="T4" fmla="*/ 63 w 194"/>
                  <a:gd name="T5" fmla="*/ 96 h 565"/>
                  <a:gd name="T6" fmla="*/ 126 w 194"/>
                  <a:gd name="T7" fmla="*/ 217 h 565"/>
                  <a:gd name="T8" fmla="*/ 128 w 194"/>
                  <a:gd name="T9" fmla="*/ 565 h 565"/>
                  <a:gd name="T10" fmla="*/ 194 w 194"/>
                  <a:gd name="T11" fmla="*/ 175 h 565"/>
                  <a:gd name="T12" fmla="*/ 84 w 194"/>
                  <a:gd name="T13" fmla="*/ 71 h 565"/>
                  <a:gd name="T14" fmla="*/ 29 w 194"/>
                  <a:gd name="T15" fmla="*/ 40 h 565"/>
                  <a:gd name="T16" fmla="*/ 29 w 194"/>
                  <a:gd name="T17" fmla="*/ 0 h 565"/>
                  <a:gd name="T18" fmla="*/ 0 w 194"/>
                  <a:gd name="T19" fmla="*/ 12 h 565"/>
                  <a:gd name="T20" fmla="*/ 0 w 194"/>
                  <a:gd name="T21" fmla="*/ 12 h 5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4"/>
                  <a:gd name="T34" fmla="*/ 0 h 565"/>
                  <a:gd name="T35" fmla="*/ 194 w 194"/>
                  <a:gd name="T36" fmla="*/ 565 h 5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4" h="565">
                    <a:moveTo>
                      <a:pt x="0" y="12"/>
                    </a:moveTo>
                    <a:lnTo>
                      <a:pt x="0" y="67"/>
                    </a:lnTo>
                    <a:lnTo>
                      <a:pt x="63" y="96"/>
                    </a:lnTo>
                    <a:lnTo>
                      <a:pt x="126" y="217"/>
                    </a:lnTo>
                    <a:lnTo>
                      <a:pt x="128" y="565"/>
                    </a:lnTo>
                    <a:lnTo>
                      <a:pt x="194" y="175"/>
                    </a:lnTo>
                    <a:lnTo>
                      <a:pt x="84" y="71"/>
                    </a:lnTo>
                    <a:lnTo>
                      <a:pt x="29" y="40"/>
                    </a:lnTo>
                    <a:lnTo>
                      <a:pt x="2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4" name="Freeform 75">
                <a:extLst>
                  <a:ext uri="{FF2B5EF4-FFF2-40B4-BE49-F238E27FC236}">
                    <a16:creationId xmlns:a16="http://schemas.microsoft.com/office/drawing/2014/main" xmlns="" id="{C3639A29-004F-4020-9AFF-8B2FADDB0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1910"/>
                <a:ext cx="98" cy="356"/>
              </a:xfrm>
              <a:custGeom>
                <a:avLst/>
                <a:gdLst>
                  <a:gd name="T0" fmla="*/ 177 w 198"/>
                  <a:gd name="T1" fmla="*/ 0 h 711"/>
                  <a:gd name="T2" fmla="*/ 103 w 198"/>
                  <a:gd name="T3" fmla="*/ 399 h 711"/>
                  <a:gd name="T4" fmla="*/ 0 w 198"/>
                  <a:gd name="T5" fmla="*/ 688 h 711"/>
                  <a:gd name="T6" fmla="*/ 78 w 198"/>
                  <a:gd name="T7" fmla="*/ 711 h 711"/>
                  <a:gd name="T8" fmla="*/ 198 w 198"/>
                  <a:gd name="T9" fmla="*/ 4 h 711"/>
                  <a:gd name="T10" fmla="*/ 177 w 198"/>
                  <a:gd name="T11" fmla="*/ 0 h 711"/>
                  <a:gd name="T12" fmla="*/ 177 w 198"/>
                  <a:gd name="T13" fmla="*/ 0 h 7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8"/>
                  <a:gd name="T22" fmla="*/ 0 h 711"/>
                  <a:gd name="T23" fmla="*/ 198 w 198"/>
                  <a:gd name="T24" fmla="*/ 711 h 7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8" h="711">
                    <a:moveTo>
                      <a:pt x="177" y="0"/>
                    </a:moveTo>
                    <a:lnTo>
                      <a:pt x="103" y="399"/>
                    </a:lnTo>
                    <a:lnTo>
                      <a:pt x="0" y="688"/>
                    </a:lnTo>
                    <a:lnTo>
                      <a:pt x="78" y="711"/>
                    </a:lnTo>
                    <a:lnTo>
                      <a:pt x="198" y="4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5" name="Freeform 76">
                <a:extLst>
                  <a:ext uri="{FF2B5EF4-FFF2-40B4-BE49-F238E27FC236}">
                    <a16:creationId xmlns:a16="http://schemas.microsoft.com/office/drawing/2014/main" xmlns="" id="{F628929F-0B8D-4ED3-A132-4169115C6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035"/>
                <a:ext cx="43" cy="216"/>
              </a:xfrm>
              <a:custGeom>
                <a:avLst/>
                <a:gdLst>
                  <a:gd name="T0" fmla="*/ 50 w 86"/>
                  <a:gd name="T1" fmla="*/ 418 h 432"/>
                  <a:gd name="T2" fmla="*/ 86 w 86"/>
                  <a:gd name="T3" fmla="*/ 0 h 432"/>
                  <a:gd name="T4" fmla="*/ 0 w 86"/>
                  <a:gd name="T5" fmla="*/ 432 h 432"/>
                  <a:gd name="T6" fmla="*/ 50 w 86"/>
                  <a:gd name="T7" fmla="*/ 418 h 432"/>
                  <a:gd name="T8" fmla="*/ 50 w 86"/>
                  <a:gd name="T9" fmla="*/ 418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432"/>
                  <a:gd name="T17" fmla="*/ 86 w 86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432">
                    <a:moveTo>
                      <a:pt x="50" y="418"/>
                    </a:moveTo>
                    <a:lnTo>
                      <a:pt x="86" y="0"/>
                    </a:lnTo>
                    <a:lnTo>
                      <a:pt x="0" y="432"/>
                    </a:lnTo>
                    <a:lnTo>
                      <a:pt x="50" y="4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6" name="Freeform 77">
                <a:extLst>
                  <a:ext uri="{FF2B5EF4-FFF2-40B4-BE49-F238E27FC236}">
                    <a16:creationId xmlns:a16="http://schemas.microsoft.com/office/drawing/2014/main" xmlns="" id="{0240A000-AD64-47D2-84AA-79FB1A45C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974"/>
                <a:ext cx="161" cy="845"/>
              </a:xfrm>
              <a:custGeom>
                <a:avLst/>
                <a:gdLst>
                  <a:gd name="T0" fmla="*/ 323 w 323"/>
                  <a:gd name="T1" fmla="*/ 0 h 1690"/>
                  <a:gd name="T2" fmla="*/ 225 w 323"/>
                  <a:gd name="T3" fmla="*/ 295 h 1690"/>
                  <a:gd name="T4" fmla="*/ 230 w 323"/>
                  <a:gd name="T5" fmla="*/ 744 h 1690"/>
                  <a:gd name="T6" fmla="*/ 126 w 323"/>
                  <a:gd name="T7" fmla="*/ 949 h 1690"/>
                  <a:gd name="T8" fmla="*/ 133 w 323"/>
                  <a:gd name="T9" fmla="*/ 1067 h 1690"/>
                  <a:gd name="T10" fmla="*/ 0 w 323"/>
                  <a:gd name="T11" fmla="*/ 1316 h 1690"/>
                  <a:gd name="T12" fmla="*/ 52 w 323"/>
                  <a:gd name="T13" fmla="*/ 1506 h 1690"/>
                  <a:gd name="T14" fmla="*/ 74 w 323"/>
                  <a:gd name="T15" fmla="*/ 1683 h 1690"/>
                  <a:gd name="T16" fmla="*/ 301 w 323"/>
                  <a:gd name="T17" fmla="*/ 1690 h 1690"/>
                  <a:gd name="T18" fmla="*/ 107 w 323"/>
                  <a:gd name="T19" fmla="*/ 1632 h 1690"/>
                  <a:gd name="T20" fmla="*/ 86 w 323"/>
                  <a:gd name="T21" fmla="*/ 1459 h 1690"/>
                  <a:gd name="T22" fmla="*/ 52 w 323"/>
                  <a:gd name="T23" fmla="*/ 1305 h 1690"/>
                  <a:gd name="T24" fmla="*/ 206 w 323"/>
                  <a:gd name="T25" fmla="*/ 964 h 1690"/>
                  <a:gd name="T26" fmla="*/ 293 w 323"/>
                  <a:gd name="T27" fmla="*/ 652 h 1690"/>
                  <a:gd name="T28" fmla="*/ 272 w 323"/>
                  <a:gd name="T29" fmla="*/ 320 h 1690"/>
                  <a:gd name="T30" fmla="*/ 323 w 323"/>
                  <a:gd name="T31" fmla="*/ 0 h 1690"/>
                  <a:gd name="T32" fmla="*/ 323 w 323"/>
                  <a:gd name="T33" fmla="*/ 0 h 16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3"/>
                  <a:gd name="T52" fmla="*/ 0 h 1690"/>
                  <a:gd name="T53" fmla="*/ 323 w 323"/>
                  <a:gd name="T54" fmla="*/ 1690 h 16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3" h="1690">
                    <a:moveTo>
                      <a:pt x="323" y="0"/>
                    </a:moveTo>
                    <a:lnTo>
                      <a:pt x="225" y="295"/>
                    </a:lnTo>
                    <a:lnTo>
                      <a:pt x="230" y="744"/>
                    </a:lnTo>
                    <a:lnTo>
                      <a:pt x="126" y="949"/>
                    </a:lnTo>
                    <a:lnTo>
                      <a:pt x="133" y="1067"/>
                    </a:lnTo>
                    <a:lnTo>
                      <a:pt x="0" y="1316"/>
                    </a:lnTo>
                    <a:lnTo>
                      <a:pt x="52" y="1506"/>
                    </a:lnTo>
                    <a:lnTo>
                      <a:pt x="74" y="1683"/>
                    </a:lnTo>
                    <a:lnTo>
                      <a:pt x="301" y="1690"/>
                    </a:lnTo>
                    <a:lnTo>
                      <a:pt x="107" y="1632"/>
                    </a:lnTo>
                    <a:lnTo>
                      <a:pt x="86" y="1459"/>
                    </a:lnTo>
                    <a:lnTo>
                      <a:pt x="52" y="1305"/>
                    </a:lnTo>
                    <a:lnTo>
                      <a:pt x="206" y="964"/>
                    </a:lnTo>
                    <a:lnTo>
                      <a:pt x="293" y="652"/>
                    </a:lnTo>
                    <a:lnTo>
                      <a:pt x="272" y="320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7" name="Freeform 78">
                <a:extLst>
                  <a:ext uri="{FF2B5EF4-FFF2-40B4-BE49-F238E27FC236}">
                    <a16:creationId xmlns:a16="http://schemas.microsoft.com/office/drawing/2014/main" xmlns="" id="{FC74F07F-7D94-4BCE-A9B1-7A6883083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2122"/>
                <a:ext cx="43" cy="127"/>
              </a:xfrm>
              <a:custGeom>
                <a:avLst/>
                <a:gdLst>
                  <a:gd name="T0" fmla="*/ 0 w 85"/>
                  <a:gd name="T1" fmla="*/ 0 h 253"/>
                  <a:gd name="T2" fmla="*/ 85 w 85"/>
                  <a:gd name="T3" fmla="*/ 253 h 253"/>
                  <a:gd name="T4" fmla="*/ 15 w 85"/>
                  <a:gd name="T5" fmla="*/ 253 h 253"/>
                  <a:gd name="T6" fmla="*/ 0 w 85"/>
                  <a:gd name="T7" fmla="*/ 0 h 253"/>
                  <a:gd name="T8" fmla="*/ 0 w 85"/>
                  <a:gd name="T9" fmla="*/ 0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253"/>
                  <a:gd name="T17" fmla="*/ 85 w 8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253">
                    <a:moveTo>
                      <a:pt x="0" y="0"/>
                    </a:moveTo>
                    <a:lnTo>
                      <a:pt x="85" y="253"/>
                    </a:lnTo>
                    <a:lnTo>
                      <a:pt x="15" y="2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8" name="Freeform 79">
                <a:extLst>
                  <a:ext uri="{FF2B5EF4-FFF2-40B4-BE49-F238E27FC236}">
                    <a16:creationId xmlns:a16="http://schemas.microsoft.com/office/drawing/2014/main" xmlns="" id="{B5F0C6F5-8D5C-4316-9ADC-27EB29BE5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2438"/>
                <a:ext cx="79" cy="38"/>
              </a:xfrm>
              <a:custGeom>
                <a:avLst/>
                <a:gdLst>
                  <a:gd name="T0" fmla="*/ 0 w 158"/>
                  <a:gd name="T1" fmla="*/ 76 h 76"/>
                  <a:gd name="T2" fmla="*/ 158 w 158"/>
                  <a:gd name="T3" fmla="*/ 32 h 76"/>
                  <a:gd name="T4" fmla="*/ 23 w 158"/>
                  <a:gd name="T5" fmla="*/ 0 h 76"/>
                  <a:gd name="T6" fmla="*/ 0 w 158"/>
                  <a:gd name="T7" fmla="*/ 76 h 76"/>
                  <a:gd name="T8" fmla="*/ 0 w 158"/>
                  <a:gd name="T9" fmla="*/ 7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76"/>
                  <a:gd name="T17" fmla="*/ 158 w 158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76">
                    <a:moveTo>
                      <a:pt x="0" y="76"/>
                    </a:moveTo>
                    <a:lnTo>
                      <a:pt x="158" y="32"/>
                    </a:lnTo>
                    <a:lnTo>
                      <a:pt x="23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09" name="Freeform 80">
                <a:extLst>
                  <a:ext uri="{FF2B5EF4-FFF2-40B4-BE49-F238E27FC236}">
                    <a16:creationId xmlns:a16="http://schemas.microsoft.com/office/drawing/2014/main" xmlns="" id="{4A189654-7257-4FDD-BF68-A23E0A7C6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2647"/>
                <a:ext cx="577" cy="408"/>
              </a:xfrm>
              <a:custGeom>
                <a:avLst/>
                <a:gdLst>
                  <a:gd name="T0" fmla="*/ 326 w 1154"/>
                  <a:gd name="T1" fmla="*/ 0 h 816"/>
                  <a:gd name="T2" fmla="*/ 656 w 1154"/>
                  <a:gd name="T3" fmla="*/ 73 h 816"/>
                  <a:gd name="T4" fmla="*/ 1116 w 1154"/>
                  <a:gd name="T5" fmla="*/ 99 h 816"/>
                  <a:gd name="T6" fmla="*/ 1154 w 1154"/>
                  <a:gd name="T7" fmla="*/ 124 h 816"/>
                  <a:gd name="T8" fmla="*/ 683 w 1154"/>
                  <a:gd name="T9" fmla="*/ 97 h 816"/>
                  <a:gd name="T10" fmla="*/ 637 w 1154"/>
                  <a:gd name="T11" fmla="*/ 362 h 816"/>
                  <a:gd name="T12" fmla="*/ 628 w 1154"/>
                  <a:gd name="T13" fmla="*/ 94 h 816"/>
                  <a:gd name="T14" fmla="*/ 590 w 1154"/>
                  <a:gd name="T15" fmla="*/ 84 h 816"/>
                  <a:gd name="T16" fmla="*/ 573 w 1154"/>
                  <a:gd name="T17" fmla="*/ 152 h 816"/>
                  <a:gd name="T18" fmla="*/ 497 w 1154"/>
                  <a:gd name="T19" fmla="*/ 86 h 816"/>
                  <a:gd name="T20" fmla="*/ 267 w 1154"/>
                  <a:gd name="T21" fmla="*/ 55 h 816"/>
                  <a:gd name="T22" fmla="*/ 307 w 1154"/>
                  <a:gd name="T23" fmla="*/ 221 h 816"/>
                  <a:gd name="T24" fmla="*/ 470 w 1154"/>
                  <a:gd name="T25" fmla="*/ 251 h 816"/>
                  <a:gd name="T26" fmla="*/ 282 w 1154"/>
                  <a:gd name="T27" fmla="*/ 286 h 816"/>
                  <a:gd name="T28" fmla="*/ 213 w 1154"/>
                  <a:gd name="T29" fmla="*/ 586 h 816"/>
                  <a:gd name="T30" fmla="*/ 225 w 1154"/>
                  <a:gd name="T31" fmla="*/ 253 h 816"/>
                  <a:gd name="T32" fmla="*/ 164 w 1154"/>
                  <a:gd name="T33" fmla="*/ 352 h 816"/>
                  <a:gd name="T34" fmla="*/ 192 w 1154"/>
                  <a:gd name="T35" fmla="*/ 626 h 816"/>
                  <a:gd name="T36" fmla="*/ 170 w 1154"/>
                  <a:gd name="T37" fmla="*/ 816 h 816"/>
                  <a:gd name="T38" fmla="*/ 75 w 1154"/>
                  <a:gd name="T39" fmla="*/ 816 h 816"/>
                  <a:gd name="T40" fmla="*/ 139 w 1154"/>
                  <a:gd name="T41" fmla="*/ 618 h 816"/>
                  <a:gd name="T42" fmla="*/ 135 w 1154"/>
                  <a:gd name="T43" fmla="*/ 267 h 816"/>
                  <a:gd name="T44" fmla="*/ 57 w 1154"/>
                  <a:gd name="T45" fmla="*/ 599 h 816"/>
                  <a:gd name="T46" fmla="*/ 37 w 1154"/>
                  <a:gd name="T47" fmla="*/ 816 h 816"/>
                  <a:gd name="T48" fmla="*/ 0 w 1154"/>
                  <a:gd name="T49" fmla="*/ 816 h 816"/>
                  <a:gd name="T50" fmla="*/ 52 w 1154"/>
                  <a:gd name="T51" fmla="*/ 316 h 816"/>
                  <a:gd name="T52" fmla="*/ 160 w 1154"/>
                  <a:gd name="T53" fmla="*/ 158 h 816"/>
                  <a:gd name="T54" fmla="*/ 187 w 1154"/>
                  <a:gd name="T55" fmla="*/ 40 h 816"/>
                  <a:gd name="T56" fmla="*/ 326 w 1154"/>
                  <a:gd name="T57" fmla="*/ 0 h 816"/>
                  <a:gd name="T58" fmla="*/ 326 w 1154"/>
                  <a:gd name="T59" fmla="*/ 0 h 8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54"/>
                  <a:gd name="T91" fmla="*/ 0 h 816"/>
                  <a:gd name="T92" fmla="*/ 1154 w 1154"/>
                  <a:gd name="T93" fmla="*/ 816 h 8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54" h="816">
                    <a:moveTo>
                      <a:pt x="326" y="0"/>
                    </a:moveTo>
                    <a:lnTo>
                      <a:pt x="656" y="73"/>
                    </a:lnTo>
                    <a:lnTo>
                      <a:pt x="1116" y="99"/>
                    </a:lnTo>
                    <a:lnTo>
                      <a:pt x="1154" y="124"/>
                    </a:lnTo>
                    <a:lnTo>
                      <a:pt x="683" y="97"/>
                    </a:lnTo>
                    <a:lnTo>
                      <a:pt x="637" y="362"/>
                    </a:lnTo>
                    <a:lnTo>
                      <a:pt x="628" y="94"/>
                    </a:lnTo>
                    <a:lnTo>
                      <a:pt x="590" y="84"/>
                    </a:lnTo>
                    <a:lnTo>
                      <a:pt x="573" y="152"/>
                    </a:lnTo>
                    <a:lnTo>
                      <a:pt x="497" y="86"/>
                    </a:lnTo>
                    <a:lnTo>
                      <a:pt x="267" y="55"/>
                    </a:lnTo>
                    <a:lnTo>
                      <a:pt x="307" y="221"/>
                    </a:lnTo>
                    <a:lnTo>
                      <a:pt x="470" y="251"/>
                    </a:lnTo>
                    <a:lnTo>
                      <a:pt x="282" y="286"/>
                    </a:lnTo>
                    <a:lnTo>
                      <a:pt x="213" y="586"/>
                    </a:lnTo>
                    <a:lnTo>
                      <a:pt x="225" y="253"/>
                    </a:lnTo>
                    <a:lnTo>
                      <a:pt x="164" y="352"/>
                    </a:lnTo>
                    <a:lnTo>
                      <a:pt x="192" y="626"/>
                    </a:lnTo>
                    <a:lnTo>
                      <a:pt x="170" y="816"/>
                    </a:lnTo>
                    <a:lnTo>
                      <a:pt x="75" y="816"/>
                    </a:lnTo>
                    <a:lnTo>
                      <a:pt x="139" y="618"/>
                    </a:lnTo>
                    <a:lnTo>
                      <a:pt x="135" y="267"/>
                    </a:lnTo>
                    <a:lnTo>
                      <a:pt x="57" y="599"/>
                    </a:lnTo>
                    <a:lnTo>
                      <a:pt x="37" y="816"/>
                    </a:lnTo>
                    <a:lnTo>
                      <a:pt x="0" y="816"/>
                    </a:lnTo>
                    <a:lnTo>
                      <a:pt x="52" y="316"/>
                    </a:lnTo>
                    <a:lnTo>
                      <a:pt x="160" y="158"/>
                    </a:lnTo>
                    <a:lnTo>
                      <a:pt x="187" y="4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10" name="Freeform 81">
                <a:extLst>
                  <a:ext uri="{FF2B5EF4-FFF2-40B4-BE49-F238E27FC236}">
                    <a16:creationId xmlns:a16="http://schemas.microsoft.com/office/drawing/2014/main" xmlns="" id="{C4AB19A2-9045-480C-B0A7-868824D4D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" y="2774"/>
                <a:ext cx="38" cy="45"/>
              </a:xfrm>
              <a:custGeom>
                <a:avLst/>
                <a:gdLst>
                  <a:gd name="T0" fmla="*/ 0 w 78"/>
                  <a:gd name="T1" fmla="*/ 33 h 91"/>
                  <a:gd name="T2" fmla="*/ 38 w 78"/>
                  <a:gd name="T3" fmla="*/ 0 h 91"/>
                  <a:gd name="T4" fmla="*/ 78 w 78"/>
                  <a:gd name="T5" fmla="*/ 38 h 91"/>
                  <a:gd name="T6" fmla="*/ 59 w 78"/>
                  <a:gd name="T7" fmla="*/ 91 h 91"/>
                  <a:gd name="T8" fmla="*/ 13 w 78"/>
                  <a:gd name="T9" fmla="*/ 76 h 91"/>
                  <a:gd name="T10" fmla="*/ 46 w 78"/>
                  <a:gd name="T11" fmla="*/ 65 h 91"/>
                  <a:gd name="T12" fmla="*/ 46 w 78"/>
                  <a:gd name="T13" fmla="*/ 34 h 91"/>
                  <a:gd name="T14" fmla="*/ 0 w 78"/>
                  <a:gd name="T15" fmla="*/ 33 h 91"/>
                  <a:gd name="T16" fmla="*/ 0 w 78"/>
                  <a:gd name="T17" fmla="*/ 33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91"/>
                  <a:gd name="T29" fmla="*/ 78 w 78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91">
                    <a:moveTo>
                      <a:pt x="0" y="33"/>
                    </a:moveTo>
                    <a:lnTo>
                      <a:pt x="38" y="0"/>
                    </a:lnTo>
                    <a:lnTo>
                      <a:pt x="78" y="38"/>
                    </a:lnTo>
                    <a:lnTo>
                      <a:pt x="59" y="91"/>
                    </a:lnTo>
                    <a:lnTo>
                      <a:pt x="13" y="76"/>
                    </a:lnTo>
                    <a:lnTo>
                      <a:pt x="46" y="65"/>
                    </a:lnTo>
                    <a:lnTo>
                      <a:pt x="46" y="3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11" name="Freeform 82">
                <a:extLst>
                  <a:ext uri="{FF2B5EF4-FFF2-40B4-BE49-F238E27FC236}">
                    <a16:creationId xmlns:a16="http://schemas.microsoft.com/office/drawing/2014/main" xmlns="" id="{27D22978-A389-4861-9625-26EFDC17E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866"/>
                <a:ext cx="48" cy="189"/>
              </a:xfrm>
              <a:custGeom>
                <a:avLst/>
                <a:gdLst>
                  <a:gd name="T0" fmla="*/ 0 w 95"/>
                  <a:gd name="T1" fmla="*/ 0 h 378"/>
                  <a:gd name="T2" fmla="*/ 26 w 95"/>
                  <a:gd name="T3" fmla="*/ 378 h 378"/>
                  <a:gd name="T4" fmla="*/ 95 w 95"/>
                  <a:gd name="T5" fmla="*/ 378 h 378"/>
                  <a:gd name="T6" fmla="*/ 0 w 95"/>
                  <a:gd name="T7" fmla="*/ 0 h 378"/>
                  <a:gd name="T8" fmla="*/ 0 w 95"/>
                  <a:gd name="T9" fmla="*/ 0 h 3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78"/>
                  <a:gd name="T17" fmla="*/ 95 w 95"/>
                  <a:gd name="T18" fmla="*/ 378 h 3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78">
                    <a:moveTo>
                      <a:pt x="0" y="0"/>
                    </a:moveTo>
                    <a:lnTo>
                      <a:pt x="26" y="378"/>
                    </a:lnTo>
                    <a:lnTo>
                      <a:pt x="95" y="3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  <p:sp>
            <p:nvSpPr>
              <p:cNvPr id="112" name="Freeform 83">
                <a:extLst>
                  <a:ext uri="{FF2B5EF4-FFF2-40B4-BE49-F238E27FC236}">
                    <a16:creationId xmlns:a16="http://schemas.microsoft.com/office/drawing/2014/main" xmlns="" id="{7E01BC3E-6784-4C26-B13E-E0B30FDE0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2771"/>
                <a:ext cx="56" cy="284"/>
              </a:xfrm>
              <a:custGeom>
                <a:avLst/>
                <a:gdLst>
                  <a:gd name="T0" fmla="*/ 29 w 112"/>
                  <a:gd name="T1" fmla="*/ 0 h 568"/>
                  <a:gd name="T2" fmla="*/ 112 w 112"/>
                  <a:gd name="T3" fmla="*/ 568 h 568"/>
                  <a:gd name="T4" fmla="*/ 72 w 112"/>
                  <a:gd name="T5" fmla="*/ 568 h 568"/>
                  <a:gd name="T6" fmla="*/ 0 w 112"/>
                  <a:gd name="T7" fmla="*/ 17 h 568"/>
                  <a:gd name="T8" fmla="*/ 29 w 112"/>
                  <a:gd name="T9" fmla="*/ 0 h 568"/>
                  <a:gd name="T10" fmla="*/ 29 w 112"/>
                  <a:gd name="T11" fmla="*/ 0 h 5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568"/>
                  <a:gd name="T20" fmla="*/ 112 w 112"/>
                  <a:gd name="T21" fmla="*/ 568 h 5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568">
                    <a:moveTo>
                      <a:pt x="29" y="0"/>
                    </a:moveTo>
                    <a:lnTo>
                      <a:pt x="112" y="568"/>
                    </a:lnTo>
                    <a:lnTo>
                      <a:pt x="72" y="568"/>
                    </a:lnTo>
                    <a:lnTo>
                      <a:pt x="0" y="1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th-TH" altLang="en-US"/>
              </a:p>
            </p:txBody>
          </p:sp>
        </p:grp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xmlns="" id="{A2982DF5-C8B3-464D-AD7B-EE655E383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017"/>
              <a:ext cx="1037" cy="1038"/>
            </a:xfrm>
            <a:custGeom>
              <a:avLst/>
              <a:gdLst>
                <a:gd name="T0" fmla="*/ 192 w 2076"/>
                <a:gd name="T1" fmla="*/ 19 h 2076"/>
                <a:gd name="T2" fmla="*/ 72 w 2076"/>
                <a:gd name="T3" fmla="*/ 80 h 2076"/>
                <a:gd name="T4" fmla="*/ 0 w 2076"/>
                <a:gd name="T5" fmla="*/ 492 h 2076"/>
                <a:gd name="T6" fmla="*/ 114 w 2076"/>
                <a:gd name="T7" fmla="*/ 1289 h 2076"/>
                <a:gd name="T8" fmla="*/ 61 w 2076"/>
                <a:gd name="T9" fmla="*/ 1662 h 2076"/>
                <a:gd name="T10" fmla="*/ 312 w 2076"/>
                <a:gd name="T11" fmla="*/ 1846 h 2076"/>
                <a:gd name="T12" fmla="*/ 418 w 2076"/>
                <a:gd name="T13" fmla="*/ 1874 h 2076"/>
                <a:gd name="T14" fmla="*/ 445 w 2076"/>
                <a:gd name="T15" fmla="*/ 2076 h 2076"/>
                <a:gd name="T16" fmla="*/ 1772 w 2076"/>
                <a:gd name="T17" fmla="*/ 2076 h 2076"/>
                <a:gd name="T18" fmla="*/ 1713 w 2076"/>
                <a:gd name="T19" fmla="*/ 1713 h 2076"/>
                <a:gd name="T20" fmla="*/ 1977 w 2076"/>
                <a:gd name="T21" fmla="*/ 1787 h 2076"/>
                <a:gd name="T22" fmla="*/ 2070 w 2076"/>
                <a:gd name="T23" fmla="*/ 1555 h 2076"/>
                <a:gd name="T24" fmla="*/ 1878 w 2076"/>
                <a:gd name="T25" fmla="*/ 1574 h 2076"/>
                <a:gd name="T26" fmla="*/ 2076 w 2076"/>
                <a:gd name="T27" fmla="*/ 1355 h 2076"/>
                <a:gd name="T28" fmla="*/ 1652 w 2076"/>
                <a:gd name="T29" fmla="*/ 1323 h 2076"/>
                <a:gd name="T30" fmla="*/ 1679 w 2076"/>
                <a:gd name="T31" fmla="*/ 950 h 2076"/>
                <a:gd name="T32" fmla="*/ 1753 w 2076"/>
                <a:gd name="T33" fmla="*/ 405 h 2076"/>
                <a:gd name="T34" fmla="*/ 1633 w 2076"/>
                <a:gd name="T35" fmla="*/ 80 h 2076"/>
                <a:gd name="T36" fmla="*/ 1420 w 2076"/>
                <a:gd name="T37" fmla="*/ 34 h 2076"/>
                <a:gd name="T38" fmla="*/ 1154 w 2076"/>
                <a:gd name="T39" fmla="*/ 0 h 2076"/>
                <a:gd name="T40" fmla="*/ 192 w 2076"/>
                <a:gd name="T41" fmla="*/ 19 h 2076"/>
                <a:gd name="T42" fmla="*/ 192 w 2076"/>
                <a:gd name="T43" fmla="*/ 19 h 20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76"/>
                <a:gd name="T67" fmla="*/ 0 h 2076"/>
                <a:gd name="T68" fmla="*/ 2076 w 2076"/>
                <a:gd name="T69" fmla="*/ 2076 h 20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76" h="2076">
                  <a:moveTo>
                    <a:pt x="192" y="19"/>
                  </a:moveTo>
                  <a:lnTo>
                    <a:pt x="72" y="80"/>
                  </a:lnTo>
                  <a:lnTo>
                    <a:pt x="0" y="492"/>
                  </a:lnTo>
                  <a:lnTo>
                    <a:pt x="114" y="1289"/>
                  </a:lnTo>
                  <a:lnTo>
                    <a:pt x="61" y="1662"/>
                  </a:lnTo>
                  <a:lnTo>
                    <a:pt x="312" y="1846"/>
                  </a:lnTo>
                  <a:lnTo>
                    <a:pt x="418" y="1874"/>
                  </a:lnTo>
                  <a:lnTo>
                    <a:pt x="445" y="2076"/>
                  </a:lnTo>
                  <a:lnTo>
                    <a:pt x="1772" y="2076"/>
                  </a:lnTo>
                  <a:lnTo>
                    <a:pt x="1713" y="1713"/>
                  </a:lnTo>
                  <a:lnTo>
                    <a:pt x="1977" y="1787"/>
                  </a:lnTo>
                  <a:lnTo>
                    <a:pt x="2070" y="1555"/>
                  </a:lnTo>
                  <a:lnTo>
                    <a:pt x="1878" y="1574"/>
                  </a:lnTo>
                  <a:lnTo>
                    <a:pt x="2076" y="1355"/>
                  </a:lnTo>
                  <a:lnTo>
                    <a:pt x="1652" y="1323"/>
                  </a:lnTo>
                  <a:lnTo>
                    <a:pt x="1679" y="950"/>
                  </a:lnTo>
                  <a:lnTo>
                    <a:pt x="1753" y="405"/>
                  </a:lnTo>
                  <a:lnTo>
                    <a:pt x="1633" y="80"/>
                  </a:lnTo>
                  <a:lnTo>
                    <a:pt x="1420" y="34"/>
                  </a:lnTo>
                  <a:lnTo>
                    <a:pt x="1154" y="0"/>
                  </a:lnTo>
                  <a:lnTo>
                    <a:pt x="192" y="19"/>
                  </a:lnTo>
                  <a:close/>
                </a:path>
              </a:pathLst>
            </a:custGeom>
            <a:solidFill>
              <a:srgbClr val="A69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xmlns="" id="{92EE6B13-1C13-47BF-ACE2-1189BF6D5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2575"/>
              <a:ext cx="106" cy="126"/>
            </a:xfrm>
            <a:custGeom>
              <a:avLst/>
              <a:gdLst>
                <a:gd name="T0" fmla="*/ 0 w 211"/>
                <a:gd name="T1" fmla="*/ 72 h 253"/>
                <a:gd name="T2" fmla="*/ 185 w 211"/>
                <a:gd name="T3" fmla="*/ 253 h 253"/>
                <a:gd name="T4" fmla="*/ 211 w 211"/>
                <a:gd name="T5" fmla="*/ 213 h 253"/>
                <a:gd name="T6" fmla="*/ 6 w 211"/>
                <a:gd name="T7" fmla="*/ 0 h 253"/>
                <a:gd name="T8" fmla="*/ 0 w 211"/>
                <a:gd name="T9" fmla="*/ 72 h 253"/>
                <a:gd name="T10" fmla="*/ 0 w 211"/>
                <a:gd name="T11" fmla="*/ 72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"/>
                <a:gd name="T19" fmla="*/ 0 h 253"/>
                <a:gd name="T20" fmla="*/ 211 w 211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" h="253">
                  <a:moveTo>
                    <a:pt x="0" y="72"/>
                  </a:moveTo>
                  <a:lnTo>
                    <a:pt x="185" y="253"/>
                  </a:lnTo>
                  <a:lnTo>
                    <a:pt x="211" y="213"/>
                  </a:lnTo>
                  <a:lnTo>
                    <a:pt x="6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xmlns="" id="{50982633-DB25-44D2-AFFF-0E26F964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449"/>
              <a:ext cx="650" cy="633"/>
            </a:xfrm>
            <a:custGeom>
              <a:avLst/>
              <a:gdLst>
                <a:gd name="T0" fmla="*/ 63 w 1298"/>
                <a:gd name="T1" fmla="*/ 861 h 1264"/>
                <a:gd name="T2" fmla="*/ 108 w 1298"/>
                <a:gd name="T3" fmla="*/ 798 h 1264"/>
                <a:gd name="T4" fmla="*/ 215 w 1298"/>
                <a:gd name="T5" fmla="*/ 717 h 1264"/>
                <a:gd name="T6" fmla="*/ 452 w 1298"/>
                <a:gd name="T7" fmla="*/ 118 h 1264"/>
                <a:gd name="T8" fmla="*/ 530 w 1298"/>
                <a:gd name="T9" fmla="*/ 76 h 1264"/>
                <a:gd name="T10" fmla="*/ 787 w 1298"/>
                <a:gd name="T11" fmla="*/ 0 h 1264"/>
                <a:gd name="T12" fmla="*/ 931 w 1298"/>
                <a:gd name="T13" fmla="*/ 0 h 1264"/>
                <a:gd name="T14" fmla="*/ 1099 w 1298"/>
                <a:gd name="T15" fmla="*/ 70 h 1264"/>
                <a:gd name="T16" fmla="*/ 1253 w 1298"/>
                <a:gd name="T17" fmla="*/ 247 h 1264"/>
                <a:gd name="T18" fmla="*/ 1298 w 1298"/>
                <a:gd name="T19" fmla="*/ 454 h 1264"/>
                <a:gd name="T20" fmla="*/ 673 w 1298"/>
                <a:gd name="T21" fmla="*/ 1264 h 1264"/>
                <a:gd name="T22" fmla="*/ 374 w 1298"/>
                <a:gd name="T23" fmla="*/ 1188 h 1264"/>
                <a:gd name="T24" fmla="*/ 0 w 1298"/>
                <a:gd name="T25" fmla="*/ 1006 h 1264"/>
                <a:gd name="T26" fmla="*/ 63 w 1298"/>
                <a:gd name="T27" fmla="*/ 861 h 1264"/>
                <a:gd name="T28" fmla="*/ 63 w 1298"/>
                <a:gd name="T29" fmla="*/ 861 h 12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8"/>
                <a:gd name="T46" fmla="*/ 0 h 1264"/>
                <a:gd name="T47" fmla="*/ 1298 w 1298"/>
                <a:gd name="T48" fmla="*/ 1264 h 12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8" h="1264">
                  <a:moveTo>
                    <a:pt x="63" y="861"/>
                  </a:moveTo>
                  <a:lnTo>
                    <a:pt x="108" y="798"/>
                  </a:lnTo>
                  <a:lnTo>
                    <a:pt x="215" y="717"/>
                  </a:lnTo>
                  <a:lnTo>
                    <a:pt x="452" y="118"/>
                  </a:lnTo>
                  <a:lnTo>
                    <a:pt x="530" y="76"/>
                  </a:lnTo>
                  <a:lnTo>
                    <a:pt x="787" y="0"/>
                  </a:lnTo>
                  <a:lnTo>
                    <a:pt x="931" y="0"/>
                  </a:lnTo>
                  <a:lnTo>
                    <a:pt x="1099" y="70"/>
                  </a:lnTo>
                  <a:lnTo>
                    <a:pt x="1253" y="247"/>
                  </a:lnTo>
                  <a:lnTo>
                    <a:pt x="1298" y="454"/>
                  </a:lnTo>
                  <a:lnTo>
                    <a:pt x="673" y="1264"/>
                  </a:lnTo>
                  <a:lnTo>
                    <a:pt x="374" y="1188"/>
                  </a:lnTo>
                  <a:lnTo>
                    <a:pt x="0" y="1006"/>
                  </a:lnTo>
                  <a:lnTo>
                    <a:pt x="63" y="861"/>
                  </a:lnTo>
                  <a:close/>
                </a:path>
              </a:pathLst>
            </a:custGeom>
            <a:solidFill>
              <a:srgbClr val="292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xmlns="" id="{48CEB934-2A37-4355-9158-BAFA11D31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2757"/>
              <a:ext cx="293" cy="128"/>
            </a:xfrm>
            <a:custGeom>
              <a:avLst/>
              <a:gdLst>
                <a:gd name="T0" fmla="*/ 0 w 585"/>
                <a:gd name="T1" fmla="*/ 89 h 257"/>
                <a:gd name="T2" fmla="*/ 135 w 585"/>
                <a:gd name="T3" fmla="*/ 183 h 257"/>
                <a:gd name="T4" fmla="*/ 283 w 585"/>
                <a:gd name="T5" fmla="*/ 257 h 257"/>
                <a:gd name="T6" fmla="*/ 349 w 585"/>
                <a:gd name="T7" fmla="*/ 222 h 257"/>
                <a:gd name="T8" fmla="*/ 532 w 585"/>
                <a:gd name="T9" fmla="*/ 131 h 257"/>
                <a:gd name="T10" fmla="*/ 538 w 585"/>
                <a:gd name="T11" fmla="*/ 108 h 257"/>
                <a:gd name="T12" fmla="*/ 560 w 585"/>
                <a:gd name="T13" fmla="*/ 103 h 257"/>
                <a:gd name="T14" fmla="*/ 585 w 585"/>
                <a:gd name="T15" fmla="*/ 15 h 257"/>
                <a:gd name="T16" fmla="*/ 555 w 585"/>
                <a:gd name="T17" fmla="*/ 15 h 257"/>
                <a:gd name="T18" fmla="*/ 494 w 585"/>
                <a:gd name="T19" fmla="*/ 67 h 257"/>
                <a:gd name="T20" fmla="*/ 484 w 585"/>
                <a:gd name="T21" fmla="*/ 4 h 257"/>
                <a:gd name="T22" fmla="*/ 469 w 585"/>
                <a:gd name="T23" fmla="*/ 0 h 257"/>
                <a:gd name="T24" fmla="*/ 446 w 585"/>
                <a:gd name="T25" fmla="*/ 29 h 257"/>
                <a:gd name="T26" fmla="*/ 410 w 585"/>
                <a:gd name="T27" fmla="*/ 80 h 257"/>
                <a:gd name="T28" fmla="*/ 378 w 585"/>
                <a:gd name="T29" fmla="*/ 0 h 257"/>
                <a:gd name="T30" fmla="*/ 344 w 585"/>
                <a:gd name="T31" fmla="*/ 19 h 257"/>
                <a:gd name="T32" fmla="*/ 319 w 585"/>
                <a:gd name="T33" fmla="*/ 118 h 257"/>
                <a:gd name="T34" fmla="*/ 279 w 585"/>
                <a:gd name="T35" fmla="*/ 4 h 257"/>
                <a:gd name="T36" fmla="*/ 245 w 585"/>
                <a:gd name="T37" fmla="*/ 13 h 257"/>
                <a:gd name="T38" fmla="*/ 213 w 585"/>
                <a:gd name="T39" fmla="*/ 80 h 257"/>
                <a:gd name="T40" fmla="*/ 49 w 585"/>
                <a:gd name="T41" fmla="*/ 80 h 257"/>
                <a:gd name="T42" fmla="*/ 0 w 585"/>
                <a:gd name="T43" fmla="*/ 89 h 257"/>
                <a:gd name="T44" fmla="*/ 0 w 585"/>
                <a:gd name="T45" fmla="*/ 89 h 2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5"/>
                <a:gd name="T70" fmla="*/ 0 h 257"/>
                <a:gd name="T71" fmla="*/ 585 w 585"/>
                <a:gd name="T72" fmla="*/ 257 h 2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5" h="257">
                  <a:moveTo>
                    <a:pt x="0" y="89"/>
                  </a:moveTo>
                  <a:lnTo>
                    <a:pt x="135" y="183"/>
                  </a:lnTo>
                  <a:lnTo>
                    <a:pt x="283" y="257"/>
                  </a:lnTo>
                  <a:lnTo>
                    <a:pt x="349" y="222"/>
                  </a:lnTo>
                  <a:lnTo>
                    <a:pt x="532" y="131"/>
                  </a:lnTo>
                  <a:lnTo>
                    <a:pt x="538" y="108"/>
                  </a:lnTo>
                  <a:lnTo>
                    <a:pt x="560" y="103"/>
                  </a:lnTo>
                  <a:lnTo>
                    <a:pt x="585" y="15"/>
                  </a:lnTo>
                  <a:lnTo>
                    <a:pt x="555" y="15"/>
                  </a:lnTo>
                  <a:lnTo>
                    <a:pt x="494" y="67"/>
                  </a:lnTo>
                  <a:lnTo>
                    <a:pt x="484" y="4"/>
                  </a:lnTo>
                  <a:lnTo>
                    <a:pt x="469" y="0"/>
                  </a:lnTo>
                  <a:lnTo>
                    <a:pt x="446" y="29"/>
                  </a:lnTo>
                  <a:lnTo>
                    <a:pt x="410" y="80"/>
                  </a:lnTo>
                  <a:lnTo>
                    <a:pt x="378" y="0"/>
                  </a:lnTo>
                  <a:lnTo>
                    <a:pt x="344" y="19"/>
                  </a:lnTo>
                  <a:lnTo>
                    <a:pt x="319" y="118"/>
                  </a:lnTo>
                  <a:lnTo>
                    <a:pt x="279" y="4"/>
                  </a:lnTo>
                  <a:lnTo>
                    <a:pt x="245" y="13"/>
                  </a:lnTo>
                  <a:lnTo>
                    <a:pt x="213" y="80"/>
                  </a:lnTo>
                  <a:lnTo>
                    <a:pt x="49" y="8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xmlns="" id="{5B7FA923-69D0-4A6A-9DA8-1E75BA80F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474"/>
              <a:ext cx="351" cy="340"/>
            </a:xfrm>
            <a:custGeom>
              <a:avLst/>
              <a:gdLst>
                <a:gd name="T0" fmla="*/ 25 w 703"/>
                <a:gd name="T1" fmla="*/ 447 h 679"/>
                <a:gd name="T2" fmla="*/ 135 w 703"/>
                <a:gd name="T3" fmla="*/ 384 h 679"/>
                <a:gd name="T4" fmla="*/ 264 w 703"/>
                <a:gd name="T5" fmla="*/ 105 h 679"/>
                <a:gd name="T6" fmla="*/ 665 w 703"/>
                <a:gd name="T7" fmla="*/ 0 h 679"/>
                <a:gd name="T8" fmla="*/ 682 w 703"/>
                <a:gd name="T9" fmla="*/ 36 h 679"/>
                <a:gd name="T10" fmla="*/ 656 w 703"/>
                <a:gd name="T11" fmla="*/ 114 h 679"/>
                <a:gd name="T12" fmla="*/ 703 w 703"/>
                <a:gd name="T13" fmla="*/ 228 h 679"/>
                <a:gd name="T14" fmla="*/ 665 w 703"/>
                <a:gd name="T15" fmla="*/ 238 h 679"/>
                <a:gd name="T16" fmla="*/ 669 w 703"/>
                <a:gd name="T17" fmla="*/ 286 h 679"/>
                <a:gd name="T18" fmla="*/ 635 w 703"/>
                <a:gd name="T19" fmla="*/ 308 h 679"/>
                <a:gd name="T20" fmla="*/ 625 w 703"/>
                <a:gd name="T21" fmla="*/ 398 h 679"/>
                <a:gd name="T22" fmla="*/ 585 w 703"/>
                <a:gd name="T23" fmla="*/ 445 h 679"/>
                <a:gd name="T24" fmla="*/ 532 w 703"/>
                <a:gd name="T25" fmla="*/ 445 h 679"/>
                <a:gd name="T26" fmla="*/ 456 w 703"/>
                <a:gd name="T27" fmla="*/ 445 h 679"/>
                <a:gd name="T28" fmla="*/ 346 w 703"/>
                <a:gd name="T29" fmla="*/ 586 h 679"/>
                <a:gd name="T30" fmla="*/ 0 w 703"/>
                <a:gd name="T31" fmla="*/ 679 h 679"/>
                <a:gd name="T32" fmla="*/ 2 w 703"/>
                <a:gd name="T33" fmla="*/ 597 h 679"/>
                <a:gd name="T34" fmla="*/ 25 w 703"/>
                <a:gd name="T35" fmla="*/ 447 h 679"/>
                <a:gd name="T36" fmla="*/ 25 w 703"/>
                <a:gd name="T37" fmla="*/ 447 h 6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3"/>
                <a:gd name="T58" fmla="*/ 0 h 679"/>
                <a:gd name="T59" fmla="*/ 703 w 703"/>
                <a:gd name="T60" fmla="*/ 679 h 6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3" h="679">
                  <a:moveTo>
                    <a:pt x="25" y="447"/>
                  </a:moveTo>
                  <a:lnTo>
                    <a:pt x="135" y="384"/>
                  </a:lnTo>
                  <a:lnTo>
                    <a:pt x="264" y="105"/>
                  </a:lnTo>
                  <a:lnTo>
                    <a:pt x="665" y="0"/>
                  </a:lnTo>
                  <a:lnTo>
                    <a:pt x="682" y="36"/>
                  </a:lnTo>
                  <a:lnTo>
                    <a:pt x="656" y="114"/>
                  </a:lnTo>
                  <a:lnTo>
                    <a:pt x="703" y="228"/>
                  </a:lnTo>
                  <a:lnTo>
                    <a:pt x="665" y="238"/>
                  </a:lnTo>
                  <a:lnTo>
                    <a:pt x="669" y="286"/>
                  </a:lnTo>
                  <a:lnTo>
                    <a:pt x="635" y="308"/>
                  </a:lnTo>
                  <a:lnTo>
                    <a:pt x="625" y="398"/>
                  </a:lnTo>
                  <a:lnTo>
                    <a:pt x="585" y="445"/>
                  </a:lnTo>
                  <a:lnTo>
                    <a:pt x="532" y="445"/>
                  </a:lnTo>
                  <a:lnTo>
                    <a:pt x="456" y="445"/>
                  </a:lnTo>
                  <a:lnTo>
                    <a:pt x="346" y="586"/>
                  </a:lnTo>
                  <a:lnTo>
                    <a:pt x="0" y="679"/>
                  </a:lnTo>
                  <a:lnTo>
                    <a:pt x="2" y="597"/>
                  </a:lnTo>
                  <a:lnTo>
                    <a:pt x="25" y="447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xmlns="" id="{BD27A6BD-0769-4D98-A41B-FA731854C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2588"/>
              <a:ext cx="29" cy="54"/>
            </a:xfrm>
            <a:custGeom>
              <a:avLst/>
              <a:gdLst>
                <a:gd name="T0" fmla="*/ 0 w 59"/>
                <a:gd name="T1" fmla="*/ 109 h 109"/>
                <a:gd name="T2" fmla="*/ 13 w 59"/>
                <a:gd name="T3" fmla="*/ 2 h 109"/>
                <a:gd name="T4" fmla="*/ 40 w 59"/>
                <a:gd name="T5" fmla="*/ 0 h 109"/>
                <a:gd name="T6" fmla="*/ 59 w 59"/>
                <a:gd name="T7" fmla="*/ 50 h 109"/>
                <a:gd name="T8" fmla="*/ 59 w 59"/>
                <a:gd name="T9" fmla="*/ 101 h 109"/>
                <a:gd name="T10" fmla="*/ 0 w 59"/>
                <a:gd name="T11" fmla="*/ 109 h 109"/>
                <a:gd name="T12" fmla="*/ 0 w 59"/>
                <a:gd name="T13" fmla="*/ 109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109"/>
                <a:gd name="T23" fmla="*/ 59 w 59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109">
                  <a:moveTo>
                    <a:pt x="0" y="109"/>
                  </a:moveTo>
                  <a:lnTo>
                    <a:pt x="13" y="2"/>
                  </a:lnTo>
                  <a:lnTo>
                    <a:pt x="40" y="0"/>
                  </a:lnTo>
                  <a:lnTo>
                    <a:pt x="59" y="50"/>
                  </a:lnTo>
                  <a:lnTo>
                    <a:pt x="59" y="101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xmlns="" id="{9CC9F858-1A9D-4602-B217-F88AB9ECC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1624"/>
              <a:ext cx="408" cy="628"/>
            </a:xfrm>
            <a:custGeom>
              <a:avLst/>
              <a:gdLst>
                <a:gd name="T0" fmla="*/ 354 w 818"/>
                <a:gd name="T1" fmla="*/ 61 h 1254"/>
                <a:gd name="T2" fmla="*/ 105 w 818"/>
                <a:gd name="T3" fmla="*/ 403 h 1254"/>
                <a:gd name="T4" fmla="*/ 0 w 818"/>
                <a:gd name="T5" fmla="*/ 486 h 1254"/>
                <a:gd name="T6" fmla="*/ 4 w 818"/>
                <a:gd name="T7" fmla="*/ 559 h 1254"/>
                <a:gd name="T8" fmla="*/ 110 w 818"/>
                <a:gd name="T9" fmla="*/ 815 h 1254"/>
                <a:gd name="T10" fmla="*/ 175 w 818"/>
                <a:gd name="T11" fmla="*/ 908 h 1254"/>
                <a:gd name="T12" fmla="*/ 110 w 818"/>
                <a:gd name="T13" fmla="*/ 952 h 1254"/>
                <a:gd name="T14" fmla="*/ 145 w 818"/>
                <a:gd name="T15" fmla="*/ 998 h 1254"/>
                <a:gd name="T16" fmla="*/ 321 w 818"/>
                <a:gd name="T17" fmla="*/ 1254 h 1254"/>
                <a:gd name="T18" fmla="*/ 546 w 818"/>
                <a:gd name="T19" fmla="*/ 1177 h 1254"/>
                <a:gd name="T20" fmla="*/ 483 w 818"/>
                <a:gd name="T21" fmla="*/ 817 h 1254"/>
                <a:gd name="T22" fmla="*/ 612 w 818"/>
                <a:gd name="T23" fmla="*/ 798 h 1254"/>
                <a:gd name="T24" fmla="*/ 761 w 818"/>
                <a:gd name="T25" fmla="*/ 465 h 1254"/>
                <a:gd name="T26" fmla="*/ 818 w 818"/>
                <a:gd name="T27" fmla="*/ 216 h 1254"/>
                <a:gd name="T28" fmla="*/ 755 w 818"/>
                <a:gd name="T29" fmla="*/ 32 h 1254"/>
                <a:gd name="T30" fmla="*/ 686 w 818"/>
                <a:gd name="T31" fmla="*/ 0 h 1254"/>
                <a:gd name="T32" fmla="*/ 354 w 818"/>
                <a:gd name="T33" fmla="*/ 61 h 1254"/>
                <a:gd name="T34" fmla="*/ 354 w 818"/>
                <a:gd name="T35" fmla="*/ 61 h 12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8"/>
                <a:gd name="T55" fmla="*/ 0 h 1254"/>
                <a:gd name="T56" fmla="*/ 818 w 818"/>
                <a:gd name="T57" fmla="*/ 1254 h 12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8" h="1254">
                  <a:moveTo>
                    <a:pt x="354" y="61"/>
                  </a:moveTo>
                  <a:lnTo>
                    <a:pt x="105" y="403"/>
                  </a:lnTo>
                  <a:lnTo>
                    <a:pt x="0" y="486"/>
                  </a:lnTo>
                  <a:lnTo>
                    <a:pt x="4" y="559"/>
                  </a:lnTo>
                  <a:lnTo>
                    <a:pt x="110" y="815"/>
                  </a:lnTo>
                  <a:lnTo>
                    <a:pt x="175" y="908"/>
                  </a:lnTo>
                  <a:lnTo>
                    <a:pt x="110" y="952"/>
                  </a:lnTo>
                  <a:lnTo>
                    <a:pt x="145" y="998"/>
                  </a:lnTo>
                  <a:lnTo>
                    <a:pt x="321" y="1254"/>
                  </a:lnTo>
                  <a:lnTo>
                    <a:pt x="546" y="1177"/>
                  </a:lnTo>
                  <a:lnTo>
                    <a:pt x="483" y="817"/>
                  </a:lnTo>
                  <a:lnTo>
                    <a:pt x="612" y="798"/>
                  </a:lnTo>
                  <a:lnTo>
                    <a:pt x="761" y="465"/>
                  </a:lnTo>
                  <a:lnTo>
                    <a:pt x="818" y="216"/>
                  </a:lnTo>
                  <a:lnTo>
                    <a:pt x="755" y="32"/>
                  </a:lnTo>
                  <a:lnTo>
                    <a:pt x="686" y="0"/>
                  </a:lnTo>
                  <a:lnTo>
                    <a:pt x="354" y="61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xmlns="" id="{6503F7B3-A440-4D2B-B71A-B5CF9ACF7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2043"/>
              <a:ext cx="96" cy="324"/>
            </a:xfrm>
            <a:custGeom>
              <a:avLst/>
              <a:gdLst>
                <a:gd name="T0" fmla="*/ 70 w 192"/>
                <a:gd name="T1" fmla="*/ 23 h 649"/>
                <a:gd name="T2" fmla="*/ 118 w 192"/>
                <a:gd name="T3" fmla="*/ 188 h 649"/>
                <a:gd name="T4" fmla="*/ 133 w 192"/>
                <a:gd name="T5" fmla="*/ 341 h 649"/>
                <a:gd name="T6" fmla="*/ 0 w 192"/>
                <a:gd name="T7" fmla="*/ 559 h 649"/>
                <a:gd name="T8" fmla="*/ 70 w 192"/>
                <a:gd name="T9" fmla="*/ 649 h 649"/>
                <a:gd name="T10" fmla="*/ 181 w 192"/>
                <a:gd name="T11" fmla="*/ 555 h 649"/>
                <a:gd name="T12" fmla="*/ 192 w 192"/>
                <a:gd name="T13" fmla="*/ 291 h 649"/>
                <a:gd name="T14" fmla="*/ 99 w 192"/>
                <a:gd name="T15" fmla="*/ 0 h 649"/>
                <a:gd name="T16" fmla="*/ 70 w 192"/>
                <a:gd name="T17" fmla="*/ 23 h 649"/>
                <a:gd name="T18" fmla="*/ 70 w 192"/>
                <a:gd name="T19" fmla="*/ 23 h 6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649"/>
                <a:gd name="T32" fmla="*/ 192 w 192"/>
                <a:gd name="T33" fmla="*/ 649 h 6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649">
                  <a:moveTo>
                    <a:pt x="70" y="23"/>
                  </a:moveTo>
                  <a:lnTo>
                    <a:pt x="118" y="188"/>
                  </a:lnTo>
                  <a:lnTo>
                    <a:pt x="133" y="341"/>
                  </a:lnTo>
                  <a:lnTo>
                    <a:pt x="0" y="559"/>
                  </a:lnTo>
                  <a:lnTo>
                    <a:pt x="70" y="649"/>
                  </a:lnTo>
                  <a:lnTo>
                    <a:pt x="181" y="555"/>
                  </a:lnTo>
                  <a:lnTo>
                    <a:pt x="192" y="291"/>
                  </a:lnTo>
                  <a:lnTo>
                    <a:pt x="99" y="0"/>
                  </a:lnTo>
                  <a:lnTo>
                    <a:pt x="70" y="2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xmlns="" id="{43EF11F5-A03C-45A9-A7D8-60155841A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1877"/>
              <a:ext cx="36" cy="42"/>
            </a:xfrm>
            <a:custGeom>
              <a:avLst/>
              <a:gdLst>
                <a:gd name="T0" fmla="*/ 54 w 73"/>
                <a:gd name="T1" fmla="*/ 0 h 84"/>
                <a:gd name="T2" fmla="*/ 73 w 73"/>
                <a:gd name="T3" fmla="*/ 10 h 84"/>
                <a:gd name="T4" fmla="*/ 73 w 73"/>
                <a:gd name="T5" fmla="*/ 82 h 84"/>
                <a:gd name="T6" fmla="*/ 29 w 73"/>
                <a:gd name="T7" fmla="*/ 84 h 84"/>
                <a:gd name="T8" fmla="*/ 0 w 73"/>
                <a:gd name="T9" fmla="*/ 52 h 84"/>
                <a:gd name="T10" fmla="*/ 54 w 73"/>
                <a:gd name="T11" fmla="*/ 0 h 84"/>
                <a:gd name="T12" fmla="*/ 54 w 73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84"/>
                <a:gd name="T23" fmla="*/ 73 w 73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84">
                  <a:moveTo>
                    <a:pt x="54" y="0"/>
                  </a:moveTo>
                  <a:lnTo>
                    <a:pt x="73" y="10"/>
                  </a:lnTo>
                  <a:lnTo>
                    <a:pt x="73" y="82"/>
                  </a:lnTo>
                  <a:lnTo>
                    <a:pt x="29" y="84"/>
                  </a:lnTo>
                  <a:lnTo>
                    <a:pt x="0" y="5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xmlns="" id="{7A8F6D12-C425-4B97-B3BB-9B0BCE0B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818"/>
              <a:ext cx="19" cy="20"/>
            </a:xfrm>
            <a:custGeom>
              <a:avLst/>
              <a:gdLst>
                <a:gd name="T0" fmla="*/ 0 w 38"/>
                <a:gd name="T1" fmla="*/ 9 h 39"/>
                <a:gd name="T2" fmla="*/ 7 w 38"/>
                <a:gd name="T3" fmla="*/ 39 h 39"/>
                <a:gd name="T4" fmla="*/ 32 w 38"/>
                <a:gd name="T5" fmla="*/ 39 h 39"/>
                <a:gd name="T6" fmla="*/ 38 w 38"/>
                <a:gd name="T7" fmla="*/ 0 h 39"/>
                <a:gd name="T8" fmla="*/ 0 w 38"/>
                <a:gd name="T9" fmla="*/ 9 h 39"/>
                <a:gd name="T10" fmla="*/ 0 w 38"/>
                <a:gd name="T11" fmla="*/ 9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9"/>
                <a:gd name="T20" fmla="*/ 38 w 38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9">
                  <a:moveTo>
                    <a:pt x="0" y="9"/>
                  </a:moveTo>
                  <a:lnTo>
                    <a:pt x="7" y="39"/>
                  </a:lnTo>
                  <a:lnTo>
                    <a:pt x="32" y="39"/>
                  </a:lnTo>
                  <a:lnTo>
                    <a:pt x="3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xmlns="" id="{6F964A64-8552-43EE-9702-1C0FE265C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833"/>
              <a:ext cx="61" cy="17"/>
            </a:xfrm>
            <a:custGeom>
              <a:avLst/>
              <a:gdLst>
                <a:gd name="T0" fmla="*/ 0 w 122"/>
                <a:gd name="T1" fmla="*/ 6 h 34"/>
                <a:gd name="T2" fmla="*/ 63 w 122"/>
                <a:gd name="T3" fmla="*/ 34 h 34"/>
                <a:gd name="T4" fmla="*/ 122 w 122"/>
                <a:gd name="T5" fmla="*/ 0 h 34"/>
                <a:gd name="T6" fmla="*/ 0 w 122"/>
                <a:gd name="T7" fmla="*/ 6 h 34"/>
                <a:gd name="T8" fmla="*/ 0 w 122"/>
                <a:gd name="T9" fmla="*/ 6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34"/>
                <a:gd name="T17" fmla="*/ 122 w 122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34">
                  <a:moveTo>
                    <a:pt x="0" y="6"/>
                  </a:moveTo>
                  <a:lnTo>
                    <a:pt x="63" y="34"/>
                  </a:lnTo>
                  <a:lnTo>
                    <a:pt x="12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xmlns="" id="{8D286E2E-5107-4E48-9402-07013C69E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1946"/>
              <a:ext cx="98" cy="38"/>
            </a:xfrm>
            <a:custGeom>
              <a:avLst/>
              <a:gdLst>
                <a:gd name="T0" fmla="*/ 0 w 196"/>
                <a:gd name="T1" fmla="*/ 27 h 76"/>
                <a:gd name="T2" fmla="*/ 95 w 196"/>
                <a:gd name="T3" fmla="*/ 76 h 76"/>
                <a:gd name="T4" fmla="*/ 152 w 196"/>
                <a:gd name="T5" fmla="*/ 73 h 76"/>
                <a:gd name="T6" fmla="*/ 196 w 196"/>
                <a:gd name="T7" fmla="*/ 0 h 76"/>
                <a:gd name="T8" fmla="*/ 165 w 196"/>
                <a:gd name="T9" fmla="*/ 17 h 76"/>
                <a:gd name="T10" fmla="*/ 0 w 196"/>
                <a:gd name="T11" fmla="*/ 27 h 76"/>
                <a:gd name="T12" fmla="*/ 0 w 196"/>
                <a:gd name="T13" fmla="*/ 27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"/>
                <a:gd name="T22" fmla="*/ 0 h 76"/>
                <a:gd name="T23" fmla="*/ 196 w 196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" h="76">
                  <a:moveTo>
                    <a:pt x="0" y="27"/>
                  </a:moveTo>
                  <a:lnTo>
                    <a:pt x="95" y="76"/>
                  </a:lnTo>
                  <a:lnTo>
                    <a:pt x="152" y="73"/>
                  </a:lnTo>
                  <a:lnTo>
                    <a:pt x="196" y="0"/>
                  </a:lnTo>
                  <a:lnTo>
                    <a:pt x="165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xmlns="" id="{611B3280-2AEF-4C60-95C4-C4F7887A0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962"/>
              <a:ext cx="56" cy="12"/>
            </a:xfrm>
            <a:custGeom>
              <a:avLst/>
              <a:gdLst>
                <a:gd name="T0" fmla="*/ 0 w 112"/>
                <a:gd name="T1" fmla="*/ 0 h 24"/>
                <a:gd name="T2" fmla="*/ 63 w 112"/>
                <a:gd name="T3" fmla="*/ 24 h 24"/>
                <a:gd name="T4" fmla="*/ 112 w 112"/>
                <a:gd name="T5" fmla="*/ 5 h 24"/>
                <a:gd name="T6" fmla="*/ 67 w 112"/>
                <a:gd name="T7" fmla="*/ 9 h 24"/>
                <a:gd name="T8" fmla="*/ 0 w 112"/>
                <a:gd name="T9" fmla="*/ 0 h 24"/>
                <a:gd name="T10" fmla="*/ 0 w 112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24"/>
                <a:gd name="T20" fmla="*/ 112 w 11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24">
                  <a:moveTo>
                    <a:pt x="0" y="0"/>
                  </a:moveTo>
                  <a:lnTo>
                    <a:pt x="63" y="24"/>
                  </a:lnTo>
                  <a:lnTo>
                    <a:pt x="112" y="5"/>
                  </a:lnTo>
                  <a:lnTo>
                    <a:pt x="6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xmlns="" id="{B8C8EE49-8316-43B8-85F3-3E43D036A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" y="2493"/>
              <a:ext cx="700" cy="317"/>
            </a:xfrm>
            <a:custGeom>
              <a:avLst/>
              <a:gdLst>
                <a:gd name="T0" fmla="*/ 0 w 1401"/>
                <a:gd name="T1" fmla="*/ 633 h 633"/>
                <a:gd name="T2" fmla="*/ 129 w 1401"/>
                <a:gd name="T3" fmla="*/ 483 h 633"/>
                <a:gd name="T4" fmla="*/ 277 w 1401"/>
                <a:gd name="T5" fmla="*/ 339 h 633"/>
                <a:gd name="T6" fmla="*/ 393 w 1401"/>
                <a:gd name="T7" fmla="*/ 234 h 633"/>
                <a:gd name="T8" fmla="*/ 604 w 1401"/>
                <a:gd name="T9" fmla="*/ 133 h 633"/>
                <a:gd name="T10" fmla="*/ 1075 w 1401"/>
                <a:gd name="T11" fmla="*/ 78 h 633"/>
                <a:gd name="T12" fmla="*/ 1401 w 1401"/>
                <a:gd name="T13" fmla="*/ 0 h 633"/>
                <a:gd name="T14" fmla="*/ 1334 w 1401"/>
                <a:gd name="T15" fmla="*/ 73 h 633"/>
                <a:gd name="T16" fmla="*/ 880 w 1401"/>
                <a:gd name="T17" fmla="*/ 402 h 633"/>
                <a:gd name="T18" fmla="*/ 760 w 1401"/>
                <a:gd name="T19" fmla="*/ 544 h 633"/>
                <a:gd name="T20" fmla="*/ 729 w 1401"/>
                <a:gd name="T21" fmla="*/ 540 h 633"/>
                <a:gd name="T22" fmla="*/ 659 w 1401"/>
                <a:gd name="T23" fmla="*/ 603 h 633"/>
                <a:gd name="T24" fmla="*/ 657 w 1401"/>
                <a:gd name="T25" fmla="*/ 544 h 633"/>
                <a:gd name="T26" fmla="*/ 633 w 1401"/>
                <a:gd name="T27" fmla="*/ 531 h 633"/>
                <a:gd name="T28" fmla="*/ 577 w 1401"/>
                <a:gd name="T29" fmla="*/ 626 h 633"/>
                <a:gd name="T30" fmla="*/ 553 w 1401"/>
                <a:gd name="T31" fmla="*/ 525 h 633"/>
                <a:gd name="T32" fmla="*/ 513 w 1401"/>
                <a:gd name="T33" fmla="*/ 546 h 633"/>
                <a:gd name="T34" fmla="*/ 484 w 1401"/>
                <a:gd name="T35" fmla="*/ 624 h 633"/>
                <a:gd name="T36" fmla="*/ 448 w 1401"/>
                <a:gd name="T37" fmla="*/ 533 h 633"/>
                <a:gd name="T38" fmla="*/ 418 w 1401"/>
                <a:gd name="T39" fmla="*/ 535 h 633"/>
                <a:gd name="T40" fmla="*/ 393 w 1401"/>
                <a:gd name="T41" fmla="*/ 599 h 633"/>
                <a:gd name="T42" fmla="*/ 203 w 1401"/>
                <a:gd name="T43" fmla="*/ 605 h 633"/>
                <a:gd name="T44" fmla="*/ 0 w 1401"/>
                <a:gd name="T45" fmla="*/ 633 h 633"/>
                <a:gd name="T46" fmla="*/ 0 w 1401"/>
                <a:gd name="T47" fmla="*/ 633 h 6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01"/>
                <a:gd name="T73" fmla="*/ 0 h 633"/>
                <a:gd name="T74" fmla="*/ 1401 w 1401"/>
                <a:gd name="T75" fmla="*/ 633 h 6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01" h="633">
                  <a:moveTo>
                    <a:pt x="0" y="633"/>
                  </a:moveTo>
                  <a:lnTo>
                    <a:pt x="129" y="483"/>
                  </a:lnTo>
                  <a:lnTo>
                    <a:pt x="277" y="339"/>
                  </a:lnTo>
                  <a:lnTo>
                    <a:pt x="393" y="234"/>
                  </a:lnTo>
                  <a:lnTo>
                    <a:pt x="604" y="133"/>
                  </a:lnTo>
                  <a:lnTo>
                    <a:pt x="1075" y="78"/>
                  </a:lnTo>
                  <a:lnTo>
                    <a:pt x="1401" y="0"/>
                  </a:lnTo>
                  <a:lnTo>
                    <a:pt x="1334" y="73"/>
                  </a:lnTo>
                  <a:lnTo>
                    <a:pt x="880" y="402"/>
                  </a:lnTo>
                  <a:lnTo>
                    <a:pt x="760" y="544"/>
                  </a:lnTo>
                  <a:lnTo>
                    <a:pt x="729" y="540"/>
                  </a:lnTo>
                  <a:lnTo>
                    <a:pt x="659" y="603"/>
                  </a:lnTo>
                  <a:lnTo>
                    <a:pt x="657" y="544"/>
                  </a:lnTo>
                  <a:lnTo>
                    <a:pt x="633" y="531"/>
                  </a:lnTo>
                  <a:lnTo>
                    <a:pt x="577" y="626"/>
                  </a:lnTo>
                  <a:lnTo>
                    <a:pt x="553" y="525"/>
                  </a:lnTo>
                  <a:lnTo>
                    <a:pt x="513" y="546"/>
                  </a:lnTo>
                  <a:lnTo>
                    <a:pt x="484" y="624"/>
                  </a:lnTo>
                  <a:lnTo>
                    <a:pt x="448" y="533"/>
                  </a:lnTo>
                  <a:lnTo>
                    <a:pt x="418" y="535"/>
                  </a:lnTo>
                  <a:lnTo>
                    <a:pt x="393" y="599"/>
                  </a:lnTo>
                  <a:lnTo>
                    <a:pt x="203" y="605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FFD7A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1" name="Freeform 49">
              <a:extLst>
                <a:ext uri="{FF2B5EF4-FFF2-40B4-BE49-F238E27FC236}">
                  <a16:creationId xmlns:a16="http://schemas.microsoft.com/office/drawing/2014/main" xmlns="" id="{2C78CE3F-0D17-4E38-BF75-252FAB3D6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2033"/>
              <a:ext cx="56" cy="108"/>
            </a:xfrm>
            <a:custGeom>
              <a:avLst/>
              <a:gdLst>
                <a:gd name="T0" fmla="*/ 46 w 113"/>
                <a:gd name="T1" fmla="*/ 40 h 215"/>
                <a:gd name="T2" fmla="*/ 113 w 113"/>
                <a:gd name="T3" fmla="*/ 215 h 215"/>
                <a:gd name="T4" fmla="*/ 67 w 113"/>
                <a:gd name="T5" fmla="*/ 8 h 215"/>
                <a:gd name="T6" fmla="*/ 0 w 113"/>
                <a:gd name="T7" fmla="*/ 0 h 215"/>
                <a:gd name="T8" fmla="*/ 46 w 113"/>
                <a:gd name="T9" fmla="*/ 40 h 215"/>
                <a:gd name="T10" fmla="*/ 46 w 113"/>
                <a:gd name="T11" fmla="*/ 40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215"/>
                <a:gd name="T20" fmla="*/ 113 w 113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215">
                  <a:moveTo>
                    <a:pt x="46" y="40"/>
                  </a:moveTo>
                  <a:lnTo>
                    <a:pt x="113" y="215"/>
                  </a:lnTo>
                  <a:lnTo>
                    <a:pt x="67" y="8"/>
                  </a:lnTo>
                  <a:lnTo>
                    <a:pt x="0" y="0"/>
                  </a:lnTo>
                  <a:lnTo>
                    <a:pt x="4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2" name="Freeform 107">
              <a:extLst>
                <a:ext uri="{FF2B5EF4-FFF2-40B4-BE49-F238E27FC236}">
                  <a16:creationId xmlns:a16="http://schemas.microsoft.com/office/drawing/2014/main" xmlns="" id="{0CF9CC27-2D52-4B1A-A04F-6EF1D9724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814"/>
              <a:ext cx="108" cy="37"/>
            </a:xfrm>
            <a:custGeom>
              <a:avLst/>
              <a:gdLst>
                <a:gd name="T0" fmla="*/ 0 w 217"/>
                <a:gd name="T1" fmla="*/ 13 h 72"/>
                <a:gd name="T2" fmla="*/ 93 w 217"/>
                <a:gd name="T3" fmla="*/ 19 h 72"/>
                <a:gd name="T4" fmla="*/ 194 w 217"/>
                <a:gd name="T5" fmla="*/ 0 h 72"/>
                <a:gd name="T6" fmla="*/ 217 w 217"/>
                <a:gd name="T7" fmla="*/ 36 h 72"/>
                <a:gd name="T8" fmla="*/ 185 w 217"/>
                <a:gd name="T9" fmla="*/ 38 h 72"/>
                <a:gd name="T10" fmla="*/ 145 w 217"/>
                <a:gd name="T11" fmla="*/ 72 h 72"/>
                <a:gd name="T12" fmla="*/ 107 w 217"/>
                <a:gd name="T13" fmla="*/ 63 h 72"/>
                <a:gd name="T14" fmla="*/ 107 w 217"/>
                <a:gd name="T15" fmla="*/ 44 h 72"/>
                <a:gd name="T16" fmla="*/ 44 w 217"/>
                <a:gd name="T17" fmla="*/ 53 h 72"/>
                <a:gd name="T18" fmla="*/ 0 w 217"/>
                <a:gd name="T19" fmla="*/ 13 h 72"/>
                <a:gd name="T20" fmla="*/ 0 w 217"/>
                <a:gd name="T21" fmla="*/ 13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7"/>
                <a:gd name="T34" fmla="*/ 0 h 72"/>
                <a:gd name="T35" fmla="*/ 217 w 217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7" h="72">
                  <a:moveTo>
                    <a:pt x="0" y="13"/>
                  </a:moveTo>
                  <a:lnTo>
                    <a:pt x="93" y="19"/>
                  </a:lnTo>
                  <a:lnTo>
                    <a:pt x="194" y="0"/>
                  </a:lnTo>
                  <a:lnTo>
                    <a:pt x="217" y="36"/>
                  </a:lnTo>
                  <a:lnTo>
                    <a:pt x="185" y="38"/>
                  </a:lnTo>
                  <a:lnTo>
                    <a:pt x="145" y="72"/>
                  </a:lnTo>
                  <a:lnTo>
                    <a:pt x="107" y="63"/>
                  </a:lnTo>
                  <a:lnTo>
                    <a:pt x="107" y="44"/>
                  </a:lnTo>
                  <a:lnTo>
                    <a:pt x="44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3" name="Freeform 108">
              <a:extLst>
                <a:ext uri="{FF2B5EF4-FFF2-40B4-BE49-F238E27FC236}">
                  <a16:creationId xmlns:a16="http://schemas.microsoft.com/office/drawing/2014/main" xmlns="" id="{FA71758D-7427-493D-BD82-257C23354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1836"/>
              <a:ext cx="65" cy="20"/>
            </a:xfrm>
            <a:custGeom>
              <a:avLst/>
              <a:gdLst>
                <a:gd name="T0" fmla="*/ 0 w 129"/>
                <a:gd name="T1" fmla="*/ 0 h 40"/>
                <a:gd name="T2" fmla="*/ 60 w 129"/>
                <a:gd name="T3" fmla="*/ 19 h 40"/>
                <a:gd name="T4" fmla="*/ 91 w 129"/>
                <a:gd name="T5" fmla="*/ 19 h 40"/>
                <a:gd name="T6" fmla="*/ 129 w 129"/>
                <a:gd name="T7" fmla="*/ 17 h 40"/>
                <a:gd name="T8" fmla="*/ 104 w 129"/>
                <a:gd name="T9" fmla="*/ 40 h 40"/>
                <a:gd name="T10" fmla="*/ 55 w 129"/>
                <a:gd name="T11" fmla="*/ 40 h 40"/>
                <a:gd name="T12" fmla="*/ 0 w 129"/>
                <a:gd name="T13" fmla="*/ 0 h 40"/>
                <a:gd name="T14" fmla="*/ 0 w 129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9"/>
                <a:gd name="T25" fmla="*/ 0 h 40"/>
                <a:gd name="T26" fmla="*/ 129 w 129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9" h="40">
                  <a:moveTo>
                    <a:pt x="0" y="0"/>
                  </a:moveTo>
                  <a:lnTo>
                    <a:pt x="60" y="19"/>
                  </a:lnTo>
                  <a:lnTo>
                    <a:pt x="91" y="19"/>
                  </a:lnTo>
                  <a:lnTo>
                    <a:pt x="129" y="17"/>
                  </a:lnTo>
                  <a:lnTo>
                    <a:pt x="104" y="40"/>
                  </a:lnTo>
                  <a:lnTo>
                    <a:pt x="5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4" name="Freeform 109">
              <a:extLst>
                <a:ext uri="{FF2B5EF4-FFF2-40B4-BE49-F238E27FC236}">
                  <a16:creationId xmlns:a16="http://schemas.microsoft.com/office/drawing/2014/main" xmlns="" id="{DBE016C5-ED38-4DAA-89ED-480F3FB35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786"/>
              <a:ext cx="51" cy="39"/>
            </a:xfrm>
            <a:custGeom>
              <a:avLst/>
              <a:gdLst>
                <a:gd name="T0" fmla="*/ 42 w 103"/>
                <a:gd name="T1" fmla="*/ 78 h 78"/>
                <a:gd name="T2" fmla="*/ 103 w 103"/>
                <a:gd name="T3" fmla="*/ 17 h 78"/>
                <a:gd name="T4" fmla="*/ 36 w 103"/>
                <a:gd name="T5" fmla="*/ 26 h 78"/>
                <a:gd name="T6" fmla="*/ 0 w 103"/>
                <a:gd name="T7" fmla="*/ 0 h 78"/>
                <a:gd name="T8" fmla="*/ 0 w 103"/>
                <a:gd name="T9" fmla="*/ 32 h 78"/>
                <a:gd name="T10" fmla="*/ 42 w 103"/>
                <a:gd name="T11" fmla="*/ 78 h 78"/>
                <a:gd name="T12" fmla="*/ 42 w 103"/>
                <a:gd name="T13" fmla="*/ 7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78"/>
                <a:gd name="T23" fmla="*/ 103 w 103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78">
                  <a:moveTo>
                    <a:pt x="42" y="78"/>
                  </a:moveTo>
                  <a:lnTo>
                    <a:pt x="103" y="17"/>
                  </a:lnTo>
                  <a:lnTo>
                    <a:pt x="36" y="26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2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5" name="Freeform 110">
              <a:extLst>
                <a:ext uri="{FF2B5EF4-FFF2-40B4-BE49-F238E27FC236}">
                  <a16:creationId xmlns:a16="http://schemas.microsoft.com/office/drawing/2014/main" xmlns="" id="{6ACDB805-2903-4FF4-8CDE-C2DE4DDCE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1760"/>
              <a:ext cx="108" cy="63"/>
            </a:xfrm>
            <a:custGeom>
              <a:avLst/>
              <a:gdLst>
                <a:gd name="T0" fmla="*/ 99 w 215"/>
                <a:gd name="T1" fmla="*/ 62 h 125"/>
                <a:gd name="T2" fmla="*/ 141 w 215"/>
                <a:gd name="T3" fmla="*/ 125 h 125"/>
                <a:gd name="T4" fmla="*/ 163 w 215"/>
                <a:gd name="T5" fmla="*/ 72 h 125"/>
                <a:gd name="T6" fmla="*/ 215 w 215"/>
                <a:gd name="T7" fmla="*/ 36 h 125"/>
                <a:gd name="T8" fmla="*/ 181 w 215"/>
                <a:gd name="T9" fmla="*/ 5 h 125"/>
                <a:gd name="T10" fmla="*/ 114 w 215"/>
                <a:gd name="T11" fmla="*/ 5 h 125"/>
                <a:gd name="T12" fmla="*/ 47 w 215"/>
                <a:gd name="T13" fmla="*/ 0 h 125"/>
                <a:gd name="T14" fmla="*/ 0 w 215"/>
                <a:gd name="T15" fmla="*/ 19 h 125"/>
                <a:gd name="T16" fmla="*/ 65 w 215"/>
                <a:gd name="T17" fmla="*/ 13 h 125"/>
                <a:gd name="T18" fmla="*/ 122 w 215"/>
                <a:gd name="T19" fmla="*/ 41 h 125"/>
                <a:gd name="T20" fmla="*/ 99 w 215"/>
                <a:gd name="T21" fmla="*/ 62 h 125"/>
                <a:gd name="T22" fmla="*/ 99 w 215"/>
                <a:gd name="T23" fmla="*/ 62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25"/>
                <a:gd name="T38" fmla="*/ 215 w 215"/>
                <a:gd name="T39" fmla="*/ 125 h 1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25">
                  <a:moveTo>
                    <a:pt x="99" y="62"/>
                  </a:moveTo>
                  <a:lnTo>
                    <a:pt x="141" y="125"/>
                  </a:lnTo>
                  <a:lnTo>
                    <a:pt x="163" y="72"/>
                  </a:lnTo>
                  <a:lnTo>
                    <a:pt x="215" y="36"/>
                  </a:lnTo>
                  <a:lnTo>
                    <a:pt x="181" y="5"/>
                  </a:lnTo>
                  <a:lnTo>
                    <a:pt x="114" y="5"/>
                  </a:lnTo>
                  <a:lnTo>
                    <a:pt x="47" y="0"/>
                  </a:lnTo>
                  <a:lnTo>
                    <a:pt x="0" y="19"/>
                  </a:lnTo>
                  <a:lnTo>
                    <a:pt x="65" y="13"/>
                  </a:lnTo>
                  <a:lnTo>
                    <a:pt x="122" y="41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6" name="Freeform 111">
              <a:extLst>
                <a:ext uri="{FF2B5EF4-FFF2-40B4-BE49-F238E27FC236}">
                  <a16:creationId xmlns:a16="http://schemas.microsoft.com/office/drawing/2014/main" xmlns="" id="{0A334880-26ED-44B6-BE73-817CE68C2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932"/>
              <a:ext cx="114" cy="31"/>
            </a:xfrm>
            <a:custGeom>
              <a:avLst/>
              <a:gdLst>
                <a:gd name="T0" fmla="*/ 226 w 226"/>
                <a:gd name="T1" fmla="*/ 0 h 61"/>
                <a:gd name="T2" fmla="*/ 192 w 226"/>
                <a:gd name="T3" fmla="*/ 24 h 61"/>
                <a:gd name="T4" fmla="*/ 146 w 226"/>
                <a:gd name="T5" fmla="*/ 9 h 61"/>
                <a:gd name="T6" fmla="*/ 76 w 226"/>
                <a:gd name="T7" fmla="*/ 36 h 61"/>
                <a:gd name="T8" fmla="*/ 9 w 226"/>
                <a:gd name="T9" fmla="*/ 43 h 61"/>
                <a:gd name="T10" fmla="*/ 0 w 226"/>
                <a:gd name="T11" fmla="*/ 61 h 61"/>
                <a:gd name="T12" fmla="*/ 36 w 226"/>
                <a:gd name="T13" fmla="*/ 51 h 61"/>
                <a:gd name="T14" fmla="*/ 72 w 226"/>
                <a:gd name="T15" fmla="*/ 45 h 61"/>
                <a:gd name="T16" fmla="*/ 169 w 226"/>
                <a:gd name="T17" fmla="*/ 61 h 61"/>
                <a:gd name="T18" fmla="*/ 196 w 226"/>
                <a:gd name="T19" fmla="*/ 53 h 61"/>
                <a:gd name="T20" fmla="*/ 220 w 226"/>
                <a:gd name="T21" fmla="*/ 30 h 61"/>
                <a:gd name="T22" fmla="*/ 226 w 226"/>
                <a:gd name="T23" fmla="*/ 0 h 61"/>
                <a:gd name="T24" fmla="*/ 226 w 226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6"/>
                <a:gd name="T40" fmla="*/ 0 h 61"/>
                <a:gd name="T41" fmla="*/ 226 w 226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6" h="61">
                  <a:moveTo>
                    <a:pt x="226" y="0"/>
                  </a:moveTo>
                  <a:lnTo>
                    <a:pt x="192" y="24"/>
                  </a:lnTo>
                  <a:lnTo>
                    <a:pt x="146" y="9"/>
                  </a:lnTo>
                  <a:lnTo>
                    <a:pt x="76" y="36"/>
                  </a:lnTo>
                  <a:lnTo>
                    <a:pt x="9" y="43"/>
                  </a:lnTo>
                  <a:lnTo>
                    <a:pt x="0" y="61"/>
                  </a:lnTo>
                  <a:lnTo>
                    <a:pt x="36" y="51"/>
                  </a:lnTo>
                  <a:lnTo>
                    <a:pt x="72" y="45"/>
                  </a:lnTo>
                  <a:lnTo>
                    <a:pt x="169" y="61"/>
                  </a:lnTo>
                  <a:lnTo>
                    <a:pt x="196" y="53"/>
                  </a:lnTo>
                  <a:lnTo>
                    <a:pt x="220" y="3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7" name="Freeform 112">
              <a:extLst>
                <a:ext uri="{FF2B5EF4-FFF2-40B4-BE49-F238E27FC236}">
                  <a16:creationId xmlns:a16="http://schemas.microsoft.com/office/drawing/2014/main" xmlns="" id="{06881D01-C784-4D1C-877E-B9C6B87D6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950"/>
              <a:ext cx="97" cy="40"/>
            </a:xfrm>
            <a:custGeom>
              <a:avLst/>
              <a:gdLst>
                <a:gd name="T0" fmla="*/ 0 w 194"/>
                <a:gd name="T1" fmla="*/ 21 h 80"/>
                <a:gd name="T2" fmla="*/ 51 w 194"/>
                <a:gd name="T3" fmla="*/ 30 h 80"/>
                <a:gd name="T4" fmla="*/ 102 w 194"/>
                <a:gd name="T5" fmla="*/ 59 h 80"/>
                <a:gd name="T6" fmla="*/ 144 w 194"/>
                <a:gd name="T7" fmla="*/ 45 h 80"/>
                <a:gd name="T8" fmla="*/ 167 w 194"/>
                <a:gd name="T9" fmla="*/ 13 h 80"/>
                <a:gd name="T10" fmla="*/ 194 w 194"/>
                <a:gd name="T11" fmla="*/ 0 h 80"/>
                <a:gd name="T12" fmla="*/ 180 w 194"/>
                <a:gd name="T13" fmla="*/ 44 h 80"/>
                <a:gd name="T14" fmla="*/ 139 w 194"/>
                <a:gd name="T15" fmla="*/ 80 h 80"/>
                <a:gd name="T16" fmla="*/ 80 w 194"/>
                <a:gd name="T17" fmla="*/ 78 h 80"/>
                <a:gd name="T18" fmla="*/ 38 w 194"/>
                <a:gd name="T19" fmla="*/ 49 h 80"/>
                <a:gd name="T20" fmla="*/ 0 w 194"/>
                <a:gd name="T21" fmla="*/ 21 h 80"/>
                <a:gd name="T22" fmla="*/ 0 w 194"/>
                <a:gd name="T23" fmla="*/ 21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4"/>
                <a:gd name="T37" fmla="*/ 0 h 80"/>
                <a:gd name="T38" fmla="*/ 194 w 194"/>
                <a:gd name="T39" fmla="*/ 80 h 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4" h="80">
                  <a:moveTo>
                    <a:pt x="0" y="21"/>
                  </a:moveTo>
                  <a:lnTo>
                    <a:pt x="51" y="30"/>
                  </a:lnTo>
                  <a:lnTo>
                    <a:pt x="102" y="59"/>
                  </a:lnTo>
                  <a:lnTo>
                    <a:pt x="144" y="45"/>
                  </a:lnTo>
                  <a:lnTo>
                    <a:pt x="167" y="13"/>
                  </a:lnTo>
                  <a:lnTo>
                    <a:pt x="194" y="0"/>
                  </a:lnTo>
                  <a:lnTo>
                    <a:pt x="180" y="44"/>
                  </a:lnTo>
                  <a:lnTo>
                    <a:pt x="139" y="80"/>
                  </a:lnTo>
                  <a:lnTo>
                    <a:pt x="80" y="78"/>
                  </a:lnTo>
                  <a:lnTo>
                    <a:pt x="38" y="4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8" name="Freeform 113">
              <a:extLst>
                <a:ext uri="{FF2B5EF4-FFF2-40B4-BE49-F238E27FC236}">
                  <a16:creationId xmlns:a16="http://schemas.microsoft.com/office/drawing/2014/main" xmlns="" id="{B474D3BB-C256-4E6E-8DDE-B94CBAB9A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1929"/>
              <a:ext cx="224" cy="223"/>
            </a:xfrm>
            <a:custGeom>
              <a:avLst/>
              <a:gdLst>
                <a:gd name="T0" fmla="*/ 445 w 449"/>
                <a:gd name="T1" fmla="*/ 126 h 447"/>
                <a:gd name="T2" fmla="*/ 424 w 449"/>
                <a:gd name="T3" fmla="*/ 173 h 447"/>
                <a:gd name="T4" fmla="*/ 356 w 449"/>
                <a:gd name="T5" fmla="*/ 203 h 447"/>
                <a:gd name="T6" fmla="*/ 226 w 449"/>
                <a:gd name="T7" fmla="*/ 177 h 447"/>
                <a:gd name="T8" fmla="*/ 93 w 449"/>
                <a:gd name="T9" fmla="*/ 76 h 447"/>
                <a:gd name="T10" fmla="*/ 0 w 449"/>
                <a:gd name="T11" fmla="*/ 0 h 447"/>
                <a:gd name="T12" fmla="*/ 103 w 449"/>
                <a:gd name="T13" fmla="*/ 141 h 447"/>
                <a:gd name="T14" fmla="*/ 219 w 449"/>
                <a:gd name="T15" fmla="*/ 230 h 447"/>
                <a:gd name="T16" fmla="*/ 173 w 449"/>
                <a:gd name="T17" fmla="*/ 369 h 447"/>
                <a:gd name="T18" fmla="*/ 205 w 449"/>
                <a:gd name="T19" fmla="*/ 441 h 447"/>
                <a:gd name="T20" fmla="*/ 283 w 449"/>
                <a:gd name="T21" fmla="*/ 447 h 447"/>
                <a:gd name="T22" fmla="*/ 211 w 449"/>
                <a:gd name="T23" fmla="*/ 359 h 447"/>
                <a:gd name="T24" fmla="*/ 270 w 449"/>
                <a:gd name="T25" fmla="*/ 249 h 447"/>
                <a:gd name="T26" fmla="*/ 348 w 449"/>
                <a:gd name="T27" fmla="*/ 403 h 447"/>
                <a:gd name="T28" fmla="*/ 327 w 449"/>
                <a:gd name="T29" fmla="*/ 226 h 447"/>
                <a:gd name="T30" fmla="*/ 420 w 449"/>
                <a:gd name="T31" fmla="*/ 205 h 447"/>
                <a:gd name="T32" fmla="*/ 449 w 449"/>
                <a:gd name="T33" fmla="*/ 158 h 447"/>
                <a:gd name="T34" fmla="*/ 445 w 449"/>
                <a:gd name="T35" fmla="*/ 126 h 447"/>
                <a:gd name="T36" fmla="*/ 445 w 449"/>
                <a:gd name="T37" fmla="*/ 126 h 4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9"/>
                <a:gd name="T58" fmla="*/ 0 h 447"/>
                <a:gd name="T59" fmla="*/ 449 w 449"/>
                <a:gd name="T60" fmla="*/ 447 h 4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9" h="447">
                  <a:moveTo>
                    <a:pt x="445" y="126"/>
                  </a:moveTo>
                  <a:lnTo>
                    <a:pt x="424" y="173"/>
                  </a:lnTo>
                  <a:lnTo>
                    <a:pt x="356" y="203"/>
                  </a:lnTo>
                  <a:lnTo>
                    <a:pt x="226" y="177"/>
                  </a:lnTo>
                  <a:lnTo>
                    <a:pt x="93" y="76"/>
                  </a:lnTo>
                  <a:lnTo>
                    <a:pt x="0" y="0"/>
                  </a:lnTo>
                  <a:lnTo>
                    <a:pt x="103" y="141"/>
                  </a:lnTo>
                  <a:lnTo>
                    <a:pt x="219" y="230"/>
                  </a:lnTo>
                  <a:lnTo>
                    <a:pt x="173" y="369"/>
                  </a:lnTo>
                  <a:lnTo>
                    <a:pt x="205" y="441"/>
                  </a:lnTo>
                  <a:lnTo>
                    <a:pt x="283" y="447"/>
                  </a:lnTo>
                  <a:lnTo>
                    <a:pt x="211" y="359"/>
                  </a:lnTo>
                  <a:lnTo>
                    <a:pt x="270" y="249"/>
                  </a:lnTo>
                  <a:lnTo>
                    <a:pt x="348" y="403"/>
                  </a:lnTo>
                  <a:lnTo>
                    <a:pt x="327" y="226"/>
                  </a:lnTo>
                  <a:lnTo>
                    <a:pt x="420" y="205"/>
                  </a:lnTo>
                  <a:lnTo>
                    <a:pt x="449" y="158"/>
                  </a:lnTo>
                  <a:lnTo>
                    <a:pt x="445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29" name="Freeform 114">
              <a:extLst>
                <a:ext uri="{FF2B5EF4-FFF2-40B4-BE49-F238E27FC236}">
                  <a16:creationId xmlns:a16="http://schemas.microsoft.com/office/drawing/2014/main" xmlns="" id="{B241532C-BA16-4EB4-9957-544DEBE27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881"/>
              <a:ext cx="27" cy="51"/>
            </a:xfrm>
            <a:custGeom>
              <a:avLst/>
              <a:gdLst>
                <a:gd name="T0" fmla="*/ 53 w 53"/>
                <a:gd name="T1" fmla="*/ 0 h 103"/>
                <a:gd name="T2" fmla="*/ 17 w 53"/>
                <a:gd name="T3" fmla="*/ 61 h 103"/>
                <a:gd name="T4" fmla="*/ 0 w 53"/>
                <a:gd name="T5" fmla="*/ 103 h 103"/>
                <a:gd name="T6" fmla="*/ 53 w 53"/>
                <a:gd name="T7" fmla="*/ 51 h 103"/>
                <a:gd name="T8" fmla="*/ 53 w 53"/>
                <a:gd name="T9" fmla="*/ 0 h 103"/>
                <a:gd name="T10" fmla="*/ 53 w 53"/>
                <a:gd name="T11" fmla="*/ 0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03"/>
                <a:gd name="T20" fmla="*/ 53 w 53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03">
                  <a:moveTo>
                    <a:pt x="53" y="0"/>
                  </a:moveTo>
                  <a:lnTo>
                    <a:pt x="17" y="61"/>
                  </a:lnTo>
                  <a:lnTo>
                    <a:pt x="0" y="103"/>
                  </a:lnTo>
                  <a:lnTo>
                    <a:pt x="53" y="5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0" name="Freeform 115">
              <a:extLst>
                <a:ext uri="{FF2B5EF4-FFF2-40B4-BE49-F238E27FC236}">
                  <a16:creationId xmlns:a16="http://schemas.microsoft.com/office/drawing/2014/main" xmlns="" id="{4E859A71-CBD2-473D-ADEC-0815BB6EB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792"/>
              <a:ext cx="65" cy="48"/>
            </a:xfrm>
            <a:custGeom>
              <a:avLst/>
              <a:gdLst>
                <a:gd name="T0" fmla="*/ 24 w 129"/>
                <a:gd name="T1" fmla="*/ 35 h 97"/>
                <a:gd name="T2" fmla="*/ 66 w 129"/>
                <a:gd name="T3" fmla="*/ 33 h 97"/>
                <a:gd name="T4" fmla="*/ 100 w 129"/>
                <a:gd name="T5" fmla="*/ 0 h 97"/>
                <a:gd name="T6" fmla="*/ 129 w 129"/>
                <a:gd name="T7" fmla="*/ 40 h 97"/>
                <a:gd name="T8" fmla="*/ 81 w 129"/>
                <a:gd name="T9" fmla="*/ 44 h 97"/>
                <a:gd name="T10" fmla="*/ 91 w 129"/>
                <a:gd name="T11" fmla="*/ 65 h 97"/>
                <a:gd name="T12" fmla="*/ 64 w 129"/>
                <a:gd name="T13" fmla="*/ 69 h 97"/>
                <a:gd name="T14" fmla="*/ 47 w 129"/>
                <a:gd name="T15" fmla="*/ 90 h 97"/>
                <a:gd name="T16" fmla="*/ 28 w 129"/>
                <a:gd name="T17" fmla="*/ 97 h 97"/>
                <a:gd name="T18" fmla="*/ 28 w 129"/>
                <a:gd name="T19" fmla="*/ 73 h 97"/>
                <a:gd name="T20" fmla="*/ 17 w 129"/>
                <a:gd name="T21" fmla="*/ 76 h 97"/>
                <a:gd name="T22" fmla="*/ 0 w 129"/>
                <a:gd name="T23" fmla="*/ 46 h 97"/>
                <a:gd name="T24" fmla="*/ 24 w 129"/>
                <a:gd name="T25" fmla="*/ 35 h 97"/>
                <a:gd name="T26" fmla="*/ 24 w 129"/>
                <a:gd name="T27" fmla="*/ 35 h 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97"/>
                <a:gd name="T44" fmla="*/ 129 w 129"/>
                <a:gd name="T45" fmla="*/ 97 h 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97">
                  <a:moveTo>
                    <a:pt x="24" y="35"/>
                  </a:moveTo>
                  <a:lnTo>
                    <a:pt x="66" y="33"/>
                  </a:lnTo>
                  <a:lnTo>
                    <a:pt x="100" y="0"/>
                  </a:lnTo>
                  <a:lnTo>
                    <a:pt x="129" y="40"/>
                  </a:lnTo>
                  <a:lnTo>
                    <a:pt x="81" y="44"/>
                  </a:lnTo>
                  <a:lnTo>
                    <a:pt x="91" y="65"/>
                  </a:lnTo>
                  <a:lnTo>
                    <a:pt x="64" y="69"/>
                  </a:lnTo>
                  <a:lnTo>
                    <a:pt x="47" y="90"/>
                  </a:lnTo>
                  <a:lnTo>
                    <a:pt x="28" y="97"/>
                  </a:lnTo>
                  <a:lnTo>
                    <a:pt x="28" y="73"/>
                  </a:lnTo>
                  <a:lnTo>
                    <a:pt x="17" y="76"/>
                  </a:lnTo>
                  <a:lnTo>
                    <a:pt x="0" y="46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1" name="Freeform 116">
              <a:extLst>
                <a:ext uri="{FF2B5EF4-FFF2-40B4-BE49-F238E27FC236}">
                  <a16:creationId xmlns:a16="http://schemas.microsoft.com/office/drawing/2014/main" xmlns="" id="{F0A22ADF-1020-477B-A7A5-06A681B4E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1759"/>
              <a:ext cx="133" cy="176"/>
            </a:xfrm>
            <a:custGeom>
              <a:avLst/>
              <a:gdLst>
                <a:gd name="T0" fmla="*/ 175 w 266"/>
                <a:gd name="T1" fmla="*/ 0 h 351"/>
                <a:gd name="T2" fmla="*/ 175 w 266"/>
                <a:gd name="T3" fmla="*/ 32 h 351"/>
                <a:gd name="T4" fmla="*/ 222 w 266"/>
                <a:gd name="T5" fmla="*/ 26 h 351"/>
                <a:gd name="T6" fmla="*/ 266 w 266"/>
                <a:gd name="T7" fmla="*/ 9 h 351"/>
                <a:gd name="T8" fmla="*/ 256 w 266"/>
                <a:gd name="T9" fmla="*/ 41 h 351"/>
                <a:gd name="T10" fmla="*/ 241 w 266"/>
                <a:gd name="T11" fmla="*/ 72 h 351"/>
                <a:gd name="T12" fmla="*/ 215 w 266"/>
                <a:gd name="T13" fmla="*/ 41 h 351"/>
                <a:gd name="T14" fmla="*/ 173 w 266"/>
                <a:gd name="T15" fmla="*/ 51 h 351"/>
                <a:gd name="T16" fmla="*/ 144 w 266"/>
                <a:gd name="T17" fmla="*/ 110 h 351"/>
                <a:gd name="T18" fmla="*/ 171 w 266"/>
                <a:gd name="T19" fmla="*/ 216 h 351"/>
                <a:gd name="T20" fmla="*/ 188 w 266"/>
                <a:gd name="T21" fmla="*/ 272 h 351"/>
                <a:gd name="T22" fmla="*/ 167 w 266"/>
                <a:gd name="T23" fmla="*/ 300 h 351"/>
                <a:gd name="T24" fmla="*/ 129 w 266"/>
                <a:gd name="T25" fmla="*/ 330 h 351"/>
                <a:gd name="T26" fmla="*/ 129 w 266"/>
                <a:gd name="T27" fmla="*/ 351 h 351"/>
                <a:gd name="T28" fmla="*/ 70 w 266"/>
                <a:gd name="T29" fmla="*/ 310 h 351"/>
                <a:gd name="T30" fmla="*/ 19 w 266"/>
                <a:gd name="T31" fmla="*/ 317 h 351"/>
                <a:gd name="T32" fmla="*/ 0 w 266"/>
                <a:gd name="T33" fmla="*/ 289 h 351"/>
                <a:gd name="T34" fmla="*/ 9 w 266"/>
                <a:gd name="T35" fmla="*/ 287 h 351"/>
                <a:gd name="T36" fmla="*/ 40 w 266"/>
                <a:gd name="T37" fmla="*/ 300 h 351"/>
                <a:gd name="T38" fmla="*/ 74 w 266"/>
                <a:gd name="T39" fmla="*/ 287 h 351"/>
                <a:gd name="T40" fmla="*/ 133 w 266"/>
                <a:gd name="T41" fmla="*/ 310 h 351"/>
                <a:gd name="T42" fmla="*/ 171 w 266"/>
                <a:gd name="T43" fmla="*/ 272 h 351"/>
                <a:gd name="T44" fmla="*/ 171 w 266"/>
                <a:gd name="T45" fmla="*/ 254 h 351"/>
                <a:gd name="T46" fmla="*/ 137 w 266"/>
                <a:gd name="T47" fmla="*/ 180 h 351"/>
                <a:gd name="T48" fmla="*/ 127 w 266"/>
                <a:gd name="T49" fmla="*/ 85 h 351"/>
                <a:gd name="T50" fmla="*/ 142 w 266"/>
                <a:gd name="T51" fmla="*/ 36 h 351"/>
                <a:gd name="T52" fmla="*/ 175 w 266"/>
                <a:gd name="T53" fmla="*/ 0 h 351"/>
                <a:gd name="T54" fmla="*/ 175 w 266"/>
                <a:gd name="T55" fmla="*/ 0 h 3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6"/>
                <a:gd name="T85" fmla="*/ 0 h 351"/>
                <a:gd name="T86" fmla="*/ 266 w 266"/>
                <a:gd name="T87" fmla="*/ 351 h 3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6" h="351">
                  <a:moveTo>
                    <a:pt x="175" y="0"/>
                  </a:moveTo>
                  <a:lnTo>
                    <a:pt x="175" y="32"/>
                  </a:lnTo>
                  <a:lnTo>
                    <a:pt x="222" y="26"/>
                  </a:lnTo>
                  <a:lnTo>
                    <a:pt x="266" y="9"/>
                  </a:lnTo>
                  <a:lnTo>
                    <a:pt x="256" y="41"/>
                  </a:lnTo>
                  <a:lnTo>
                    <a:pt x="241" y="72"/>
                  </a:lnTo>
                  <a:lnTo>
                    <a:pt x="215" y="41"/>
                  </a:lnTo>
                  <a:lnTo>
                    <a:pt x="173" y="51"/>
                  </a:lnTo>
                  <a:lnTo>
                    <a:pt x="144" y="110"/>
                  </a:lnTo>
                  <a:lnTo>
                    <a:pt x="171" y="216"/>
                  </a:lnTo>
                  <a:lnTo>
                    <a:pt x="188" y="272"/>
                  </a:lnTo>
                  <a:lnTo>
                    <a:pt x="167" y="300"/>
                  </a:lnTo>
                  <a:lnTo>
                    <a:pt x="129" y="330"/>
                  </a:lnTo>
                  <a:lnTo>
                    <a:pt x="129" y="351"/>
                  </a:lnTo>
                  <a:lnTo>
                    <a:pt x="70" y="310"/>
                  </a:lnTo>
                  <a:lnTo>
                    <a:pt x="19" y="317"/>
                  </a:lnTo>
                  <a:lnTo>
                    <a:pt x="0" y="289"/>
                  </a:lnTo>
                  <a:lnTo>
                    <a:pt x="9" y="287"/>
                  </a:lnTo>
                  <a:lnTo>
                    <a:pt x="40" y="300"/>
                  </a:lnTo>
                  <a:lnTo>
                    <a:pt x="74" y="287"/>
                  </a:lnTo>
                  <a:lnTo>
                    <a:pt x="133" y="310"/>
                  </a:lnTo>
                  <a:lnTo>
                    <a:pt x="171" y="272"/>
                  </a:lnTo>
                  <a:lnTo>
                    <a:pt x="171" y="254"/>
                  </a:lnTo>
                  <a:lnTo>
                    <a:pt x="137" y="180"/>
                  </a:lnTo>
                  <a:lnTo>
                    <a:pt x="127" y="85"/>
                  </a:lnTo>
                  <a:lnTo>
                    <a:pt x="142" y="3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2" name="Freeform 117">
              <a:extLst>
                <a:ext uri="{FF2B5EF4-FFF2-40B4-BE49-F238E27FC236}">
                  <a16:creationId xmlns:a16="http://schemas.microsoft.com/office/drawing/2014/main" xmlns="" id="{54D11087-0637-41EA-A30C-14151AB6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835"/>
              <a:ext cx="23" cy="12"/>
            </a:xfrm>
            <a:custGeom>
              <a:avLst/>
              <a:gdLst>
                <a:gd name="T0" fmla="*/ 0 w 46"/>
                <a:gd name="T1" fmla="*/ 2 h 23"/>
                <a:gd name="T2" fmla="*/ 46 w 46"/>
                <a:gd name="T3" fmla="*/ 0 h 23"/>
                <a:gd name="T4" fmla="*/ 27 w 46"/>
                <a:gd name="T5" fmla="*/ 21 h 23"/>
                <a:gd name="T6" fmla="*/ 0 w 46"/>
                <a:gd name="T7" fmla="*/ 23 h 23"/>
                <a:gd name="T8" fmla="*/ 0 w 46"/>
                <a:gd name="T9" fmla="*/ 2 h 23"/>
                <a:gd name="T10" fmla="*/ 0 w 46"/>
                <a:gd name="T11" fmla="*/ 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23"/>
                <a:gd name="T20" fmla="*/ 46 w 46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23">
                  <a:moveTo>
                    <a:pt x="0" y="2"/>
                  </a:moveTo>
                  <a:lnTo>
                    <a:pt x="46" y="0"/>
                  </a:lnTo>
                  <a:lnTo>
                    <a:pt x="27" y="21"/>
                  </a:lnTo>
                  <a:lnTo>
                    <a:pt x="0" y="2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3" name="Freeform 118">
              <a:extLst>
                <a:ext uri="{FF2B5EF4-FFF2-40B4-BE49-F238E27FC236}">
                  <a16:creationId xmlns:a16="http://schemas.microsoft.com/office/drawing/2014/main" xmlns="" id="{2C589537-BD17-408E-9C4E-431C51332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877"/>
              <a:ext cx="38" cy="36"/>
            </a:xfrm>
            <a:custGeom>
              <a:avLst/>
              <a:gdLst>
                <a:gd name="T0" fmla="*/ 0 w 76"/>
                <a:gd name="T1" fmla="*/ 46 h 73"/>
                <a:gd name="T2" fmla="*/ 76 w 76"/>
                <a:gd name="T3" fmla="*/ 0 h 73"/>
                <a:gd name="T4" fmla="*/ 23 w 76"/>
                <a:gd name="T5" fmla="*/ 73 h 73"/>
                <a:gd name="T6" fmla="*/ 0 w 76"/>
                <a:gd name="T7" fmla="*/ 46 h 73"/>
                <a:gd name="T8" fmla="*/ 0 w 76"/>
                <a:gd name="T9" fmla="*/ 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3"/>
                <a:gd name="T17" fmla="*/ 76 w 7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3">
                  <a:moveTo>
                    <a:pt x="0" y="46"/>
                  </a:moveTo>
                  <a:lnTo>
                    <a:pt x="76" y="0"/>
                  </a:lnTo>
                  <a:lnTo>
                    <a:pt x="23" y="7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4" name="Freeform 119">
              <a:extLst>
                <a:ext uri="{FF2B5EF4-FFF2-40B4-BE49-F238E27FC236}">
                  <a16:creationId xmlns:a16="http://schemas.microsoft.com/office/drawing/2014/main" xmlns="" id="{2E9CAE3D-7689-4A32-939C-DE09EA4FF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1881"/>
              <a:ext cx="16" cy="38"/>
            </a:xfrm>
            <a:custGeom>
              <a:avLst/>
              <a:gdLst>
                <a:gd name="T0" fmla="*/ 0 w 30"/>
                <a:gd name="T1" fmla="*/ 0 h 76"/>
                <a:gd name="T2" fmla="*/ 0 w 30"/>
                <a:gd name="T3" fmla="*/ 76 h 76"/>
                <a:gd name="T4" fmla="*/ 30 w 30"/>
                <a:gd name="T5" fmla="*/ 76 h 76"/>
                <a:gd name="T6" fmla="*/ 0 w 30"/>
                <a:gd name="T7" fmla="*/ 0 h 76"/>
                <a:gd name="T8" fmla="*/ 0 w 30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76"/>
                <a:gd name="T17" fmla="*/ 30 w 30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76">
                  <a:moveTo>
                    <a:pt x="0" y="0"/>
                  </a:moveTo>
                  <a:lnTo>
                    <a:pt x="0" y="76"/>
                  </a:lnTo>
                  <a:lnTo>
                    <a:pt x="3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xmlns="" id="{93AAF3B6-DABB-423C-A613-E603F931D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1815"/>
              <a:ext cx="55" cy="119"/>
            </a:xfrm>
            <a:custGeom>
              <a:avLst/>
              <a:gdLst>
                <a:gd name="T0" fmla="*/ 15 w 111"/>
                <a:gd name="T1" fmla="*/ 0 h 237"/>
                <a:gd name="T2" fmla="*/ 34 w 111"/>
                <a:gd name="T3" fmla="*/ 85 h 237"/>
                <a:gd name="T4" fmla="*/ 111 w 111"/>
                <a:gd name="T5" fmla="*/ 177 h 237"/>
                <a:gd name="T6" fmla="*/ 111 w 111"/>
                <a:gd name="T7" fmla="*/ 237 h 237"/>
                <a:gd name="T8" fmla="*/ 50 w 111"/>
                <a:gd name="T9" fmla="*/ 135 h 237"/>
                <a:gd name="T10" fmla="*/ 0 w 111"/>
                <a:gd name="T11" fmla="*/ 89 h 237"/>
                <a:gd name="T12" fmla="*/ 15 w 111"/>
                <a:gd name="T13" fmla="*/ 0 h 237"/>
                <a:gd name="T14" fmla="*/ 15 w 111"/>
                <a:gd name="T15" fmla="*/ 0 h 2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"/>
                <a:gd name="T25" fmla="*/ 0 h 237"/>
                <a:gd name="T26" fmla="*/ 111 w 111"/>
                <a:gd name="T27" fmla="*/ 237 h 2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" h="237">
                  <a:moveTo>
                    <a:pt x="15" y="0"/>
                  </a:moveTo>
                  <a:lnTo>
                    <a:pt x="34" y="85"/>
                  </a:lnTo>
                  <a:lnTo>
                    <a:pt x="111" y="177"/>
                  </a:lnTo>
                  <a:lnTo>
                    <a:pt x="111" y="237"/>
                  </a:lnTo>
                  <a:lnTo>
                    <a:pt x="50" y="135"/>
                  </a:lnTo>
                  <a:lnTo>
                    <a:pt x="0" y="8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xmlns="" id="{34383B71-1F9D-49EA-9783-66CF22471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1446"/>
              <a:ext cx="332" cy="210"/>
            </a:xfrm>
            <a:custGeom>
              <a:avLst/>
              <a:gdLst>
                <a:gd name="T0" fmla="*/ 319 w 665"/>
                <a:gd name="T1" fmla="*/ 417 h 420"/>
                <a:gd name="T2" fmla="*/ 475 w 665"/>
                <a:gd name="T3" fmla="*/ 325 h 420"/>
                <a:gd name="T4" fmla="*/ 403 w 665"/>
                <a:gd name="T5" fmla="*/ 322 h 420"/>
                <a:gd name="T6" fmla="*/ 460 w 665"/>
                <a:gd name="T7" fmla="*/ 253 h 420"/>
                <a:gd name="T8" fmla="*/ 308 w 665"/>
                <a:gd name="T9" fmla="*/ 284 h 420"/>
                <a:gd name="T10" fmla="*/ 0 w 665"/>
                <a:gd name="T11" fmla="*/ 90 h 420"/>
                <a:gd name="T12" fmla="*/ 235 w 665"/>
                <a:gd name="T13" fmla="*/ 0 h 420"/>
                <a:gd name="T14" fmla="*/ 425 w 665"/>
                <a:gd name="T15" fmla="*/ 44 h 420"/>
                <a:gd name="T16" fmla="*/ 604 w 665"/>
                <a:gd name="T17" fmla="*/ 204 h 420"/>
                <a:gd name="T18" fmla="*/ 665 w 665"/>
                <a:gd name="T19" fmla="*/ 367 h 420"/>
                <a:gd name="T20" fmla="*/ 574 w 665"/>
                <a:gd name="T21" fmla="*/ 394 h 420"/>
                <a:gd name="T22" fmla="*/ 395 w 665"/>
                <a:gd name="T23" fmla="*/ 420 h 420"/>
                <a:gd name="T24" fmla="*/ 319 w 665"/>
                <a:gd name="T25" fmla="*/ 417 h 420"/>
                <a:gd name="T26" fmla="*/ 319 w 665"/>
                <a:gd name="T27" fmla="*/ 417 h 4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5"/>
                <a:gd name="T43" fmla="*/ 0 h 420"/>
                <a:gd name="T44" fmla="*/ 665 w 665"/>
                <a:gd name="T45" fmla="*/ 420 h 4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5" h="420">
                  <a:moveTo>
                    <a:pt x="319" y="417"/>
                  </a:moveTo>
                  <a:lnTo>
                    <a:pt x="475" y="325"/>
                  </a:lnTo>
                  <a:lnTo>
                    <a:pt x="403" y="322"/>
                  </a:lnTo>
                  <a:lnTo>
                    <a:pt x="460" y="253"/>
                  </a:lnTo>
                  <a:lnTo>
                    <a:pt x="308" y="284"/>
                  </a:lnTo>
                  <a:lnTo>
                    <a:pt x="0" y="90"/>
                  </a:lnTo>
                  <a:lnTo>
                    <a:pt x="235" y="0"/>
                  </a:lnTo>
                  <a:lnTo>
                    <a:pt x="425" y="44"/>
                  </a:lnTo>
                  <a:lnTo>
                    <a:pt x="604" y="204"/>
                  </a:lnTo>
                  <a:lnTo>
                    <a:pt x="665" y="367"/>
                  </a:lnTo>
                  <a:lnTo>
                    <a:pt x="574" y="394"/>
                  </a:lnTo>
                  <a:lnTo>
                    <a:pt x="395" y="420"/>
                  </a:lnTo>
                  <a:lnTo>
                    <a:pt x="319" y="4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xmlns="" id="{C82584F7-BF57-498A-B870-CFF95E9A3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509"/>
              <a:ext cx="475" cy="619"/>
            </a:xfrm>
            <a:custGeom>
              <a:avLst/>
              <a:gdLst>
                <a:gd name="T0" fmla="*/ 948 w 948"/>
                <a:gd name="T1" fmla="*/ 133 h 1237"/>
                <a:gd name="T2" fmla="*/ 865 w 948"/>
                <a:gd name="T3" fmla="*/ 323 h 1237"/>
                <a:gd name="T4" fmla="*/ 766 w 948"/>
                <a:gd name="T5" fmla="*/ 540 h 1237"/>
                <a:gd name="T6" fmla="*/ 671 w 948"/>
                <a:gd name="T7" fmla="*/ 663 h 1237"/>
                <a:gd name="T8" fmla="*/ 526 w 948"/>
                <a:gd name="T9" fmla="*/ 724 h 1237"/>
                <a:gd name="T10" fmla="*/ 720 w 948"/>
                <a:gd name="T11" fmla="*/ 490 h 1237"/>
                <a:gd name="T12" fmla="*/ 808 w 948"/>
                <a:gd name="T13" fmla="*/ 327 h 1237"/>
                <a:gd name="T14" fmla="*/ 697 w 948"/>
                <a:gd name="T15" fmla="*/ 479 h 1237"/>
                <a:gd name="T16" fmla="*/ 496 w 948"/>
                <a:gd name="T17" fmla="*/ 627 h 1237"/>
                <a:gd name="T18" fmla="*/ 481 w 948"/>
                <a:gd name="T19" fmla="*/ 830 h 1237"/>
                <a:gd name="T20" fmla="*/ 538 w 948"/>
                <a:gd name="T21" fmla="*/ 743 h 1237"/>
                <a:gd name="T22" fmla="*/ 640 w 948"/>
                <a:gd name="T23" fmla="*/ 819 h 1237"/>
                <a:gd name="T24" fmla="*/ 640 w 948"/>
                <a:gd name="T25" fmla="*/ 1051 h 1237"/>
                <a:gd name="T26" fmla="*/ 530 w 948"/>
                <a:gd name="T27" fmla="*/ 834 h 1237"/>
                <a:gd name="T28" fmla="*/ 561 w 948"/>
                <a:gd name="T29" fmla="*/ 1032 h 1237"/>
                <a:gd name="T30" fmla="*/ 705 w 948"/>
                <a:gd name="T31" fmla="*/ 1127 h 1237"/>
                <a:gd name="T32" fmla="*/ 785 w 948"/>
                <a:gd name="T33" fmla="*/ 1138 h 1237"/>
                <a:gd name="T34" fmla="*/ 671 w 948"/>
                <a:gd name="T35" fmla="*/ 1176 h 1237"/>
                <a:gd name="T36" fmla="*/ 652 w 948"/>
                <a:gd name="T37" fmla="*/ 1237 h 1237"/>
                <a:gd name="T38" fmla="*/ 454 w 948"/>
                <a:gd name="T39" fmla="*/ 1203 h 1237"/>
                <a:gd name="T40" fmla="*/ 264 w 948"/>
                <a:gd name="T41" fmla="*/ 1059 h 1237"/>
                <a:gd name="T42" fmla="*/ 129 w 948"/>
                <a:gd name="T43" fmla="*/ 1032 h 1237"/>
                <a:gd name="T44" fmla="*/ 4 w 948"/>
                <a:gd name="T45" fmla="*/ 1047 h 1237"/>
                <a:gd name="T46" fmla="*/ 0 w 948"/>
                <a:gd name="T47" fmla="*/ 907 h 1237"/>
                <a:gd name="T48" fmla="*/ 102 w 948"/>
                <a:gd name="T49" fmla="*/ 735 h 1237"/>
                <a:gd name="T50" fmla="*/ 82 w 948"/>
                <a:gd name="T51" fmla="*/ 876 h 1237"/>
                <a:gd name="T52" fmla="*/ 207 w 948"/>
                <a:gd name="T53" fmla="*/ 766 h 1237"/>
                <a:gd name="T54" fmla="*/ 230 w 948"/>
                <a:gd name="T55" fmla="*/ 808 h 1237"/>
                <a:gd name="T56" fmla="*/ 374 w 948"/>
                <a:gd name="T57" fmla="*/ 716 h 1237"/>
                <a:gd name="T58" fmla="*/ 203 w 948"/>
                <a:gd name="T59" fmla="*/ 676 h 1237"/>
                <a:gd name="T60" fmla="*/ 135 w 948"/>
                <a:gd name="T61" fmla="*/ 684 h 1237"/>
                <a:gd name="T62" fmla="*/ 194 w 948"/>
                <a:gd name="T63" fmla="*/ 619 h 1237"/>
                <a:gd name="T64" fmla="*/ 336 w 948"/>
                <a:gd name="T65" fmla="*/ 209 h 1237"/>
                <a:gd name="T66" fmla="*/ 492 w 948"/>
                <a:gd name="T67" fmla="*/ 0 h 1237"/>
                <a:gd name="T68" fmla="*/ 709 w 948"/>
                <a:gd name="T69" fmla="*/ 76 h 1237"/>
                <a:gd name="T70" fmla="*/ 709 w 948"/>
                <a:gd name="T71" fmla="*/ 171 h 1237"/>
                <a:gd name="T72" fmla="*/ 922 w 948"/>
                <a:gd name="T73" fmla="*/ 114 h 1237"/>
                <a:gd name="T74" fmla="*/ 948 w 948"/>
                <a:gd name="T75" fmla="*/ 133 h 1237"/>
                <a:gd name="T76" fmla="*/ 948 w 948"/>
                <a:gd name="T77" fmla="*/ 133 h 12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48"/>
                <a:gd name="T118" fmla="*/ 0 h 1237"/>
                <a:gd name="T119" fmla="*/ 948 w 948"/>
                <a:gd name="T120" fmla="*/ 1237 h 12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48" h="1237">
                  <a:moveTo>
                    <a:pt x="948" y="133"/>
                  </a:moveTo>
                  <a:lnTo>
                    <a:pt x="865" y="323"/>
                  </a:lnTo>
                  <a:lnTo>
                    <a:pt x="766" y="540"/>
                  </a:lnTo>
                  <a:lnTo>
                    <a:pt x="671" y="663"/>
                  </a:lnTo>
                  <a:lnTo>
                    <a:pt x="526" y="724"/>
                  </a:lnTo>
                  <a:lnTo>
                    <a:pt x="720" y="490"/>
                  </a:lnTo>
                  <a:lnTo>
                    <a:pt x="808" y="327"/>
                  </a:lnTo>
                  <a:lnTo>
                    <a:pt x="697" y="479"/>
                  </a:lnTo>
                  <a:lnTo>
                    <a:pt x="496" y="627"/>
                  </a:lnTo>
                  <a:lnTo>
                    <a:pt x="481" y="830"/>
                  </a:lnTo>
                  <a:lnTo>
                    <a:pt x="538" y="743"/>
                  </a:lnTo>
                  <a:lnTo>
                    <a:pt x="640" y="819"/>
                  </a:lnTo>
                  <a:lnTo>
                    <a:pt x="640" y="1051"/>
                  </a:lnTo>
                  <a:lnTo>
                    <a:pt x="530" y="834"/>
                  </a:lnTo>
                  <a:lnTo>
                    <a:pt x="561" y="1032"/>
                  </a:lnTo>
                  <a:lnTo>
                    <a:pt x="705" y="1127"/>
                  </a:lnTo>
                  <a:lnTo>
                    <a:pt x="785" y="1138"/>
                  </a:lnTo>
                  <a:lnTo>
                    <a:pt x="671" y="1176"/>
                  </a:lnTo>
                  <a:lnTo>
                    <a:pt x="652" y="1237"/>
                  </a:lnTo>
                  <a:lnTo>
                    <a:pt x="454" y="1203"/>
                  </a:lnTo>
                  <a:lnTo>
                    <a:pt x="264" y="1059"/>
                  </a:lnTo>
                  <a:lnTo>
                    <a:pt x="129" y="1032"/>
                  </a:lnTo>
                  <a:lnTo>
                    <a:pt x="4" y="1047"/>
                  </a:lnTo>
                  <a:lnTo>
                    <a:pt x="0" y="907"/>
                  </a:lnTo>
                  <a:lnTo>
                    <a:pt x="102" y="735"/>
                  </a:lnTo>
                  <a:lnTo>
                    <a:pt x="82" y="876"/>
                  </a:lnTo>
                  <a:lnTo>
                    <a:pt x="207" y="766"/>
                  </a:lnTo>
                  <a:lnTo>
                    <a:pt x="230" y="808"/>
                  </a:lnTo>
                  <a:lnTo>
                    <a:pt x="374" y="716"/>
                  </a:lnTo>
                  <a:lnTo>
                    <a:pt x="203" y="676"/>
                  </a:lnTo>
                  <a:lnTo>
                    <a:pt x="135" y="684"/>
                  </a:lnTo>
                  <a:lnTo>
                    <a:pt x="194" y="619"/>
                  </a:lnTo>
                  <a:lnTo>
                    <a:pt x="336" y="209"/>
                  </a:lnTo>
                  <a:lnTo>
                    <a:pt x="492" y="0"/>
                  </a:lnTo>
                  <a:lnTo>
                    <a:pt x="709" y="76"/>
                  </a:lnTo>
                  <a:lnTo>
                    <a:pt x="709" y="171"/>
                  </a:lnTo>
                  <a:lnTo>
                    <a:pt x="922" y="114"/>
                  </a:lnTo>
                  <a:lnTo>
                    <a:pt x="948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xmlns="" id="{5DF45265-DFB8-4354-987A-57AEAB7F4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1448"/>
              <a:ext cx="241" cy="621"/>
            </a:xfrm>
            <a:custGeom>
              <a:avLst/>
              <a:gdLst>
                <a:gd name="T0" fmla="*/ 0 w 483"/>
                <a:gd name="T1" fmla="*/ 0 h 1241"/>
                <a:gd name="T2" fmla="*/ 152 w 483"/>
                <a:gd name="T3" fmla="*/ 9 h 1241"/>
                <a:gd name="T4" fmla="*/ 357 w 483"/>
                <a:gd name="T5" fmla="*/ 112 h 1241"/>
                <a:gd name="T6" fmla="*/ 483 w 483"/>
                <a:gd name="T7" fmla="*/ 312 h 1241"/>
                <a:gd name="T8" fmla="*/ 460 w 483"/>
                <a:gd name="T9" fmla="*/ 673 h 1241"/>
                <a:gd name="T10" fmla="*/ 468 w 483"/>
                <a:gd name="T11" fmla="*/ 975 h 1241"/>
                <a:gd name="T12" fmla="*/ 475 w 483"/>
                <a:gd name="T13" fmla="*/ 1101 h 1241"/>
                <a:gd name="T14" fmla="*/ 392 w 483"/>
                <a:gd name="T15" fmla="*/ 1181 h 1241"/>
                <a:gd name="T16" fmla="*/ 315 w 483"/>
                <a:gd name="T17" fmla="*/ 1177 h 1241"/>
                <a:gd name="T18" fmla="*/ 277 w 483"/>
                <a:gd name="T19" fmla="*/ 1222 h 1241"/>
                <a:gd name="T20" fmla="*/ 205 w 483"/>
                <a:gd name="T21" fmla="*/ 1241 h 1241"/>
                <a:gd name="T22" fmla="*/ 163 w 483"/>
                <a:gd name="T23" fmla="*/ 1234 h 1241"/>
                <a:gd name="T24" fmla="*/ 213 w 483"/>
                <a:gd name="T25" fmla="*/ 1196 h 1241"/>
                <a:gd name="T26" fmla="*/ 236 w 483"/>
                <a:gd name="T27" fmla="*/ 1169 h 1241"/>
                <a:gd name="T28" fmla="*/ 194 w 483"/>
                <a:gd name="T29" fmla="*/ 1162 h 1241"/>
                <a:gd name="T30" fmla="*/ 217 w 483"/>
                <a:gd name="T31" fmla="*/ 1124 h 1241"/>
                <a:gd name="T32" fmla="*/ 236 w 483"/>
                <a:gd name="T33" fmla="*/ 1082 h 1241"/>
                <a:gd name="T34" fmla="*/ 266 w 483"/>
                <a:gd name="T35" fmla="*/ 1055 h 1241"/>
                <a:gd name="T36" fmla="*/ 304 w 483"/>
                <a:gd name="T37" fmla="*/ 983 h 1241"/>
                <a:gd name="T38" fmla="*/ 315 w 483"/>
                <a:gd name="T39" fmla="*/ 914 h 1241"/>
                <a:gd name="T40" fmla="*/ 380 w 483"/>
                <a:gd name="T41" fmla="*/ 819 h 1241"/>
                <a:gd name="T42" fmla="*/ 392 w 483"/>
                <a:gd name="T43" fmla="*/ 703 h 1241"/>
                <a:gd name="T44" fmla="*/ 414 w 483"/>
                <a:gd name="T45" fmla="*/ 639 h 1241"/>
                <a:gd name="T46" fmla="*/ 414 w 483"/>
                <a:gd name="T47" fmla="*/ 551 h 1241"/>
                <a:gd name="T48" fmla="*/ 376 w 483"/>
                <a:gd name="T49" fmla="*/ 395 h 1241"/>
                <a:gd name="T50" fmla="*/ 315 w 483"/>
                <a:gd name="T51" fmla="*/ 354 h 1241"/>
                <a:gd name="T52" fmla="*/ 380 w 483"/>
                <a:gd name="T53" fmla="*/ 350 h 1241"/>
                <a:gd name="T54" fmla="*/ 315 w 483"/>
                <a:gd name="T55" fmla="*/ 274 h 1241"/>
                <a:gd name="T56" fmla="*/ 346 w 483"/>
                <a:gd name="T57" fmla="*/ 217 h 1241"/>
                <a:gd name="T58" fmla="*/ 270 w 483"/>
                <a:gd name="T59" fmla="*/ 163 h 1241"/>
                <a:gd name="T60" fmla="*/ 194 w 483"/>
                <a:gd name="T61" fmla="*/ 66 h 1241"/>
                <a:gd name="T62" fmla="*/ 0 w 483"/>
                <a:gd name="T63" fmla="*/ 0 h 1241"/>
                <a:gd name="T64" fmla="*/ 0 w 483"/>
                <a:gd name="T65" fmla="*/ 0 h 12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3"/>
                <a:gd name="T100" fmla="*/ 0 h 1241"/>
                <a:gd name="T101" fmla="*/ 483 w 483"/>
                <a:gd name="T102" fmla="*/ 1241 h 12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3" h="1241">
                  <a:moveTo>
                    <a:pt x="0" y="0"/>
                  </a:moveTo>
                  <a:lnTo>
                    <a:pt x="152" y="9"/>
                  </a:lnTo>
                  <a:lnTo>
                    <a:pt x="357" y="112"/>
                  </a:lnTo>
                  <a:lnTo>
                    <a:pt x="483" y="312"/>
                  </a:lnTo>
                  <a:lnTo>
                    <a:pt x="460" y="673"/>
                  </a:lnTo>
                  <a:lnTo>
                    <a:pt x="468" y="975"/>
                  </a:lnTo>
                  <a:lnTo>
                    <a:pt x="475" y="1101"/>
                  </a:lnTo>
                  <a:lnTo>
                    <a:pt x="392" y="1181"/>
                  </a:lnTo>
                  <a:lnTo>
                    <a:pt x="315" y="1177"/>
                  </a:lnTo>
                  <a:lnTo>
                    <a:pt x="277" y="1222"/>
                  </a:lnTo>
                  <a:lnTo>
                    <a:pt x="205" y="1241"/>
                  </a:lnTo>
                  <a:lnTo>
                    <a:pt x="163" y="1234"/>
                  </a:lnTo>
                  <a:lnTo>
                    <a:pt x="213" y="1196"/>
                  </a:lnTo>
                  <a:lnTo>
                    <a:pt x="236" y="1169"/>
                  </a:lnTo>
                  <a:lnTo>
                    <a:pt x="194" y="1162"/>
                  </a:lnTo>
                  <a:lnTo>
                    <a:pt x="217" y="1124"/>
                  </a:lnTo>
                  <a:lnTo>
                    <a:pt x="236" y="1082"/>
                  </a:lnTo>
                  <a:lnTo>
                    <a:pt x="266" y="1055"/>
                  </a:lnTo>
                  <a:lnTo>
                    <a:pt x="304" y="983"/>
                  </a:lnTo>
                  <a:lnTo>
                    <a:pt x="315" y="914"/>
                  </a:lnTo>
                  <a:lnTo>
                    <a:pt x="380" y="819"/>
                  </a:lnTo>
                  <a:lnTo>
                    <a:pt x="392" y="703"/>
                  </a:lnTo>
                  <a:lnTo>
                    <a:pt x="414" y="639"/>
                  </a:lnTo>
                  <a:lnTo>
                    <a:pt x="414" y="551"/>
                  </a:lnTo>
                  <a:lnTo>
                    <a:pt x="376" y="395"/>
                  </a:lnTo>
                  <a:lnTo>
                    <a:pt x="315" y="354"/>
                  </a:lnTo>
                  <a:lnTo>
                    <a:pt x="380" y="350"/>
                  </a:lnTo>
                  <a:lnTo>
                    <a:pt x="315" y="274"/>
                  </a:lnTo>
                  <a:lnTo>
                    <a:pt x="346" y="217"/>
                  </a:lnTo>
                  <a:lnTo>
                    <a:pt x="270" y="163"/>
                  </a:lnTo>
                  <a:lnTo>
                    <a:pt x="194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xmlns="" id="{DDCF616A-B172-48E1-99EC-8782B5C65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726"/>
              <a:ext cx="39" cy="27"/>
            </a:xfrm>
            <a:custGeom>
              <a:avLst/>
              <a:gdLst>
                <a:gd name="T0" fmla="*/ 0 w 78"/>
                <a:gd name="T1" fmla="*/ 53 h 53"/>
                <a:gd name="T2" fmla="*/ 53 w 78"/>
                <a:gd name="T3" fmla="*/ 0 h 53"/>
                <a:gd name="T4" fmla="*/ 78 w 78"/>
                <a:gd name="T5" fmla="*/ 17 h 53"/>
                <a:gd name="T6" fmla="*/ 0 w 78"/>
                <a:gd name="T7" fmla="*/ 53 h 53"/>
                <a:gd name="T8" fmla="*/ 0 w 78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3"/>
                <a:gd name="T17" fmla="*/ 78 w 7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3">
                  <a:moveTo>
                    <a:pt x="0" y="53"/>
                  </a:moveTo>
                  <a:lnTo>
                    <a:pt x="53" y="0"/>
                  </a:lnTo>
                  <a:lnTo>
                    <a:pt x="78" y="1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xmlns="" id="{F7B63820-939D-4100-BFE6-5753D1C1E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2065"/>
              <a:ext cx="659" cy="909"/>
            </a:xfrm>
            <a:custGeom>
              <a:avLst/>
              <a:gdLst>
                <a:gd name="T0" fmla="*/ 97 w 1317"/>
                <a:gd name="T1" fmla="*/ 0 h 1817"/>
                <a:gd name="T2" fmla="*/ 0 w 1317"/>
                <a:gd name="T3" fmla="*/ 418 h 1817"/>
                <a:gd name="T4" fmla="*/ 72 w 1317"/>
                <a:gd name="T5" fmla="*/ 1295 h 1817"/>
                <a:gd name="T6" fmla="*/ 51 w 1317"/>
                <a:gd name="T7" fmla="*/ 1614 h 1817"/>
                <a:gd name="T8" fmla="*/ 312 w 1317"/>
                <a:gd name="T9" fmla="*/ 1817 h 1817"/>
                <a:gd name="T10" fmla="*/ 713 w 1317"/>
                <a:gd name="T11" fmla="*/ 1785 h 1817"/>
                <a:gd name="T12" fmla="*/ 1317 w 1317"/>
                <a:gd name="T13" fmla="*/ 1800 h 1817"/>
                <a:gd name="T14" fmla="*/ 1198 w 1317"/>
                <a:gd name="T15" fmla="*/ 1686 h 1817"/>
                <a:gd name="T16" fmla="*/ 1156 w 1317"/>
                <a:gd name="T17" fmla="*/ 1566 h 1817"/>
                <a:gd name="T18" fmla="*/ 1156 w 1317"/>
                <a:gd name="T19" fmla="*/ 1701 h 1817"/>
                <a:gd name="T20" fmla="*/ 656 w 1317"/>
                <a:gd name="T21" fmla="*/ 1722 h 1817"/>
                <a:gd name="T22" fmla="*/ 515 w 1317"/>
                <a:gd name="T23" fmla="*/ 1593 h 1817"/>
                <a:gd name="T24" fmla="*/ 306 w 1317"/>
                <a:gd name="T25" fmla="*/ 1692 h 1817"/>
                <a:gd name="T26" fmla="*/ 359 w 1317"/>
                <a:gd name="T27" fmla="*/ 1488 h 1817"/>
                <a:gd name="T28" fmla="*/ 437 w 1317"/>
                <a:gd name="T29" fmla="*/ 1399 h 1817"/>
                <a:gd name="T30" fmla="*/ 108 w 1317"/>
                <a:gd name="T31" fmla="*/ 1504 h 1817"/>
                <a:gd name="T32" fmla="*/ 300 w 1317"/>
                <a:gd name="T33" fmla="*/ 1327 h 1817"/>
                <a:gd name="T34" fmla="*/ 546 w 1317"/>
                <a:gd name="T35" fmla="*/ 1306 h 1817"/>
                <a:gd name="T36" fmla="*/ 238 w 1317"/>
                <a:gd name="T37" fmla="*/ 1201 h 1817"/>
                <a:gd name="T38" fmla="*/ 97 w 1317"/>
                <a:gd name="T39" fmla="*/ 726 h 1817"/>
                <a:gd name="T40" fmla="*/ 46 w 1317"/>
                <a:gd name="T41" fmla="*/ 376 h 1817"/>
                <a:gd name="T42" fmla="*/ 97 w 1317"/>
                <a:gd name="T43" fmla="*/ 0 h 1817"/>
                <a:gd name="T44" fmla="*/ 97 w 1317"/>
                <a:gd name="T45" fmla="*/ 0 h 18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17"/>
                <a:gd name="T70" fmla="*/ 0 h 1817"/>
                <a:gd name="T71" fmla="*/ 1317 w 1317"/>
                <a:gd name="T72" fmla="*/ 1817 h 18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17" h="1817">
                  <a:moveTo>
                    <a:pt x="97" y="0"/>
                  </a:moveTo>
                  <a:lnTo>
                    <a:pt x="0" y="418"/>
                  </a:lnTo>
                  <a:lnTo>
                    <a:pt x="72" y="1295"/>
                  </a:lnTo>
                  <a:lnTo>
                    <a:pt x="51" y="1614"/>
                  </a:lnTo>
                  <a:lnTo>
                    <a:pt x="312" y="1817"/>
                  </a:lnTo>
                  <a:lnTo>
                    <a:pt x="713" y="1785"/>
                  </a:lnTo>
                  <a:lnTo>
                    <a:pt x="1317" y="1800"/>
                  </a:lnTo>
                  <a:lnTo>
                    <a:pt x="1198" y="1686"/>
                  </a:lnTo>
                  <a:lnTo>
                    <a:pt x="1156" y="1566"/>
                  </a:lnTo>
                  <a:lnTo>
                    <a:pt x="1156" y="1701"/>
                  </a:lnTo>
                  <a:lnTo>
                    <a:pt x="656" y="1722"/>
                  </a:lnTo>
                  <a:lnTo>
                    <a:pt x="515" y="1593"/>
                  </a:lnTo>
                  <a:lnTo>
                    <a:pt x="306" y="1692"/>
                  </a:lnTo>
                  <a:lnTo>
                    <a:pt x="359" y="1488"/>
                  </a:lnTo>
                  <a:lnTo>
                    <a:pt x="437" y="1399"/>
                  </a:lnTo>
                  <a:lnTo>
                    <a:pt x="108" y="1504"/>
                  </a:lnTo>
                  <a:lnTo>
                    <a:pt x="300" y="1327"/>
                  </a:lnTo>
                  <a:lnTo>
                    <a:pt x="546" y="1306"/>
                  </a:lnTo>
                  <a:lnTo>
                    <a:pt x="238" y="1201"/>
                  </a:lnTo>
                  <a:lnTo>
                    <a:pt x="97" y="726"/>
                  </a:lnTo>
                  <a:lnTo>
                    <a:pt x="46" y="37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xmlns="" id="{1052B408-C6D0-44D6-8DE5-7F07C4B1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2094"/>
              <a:ext cx="206" cy="619"/>
            </a:xfrm>
            <a:custGeom>
              <a:avLst/>
              <a:gdLst>
                <a:gd name="T0" fmla="*/ 0 w 413"/>
                <a:gd name="T1" fmla="*/ 0 h 1238"/>
                <a:gd name="T2" fmla="*/ 188 w 413"/>
                <a:gd name="T3" fmla="*/ 544 h 1238"/>
                <a:gd name="T4" fmla="*/ 147 w 413"/>
                <a:gd name="T5" fmla="*/ 1070 h 1238"/>
                <a:gd name="T6" fmla="*/ 230 w 413"/>
                <a:gd name="T7" fmla="*/ 696 h 1238"/>
                <a:gd name="T8" fmla="*/ 308 w 413"/>
                <a:gd name="T9" fmla="*/ 1127 h 1238"/>
                <a:gd name="T10" fmla="*/ 413 w 413"/>
                <a:gd name="T11" fmla="*/ 1238 h 1238"/>
                <a:gd name="T12" fmla="*/ 251 w 413"/>
                <a:gd name="T13" fmla="*/ 528 h 1238"/>
                <a:gd name="T14" fmla="*/ 0 w 413"/>
                <a:gd name="T15" fmla="*/ 0 h 1238"/>
                <a:gd name="T16" fmla="*/ 0 w 413"/>
                <a:gd name="T17" fmla="*/ 0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3"/>
                <a:gd name="T28" fmla="*/ 0 h 1238"/>
                <a:gd name="T29" fmla="*/ 413 w 413"/>
                <a:gd name="T30" fmla="*/ 1238 h 12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3" h="1238">
                  <a:moveTo>
                    <a:pt x="0" y="0"/>
                  </a:moveTo>
                  <a:lnTo>
                    <a:pt x="188" y="544"/>
                  </a:lnTo>
                  <a:lnTo>
                    <a:pt x="147" y="1070"/>
                  </a:lnTo>
                  <a:lnTo>
                    <a:pt x="230" y="696"/>
                  </a:lnTo>
                  <a:lnTo>
                    <a:pt x="308" y="1127"/>
                  </a:lnTo>
                  <a:lnTo>
                    <a:pt x="413" y="1238"/>
                  </a:lnTo>
                  <a:lnTo>
                    <a:pt x="251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2" name="Freeform 127">
              <a:extLst>
                <a:ext uri="{FF2B5EF4-FFF2-40B4-BE49-F238E27FC236}">
                  <a16:creationId xmlns:a16="http://schemas.microsoft.com/office/drawing/2014/main" xmlns="" id="{8E026669-B959-44EA-9D0E-4E1B9390F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2481"/>
              <a:ext cx="615" cy="297"/>
            </a:xfrm>
            <a:custGeom>
              <a:avLst/>
              <a:gdLst>
                <a:gd name="T0" fmla="*/ 0 w 1230"/>
                <a:gd name="T1" fmla="*/ 505 h 595"/>
                <a:gd name="T2" fmla="*/ 225 w 1230"/>
                <a:gd name="T3" fmla="*/ 490 h 595"/>
                <a:gd name="T4" fmla="*/ 573 w 1230"/>
                <a:gd name="T5" fmla="*/ 397 h 595"/>
                <a:gd name="T6" fmla="*/ 632 w 1230"/>
                <a:gd name="T7" fmla="*/ 370 h 595"/>
                <a:gd name="T8" fmla="*/ 767 w 1230"/>
                <a:gd name="T9" fmla="*/ 78 h 595"/>
                <a:gd name="T10" fmla="*/ 1027 w 1230"/>
                <a:gd name="T11" fmla="*/ 0 h 595"/>
                <a:gd name="T12" fmla="*/ 1179 w 1230"/>
                <a:gd name="T13" fmla="*/ 104 h 595"/>
                <a:gd name="T14" fmla="*/ 1230 w 1230"/>
                <a:gd name="T15" fmla="*/ 224 h 595"/>
                <a:gd name="T16" fmla="*/ 1173 w 1230"/>
                <a:gd name="T17" fmla="*/ 239 h 595"/>
                <a:gd name="T18" fmla="*/ 1158 w 1230"/>
                <a:gd name="T19" fmla="*/ 213 h 595"/>
                <a:gd name="T20" fmla="*/ 1204 w 1230"/>
                <a:gd name="T21" fmla="*/ 213 h 595"/>
                <a:gd name="T22" fmla="*/ 1143 w 1230"/>
                <a:gd name="T23" fmla="*/ 104 h 595"/>
                <a:gd name="T24" fmla="*/ 1027 w 1230"/>
                <a:gd name="T25" fmla="*/ 36 h 595"/>
                <a:gd name="T26" fmla="*/ 767 w 1230"/>
                <a:gd name="T27" fmla="*/ 125 h 595"/>
                <a:gd name="T28" fmla="*/ 725 w 1230"/>
                <a:gd name="T29" fmla="*/ 234 h 595"/>
                <a:gd name="T30" fmla="*/ 814 w 1230"/>
                <a:gd name="T31" fmla="*/ 129 h 595"/>
                <a:gd name="T32" fmla="*/ 1027 w 1230"/>
                <a:gd name="T33" fmla="*/ 129 h 595"/>
                <a:gd name="T34" fmla="*/ 829 w 1230"/>
                <a:gd name="T35" fmla="*/ 156 h 595"/>
                <a:gd name="T36" fmla="*/ 725 w 1230"/>
                <a:gd name="T37" fmla="*/ 317 h 595"/>
                <a:gd name="T38" fmla="*/ 835 w 1230"/>
                <a:gd name="T39" fmla="*/ 251 h 595"/>
                <a:gd name="T40" fmla="*/ 683 w 1230"/>
                <a:gd name="T41" fmla="*/ 422 h 595"/>
                <a:gd name="T42" fmla="*/ 548 w 1230"/>
                <a:gd name="T43" fmla="*/ 517 h 595"/>
                <a:gd name="T44" fmla="*/ 510 w 1230"/>
                <a:gd name="T45" fmla="*/ 595 h 595"/>
                <a:gd name="T46" fmla="*/ 521 w 1230"/>
                <a:gd name="T47" fmla="*/ 475 h 595"/>
                <a:gd name="T48" fmla="*/ 240 w 1230"/>
                <a:gd name="T49" fmla="*/ 553 h 595"/>
                <a:gd name="T50" fmla="*/ 0 w 1230"/>
                <a:gd name="T51" fmla="*/ 505 h 595"/>
                <a:gd name="T52" fmla="*/ 0 w 1230"/>
                <a:gd name="T53" fmla="*/ 505 h 5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30"/>
                <a:gd name="T82" fmla="*/ 0 h 595"/>
                <a:gd name="T83" fmla="*/ 1230 w 1230"/>
                <a:gd name="T84" fmla="*/ 595 h 5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30" h="595">
                  <a:moveTo>
                    <a:pt x="0" y="505"/>
                  </a:moveTo>
                  <a:lnTo>
                    <a:pt x="225" y="490"/>
                  </a:lnTo>
                  <a:lnTo>
                    <a:pt x="573" y="397"/>
                  </a:lnTo>
                  <a:lnTo>
                    <a:pt x="632" y="370"/>
                  </a:lnTo>
                  <a:lnTo>
                    <a:pt x="767" y="78"/>
                  </a:lnTo>
                  <a:lnTo>
                    <a:pt x="1027" y="0"/>
                  </a:lnTo>
                  <a:lnTo>
                    <a:pt x="1179" y="104"/>
                  </a:lnTo>
                  <a:lnTo>
                    <a:pt x="1230" y="224"/>
                  </a:lnTo>
                  <a:lnTo>
                    <a:pt x="1173" y="239"/>
                  </a:lnTo>
                  <a:lnTo>
                    <a:pt x="1158" y="213"/>
                  </a:lnTo>
                  <a:lnTo>
                    <a:pt x="1204" y="213"/>
                  </a:lnTo>
                  <a:lnTo>
                    <a:pt x="1143" y="104"/>
                  </a:lnTo>
                  <a:lnTo>
                    <a:pt x="1027" y="36"/>
                  </a:lnTo>
                  <a:lnTo>
                    <a:pt x="767" y="125"/>
                  </a:lnTo>
                  <a:lnTo>
                    <a:pt x="725" y="234"/>
                  </a:lnTo>
                  <a:lnTo>
                    <a:pt x="814" y="129"/>
                  </a:lnTo>
                  <a:lnTo>
                    <a:pt x="1027" y="129"/>
                  </a:lnTo>
                  <a:lnTo>
                    <a:pt x="829" y="156"/>
                  </a:lnTo>
                  <a:lnTo>
                    <a:pt x="725" y="317"/>
                  </a:lnTo>
                  <a:lnTo>
                    <a:pt x="835" y="251"/>
                  </a:lnTo>
                  <a:lnTo>
                    <a:pt x="683" y="422"/>
                  </a:lnTo>
                  <a:lnTo>
                    <a:pt x="548" y="517"/>
                  </a:lnTo>
                  <a:lnTo>
                    <a:pt x="510" y="595"/>
                  </a:lnTo>
                  <a:lnTo>
                    <a:pt x="521" y="475"/>
                  </a:lnTo>
                  <a:lnTo>
                    <a:pt x="240" y="553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3" name="Freeform 128">
              <a:extLst>
                <a:ext uri="{FF2B5EF4-FFF2-40B4-BE49-F238E27FC236}">
                  <a16:creationId xmlns:a16="http://schemas.microsoft.com/office/drawing/2014/main" xmlns="" id="{4471889F-494A-49B3-8630-B6AA9E567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580"/>
              <a:ext cx="29" cy="60"/>
            </a:xfrm>
            <a:custGeom>
              <a:avLst/>
              <a:gdLst>
                <a:gd name="T0" fmla="*/ 0 w 57"/>
                <a:gd name="T1" fmla="*/ 16 h 120"/>
                <a:gd name="T2" fmla="*/ 0 w 57"/>
                <a:gd name="T3" fmla="*/ 120 h 120"/>
                <a:gd name="T4" fmla="*/ 30 w 57"/>
                <a:gd name="T5" fmla="*/ 37 h 120"/>
                <a:gd name="T6" fmla="*/ 57 w 57"/>
                <a:gd name="T7" fmla="*/ 78 h 120"/>
                <a:gd name="T8" fmla="*/ 57 w 57"/>
                <a:gd name="T9" fmla="*/ 16 h 120"/>
                <a:gd name="T10" fmla="*/ 27 w 57"/>
                <a:gd name="T11" fmla="*/ 0 h 120"/>
                <a:gd name="T12" fmla="*/ 0 w 57"/>
                <a:gd name="T13" fmla="*/ 16 h 120"/>
                <a:gd name="T14" fmla="*/ 0 w 57"/>
                <a:gd name="T15" fmla="*/ 16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20"/>
                <a:gd name="T26" fmla="*/ 57 w 57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20">
                  <a:moveTo>
                    <a:pt x="0" y="16"/>
                  </a:moveTo>
                  <a:lnTo>
                    <a:pt x="0" y="120"/>
                  </a:lnTo>
                  <a:lnTo>
                    <a:pt x="30" y="37"/>
                  </a:lnTo>
                  <a:lnTo>
                    <a:pt x="57" y="78"/>
                  </a:lnTo>
                  <a:lnTo>
                    <a:pt x="57" y="16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4" name="Freeform 129">
              <a:extLst>
                <a:ext uri="{FF2B5EF4-FFF2-40B4-BE49-F238E27FC236}">
                  <a16:creationId xmlns:a16="http://schemas.microsoft.com/office/drawing/2014/main" xmlns="" id="{2D8C323E-42B5-494B-B1FF-38B457D34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561"/>
              <a:ext cx="115" cy="137"/>
            </a:xfrm>
            <a:custGeom>
              <a:avLst/>
              <a:gdLst>
                <a:gd name="T0" fmla="*/ 42 w 230"/>
                <a:gd name="T1" fmla="*/ 54 h 274"/>
                <a:gd name="T2" fmla="*/ 44 w 230"/>
                <a:gd name="T3" fmla="*/ 54 h 274"/>
                <a:gd name="T4" fmla="*/ 47 w 230"/>
                <a:gd name="T5" fmla="*/ 54 h 274"/>
                <a:gd name="T6" fmla="*/ 49 w 230"/>
                <a:gd name="T7" fmla="*/ 54 h 274"/>
                <a:gd name="T8" fmla="*/ 53 w 230"/>
                <a:gd name="T9" fmla="*/ 55 h 274"/>
                <a:gd name="T10" fmla="*/ 55 w 230"/>
                <a:gd name="T11" fmla="*/ 55 h 274"/>
                <a:gd name="T12" fmla="*/ 59 w 230"/>
                <a:gd name="T13" fmla="*/ 55 h 274"/>
                <a:gd name="T14" fmla="*/ 61 w 230"/>
                <a:gd name="T15" fmla="*/ 55 h 274"/>
                <a:gd name="T16" fmla="*/ 65 w 230"/>
                <a:gd name="T17" fmla="*/ 57 h 274"/>
                <a:gd name="T18" fmla="*/ 66 w 230"/>
                <a:gd name="T19" fmla="*/ 57 h 274"/>
                <a:gd name="T20" fmla="*/ 70 w 230"/>
                <a:gd name="T21" fmla="*/ 57 h 274"/>
                <a:gd name="T22" fmla="*/ 72 w 230"/>
                <a:gd name="T23" fmla="*/ 57 h 274"/>
                <a:gd name="T24" fmla="*/ 76 w 230"/>
                <a:gd name="T25" fmla="*/ 59 h 274"/>
                <a:gd name="T26" fmla="*/ 78 w 230"/>
                <a:gd name="T27" fmla="*/ 59 h 274"/>
                <a:gd name="T28" fmla="*/ 82 w 230"/>
                <a:gd name="T29" fmla="*/ 59 h 274"/>
                <a:gd name="T30" fmla="*/ 84 w 230"/>
                <a:gd name="T31" fmla="*/ 59 h 274"/>
                <a:gd name="T32" fmla="*/ 87 w 230"/>
                <a:gd name="T33" fmla="*/ 61 h 274"/>
                <a:gd name="T34" fmla="*/ 91 w 230"/>
                <a:gd name="T35" fmla="*/ 61 h 274"/>
                <a:gd name="T36" fmla="*/ 93 w 230"/>
                <a:gd name="T37" fmla="*/ 61 h 274"/>
                <a:gd name="T38" fmla="*/ 95 w 230"/>
                <a:gd name="T39" fmla="*/ 61 h 274"/>
                <a:gd name="T40" fmla="*/ 99 w 230"/>
                <a:gd name="T41" fmla="*/ 63 h 274"/>
                <a:gd name="T42" fmla="*/ 103 w 230"/>
                <a:gd name="T43" fmla="*/ 63 h 274"/>
                <a:gd name="T44" fmla="*/ 104 w 230"/>
                <a:gd name="T45" fmla="*/ 63 h 274"/>
                <a:gd name="T46" fmla="*/ 108 w 230"/>
                <a:gd name="T47" fmla="*/ 63 h 274"/>
                <a:gd name="T48" fmla="*/ 110 w 230"/>
                <a:gd name="T49" fmla="*/ 63 h 274"/>
                <a:gd name="T50" fmla="*/ 114 w 230"/>
                <a:gd name="T51" fmla="*/ 65 h 274"/>
                <a:gd name="T52" fmla="*/ 116 w 230"/>
                <a:gd name="T53" fmla="*/ 65 h 274"/>
                <a:gd name="T54" fmla="*/ 120 w 230"/>
                <a:gd name="T55" fmla="*/ 65 h 274"/>
                <a:gd name="T56" fmla="*/ 122 w 230"/>
                <a:gd name="T57" fmla="*/ 65 h 274"/>
                <a:gd name="T58" fmla="*/ 125 w 230"/>
                <a:gd name="T59" fmla="*/ 67 h 274"/>
                <a:gd name="T60" fmla="*/ 127 w 230"/>
                <a:gd name="T61" fmla="*/ 67 h 274"/>
                <a:gd name="T62" fmla="*/ 131 w 230"/>
                <a:gd name="T63" fmla="*/ 67 h 274"/>
                <a:gd name="T64" fmla="*/ 133 w 230"/>
                <a:gd name="T65" fmla="*/ 67 h 274"/>
                <a:gd name="T66" fmla="*/ 190 w 230"/>
                <a:gd name="T67" fmla="*/ 114 h 274"/>
                <a:gd name="T68" fmla="*/ 194 w 230"/>
                <a:gd name="T69" fmla="*/ 92 h 274"/>
                <a:gd name="T70" fmla="*/ 148 w 230"/>
                <a:gd name="T71" fmla="*/ 0 h 274"/>
                <a:gd name="T72" fmla="*/ 215 w 230"/>
                <a:gd name="T73" fmla="*/ 75 h 274"/>
                <a:gd name="T74" fmla="*/ 230 w 230"/>
                <a:gd name="T75" fmla="*/ 114 h 274"/>
                <a:gd name="T76" fmla="*/ 198 w 230"/>
                <a:gd name="T77" fmla="*/ 143 h 274"/>
                <a:gd name="T78" fmla="*/ 190 w 230"/>
                <a:gd name="T79" fmla="*/ 209 h 274"/>
                <a:gd name="T80" fmla="*/ 127 w 230"/>
                <a:gd name="T81" fmla="*/ 274 h 274"/>
                <a:gd name="T82" fmla="*/ 158 w 230"/>
                <a:gd name="T83" fmla="*/ 202 h 274"/>
                <a:gd name="T84" fmla="*/ 137 w 230"/>
                <a:gd name="T85" fmla="*/ 168 h 274"/>
                <a:gd name="T86" fmla="*/ 0 w 230"/>
                <a:gd name="T87" fmla="*/ 164 h 274"/>
                <a:gd name="T88" fmla="*/ 133 w 230"/>
                <a:gd name="T89" fmla="*/ 132 h 274"/>
                <a:gd name="T90" fmla="*/ 129 w 230"/>
                <a:gd name="T91" fmla="*/ 86 h 274"/>
                <a:gd name="T92" fmla="*/ 42 w 230"/>
                <a:gd name="T93" fmla="*/ 54 h 274"/>
                <a:gd name="T94" fmla="*/ 42 w 230"/>
                <a:gd name="T95" fmla="*/ 54 h 2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0"/>
                <a:gd name="T145" fmla="*/ 0 h 274"/>
                <a:gd name="T146" fmla="*/ 230 w 230"/>
                <a:gd name="T147" fmla="*/ 274 h 2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0" h="274">
                  <a:moveTo>
                    <a:pt x="42" y="54"/>
                  </a:moveTo>
                  <a:lnTo>
                    <a:pt x="44" y="54"/>
                  </a:lnTo>
                  <a:lnTo>
                    <a:pt x="47" y="54"/>
                  </a:lnTo>
                  <a:lnTo>
                    <a:pt x="49" y="54"/>
                  </a:lnTo>
                  <a:lnTo>
                    <a:pt x="53" y="5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61" y="55"/>
                  </a:lnTo>
                  <a:lnTo>
                    <a:pt x="65" y="57"/>
                  </a:lnTo>
                  <a:lnTo>
                    <a:pt x="66" y="57"/>
                  </a:lnTo>
                  <a:lnTo>
                    <a:pt x="70" y="57"/>
                  </a:lnTo>
                  <a:lnTo>
                    <a:pt x="72" y="57"/>
                  </a:lnTo>
                  <a:lnTo>
                    <a:pt x="76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4" y="59"/>
                  </a:lnTo>
                  <a:lnTo>
                    <a:pt x="87" y="61"/>
                  </a:lnTo>
                  <a:lnTo>
                    <a:pt x="91" y="61"/>
                  </a:lnTo>
                  <a:lnTo>
                    <a:pt x="93" y="61"/>
                  </a:lnTo>
                  <a:lnTo>
                    <a:pt x="95" y="61"/>
                  </a:lnTo>
                  <a:lnTo>
                    <a:pt x="99" y="63"/>
                  </a:lnTo>
                  <a:lnTo>
                    <a:pt x="103" y="63"/>
                  </a:lnTo>
                  <a:lnTo>
                    <a:pt x="104" y="63"/>
                  </a:lnTo>
                  <a:lnTo>
                    <a:pt x="108" y="63"/>
                  </a:lnTo>
                  <a:lnTo>
                    <a:pt x="110" y="63"/>
                  </a:lnTo>
                  <a:lnTo>
                    <a:pt x="114" y="65"/>
                  </a:lnTo>
                  <a:lnTo>
                    <a:pt x="116" y="65"/>
                  </a:lnTo>
                  <a:lnTo>
                    <a:pt x="120" y="65"/>
                  </a:lnTo>
                  <a:lnTo>
                    <a:pt x="122" y="65"/>
                  </a:lnTo>
                  <a:lnTo>
                    <a:pt x="125" y="67"/>
                  </a:lnTo>
                  <a:lnTo>
                    <a:pt x="127" y="67"/>
                  </a:lnTo>
                  <a:lnTo>
                    <a:pt x="131" y="67"/>
                  </a:lnTo>
                  <a:lnTo>
                    <a:pt x="133" y="67"/>
                  </a:lnTo>
                  <a:lnTo>
                    <a:pt x="190" y="114"/>
                  </a:lnTo>
                  <a:lnTo>
                    <a:pt x="194" y="92"/>
                  </a:lnTo>
                  <a:lnTo>
                    <a:pt x="148" y="0"/>
                  </a:lnTo>
                  <a:lnTo>
                    <a:pt x="215" y="75"/>
                  </a:lnTo>
                  <a:lnTo>
                    <a:pt x="230" y="114"/>
                  </a:lnTo>
                  <a:lnTo>
                    <a:pt x="198" y="143"/>
                  </a:lnTo>
                  <a:lnTo>
                    <a:pt x="190" y="209"/>
                  </a:lnTo>
                  <a:lnTo>
                    <a:pt x="127" y="274"/>
                  </a:lnTo>
                  <a:lnTo>
                    <a:pt x="158" y="202"/>
                  </a:lnTo>
                  <a:lnTo>
                    <a:pt x="137" y="168"/>
                  </a:lnTo>
                  <a:lnTo>
                    <a:pt x="0" y="164"/>
                  </a:lnTo>
                  <a:lnTo>
                    <a:pt x="133" y="132"/>
                  </a:lnTo>
                  <a:lnTo>
                    <a:pt x="129" y="86"/>
                  </a:lnTo>
                  <a:lnTo>
                    <a:pt x="42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5" name="Freeform 130">
              <a:extLst>
                <a:ext uri="{FF2B5EF4-FFF2-40B4-BE49-F238E27FC236}">
                  <a16:creationId xmlns:a16="http://schemas.microsoft.com/office/drawing/2014/main" xmlns="" id="{C70F936F-5886-4696-8D70-CFEBB8B1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672"/>
              <a:ext cx="289" cy="274"/>
            </a:xfrm>
            <a:custGeom>
              <a:avLst/>
              <a:gdLst>
                <a:gd name="T0" fmla="*/ 4 w 578"/>
                <a:gd name="T1" fmla="*/ 228 h 547"/>
                <a:gd name="T2" fmla="*/ 0 w 578"/>
                <a:gd name="T3" fmla="*/ 405 h 547"/>
                <a:gd name="T4" fmla="*/ 71 w 578"/>
                <a:gd name="T5" fmla="*/ 547 h 547"/>
                <a:gd name="T6" fmla="*/ 118 w 578"/>
                <a:gd name="T7" fmla="*/ 473 h 547"/>
                <a:gd name="T8" fmla="*/ 156 w 578"/>
                <a:gd name="T9" fmla="*/ 268 h 547"/>
                <a:gd name="T10" fmla="*/ 337 w 578"/>
                <a:gd name="T11" fmla="*/ 211 h 547"/>
                <a:gd name="T12" fmla="*/ 462 w 578"/>
                <a:gd name="T13" fmla="*/ 61 h 547"/>
                <a:gd name="T14" fmla="*/ 578 w 578"/>
                <a:gd name="T15" fmla="*/ 55 h 547"/>
                <a:gd name="T16" fmla="*/ 529 w 578"/>
                <a:gd name="T17" fmla="*/ 36 h 547"/>
                <a:gd name="T18" fmla="*/ 569 w 578"/>
                <a:gd name="T19" fmla="*/ 0 h 547"/>
                <a:gd name="T20" fmla="*/ 521 w 578"/>
                <a:gd name="T21" fmla="*/ 5 h 547"/>
                <a:gd name="T22" fmla="*/ 443 w 578"/>
                <a:gd name="T23" fmla="*/ 55 h 547"/>
                <a:gd name="T24" fmla="*/ 344 w 578"/>
                <a:gd name="T25" fmla="*/ 179 h 547"/>
                <a:gd name="T26" fmla="*/ 29 w 578"/>
                <a:gd name="T27" fmla="*/ 272 h 547"/>
                <a:gd name="T28" fmla="*/ 4 w 578"/>
                <a:gd name="T29" fmla="*/ 228 h 547"/>
                <a:gd name="T30" fmla="*/ 4 w 578"/>
                <a:gd name="T31" fmla="*/ 228 h 5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8"/>
                <a:gd name="T49" fmla="*/ 0 h 547"/>
                <a:gd name="T50" fmla="*/ 578 w 578"/>
                <a:gd name="T51" fmla="*/ 547 h 5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8" h="547">
                  <a:moveTo>
                    <a:pt x="4" y="228"/>
                  </a:moveTo>
                  <a:lnTo>
                    <a:pt x="0" y="405"/>
                  </a:lnTo>
                  <a:lnTo>
                    <a:pt x="71" y="547"/>
                  </a:lnTo>
                  <a:lnTo>
                    <a:pt x="118" y="473"/>
                  </a:lnTo>
                  <a:lnTo>
                    <a:pt x="156" y="268"/>
                  </a:lnTo>
                  <a:lnTo>
                    <a:pt x="337" y="211"/>
                  </a:lnTo>
                  <a:lnTo>
                    <a:pt x="462" y="61"/>
                  </a:lnTo>
                  <a:lnTo>
                    <a:pt x="578" y="55"/>
                  </a:lnTo>
                  <a:lnTo>
                    <a:pt x="529" y="36"/>
                  </a:lnTo>
                  <a:lnTo>
                    <a:pt x="569" y="0"/>
                  </a:lnTo>
                  <a:lnTo>
                    <a:pt x="521" y="5"/>
                  </a:lnTo>
                  <a:lnTo>
                    <a:pt x="443" y="55"/>
                  </a:lnTo>
                  <a:lnTo>
                    <a:pt x="344" y="179"/>
                  </a:lnTo>
                  <a:lnTo>
                    <a:pt x="29" y="272"/>
                  </a:lnTo>
                  <a:lnTo>
                    <a:pt x="4" y="2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6" name="Freeform 131">
              <a:extLst>
                <a:ext uri="{FF2B5EF4-FFF2-40B4-BE49-F238E27FC236}">
                  <a16:creationId xmlns:a16="http://schemas.microsoft.com/office/drawing/2014/main" xmlns="" id="{17C2F354-71C1-4428-88F5-1508C1B0D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2642"/>
              <a:ext cx="29" cy="38"/>
            </a:xfrm>
            <a:custGeom>
              <a:avLst/>
              <a:gdLst>
                <a:gd name="T0" fmla="*/ 57 w 57"/>
                <a:gd name="T1" fmla="*/ 0 h 74"/>
                <a:gd name="T2" fmla="*/ 15 w 57"/>
                <a:gd name="T3" fmla="*/ 4 h 74"/>
                <a:gd name="T4" fmla="*/ 0 w 57"/>
                <a:gd name="T5" fmla="*/ 74 h 74"/>
                <a:gd name="T6" fmla="*/ 57 w 57"/>
                <a:gd name="T7" fmla="*/ 0 h 74"/>
                <a:gd name="T8" fmla="*/ 57 w 57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4"/>
                <a:gd name="T17" fmla="*/ 57 w 5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4">
                  <a:moveTo>
                    <a:pt x="57" y="0"/>
                  </a:moveTo>
                  <a:lnTo>
                    <a:pt x="15" y="4"/>
                  </a:lnTo>
                  <a:lnTo>
                    <a:pt x="0" y="7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7" name="Freeform 132">
              <a:extLst>
                <a:ext uri="{FF2B5EF4-FFF2-40B4-BE49-F238E27FC236}">
                  <a16:creationId xmlns:a16="http://schemas.microsoft.com/office/drawing/2014/main" xmlns="" id="{997F08AD-DA8A-4E54-93D6-DEEA82B41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2585"/>
              <a:ext cx="45" cy="33"/>
            </a:xfrm>
            <a:custGeom>
              <a:avLst/>
              <a:gdLst>
                <a:gd name="T0" fmla="*/ 0 w 91"/>
                <a:gd name="T1" fmla="*/ 64 h 64"/>
                <a:gd name="T2" fmla="*/ 25 w 91"/>
                <a:gd name="T3" fmla="*/ 0 h 64"/>
                <a:gd name="T4" fmla="*/ 91 w 91"/>
                <a:gd name="T5" fmla="*/ 0 h 64"/>
                <a:gd name="T6" fmla="*/ 0 w 91"/>
                <a:gd name="T7" fmla="*/ 64 h 64"/>
                <a:gd name="T8" fmla="*/ 0 w 91"/>
                <a:gd name="T9" fmla="*/ 6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64"/>
                <a:gd name="T17" fmla="*/ 91 w 91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64">
                  <a:moveTo>
                    <a:pt x="0" y="64"/>
                  </a:moveTo>
                  <a:lnTo>
                    <a:pt x="25" y="0"/>
                  </a:lnTo>
                  <a:lnTo>
                    <a:pt x="91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8" name="Freeform 133">
              <a:extLst>
                <a:ext uri="{FF2B5EF4-FFF2-40B4-BE49-F238E27FC236}">
                  <a16:creationId xmlns:a16="http://schemas.microsoft.com/office/drawing/2014/main" xmlns="" id="{DE11B834-13F4-4341-9292-DA4F72CE4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2405"/>
              <a:ext cx="141" cy="332"/>
            </a:xfrm>
            <a:custGeom>
              <a:avLst/>
              <a:gdLst>
                <a:gd name="T0" fmla="*/ 0 w 281"/>
                <a:gd name="T1" fmla="*/ 0 h 663"/>
                <a:gd name="T2" fmla="*/ 160 w 281"/>
                <a:gd name="T3" fmla="*/ 663 h 663"/>
                <a:gd name="T4" fmla="*/ 281 w 281"/>
                <a:gd name="T5" fmla="*/ 655 h 663"/>
                <a:gd name="T6" fmla="*/ 0 w 281"/>
                <a:gd name="T7" fmla="*/ 0 h 663"/>
                <a:gd name="T8" fmla="*/ 0 w 281"/>
                <a:gd name="T9" fmla="*/ 0 h 6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"/>
                <a:gd name="T16" fmla="*/ 0 h 663"/>
                <a:gd name="T17" fmla="*/ 281 w 281"/>
                <a:gd name="T18" fmla="*/ 663 h 6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" h="663">
                  <a:moveTo>
                    <a:pt x="0" y="0"/>
                  </a:moveTo>
                  <a:lnTo>
                    <a:pt x="160" y="663"/>
                  </a:lnTo>
                  <a:lnTo>
                    <a:pt x="281" y="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49" name="Freeform 134">
              <a:extLst>
                <a:ext uri="{FF2B5EF4-FFF2-40B4-BE49-F238E27FC236}">
                  <a16:creationId xmlns:a16="http://schemas.microsoft.com/office/drawing/2014/main" xmlns="" id="{8BCA8F19-B809-4DB0-B6D6-BE4B40831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2694"/>
              <a:ext cx="547" cy="352"/>
            </a:xfrm>
            <a:custGeom>
              <a:avLst/>
              <a:gdLst>
                <a:gd name="T0" fmla="*/ 0 w 1095"/>
                <a:gd name="T1" fmla="*/ 155 h 705"/>
                <a:gd name="T2" fmla="*/ 206 w 1095"/>
                <a:gd name="T3" fmla="*/ 705 h 705"/>
                <a:gd name="T4" fmla="*/ 181 w 1095"/>
                <a:gd name="T5" fmla="*/ 416 h 705"/>
                <a:gd name="T6" fmla="*/ 447 w 1095"/>
                <a:gd name="T7" fmla="*/ 465 h 705"/>
                <a:gd name="T8" fmla="*/ 510 w 1095"/>
                <a:gd name="T9" fmla="*/ 361 h 705"/>
                <a:gd name="T10" fmla="*/ 540 w 1095"/>
                <a:gd name="T11" fmla="*/ 279 h 705"/>
                <a:gd name="T12" fmla="*/ 759 w 1095"/>
                <a:gd name="T13" fmla="*/ 397 h 705"/>
                <a:gd name="T14" fmla="*/ 812 w 1095"/>
                <a:gd name="T15" fmla="*/ 365 h 705"/>
                <a:gd name="T16" fmla="*/ 873 w 1095"/>
                <a:gd name="T17" fmla="*/ 355 h 705"/>
                <a:gd name="T18" fmla="*/ 918 w 1095"/>
                <a:gd name="T19" fmla="*/ 319 h 705"/>
                <a:gd name="T20" fmla="*/ 968 w 1095"/>
                <a:gd name="T21" fmla="*/ 302 h 705"/>
                <a:gd name="T22" fmla="*/ 1000 w 1095"/>
                <a:gd name="T23" fmla="*/ 258 h 705"/>
                <a:gd name="T24" fmla="*/ 1040 w 1095"/>
                <a:gd name="T25" fmla="*/ 233 h 705"/>
                <a:gd name="T26" fmla="*/ 1095 w 1095"/>
                <a:gd name="T27" fmla="*/ 121 h 705"/>
                <a:gd name="T28" fmla="*/ 1050 w 1095"/>
                <a:gd name="T29" fmla="*/ 121 h 705"/>
                <a:gd name="T30" fmla="*/ 989 w 1095"/>
                <a:gd name="T31" fmla="*/ 176 h 705"/>
                <a:gd name="T32" fmla="*/ 1050 w 1095"/>
                <a:gd name="T33" fmla="*/ 152 h 705"/>
                <a:gd name="T34" fmla="*/ 1029 w 1095"/>
                <a:gd name="T35" fmla="*/ 224 h 705"/>
                <a:gd name="T36" fmla="*/ 979 w 1095"/>
                <a:gd name="T37" fmla="*/ 233 h 705"/>
                <a:gd name="T38" fmla="*/ 960 w 1095"/>
                <a:gd name="T39" fmla="*/ 131 h 705"/>
                <a:gd name="T40" fmla="*/ 955 w 1095"/>
                <a:gd name="T41" fmla="*/ 258 h 705"/>
                <a:gd name="T42" fmla="*/ 905 w 1095"/>
                <a:gd name="T43" fmla="*/ 298 h 705"/>
                <a:gd name="T44" fmla="*/ 886 w 1095"/>
                <a:gd name="T45" fmla="*/ 195 h 705"/>
                <a:gd name="T46" fmla="*/ 854 w 1095"/>
                <a:gd name="T47" fmla="*/ 102 h 705"/>
                <a:gd name="T48" fmla="*/ 873 w 1095"/>
                <a:gd name="T49" fmla="*/ 241 h 705"/>
                <a:gd name="T50" fmla="*/ 869 w 1095"/>
                <a:gd name="T51" fmla="*/ 319 h 705"/>
                <a:gd name="T52" fmla="*/ 808 w 1095"/>
                <a:gd name="T53" fmla="*/ 340 h 705"/>
                <a:gd name="T54" fmla="*/ 783 w 1095"/>
                <a:gd name="T55" fmla="*/ 180 h 705"/>
                <a:gd name="T56" fmla="*/ 759 w 1095"/>
                <a:gd name="T57" fmla="*/ 121 h 705"/>
                <a:gd name="T58" fmla="*/ 717 w 1095"/>
                <a:gd name="T59" fmla="*/ 135 h 705"/>
                <a:gd name="T60" fmla="*/ 755 w 1095"/>
                <a:gd name="T61" fmla="*/ 148 h 705"/>
                <a:gd name="T62" fmla="*/ 778 w 1095"/>
                <a:gd name="T63" fmla="*/ 262 h 705"/>
                <a:gd name="T64" fmla="*/ 778 w 1095"/>
                <a:gd name="T65" fmla="*/ 351 h 705"/>
                <a:gd name="T66" fmla="*/ 745 w 1095"/>
                <a:gd name="T67" fmla="*/ 368 h 705"/>
                <a:gd name="T68" fmla="*/ 607 w 1095"/>
                <a:gd name="T69" fmla="*/ 298 h 705"/>
                <a:gd name="T70" fmla="*/ 500 w 1095"/>
                <a:gd name="T71" fmla="*/ 195 h 705"/>
                <a:gd name="T72" fmla="*/ 394 w 1095"/>
                <a:gd name="T73" fmla="*/ 220 h 705"/>
                <a:gd name="T74" fmla="*/ 358 w 1095"/>
                <a:gd name="T75" fmla="*/ 315 h 705"/>
                <a:gd name="T76" fmla="*/ 377 w 1095"/>
                <a:gd name="T77" fmla="*/ 418 h 705"/>
                <a:gd name="T78" fmla="*/ 312 w 1095"/>
                <a:gd name="T79" fmla="*/ 319 h 705"/>
                <a:gd name="T80" fmla="*/ 152 w 1095"/>
                <a:gd name="T81" fmla="*/ 287 h 705"/>
                <a:gd name="T82" fmla="*/ 122 w 1095"/>
                <a:gd name="T83" fmla="*/ 0 h 705"/>
                <a:gd name="T84" fmla="*/ 0 w 1095"/>
                <a:gd name="T85" fmla="*/ 155 h 705"/>
                <a:gd name="T86" fmla="*/ 0 w 1095"/>
                <a:gd name="T87" fmla="*/ 155 h 7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5"/>
                <a:gd name="T133" fmla="*/ 0 h 705"/>
                <a:gd name="T134" fmla="*/ 1095 w 1095"/>
                <a:gd name="T135" fmla="*/ 705 h 7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5" h="705">
                  <a:moveTo>
                    <a:pt x="0" y="155"/>
                  </a:moveTo>
                  <a:lnTo>
                    <a:pt x="206" y="705"/>
                  </a:lnTo>
                  <a:lnTo>
                    <a:pt x="181" y="416"/>
                  </a:lnTo>
                  <a:lnTo>
                    <a:pt x="447" y="465"/>
                  </a:lnTo>
                  <a:lnTo>
                    <a:pt x="510" y="361"/>
                  </a:lnTo>
                  <a:lnTo>
                    <a:pt x="540" y="279"/>
                  </a:lnTo>
                  <a:lnTo>
                    <a:pt x="759" y="397"/>
                  </a:lnTo>
                  <a:lnTo>
                    <a:pt x="812" y="365"/>
                  </a:lnTo>
                  <a:lnTo>
                    <a:pt x="873" y="355"/>
                  </a:lnTo>
                  <a:lnTo>
                    <a:pt x="918" y="319"/>
                  </a:lnTo>
                  <a:lnTo>
                    <a:pt x="968" y="302"/>
                  </a:lnTo>
                  <a:lnTo>
                    <a:pt x="1000" y="258"/>
                  </a:lnTo>
                  <a:lnTo>
                    <a:pt x="1040" y="233"/>
                  </a:lnTo>
                  <a:lnTo>
                    <a:pt x="1095" y="121"/>
                  </a:lnTo>
                  <a:lnTo>
                    <a:pt x="1050" y="121"/>
                  </a:lnTo>
                  <a:lnTo>
                    <a:pt x="989" y="176"/>
                  </a:lnTo>
                  <a:lnTo>
                    <a:pt x="1050" y="152"/>
                  </a:lnTo>
                  <a:lnTo>
                    <a:pt x="1029" y="224"/>
                  </a:lnTo>
                  <a:lnTo>
                    <a:pt x="979" y="233"/>
                  </a:lnTo>
                  <a:lnTo>
                    <a:pt x="960" y="131"/>
                  </a:lnTo>
                  <a:lnTo>
                    <a:pt x="955" y="258"/>
                  </a:lnTo>
                  <a:lnTo>
                    <a:pt x="905" y="298"/>
                  </a:lnTo>
                  <a:lnTo>
                    <a:pt x="886" y="195"/>
                  </a:lnTo>
                  <a:lnTo>
                    <a:pt x="854" y="102"/>
                  </a:lnTo>
                  <a:lnTo>
                    <a:pt x="873" y="241"/>
                  </a:lnTo>
                  <a:lnTo>
                    <a:pt x="869" y="319"/>
                  </a:lnTo>
                  <a:lnTo>
                    <a:pt x="808" y="340"/>
                  </a:lnTo>
                  <a:lnTo>
                    <a:pt x="783" y="180"/>
                  </a:lnTo>
                  <a:lnTo>
                    <a:pt x="759" y="121"/>
                  </a:lnTo>
                  <a:lnTo>
                    <a:pt x="717" y="135"/>
                  </a:lnTo>
                  <a:lnTo>
                    <a:pt x="755" y="148"/>
                  </a:lnTo>
                  <a:lnTo>
                    <a:pt x="778" y="262"/>
                  </a:lnTo>
                  <a:lnTo>
                    <a:pt x="778" y="351"/>
                  </a:lnTo>
                  <a:lnTo>
                    <a:pt x="745" y="368"/>
                  </a:lnTo>
                  <a:lnTo>
                    <a:pt x="607" y="298"/>
                  </a:lnTo>
                  <a:lnTo>
                    <a:pt x="500" y="195"/>
                  </a:lnTo>
                  <a:lnTo>
                    <a:pt x="394" y="220"/>
                  </a:lnTo>
                  <a:lnTo>
                    <a:pt x="358" y="315"/>
                  </a:lnTo>
                  <a:lnTo>
                    <a:pt x="377" y="418"/>
                  </a:lnTo>
                  <a:lnTo>
                    <a:pt x="312" y="319"/>
                  </a:lnTo>
                  <a:lnTo>
                    <a:pt x="152" y="287"/>
                  </a:lnTo>
                  <a:lnTo>
                    <a:pt x="122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0" name="Freeform 135">
              <a:extLst>
                <a:ext uri="{FF2B5EF4-FFF2-40B4-BE49-F238E27FC236}">
                  <a16:creationId xmlns:a16="http://schemas.microsoft.com/office/drawing/2014/main" xmlns="" id="{F90D8F2B-D95E-4746-996C-11009C744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755"/>
              <a:ext cx="41" cy="84"/>
            </a:xfrm>
            <a:custGeom>
              <a:avLst/>
              <a:gdLst>
                <a:gd name="T0" fmla="*/ 82 w 82"/>
                <a:gd name="T1" fmla="*/ 0 h 169"/>
                <a:gd name="T2" fmla="*/ 53 w 82"/>
                <a:gd name="T3" fmla="*/ 2 h 169"/>
                <a:gd name="T4" fmla="*/ 0 w 82"/>
                <a:gd name="T5" fmla="*/ 107 h 169"/>
                <a:gd name="T6" fmla="*/ 21 w 82"/>
                <a:gd name="T7" fmla="*/ 169 h 169"/>
                <a:gd name="T8" fmla="*/ 57 w 82"/>
                <a:gd name="T9" fmla="*/ 31 h 169"/>
                <a:gd name="T10" fmla="*/ 82 w 82"/>
                <a:gd name="T11" fmla="*/ 0 h 169"/>
                <a:gd name="T12" fmla="*/ 82 w 8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169"/>
                <a:gd name="T23" fmla="*/ 82 w 82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169">
                  <a:moveTo>
                    <a:pt x="82" y="0"/>
                  </a:moveTo>
                  <a:lnTo>
                    <a:pt x="53" y="2"/>
                  </a:lnTo>
                  <a:lnTo>
                    <a:pt x="0" y="107"/>
                  </a:lnTo>
                  <a:lnTo>
                    <a:pt x="21" y="169"/>
                  </a:lnTo>
                  <a:lnTo>
                    <a:pt x="57" y="3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1" name="Freeform 136">
              <a:extLst>
                <a:ext uri="{FF2B5EF4-FFF2-40B4-BE49-F238E27FC236}">
                  <a16:creationId xmlns:a16="http://schemas.microsoft.com/office/drawing/2014/main" xmlns="" id="{3EECDBCB-66DB-4A8A-82E1-031A8FBBE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2747"/>
              <a:ext cx="40" cy="106"/>
            </a:xfrm>
            <a:custGeom>
              <a:avLst/>
              <a:gdLst>
                <a:gd name="T0" fmla="*/ 76 w 80"/>
                <a:gd name="T1" fmla="*/ 0 h 213"/>
                <a:gd name="T2" fmla="*/ 34 w 80"/>
                <a:gd name="T3" fmla="*/ 25 h 213"/>
                <a:gd name="T4" fmla="*/ 0 w 80"/>
                <a:gd name="T5" fmla="*/ 156 h 213"/>
                <a:gd name="T6" fmla="*/ 17 w 80"/>
                <a:gd name="T7" fmla="*/ 213 h 213"/>
                <a:gd name="T8" fmla="*/ 45 w 80"/>
                <a:gd name="T9" fmla="*/ 42 h 213"/>
                <a:gd name="T10" fmla="*/ 80 w 80"/>
                <a:gd name="T11" fmla="*/ 25 h 213"/>
                <a:gd name="T12" fmla="*/ 76 w 80"/>
                <a:gd name="T13" fmla="*/ 0 h 213"/>
                <a:gd name="T14" fmla="*/ 76 w 80"/>
                <a:gd name="T15" fmla="*/ 0 h 2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213"/>
                <a:gd name="T26" fmla="*/ 80 w 80"/>
                <a:gd name="T27" fmla="*/ 213 h 2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213">
                  <a:moveTo>
                    <a:pt x="76" y="0"/>
                  </a:moveTo>
                  <a:lnTo>
                    <a:pt x="34" y="25"/>
                  </a:lnTo>
                  <a:lnTo>
                    <a:pt x="0" y="156"/>
                  </a:lnTo>
                  <a:lnTo>
                    <a:pt x="17" y="213"/>
                  </a:lnTo>
                  <a:lnTo>
                    <a:pt x="45" y="42"/>
                  </a:lnTo>
                  <a:lnTo>
                    <a:pt x="80" y="2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2" name="Freeform 137">
              <a:extLst>
                <a:ext uri="{FF2B5EF4-FFF2-40B4-BE49-F238E27FC236}">
                  <a16:creationId xmlns:a16="http://schemas.microsoft.com/office/drawing/2014/main" xmlns="" id="{F3AD3574-B8E5-475F-8305-151CDDC24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2747"/>
              <a:ext cx="217" cy="108"/>
            </a:xfrm>
            <a:custGeom>
              <a:avLst/>
              <a:gdLst>
                <a:gd name="T0" fmla="*/ 433 w 433"/>
                <a:gd name="T1" fmla="*/ 36 h 217"/>
                <a:gd name="T2" fmla="*/ 412 w 433"/>
                <a:gd name="T3" fmla="*/ 82 h 217"/>
                <a:gd name="T4" fmla="*/ 266 w 433"/>
                <a:gd name="T5" fmla="*/ 82 h 217"/>
                <a:gd name="T6" fmla="*/ 51 w 433"/>
                <a:gd name="T7" fmla="*/ 110 h 217"/>
                <a:gd name="T8" fmla="*/ 138 w 433"/>
                <a:gd name="T9" fmla="*/ 0 h 217"/>
                <a:gd name="T10" fmla="*/ 0 w 433"/>
                <a:gd name="T11" fmla="*/ 143 h 217"/>
                <a:gd name="T12" fmla="*/ 230 w 433"/>
                <a:gd name="T13" fmla="*/ 110 h 217"/>
                <a:gd name="T14" fmla="*/ 391 w 433"/>
                <a:gd name="T15" fmla="*/ 110 h 217"/>
                <a:gd name="T16" fmla="*/ 359 w 433"/>
                <a:gd name="T17" fmla="*/ 163 h 217"/>
                <a:gd name="T18" fmla="*/ 405 w 433"/>
                <a:gd name="T19" fmla="*/ 156 h 217"/>
                <a:gd name="T20" fmla="*/ 426 w 433"/>
                <a:gd name="T21" fmla="*/ 217 h 217"/>
                <a:gd name="T22" fmla="*/ 433 w 433"/>
                <a:gd name="T23" fmla="*/ 36 h 217"/>
                <a:gd name="T24" fmla="*/ 433 w 433"/>
                <a:gd name="T25" fmla="*/ 36 h 2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3"/>
                <a:gd name="T40" fmla="*/ 0 h 217"/>
                <a:gd name="T41" fmla="*/ 433 w 433"/>
                <a:gd name="T42" fmla="*/ 217 h 2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3" h="217">
                  <a:moveTo>
                    <a:pt x="433" y="36"/>
                  </a:moveTo>
                  <a:lnTo>
                    <a:pt x="412" y="82"/>
                  </a:lnTo>
                  <a:lnTo>
                    <a:pt x="266" y="82"/>
                  </a:lnTo>
                  <a:lnTo>
                    <a:pt x="51" y="110"/>
                  </a:lnTo>
                  <a:lnTo>
                    <a:pt x="138" y="0"/>
                  </a:lnTo>
                  <a:lnTo>
                    <a:pt x="0" y="143"/>
                  </a:lnTo>
                  <a:lnTo>
                    <a:pt x="230" y="110"/>
                  </a:lnTo>
                  <a:lnTo>
                    <a:pt x="391" y="110"/>
                  </a:lnTo>
                  <a:lnTo>
                    <a:pt x="359" y="163"/>
                  </a:lnTo>
                  <a:lnTo>
                    <a:pt x="405" y="156"/>
                  </a:lnTo>
                  <a:lnTo>
                    <a:pt x="426" y="217"/>
                  </a:lnTo>
                  <a:lnTo>
                    <a:pt x="43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3" name="Freeform 140">
              <a:extLst>
                <a:ext uri="{FF2B5EF4-FFF2-40B4-BE49-F238E27FC236}">
                  <a16:creationId xmlns:a16="http://schemas.microsoft.com/office/drawing/2014/main" xmlns="" id="{124170AB-22F8-4C0E-9B83-951F4B2F3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2609"/>
              <a:ext cx="97" cy="94"/>
            </a:xfrm>
            <a:custGeom>
              <a:avLst/>
              <a:gdLst>
                <a:gd name="T0" fmla="*/ 16 w 194"/>
                <a:gd name="T1" fmla="*/ 0 h 189"/>
                <a:gd name="T2" fmla="*/ 194 w 194"/>
                <a:gd name="T3" fmla="*/ 171 h 189"/>
                <a:gd name="T4" fmla="*/ 177 w 194"/>
                <a:gd name="T5" fmla="*/ 189 h 189"/>
                <a:gd name="T6" fmla="*/ 0 w 194"/>
                <a:gd name="T7" fmla="*/ 21 h 189"/>
                <a:gd name="T8" fmla="*/ 16 w 194"/>
                <a:gd name="T9" fmla="*/ 0 h 189"/>
                <a:gd name="T10" fmla="*/ 16 w 194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189"/>
                <a:gd name="T20" fmla="*/ 194 w 194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189">
                  <a:moveTo>
                    <a:pt x="16" y="0"/>
                  </a:moveTo>
                  <a:lnTo>
                    <a:pt x="194" y="171"/>
                  </a:lnTo>
                  <a:lnTo>
                    <a:pt x="177" y="189"/>
                  </a:lnTo>
                  <a:lnTo>
                    <a:pt x="0" y="2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4" name="Freeform 141">
              <a:extLst>
                <a:ext uri="{FF2B5EF4-FFF2-40B4-BE49-F238E27FC236}">
                  <a16:creationId xmlns:a16="http://schemas.microsoft.com/office/drawing/2014/main" xmlns="" id="{09A03839-24DB-4F96-A225-8E2D683AC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468"/>
              <a:ext cx="93" cy="73"/>
            </a:xfrm>
            <a:custGeom>
              <a:avLst/>
              <a:gdLst>
                <a:gd name="T0" fmla="*/ 33 w 187"/>
                <a:gd name="T1" fmla="*/ 53 h 144"/>
                <a:gd name="T2" fmla="*/ 154 w 187"/>
                <a:gd name="T3" fmla="*/ 28 h 144"/>
                <a:gd name="T4" fmla="*/ 154 w 187"/>
                <a:gd name="T5" fmla="*/ 66 h 144"/>
                <a:gd name="T6" fmla="*/ 109 w 187"/>
                <a:gd name="T7" fmla="*/ 103 h 144"/>
                <a:gd name="T8" fmla="*/ 154 w 187"/>
                <a:gd name="T9" fmla="*/ 144 h 144"/>
                <a:gd name="T10" fmla="*/ 187 w 187"/>
                <a:gd name="T11" fmla="*/ 49 h 144"/>
                <a:gd name="T12" fmla="*/ 154 w 187"/>
                <a:gd name="T13" fmla="*/ 0 h 144"/>
                <a:gd name="T14" fmla="*/ 0 w 187"/>
                <a:gd name="T15" fmla="*/ 28 h 144"/>
                <a:gd name="T16" fmla="*/ 33 w 187"/>
                <a:gd name="T17" fmla="*/ 53 h 144"/>
                <a:gd name="T18" fmla="*/ 33 w 187"/>
                <a:gd name="T19" fmla="*/ 53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7"/>
                <a:gd name="T31" fmla="*/ 0 h 144"/>
                <a:gd name="T32" fmla="*/ 187 w 187"/>
                <a:gd name="T33" fmla="*/ 144 h 1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7" h="144">
                  <a:moveTo>
                    <a:pt x="33" y="53"/>
                  </a:moveTo>
                  <a:lnTo>
                    <a:pt x="154" y="28"/>
                  </a:lnTo>
                  <a:lnTo>
                    <a:pt x="154" y="66"/>
                  </a:lnTo>
                  <a:lnTo>
                    <a:pt x="109" y="103"/>
                  </a:lnTo>
                  <a:lnTo>
                    <a:pt x="154" y="144"/>
                  </a:lnTo>
                  <a:lnTo>
                    <a:pt x="187" y="49"/>
                  </a:lnTo>
                  <a:lnTo>
                    <a:pt x="154" y="0"/>
                  </a:lnTo>
                  <a:lnTo>
                    <a:pt x="0" y="28"/>
                  </a:lnTo>
                  <a:lnTo>
                    <a:pt x="33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5" name="Freeform 142">
              <a:extLst>
                <a:ext uri="{FF2B5EF4-FFF2-40B4-BE49-F238E27FC236}">
                  <a16:creationId xmlns:a16="http://schemas.microsoft.com/office/drawing/2014/main" xmlns="" id="{B6543B2D-2164-4A6D-90B7-2FA452460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678"/>
              <a:ext cx="139" cy="33"/>
            </a:xfrm>
            <a:custGeom>
              <a:avLst/>
              <a:gdLst>
                <a:gd name="T0" fmla="*/ 0 w 278"/>
                <a:gd name="T1" fmla="*/ 42 h 67"/>
                <a:gd name="T2" fmla="*/ 257 w 278"/>
                <a:gd name="T3" fmla="*/ 67 h 67"/>
                <a:gd name="T4" fmla="*/ 278 w 278"/>
                <a:gd name="T5" fmla="*/ 52 h 67"/>
                <a:gd name="T6" fmla="*/ 246 w 278"/>
                <a:gd name="T7" fmla="*/ 0 h 67"/>
                <a:gd name="T8" fmla="*/ 196 w 278"/>
                <a:gd name="T9" fmla="*/ 21 h 67"/>
                <a:gd name="T10" fmla="*/ 52 w 278"/>
                <a:gd name="T11" fmla="*/ 0 h 67"/>
                <a:gd name="T12" fmla="*/ 0 w 278"/>
                <a:gd name="T13" fmla="*/ 42 h 67"/>
                <a:gd name="T14" fmla="*/ 0 w 278"/>
                <a:gd name="T15" fmla="*/ 42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8"/>
                <a:gd name="T25" fmla="*/ 0 h 67"/>
                <a:gd name="T26" fmla="*/ 278 w 278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8" h="67">
                  <a:moveTo>
                    <a:pt x="0" y="42"/>
                  </a:moveTo>
                  <a:lnTo>
                    <a:pt x="257" y="67"/>
                  </a:lnTo>
                  <a:lnTo>
                    <a:pt x="278" y="52"/>
                  </a:lnTo>
                  <a:lnTo>
                    <a:pt x="246" y="0"/>
                  </a:lnTo>
                  <a:lnTo>
                    <a:pt x="196" y="21"/>
                  </a:lnTo>
                  <a:lnTo>
                    <a:pt x="52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6" name="Freeform 144">
              <a:extLst>
                <a:ext uri="{FF2B5EF4-FFF2-40B4-BE49-F238E27FC236}">
                  <a16:creationId xmlns:a16="http://schemas.microsoft.com/office/drawing/2014/main" xmlns="" id="{B9116EC7-4A8E-4789-A54D-8E8AEFD6F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811"/>
              <a:ext cx="25" cy="116"/>
            </a:xfrm>
            <a:custGeom>
              <a:avLst/>
              <a:gdLst>
                <a:gd name="T0" fmla="*/ 0 w 49"/>
                <a:gd name="T1" fmla="*/ 42 h 232"/>
                <a:gd name="T2" fmla="*/ 0 w 49"/>
                <a:gd name="T3" fmla="*/ 232 h 232"/>
                <a:gd name="T4" fmla="*/ 49 w 49"/>
                <a:gd name="T5" fmla="*/ 0 h 232"/>
                <a:gd name="T6" fmla="*/ 0 w 49"/>
                <a:gd name="T7" fmla="*/ 42 h 232"/>
                <a:gd name="T8" fmla="*/ 0 w 49"/>
                <a:gd name="T9" fmla="*/ 42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32"/>
                <a:gd name="T17" fmla="*/ 49 w 49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32">
                  <a:moveTo>
                    <a:pt x="0" y="42"/>
                  </a:moveTo>
                  <a:lnTo>
                    <a:pt x="0" y="232"/>
                  </a:lnTo>
                  <a:lnTo>
                    <a:pt x="49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7" name="Freeform 147">
              <a:extLst>
                <a:ext uri="{FF2B5EF4-FFF2-40B4-BE49-F238E27FC236}">
                  <a16:creationId xmlns:a16="http://schemas.microsoft.com/office/drawing/2014/main" xmlns="" id="{370ED8B8-18C8-4D10-9189-330065BA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2948"/>
              <a:ext cx="114" cy="107"/>
            </a:xfrm>
            <a:custGeom>
              <a:avLst/>
              <a:gdLst>
                <a:gd name="T0" fmla="*/ 28 w 228"/>
                <a:gd name="T1" fmla="*/ 8 h 215"/>
                <a:gd name="T2" fmla="*/ 0 w 228"/>
                <a:gd name="T3" fmla="*/ 215 h 215"/>
                <a:gd name="T4" fmla="*/ 228 w 228"/>
                <a:gd name="T5" fmla="*/ 215 h 215"/>
                <a:gd name="T6" fmla="*/ 194 w 228"/>
                <a:gd name="T7" fmla="*/ 0 h 215"/>
                <a:gd name="T8" fmla="*/ 28 w 228"/>
                <a:gd name="T9" fmla="*/ 8 h 215"/>
                <a:gd name="T10" fmla="*/ 28 w 228"/>
                <a:gd name="T11" fmla="*/ 8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"/>
                <a:gd name="T19" fmla="*/ 0 h 215"/>
                <a:gd name="T20" fmla="*/ 228 w 228"/>
                <a:gd name="T21" fmla="*/ 215 h 2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" h="215">
                  <a:moveTo>
                    <a:pt x="28" y="8"/>
                  </a:moveTo>
                  <a:lnTo>
                    <a:pt x="0" y="215"/>
                  </a:lnTo>
                  <a:lnTo>
                    <a:pt x="228" y="215"/>
                  </a:lnTo>
                  <a:lnTo>
                    <a:pt x="194" y="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8" name="Freeform 148">
              <a:extLst>
                <a:ext uri="{FF2B5EF4-FFF2-40B4-BE49-F238E27FC236}">
                  <a16:creationId xmlns:a16="http://schemas.microsoft.com/office/drawing/2014/main" xmlns="" id="{EC716084-1CC5-441F-9BAE-178014DDD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2948"/>
              <a:ext cx="44" cy="107"/>
            </a:xfrm>
            <a:custGeom>
              <a:avLst/>
              <a:gdLst>
                <a:gd name="T0" fmla="*/ 0 w 87"/>
                <a:gd name="T1" fmla="*/ 19 h 215"/>
                <a:gd name="T2" fmla="*/ 21 w 87"/>
                <a:gd name="T3" fmla="*/ 215 h 215"/>
                <a:gd name="T4" fmla="*/ 87 w 87"/>
                <a:gd name="T5" fmla="*/ 0 h 215"/>
                <a:gd name="T6" fmla="*/ 0 w 87"/>
                <a:gd name="T7" fmla="*/ 19 h 215"/>
                <a:gd name="T8" fmla="*/ 0 w 87"/>
                <a:gd name="T9" fmla="*/ 19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15"/>
                <a:gd name="T17" fmla="*/ 87 w 87"/>
                <a:gd name="T18" fmla="*/ 215 h 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15">
                  <a:moveTo>
                    <a:pt x="0" y="19"/>
                  </a:moveTo>
                  <a:lnTo>
                    <a:pt x="21" y="215"/>
                  </a:lnTo>
                  <a:lnTo>
                    <a:pt x="87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59" name="Freeform 149">
              <a:extLst>
                <a:ext uri="{FF2B5EF4-FFF2-40B4-BE49-F238E27FC236}">
                  <a16:creationId xmlns:a16="http://schemas.microsoft.com/office/drawing/2014/main" xmlns="" id="{166430B2-3C51-492E-B27E-9D25D61DD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2941"/>
              <a:ext cx="80" cy="70"/>
            </a:xfrm>
            <a:custGeom>
              <a:avLst/>
              <a:gdLst>
                <a:gd name="T0" fmla="*/ 6 w 160"/>
                <a:gd name="T1" fmla="*/ 0 h 141"/>
                <a:gd name="T2" fmla="*/ 0 w 160"/>
                <a:gd name="T3" fmla="*/ 141 h 141"/>
                <a:gd name="T4" fmla="*/ 160 w 160"/>
                <a:gd name="T5" fmla="*/ 6 h 141"/>
                <a:gd name="T6" fmla="*/ 6 w 160"/>
                <a:gd name="T7" fmla="*/ 0 h 141"/>
                <a:gd name="T8" fmla="*/ 6 w 160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141"/>
                <a:gd name="T17" fmla="*/ 160 w 160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141">
                  <a:moveTo>
                    <a:pt x="6" y="0"/>
                  </a:moveTo>
                  <a:lnTo>
                    <a:pt x="0" y="141"/>
                  </a:lnTo>
                  <a:lnTo>
                    <a:pt x="16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  <p:sp>
          <p:nvSpPr>
            <p:cNvPr id="60" name="Freeform 150">
              <a:extLst>
                <a:ext uri="{FF2B5EF4-FFF2-40B4-BE49-F238E27FC236}">
                  <a16:creationId xmlns:a16="http://schemas.microsoft.com/office/drawing/2014/main" xmlns="" id="{EC0C1A1E-1DAD-42DF-A263-385077995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2121"/>
              <a:ext cx="280" cy="495"/>
            </a:xfrm>
            <a:custGeom>
              <a:avLst/>
              <a:gdLst>
                <a:gd name="T0" fmla="*/ 0 w 561"/>
                <a:gd name="T1" fmla="*/ 0 h 991"/>
                <a:gd name="T2" fmla="*/ 300 w 561"/>
                <a:gd name="T3" fmla="*/ 510 h 991"/>
                <a:gd name="T4" fmla="*/ 561 w 561"/>
                <a:gd name="T5" fmla="*/ 991 h 991"/>
                <a:gd name="T6" fmla="*/ 414 w 561"/>
                <a:gd name="T7" fmla="*/ 643 h 991"/>
                <a:gd name="T8" fmla="*/ 462 w 561"/>
                <a:gd name="T9" fmla="*/ 401 h 991"/>
                <a:gd name="T10" fmla="*/ 441 w 561"/>
                <a:gd name="T11" fmla="*/ 114 h 991"/>
                <a:gd name="T12" fmla="*/ 414 w 561"/>
                <a:gd name="T13" fmla="*/ 361 h 991"/>
                <a:gd name="T14" fmla="*/ 361 w 561"/>
                <a:gd name="T15" fmla="*/ 428 h 991"/>
                <a:gd name="T16" fmla="*/ 308 w 561"/>
                <a:gd name="T17" fmla="*/ 454 h 991"/>
                <a:gd name="T18" fmla="*/ 274 w 561"/>
                <a:gd name="T19" fmla="*/ 409 h 991"/>
                <a:gd name="T20" fmla="*/ 340 w 561"/>
                <a:gd name="T21" fmla="*/ 375 h 991"/>
                <a:gd name="T22" fmla="*/ 380 w 561"/>
                <a:gd name="T23" fmla="*/ 295 h 991"/>
                <a:gd name="T24" fmla="*/ 388 w 561"/>
                <a:gd name="T25" fmla="*/ 181 h 991"/>
                <a:gd name="T26" fmla="*/ 367 w 561"/>
                <a:gd name="T27" fmla="*/ 40 h 991"/>
                <a:gd name="T28" fmla="*/ 361 w 561"/>
                <a:gd name="T29" fmla="*/ 154 h 991"/>
                <a:gd name="T30" fmla="*/ 268 w 561"/>
                <a:gd name="T31" fmla="*/ 175 h 991"/>
                <a:gd name="T32" fmla="*/ 140 w 561"/>
                <a:gd name="T33" fmla="*/ 175 h 991"/>
                <a:gd name="T34" fmla="*/ 0 w 561"/>
                <a:gd name="T35" fmla="*/ 0 h 991"/>
                <a:gd name="T36" fmla="*/ 0 w 561"/>
                <a:gd name="T37" fmla="*/ 0 h 9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1"/>
                <a:gd name="T58" fmla="*/ 0 h 991"/>
                <a:gd name="T59" fmla="*/ 561 w 561"/>
                <a:gd name="T60" fmla="*/ 991 h 9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1" h="991">
                  <a:moveTo>
                    <a:pt x="0" y="0"/>
                  </a:moveTo>
                  <a:lnTo>
                    <a:pt x="300" y="510"/>
                  </a:lnTo>
                  <a:lnTo>
                    <a:pt x="561" y="991"/>
                  </a:lnTo>
                  <a:lnTo>
                    <a:pt x="414" y="643"/>
                  </a:lnTo>
                  <a:lnTo>
                    <a:pt x="462" y="401"/>
                  </a:lnTo>
                  <a:lnTo>
                    <a:pt x="441" y="114"/>
                  </a:lnTo>
                  <a:lnTo>
                    <a:pt x="414" y="361"/>
                  </a:lnTo>
                  <a:lnTo>
                    <a:pt x="361" y="428"/>
                  </a:lnTo>
                  <a:lnTo>
                    <a:pt x="308" y="454"/>
                  </a:lnTo>
                  <a:lnTo>
                    <a:pt x="274" y="409"/>
                  </a:lnTo>
                  <a:lnTo>
                    <a:pt x="340" y="375"/>
                  </a:lnTo>
                  <a:lnTo>
                    <a:pt x="380" y="295"/>
                  </a:lnTo>
                  <a:lnTo>
                    <a:pt x="388" y="181"/>
                  </a:lnTo>
                  <a:lnTo>
                    <a:pt x="367" y="40"/>
                  </a:lnTo>
                  <a:lnTo>
                    <a:pt x="361" y="154"/>
                  </a:lnTo>
                  <a:lnTo>
                    <a:pt x="268" y="175"/>
                  </a:lnTo>
                  <a:lnTo>
                    <a:pt x="140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th-TH" altLang="en-US"/>
            </a:p>
          </p:txBody>
        </p:sp>
      </p:grpSp>
      <p:sp>
        <p:nvSpPr>
          <p:cNvPr id="115" name="AutoShape 156">
            <a:extLst>
              <a:ext uri="{FF2B5EF4-FFF2-40B4-BE49-F238E27FC236}">
                <a16:creationId xmlns:a16="http://schemas.microsoft.com/office/drawing/2014/main" xmlns="" id="{40DA4974-5683-4465-87E6-EA3901680D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8313" y="333375"/>
            <a:ext cx="3563937" cy="2362200"/>
          </a:xfrm>
          <a:prstGeom prst="wedgeRoundRectCallout">
            <a:avLst>
              <a:gd name="adj1" fmla="val -39759"/>
              <a:gd name="adj2" fmla="val 8527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>
                <a:latin typeface="Arial Narrow" pitchFamily="34" charset="0"/>
              </a:rPr>
              <a:t>Ooo…  itu berarti merupakan ukuran rupiah sumberdaya yang digunakan untuk mendapatkan manfaat.</a:t>
            </a:r>
          </a:p>
        </p:txBody>
      </p:sp>
      <p:sp>
        <p:nvSpPr>
          <p:cNvPr id="113" name="Slide Number Placeholder 1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8231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xmlns="" id="{A29B0A26-09B1-42C4-A69E-47694C128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673" y="228599"/>
            <a:ext cx="9850582" cy="1004455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defTabSz="917575"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Method of Least Squares</a:t>
            </a:r>
            <a:r>
              <a:rPr lang="id-ID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/Kuadrat Terkecil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50" name="Object 3">
            <a:extLst>
              <a:ext uri="{FF2B5EF4-FFF2-40B4-BE49-F238E27FC236}">
                <a16:creationId xmlns:a16="http://schemas.microsoft.com/office/drawing/2014/main" xmlns="" id="{4E758360-0FBD-42B1-BE0C-B26E45CBE1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2313" y="1524000"/>
          <a:ext cx="8280400" cy="4641850"/>
        </p:xfrm>
        <a:graphic>
          <a:graphicData uri="http://schemas.openxmlformats.org/presentationml/2006/ole">
            <p:oleObj spid="_x0000_s2059" name="Worksheet" r:id="rId3" imgW="3076575" imgH="1143000" progId="Excel.Sheet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40</a:t>
            </a:fld>
            <a:endParaRPr lang="en-ID"/>
          </a:p>
        </p:txBody>
      </p:sp>
    </p:spTree>
  </p:cSld>
  <p:clrMapOvr>
    <a:masterClrMapping/>
  </p:clrMapOvr>
  <p:transition>
    <p:blinds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xmlns="" id="{B1E557A7-C6F8-4FE1-9DE3-5E2EC02E4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8600"/>
            <a:ext cx="6858000" cy="7620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defTabSz="917575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Method of Least Squares</a:t>
            </a:r>
          </a:p>
        </p:txBody>
      </p:sp>
      <p:graphicFrame>
        <p:nvGraphicFramePr>
          <p:cNvPr id="3074" name="Object 3">
            <a:extLst>
              <a:ext uri="{FF2B5EF4-FFF2-40B4-BE49-F238E27FC236}">
                <a16:creationId xmlns:a16="http://schemas.microsoft.com/office/drawing/2014/main" xmlns="" id="{25CB4CF0-B73F-48EF-A9C0-D408FFAE4D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2313" y="1524000"/>
          <a:ext cx="8280400" cy="4641850"/>
        </p:xfrm>
        <a:graphic>
          <a:graphicData uri="http://schemas.openxmlformats.org/presentationml/2006/ole">
            <p:oleObj spid="_x0000_s3083" name="Worksheet" r:id="rId3" imgW="3076575" imgH="1143000" progId="Excel.Sheet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41</a:t>
            </a:fld>
            <a:endParaRPr lang="en-ID"/>
          </a:p>
        </p:txBody>
      </p:sp>
    </p:spTree>
  </p:cSld>
  <p:clrMapOvr>
    <a:masterClrMapping/>
  </p:clrMapOvr>
  <p:transition>
    <p:blinds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xmlns="" id="{0CDD08F2-8374-49E0-A642-8FDB17BE7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graphicFrame>
        <p:nvGraphicFramePr>
          <p:cNvPr id="4098" name="Object 3">
            <a:extLst>
              <a:ext uri="{FF2B5EF4-FFF2-40B4-BE49-F238E27FC236}">
                <a16:creationId xmlns:a16="http://schemas.microsoft.com/office/drawing/2014/main" xmlns="" id="{3477BD51-451B-44AB-9E59-31D28BA8C9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5550" y="404813"/>
          <a:ext cx="5545138" cy="3600450"/>
        </p:xfrm>
        <a:graphic>
          <a:graphicData uri="http://schemas.openxmlformats.org/presentationml/2006/ole">
            <p:oleObj spid="_x0000_s4116" name="Equation" r:id="rId3" imgW="1689100" imgH="1104900" progId="Equation.3">
              <p:embed/>
            </p:oleObj>
          </a:graphicData>
        </a:graphic>
      </p:graphicFrame>
      <p:sp>
        <p:nvSpPr>
          <p:cNvPr id="4101" name="Rectangle 4">
            <a:extLst>
              <a:ext uri="{FF2B5EF4-FFF2-40B4-BE49-F238E27FC236}">
                <a16:creationId xmlns:a16="http://schemas.microsoft.com/office/drawing/2014/main" xmlns="" id="{B380A417-2A55-436F-84E5-55F367CD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graphicFrame>
        <p:nvGraphicFramePr>
          <p:cNvPr id="4099" name="Object 5">
            <a:extLst>
              <a:ext uri="{FF2B5EF4-FFF2-40B4-BE49-F238E27FC236}">
                <a16:creationId xmlns:a16="http://schemas.microsoft.com/office/drawing/2014/main" xmlns="" id="{92746D87-85A0-4986-8F75-4CF479790A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1451" y="4149726"/>
          <a:ext cx="5472113" cy="2232025"/>
        </p:xfrm>
        <a:graphic>
          <a:graphicData uri="http://schemas.openxmlformats.org/presentationml/2006/ole">
            <p:oleObj spid="_x0000_s4117" name="Equation" r:id="rId4" imgW="1574800" imgH="55880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42</a:t>
            </a:fld>
            <a:endParaRPr lang="en-ID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xmlns="" id="{6B0FCC4E-0A33-4CA6-B75D-D54491FD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8600"/>
            <a:ext cx="6858000" cy="7620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defTabSz="917575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Method of Least Squares</a:t>
            </a:r>
          </a:p>
        </p:txBody>
      </p:sp>
      <p:graphicFrame>
        <p:nvGraphicFramePr>
          <p:cNvPr id="5122" name="Object 3">
            <a:extLst>
              <a:ext uri="{FF2B5EF4-FFF2-40B4-BE49-F238E27FC236}">
                <a16:creationId xmlns:a16="http://schemas.microsoft.com/office/drawing/2014/main" xmlns="" id="{F103B808-1C45-4D4E-B5CC-8417D7834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9288" y="1557339"/>
          <a:ext cx="8208962" cy="4281487"/>
        </p:xfrm>
        <a:graphic>
          <a:graphicData uri="http://schemas.openxmlformats.org/presentationml/2006/ole">
            <p:oleObj spid="_x0000_s5131" name="Worksheet" r:id="rId3" imgW="3143250" imgH="1143000" progId="Excel.Sheet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43</a:t>
            </a:fld>
            <a:endParaRPr lang="en-ID"/>
          </a:p>
        </p:txBody>
      </p:sp>
    </p:spTree>
  </p:cSld>
  <p:clrMapOvr>
    <a:masterClrMapping/>
  </p:clrMapOvr>
  <p:transition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xmlns="" id="{7621CE6C-9944-4087-BFDD-01F93E7AC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8600"/>
            <a:ext cx="6858000" cy="7620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defTabSz="917575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Method of Least Squares</a:t>
            </a:r>
          </a:p>
        </p:txBody>
      </p:sp>
      <p:graphicFrame>
        <p:nvGraphicFramePr>
          <p:cNvPr id="6146" name="Object 3">
            <a:extLst>
              <a:ext uri="{FF2B5EF4-FFF2-40B4-BE49-F238E27FC236}">
                <a16:creationId xmlns:a16="http://schemas.microsoft.com/office/drawing/2014/main" xmlns="" id="{C25E0A37-8E4E-4933-ABE0-163B527AC2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9288" y="1557339"/>
          <a:ext cx="7918450" cy="4459287"/>
        </p:xfrm>
        <a:graphic>
          <a:graphicData uri="http://schemas.openxmlformats.org/presentationml/2006/ole">
            <p:oleObj spid="_x0000_s6155" name="Worksheet" r:id="rId3" imgW="3209925" imgH="1162050" progId="Excel.Sheet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44</a:t>
            </a:fld>
            <a:endParaRPr lang="en-ID"/>
          </a:p>
        </p:txBody>
      </p:sp>
    </p:spTree>
  </p:cSld>
  <p:clrMapOvr>
    <a:masterClrMapping/>
  </p:clrMapOvr>
  <p:transition>
    <p:blinds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xmlns="" id="{461308A7-B1F0-458F-AECC-B8654E1A9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8600"/>
            <a:ext cx="6858000" cy="7620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defTabSz="917575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Method of Least Squares</a:t>
            </a:r>
          </a:p>
        </p:txBody>
      </p:sp>
      <p:graphicFrame>
        <p:nvGraphicFramePr>
          <p:cNvPr id="7170" name="Object 3">
            <a:extLst>
              <a:ext uri="{FF2B5EF4-FFF2-40B4-BE49-F238E27FC236}">
                <a16:creationId xmlns:a16="http://schemas.microsoft.com/office/drawing/2014/main" xmlns="" id="{D63F6C05-2F3F-47EA-802D-73012C0642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562100"/>
          <a:ext cx="7715250" cy="4675188"/>
        </p:xfrm>
        <a:graphic>
          <a:graphicData uri="http://schemas.openxmlformats.org/presentationml/2006/ole">
            <p:oleObj spid="_x0000_s7179" name="Worksheet" r:id="rId3" imgW="3324225" imgH="1504950" progId="Excel.Sheet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45</a:t>
            </a:fld>
            <a:endParaRPr lang="en-ID"/>
          </a:p>
        </p:txBody>
      </p:sp>
    </p:spTree>
  </p:cSld>
  <p:clrMapOvr>
    <a:masterClrMapping/>
  </p:clrMapOvr>
  <p:transition>
    <p:blinds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xmlns="" id="{D16A953D-4B22-4CCE-996F-DED1B8FD8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8600"/>
            <a:ext cx="6858000" cy="7620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defTabSz="917575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Method of Least Squares</a:t>
            </a:r>
          </a:p>
        </p:txBody>
      </p:sp>
      <p:graphicFrame>
        <p:nvGraphicFramePr>
          <p:cNvPr id="8194" name="Object 3">
            <a:extLst>
              <a:ext uri="{FF2B5EF4-FFF2-40B4-BE49-F238E27FC236}">
                <a16:creationId xmlns:a16="http://schemas.microsoft.com/office/drawing/2014/main" xmlns="" id="{C68829CC-F5A7-4D7A-8210-EDB975786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12806018"/>
              </p:ext>
            </p:extLst>
          </p:nvPr>
        </p:nvGraphicFramePr>
        <p:xfrm>
          <a:off x="1919288" y="1409700"/>
          <a:ext cx="8424862" cy="5043488"/>
        </p:xfrm>
        <a:graphic>
          <a:graphicData uri="http://schemas.openxmlformats.org/presentationml/2006/ole">
            <p:oleObj spid="_x0000_s8203" name="Document" r:id="rId3" imgW="5011165" imgH="1960904" progId="Word.Document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46</a:t>
            </a:fld>
            <a:endParaRPr lang="en-ID"/>
          </a:p>
        </p:txBody>
      </p:sp>
    </p:spTree>
  </p:cSld>
  <p:clrMapOvr>
    <a:masterClrMapping/>
  </p:clrMapOvr>
  <p:transition>
    <p:blinds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5EC9B82C-88C6-42F6-AC7F-3AC85799A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 altLang="en-US"/>
          </a:p>
        </p:txBody>
      </p:sp>
      <p:graphicFrame>
        <p:nvGraphicFramePr>
          <p:cNvPr id="9218" name="Object 4">
            <a:extLst>
              <a:ext uri="{FF2B5EF4-FFF2-40B4-BE49-F238E27FC236}">
                <a16:creationId xmlns:a16="http://schemas.microsoft.com/office/drawing/2014/main" xmlns="" id="{51919056-3FCD-4625-ABA9-07BF7D6F159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849438" y="2179638"/>
          <a:ext cx="8348662" cy="1922462"/>
        </p:xfrm>
        <a:graphic>
          <a:graphicData uri="http://schemas.openxmlformats.org/presentationml/2006/ole">
            <p:oleObj spid="_x0000_s9227" name="Document" r:id="rId3" imgW="5631845" imgH="1297127" progId="Word.Document.8">
              <p:embed/>
            </p:oleObj>
          </a:graphicData>
        </a:graphic>
      </p:graphicFrame>
      <p:sp>
        <p:nvSpPr>
          <p:cNvPr id="261123" name="Rectangle 3">
            <a:extLst>
              <a:ext uri="{FF2B5EF4-FFF2-40B4-BE49-F238E27FC236}">
                <a16:creationId xmlns:a16="http://schemas.microsoft.com/office/drawing/2014/main" xmlns="" id="{1BF0CEBC-4191-4B03-A9FE-A240D4DEB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8600"/>
            <a:ext cx="6858000" cy="7620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defTabSz="917575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Method of Least Squares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47</a:t>
            </a:fld>
            <a:endParaRPr lang="en-ID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Oval 7">
            <a:extLst>
              <a:ext uri="{FF2B5EF4-FFF2-40B4-BE49-F238E27FC236}">
                <a16:creationId xmlns:a16="http://schemas.microsoft.com/office/drawing/2014/main" xmlns="" id="{E6C022E8-B76D-4DA9-81E4-48E7A8A6A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2514600"/>
            <a:ext cx="4752975" cy="3074988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100000">
                <a:srgbClr val="9933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End</a:t>
            </a: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xmlns="" id="{88377064-F691-487F-965C-8F6C7BB3D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1447801"/>
            <a:ext cx="4437063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Two  </a:t>
            </a:r>
          </a:p>
        </p:txBody>
      </p:sp>
      <p:sp>
        <p:nvSpPr>
          <p:cNvPr id="50180" name="Rectangle 9">
            <a:extLst>
              <a:ext uri="{FF2B5EF4-FFF2-40B4-BE49-F238E27FC236}">
                <a16:creationId xmlns:a16="http://schemas.microsoft.com/office/drawing/2014/main" xmlns="" id="{5A80B0F9-FE46-4D39-BC60-511960C07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228600"/>
            <a:ext cx="609600" cy="381000"/>
          </a:xfrm>
          <a:prstGeom prst="rect">
            <a:avLst/>
          </a:prstGeom>
          <a:solidFill>
            <a:srgbClr val="993300"/>
          </a:solidFill>
          <a:ln w="127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48</a:t>
            </a:fld>
            <a:endParaRPr lang="en-ID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>
            <a:extLst>
              <a:ext uri="{FF2B5EF4-FFF2-40B4-BE49-F238E27FC236}">
                <a16:creationId xmlns:a16="http://schemas.microsoft.com/office/drawing/2014/main" xmlns="" id="{58F859A1-0F75-4D78-B8F5-AE1316ADB5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762000"/>
            <a:ext cx="41624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ID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Cost Assignment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468D6DF-8433-43A8-947A-9A4B0BB38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615" y="1637211"/>
            <a:ext cx="10178688" cy="4776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just">
              <a:spcBef>
                <a:spcPct val="50000"/>
              </a:spcBef>
              <a:buClr>
                <a:schemeClr val="tx2"/>
              </a:buClr>
              <a:buSzPct val="85000"/>
              <a:buFont typeface="Monotype Sorts" pitchFamily="2" charset="2"/>
              <a:buNone/>
              <a:tabLst>
                <a:tab pos="1828800" algn="l"/>
              </a:tabLst>
              <a:defRPr/>
            </a:pPr>
            <a:r>
              <a:rPr lang="en-US" sz="2800" b="1" dirty="0" err="1">
                <a:solidFill>
                  <a:schemeClr val="tx2"/>
                </a:solidFill>
                <a:latin typeface="Arial Narrow" pitchFamily="34" charset="0"/>
              </a:rPr>
              <a:t>Obyek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 Narrow" pitchFamily="34" charset="0"/>
              </a:rPr>
              <a:t>biaya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 (</a:t>
            </a:r>
            <a:r>
              <a:rPr lang="en-US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cost object)</a:t>
            </a: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 err="1">
                <a:latin typeface="Arial Narrow" pitchFamily="34" charset="0"/>
              </a:rPr>
              <a:t>adalah</a:t>
            </a: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 err="1">
                <a:latin typeface="Arial Narrow" pitchFamily="34" charset="0"/>
              </a:rPr>
              <a:t>berbagai</a:t>
            </a:r>
            <a:r>
              <a:rPr lang="en-US" sz="2800" b="1" dirty="0">
                <a:latin typeface="Arial Narrow" pitchFamily="34" charset="0"/>
              </a:rPr>
              <a:t> item </a:t>
            </a:r>
            <a:r>
              <a:rPr lang="en-US" sz="2800" b="1" dirty="0" err="1">
                <a:latin typeface="Arial Narrow" pitchFamily="34" charset="0"/>
              </a:rPr>
              <a:t>seperti</a:t>
            </a: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 err="1">
                <a:latin typeface="Arial Narrow" pitchFamily="34" charset="0"/>
              </a:rPr>
              <a:t>produk</a:t>
            </a:r>
            <a:r>
              <a:rPr lang="en-US" sz="2800" b="1" dirty="0">
                <a:latin typeface="Arial Narrow" pitchFamily="34" charset="0"/>
              </a:rPr>
              <a:t>, </a:t>
            </a:r>
            <a:r>
              <a:rPr lang="en-US" sz="2800" b="1" dirty="0" err="1">
                <a:latin typeface="Arial Narrow" pitchFamily="34" charset="0"/>
              </a:rPr>
              <a:t>pelanggan</a:t>
            </a:r>
            <a:r>
              <a:rPr lang="en-US" sz="2800" b="1" dirty="0">
                <a:latin typeface="Arial Narrow" pitchFamily="34" charset="0"/>
              </a:rPr>
              <a:t>, </a:t>
            </a:r>
            <a:r>
              <a:rPr lang="en-US" sz="2800" b="1" dirty="0" err="1">
                <a:latin typeface="Arial Narrow" pitchFamily="34" charset="0"/>
              </a:rPr>
              <a:t>departemen</a:t>
            </a:r>
            <a:r>
              <a:rPr lang="en-US" sz="2800" b="1" dirty="0">
                <a:latin typeface="Arial Narrow" pitchFamily="34" charset="0"/>
              </a:rPr>
              <a:t>, </a:t>
            </a:r>
            <a:r>
              <a:rPr lang="en-US" sz="2800" b="1" dirty="0" err="1">
                <a:latin typeface="Arial Narrow" pitchFamily="34" charset="0"/>
              </a:rPr>
              <a:t>proyek</a:t>
            </a:r>
            <a:r>
              <a:rPr lang="en-US" sz="2800" b="1" dirty="0">
                <a:latin typeface="Arial Narrow" pitchFamily="34" charset="0"/>
              </a:rPr>
              <a:t>, </a:t>
            </a:r>
            <a:r>
              <a:rPr lang="en-US" sz="2800" b="1" dirty="0" err="1">
                <a:latin typeface="Arial Narrow" pitchFamily="34" charset="0"/>
              </a:rPr>
              <a:t>aktivitas</a:t>
            </a:r>
            <a:r>
              <a:rPr lang="en-US" sz="2800" b="1" dirty="0">
                <a:latin typeface="Arial Narrow" pitchFamily="34" charset="0"/>
              </a:rPr>
              <a:t>, </a:t>
            </a:r>
            <a:r>
              <a:rPr lang="en-US" sz="2800" b="1" dirty="0" err="1">
                <a:latin typeface="Arial Narrow" pitchFamily="34" charset="0"/>
              </a:rPr>
              <a:t>dll</a:t>
            </a:r>
            <a:r>
              <a:rPr lang="en-US" sz="2800" b="1" dirty="0">
                <a:latin typeface="Arial Narrow" pitchFamily="34" charset="0"/>
              </a:rPr>
              <a:t>, yang </a:t>
            </a:r>
            <a:r>
              <a:rPr lang="en-US" sz="2800" b="1" dirty="0" err="1">
                <a:latin typeface="Arial Narrow" pitchFamily="34" charset="0"/>
              </a:rPr>
              <a:t>dibebani</a:t>
            </a: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 err="1">
                <a:latin typeface="Arial Narrow" pitchFamily="34" charset="0"/>
              </a:rPr>
              <a:t>kos</a:t>
            </a:r>
            <a:r>
              <a:rPr lang="en-US" sz="2800" b="1" dirty="0">
                <a:latin typeface="Arial Narrow" pitchFamily="34" charset="0"/>
              </a:rPr>
              <a:t>. </a:t>
            </a:r>
          </a:p>
          <a:p>
            <a:pPr marL="1828800" lvl="1" indent="-1366838" algn="just">
              <a:spcBef>
                <a:spcPct val="50000"/>
              </a:spcBef>
              <a:buClr>
                <a:schemeClr val="tx2"/>
              </a:buClr>
              <a:buFont typeface="Monotype Sorts" pitchFamily="2" charset="2"/>
              <a:buNone/>
              <a:tabLst>
                <a:tab pos="1828800" algn="l"/>
              </a:tabLst>
              <a:defRPr/>
            </a:pPr>
            <a:r>
              <a:rPr lang="en-US" sz="28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Contoh</a:t>
            </a:r>
            <a:r>
              <a:rPr lang="en-US" sz="2800" b="1" i="1" dirty="0">
                <a:solidFill>
                  <a:schemeClr val="accent1"/>
                </a:solidFill>
                <a:latin typeface="Arial Narrow" pitchFamily="34" charset="0"/>
              </a:rPr>
              <a:t>:</a:t>
            </a:r>
            <a:r>
              <a:rPr lang="en-US" sz="2800" b="1" dirty="0">
                <a:latin typeface="Arial Narrow" pitchFamily="34" charset="0"/>
              </a:rPr>
              <a:t>	</a:t>
            </a:r>
            <a:r>
              <a:rPr lang="en-US" sz="2800" b="1" i="1" dirty="0" err="1">
                <a:latin typeface="Arial Narrow" pitchFamily="34" charset="0"/>
              </a:rPr>
              <a:t>Sebuah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sepeda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adalah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sebuah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obyek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biaya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ketika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Saudara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sedang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menghitung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kos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untuk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memproduksi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sebuah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sepeda</a:t>
            </a:r>
            <a:r>
              <a:rPr lang="en-US" sz="2800" b="1" i="1" dirty="0">
                <a:latin typeface="Arial Narrow" pitchFamily="34" charset="0"/>
              </a:rPr>
              <a:t>.</a:t>
            </a:r>
          </a:p>
          <a:p>
            <a:pPr algn="just">
              <a:spcBef>
                <a:spcPct val="50000"/>
              </a:spcBef>
              <a:buClr>
                <a:schemeClr val="tx2"/>
              </a:buClr>
              <a:buSzPct val="85000"/>
              <a:buFont typeface="Monotype Sorts" pitchFamily="2" charset="2"/>
              <a:buNone/>
              <a:tabLst>
                <a:tab pos="1828800" algn="l"/>
              </a:tabLst>
              <a:defRPr/>
            </a:pPr>
            <a:r>
              <a:rPr lang="en-US" sz="2800" b="1" dirty="0" err="1">
                <a:solidFill>
                  <a:schemeClr val="tx2"/>
                </a:solidFill>
                <a:latin typeface="Arial Narrow" pitchFamily="34" charset="0"/>
              </a:rPr>
              <a:t>Aktivitas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 (</a:t>
            </a:r>
            <a:r>
              <a:rPr lang="en-US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activity)</a:t>
            </a:r>
            <a:r>
              <a:rPr lang="en-US" sz="2800" b="1" i="1" dirty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adalah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sebuah</a:t>
            </a:r>
            <a:r>
              <a:rPr lang="en-US" sz="2800" b="1" i="1" dirty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latin typeface="Arial Narrow" pitchFamily="34" charset="0"/>
              </a:rPr>
              <a:t>pekerjaan</a:t>
            </a:r>
            <a:r>
              <a:rPr lang="en-US" sz="2800" b="1" dirty="0">
                <a:latin typeface="Arial Narrow" pitchFamily="34" charset="0"/>
              </a:rPr>
              <a:t> yang </a:t>
            </a:r>
            <a:r>
              <a:rPr lang="en-US" sz="2800" b="1" dirty="0" err="1">
                <a:latin typeface="Arial Narrow" pitchFamily="34" charset="0"/>
              </a:rPr>
              <a:t>dilaksanakan</a:t>
            </a: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 err="1">
                <a:latin typeface="Arial Narrow" pitchFamily="34" charset="0"/>
              </a:rPr>
              <a:t>dalam</a:t>
            </a: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 err="1">
                <a:latin typeface="Arial Narrow" pitchFamily="34" charset="0"/>
              </a:rPr>
              <a:t>sebuah</a:t>
            </a: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 err="1">
                <a:latin typeface="Arial Narrow" pitchFamily="34" charset="0"/>
              </a:rPr>
              <a:t>organisasi</a:t>
            </a:r>
            <a:r>
              <a:rPr lang="en-US" sz="2800" b="1" dirty="0">
                <a:latin typeface="Arial Narrow" pitchFamily="34" charset="0"/>
              </a:rPr>
              <a:t>. </a:t>
            </a:r>
          </a:p>
          <a:p>
            <a:pPr marL="1828800" lvl="1" indent="-1366838" algn="just">
              <a:spcBef>
                <a:spcPct val="50000"/>
              </a:spcBef>
              <a:buClr>
                <a:schemeClr val="tx2"/>
              </a:buClr>
              <a:buFont typeface="Monotype Sorts" pitchFamily="2" charset="2"/>
              <a:buNone/>
              <a:tabLst>
                <a:tab pos="1828800" algn="l"/>
              </a:tabLst>
              <a:defRPr/>
            </a:pPr>
            <a:r>
              <a:rPr lang="en-US" sz="28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Contoh</a:t>
            </a:r>
            <a:r>
              <a:rPr lang="en-US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:</a:t>
            </a:r>
            <a:r>
              <a:rPr lang="en-US" sz="2800" b="1" dirty="0">
                <a:latin typeface="Arial Narrow" pitchFamily="34" charset="0"/>
              </a:rPr>
              <a:t> 	</a:t>
            </a:r>
            <a:r>
              <a:rPr lang="en-US" sz="2800" b="1" dirty="0" err="1">
                <a:latin typeface="Arial Narrow" pitchFamily="34" charset="0"/>
              </a:rPr>
              <a:t>melakukan</a:t>
            </a:r>
            <a:r>
              <a:rPr lang="en-US" sz="2800" b="1" dirty="0">
                <a:latin typeface="Arial Narrow" pitchFamily="34" charset="0"/>
              </a:rPr>
              <a:t> s</a:t>
            </a:r>
            <a:r>
              <a:rPr lang="en-US" sz="2800" b="1" i="1" dirty="0">
                <a:latin typeface="Arial Narrow" pitchFamily="34" charset="0"/>
              </a:rPr>
              <a:t>et-up </a:t>
            </a:r>
            <a:r>
              <a:rPr lang="en-US" sz="2800" b="1" i="1" dirty="0" err="1">
                <a:latin typeface="Arial Narrow" pitchFamily="34" charset="0"/>
              </a:rPr>
              <a:t>peralatan</a:t>
            </a:r>
            <a:r>
              <a:rPr lang="en-US" sz="2800" b="1" i="1" dirty="0">
                <a:latin typeface="Arial Narrow" pitchFamily="34" charset="0"/>
              </a:rPr>
              <a:t>, </a:t>
            </a:r>
            <a:r>
              <a:rPr lang="en-US" sz="2800" b="1" i="1" dirty="0" err="1">
                <a:latin typeface="Arial Narrow" pitchFamily="34" charset="0"/>
              </a:rPr>
              <a:t>pengangkutan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bahan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baku</a:t>
            </a:r>
            <a:r>
              <a:rPr lang="en-US" sz="2800" b="1" i="1" dirty="0">
                <a:latin typeface="Arial Narrow" pitchFamily="34" charset="0"/>
              </a:rPr>
              <a:t>, </a:t>
            </a:r>
            <a:r>
              <a:rPr lang="en-US" sz="2800" b="1" i="1" dirty="0" err="1">
                <a:latin typeface="Arial Narrow" pitchFamily="34" charset="0"/>
              </a:rPr>
              <a:t>pemeliharaan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peralatan</a:t>
            </a:r>
            <a:r>
              <a:rPr lang="en-US" sz="2800" b="1" i="1" dirty="0">
                <a:latin typeface="Arial Narrow" pitchFamily="34" charset="0"/>
              </a:rPr>
              <a:t>, </a:t>
            </a:r>
            <a:r>
              <a:rPr lang="en-US" sz="2800" b="1" i="1" dirty="0" err="1">
                <a:latin typeface="Arial Narrow" pitchFamily="34" charset="0"/>
              </a:rPr>
              <a:t>perancangan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produk</a:t>
            </a:r>
            <a:r>
              <a:rPr lang="en-US" sz="2800" b="1" i="1" dirty="0">
                <a:latin typeface="Arial Narrow" pitchFamily="34" charset="0"/>
              </a:rPr>
              <a:t>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41399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>
            <a:extLst>
              <a:ext uri="{FF2B5EF4-FFF2-40B4-BE49-F238E27FC236}">
                <a16:creationId xmlns:a16="http://schemas.microsoft.com/office/drawing/2014/main" xmlns="" id="{2DD9EFD3-6C54-4D67-B3B1-06EA94FC8B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9714" y="1600200"/>
            <a:ext cx="10358846" cy="4781550"/>
          </a:xfrm>
        </p:spPr>
        <p:txBody>
          <a:bodyPr>
            <a:normAutofit/>
          </a:bodyPr>
          <a:lstStyle/>
          <a:p>
            <a:pPr marL="0" indent="3175" algn="just">
              <a:spcBef>
                <a:spcPct val="5000"/>
              </a:spcBef>
              <a:buNone/>
              <a:tabLst>
                <a:tab pos="400050" algn="l"/>
              </a:tabLst>
              <a:defRPr/>
            </a:pPr>
            <a:r>
              <a:rPr lang="en-US" sz="32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Daya</a:t>
            </a:r>
            <a:r>
              <a:rPr lang="en-US" sz="3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32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telusur</a:t>
            </a:r>
            <a:r>
              <a:rPr lang="en-US" sz="3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(Traceability)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adalah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kemampuan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untuk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membebankan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sebuah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biaya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ke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obyek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biaya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dengan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cara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yang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ekonomis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dengan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menggunakan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hubungan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sebab-akibat</a:t>
            </a: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endParaRPr lang="id-ID" sz="32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3175" algn="just">
              <a:spcBef>
                <a:spcPct val="5000"/>
              </a:spcBef>
              <a:buNone/>
              <a:tabLst>
                <a:tab pos="400050" algn="l"/>
              </a:tabLst>
              <a:defRPr/>
            </a:pPr>
            <a:endParaRPr lang="en-US" sz="3200" dirty="0">
              <a:solidFill>
                <a:schemeClr val="tx2"/>
              </a:solidFill>
              <a:latin typeface="Arial Narrow" pitchFamily="34" charset="0"/>
            </a:endParaRPr>
          </a:p>
          <a:p>
            <a:pPr marL="0" indent="3175" algn="just">
              <a:spcBef>
                <a:spcPct val="5000"/>
              </a:spcBef>
              <a:buNone/>
              <a:tabLst>
                <a:tab pos="400050" algn="l"/>
              </a:tabLst>
              <a:defRPr/>
            </a:pPr>
            <a:r>
              <a:rPr lang="en-US" sz="32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Biaya</a:t>
            </a:r>
            <a:r>
              <a:rPr lang="en-US" sz="3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32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langsung</a:t>
            </a:r>
            <a:r>
              <a:rPr lang="en-US" sz="3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(Direct costs)</a:t>
            </a:r>
            <a:r>
              <a:rPr lang="en-US" sz="3200" i="1" dirty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adalah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biaya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yang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dapat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dengan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mudah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dan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akurat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ditelusur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jejaknya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ke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sebuah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obyek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 Narrow" pitchFamily="34" charset="0"/>
              </a:rPr>
              <a:t>biaya</a:t>
            </a:r>
            <a:r>
              <a:rPr lang="en-US" sz="3200" dirty="0">
                <a:solidFill>
                  <a:schemeClr val="tx2"/>
                </a:solidFill>
                <a:latin typeface="Arial Narrow" pitchFamily="34" charset="0"/>
              </a:rPr>
              <a:t>. </a:t>
            </a:r>
            <a:endParaRPr lang="en-US" sz="3200" dirty="0">
              <a:latin typeface="Arial Narrow" pitchFamily="34" charset="0"/>
            </a:endParaRPr>
          </a:p>
          <a:p>
            <a:pPr marL="0" indent="3175" algn="just">
              <a:spcBef>
                <a:spcPct val="5000"/>
              </a:spcBef>
              <a:buNone/>
              <a:tabLst>
                <a:tab pos="400050" algn="l"/>
              </a:tabLst>
              <a:defRPr/>
            </a:pPr>
            <a:endParaRPr lang="en-US" sz="3200" dirty="0">
              <a:latin typeface="Arial Narrow" pitchFamily="34" charset="0"/>
            </a:endParaRPr>
          </a:p>
          <a:p>
            <a:pPr marL="0" indent="3175" algn="just">
              <a:spcBef>
                <a:spcPct val="0"/>
              </a:spcBef>
              <a:buNone/>
              <a:tabLst>
                <a:tab pos="400050" algn="l"/>
              </a:tabLst>
              <a:defRPr/>
            </a:pPr>
            <a:r>
              <a:rPr lang="en-US" sz="3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	</a:t>
            </a:r>
            <a:r>
              <a:rPr lang="en-US" sz="32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Contoh</a:t>
            </a:r>
            <a:r>
              <a:rPr lang="en-US" sz="3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:</a:t>
            </a:r>
            <a:r>
              <a:rPr lang="en-US" sz="3200" dirty="0">
                <a:latin typeface="Arial Narrow" pitchFamily="34" charset="0"/>
              </a:rPr>
              <a:t>	 </a:t>
            </a:r>
            <a:r>
              <a:rPr lang="en-US" sz="3200" i="1" dirty="0" err="1">
                <a:latin typeface="Arial Narrow" pitchFamily="34" charset="0"/>
              </a:rPr>
              <a:t>Jika</a:t>
            </a:r>
            <a:r>
              <a:rPr lang="en-US" sz="3200" i="1" dirty="0">
                <a:latin typeface="Arial Narrow" pitchFamily="34" charset="0"/>
              </a:rPr>
              <a:t> </a:t>
            </a:r>
            <a:r>
              <a:rPr lang="en-US" sz="3200" i="1" dirty="0" err="1">
                <a:latin typeface="Arial Narrow" pitchFamily="34" charset="0"/>
              </a:rPr>
              <a:t>sebuah</a:t>
            </a:r>
            <a:r>
              <a:rPr lang="en-US" sz="3200" i="1" dirty="0">
                <a:latin typeface="Arial Narrow" pitchFamily="34" charset="0"/>
              </a:rPr>
              <a:t> </a:t>
            </a:r>
            <a:r>
              <a:rPr lang="id-ID" sz="3200" i="1" dirty="0" smtClean="0">
                <a:latin typeface="Arial Narrow" pitchFamily="34" charset="0"/>
              </a:rPr>
              <a:t>pabrik</a:t>
            </a:r>
            <a:r>
              <a:rPr lang="en-US" sz="3200" i="1" dirty="0" smtClean="0">
                <a:latin typeface="Arial Narrow" pitchFamily="34" charset="0"/>
              </a:rPr>
              <a:t> </a:t>
            </a:r>
            <a:r>
              <a:rPr lang="en-US" sz="3200" i="1" dirty="0" err="1">
                <a:latin typeface="Arial Narrow" pitchFamily="34" charset="0"/>
              </a:rPr>
              <a:t>merupakan</a:t>
            </a:r>
            <a:r>
              <a:rPr lang="en-US" sz="3200" i="1" dirty="0">
                <a:latin typeface="Arial Narrow" pitchFamily="34" charset="0"/>
              </a:rPr>
              <a:t> </a:t>
            </a:r>
            <a:r>
              <a:rPr lang="en-US" sz="3200" i="1" dirty="0" err="1">
                <a:latin typeface="Arial Narrow" pitchFamily="34" charset="0"/>
              </a:rPr>
              <a:t>obyek</a:t>
            </a:r>
            <a:r>
              <a:rPr lang="en-US" sz="3200" i="1" dirty="0">
                <a:latin typeface="Arial Narrow" pitchFamily="34" charset="0"/>
              </a:rPr>
              <a:t> </a:t>
            </a:r>
            <a:r>
              <a:rPr lang="en-US" sz="3200" i="1" dirty="0" err="1">
                <a:latin typeface="Arial Narrow" pitchFamily="34" charset="0"/>
              </a:rPr>
              <a:t>biaya</a:t>
            </a:r>
            <a:r>
              <a:rPr lang="en-US" sz="3200" i="1" dirty="0">
                <a:latin typeface="Arial Narrow" pitchFamily="34" charset="0"/>
              </a:rPr>
              <a:t>,</a:t>
            </a:r>
          </a:p>
          <a:p>
            <a:pPr marL="1885950" lvl="1" indent="-1428750" algn="just">
              <a:spcBef>
                <a:spcPct val="0"/>
              </a:spcBef>
              <a:buNone/>
              <a:tabLst>
                <a:tab pos="400050" algn="l"/>
              </a:tabLst>
              <a:defRPr/>
            </a:pPr>
            <a:r>
              <a:rPr lang="en-US" sz="3200" i="1" dirty="0">
                <a:latin typeface="Arial Narrow" pitchFamily="34" charset="0"/>
              </a:rPr>
              <a:t>	</a:t>
            </a:r>
            <a:r>
              <a:rPr lang="en-US" sz="3200" i="1" dirty="0" err="1">
                <a:latin typeface="Arial Narrow" pitchFamily="34" charset="0"/>
              </a:rPr>
              <a:t>maka</a:t>
            </a:r>
            <a:r>
              <a:rPr lang="en-US" sz="3200" i="1" dirty="0">
                <a:latin typeface="Arial Narrow" pitchFamily="34" charset="0"/>
              </a:rPr>
              <a:t> </a:t>
            </a:r>
            <a:r>
              <a:rPr lang="en-US" sz="3200" i="1" dirty="0" err="1">
                <a:latin typeface="Arial Narrow" pitchFamily="34" charset="0"/>
              </a:rPr>
              <a:t>biaya</a:t>
            </a:r>
            <a:r>
              <a:rPr lang="en-US" sz="3200" i="1" dirty="0">
                <a:latin typeface="Arial Narrow" pitchFamily="34" charset="0"/>
              </a:rPr>
              <a:t> </a:t>
            </a:r>
            <a:r>
              <a:rPr lang="en-US" sz="3200" i="1" dirty="0" err="1" smtClean="0">
                <a:latin typeface="Arial Narrow" pitchFamily="34" charset="0"/>
              </a:rPr>
              <a:t>sistem</a:t>
            </a:r>
            <a:r>
              <a:rPr lang="id-ID" sz="3200" i="1" dirty="0" smtClean="0">
                <a:latin typeface="Arial Narrow" pitchFamily="34" charset="0"/>
              </a:rPr>
              <a:t> pemanas dan </a:t>
            </a:r>
            <a:r>
              <a:rPr lang="en-US" sz="3200" i="1" dirty="0" smtClean="0">
                <a:latin typeface="Arial Narrow" pitchFamily="34" charset="0"/>
              </a:rPr>
              <a:t> </a:t>
            </a:r>
            <a:r>
              <a:rPr lang="en-US" sz="3200" i="1" dirty="0" err="1">
                <a:latin typeface="Arial Narrow" pitchFamily="34" charset="0"/>
              </a:rPr>
              <a:t>pendingin</a:t>
            </a:r>
            <a:r>
              <a:rPr lang="en-US" sz="3200" i="1" dirty="0">
                <a:latin typeface="Arial Narrow" pitchFamily="34" charset="0"/>
              </a:rPr>
              <a:t> (AC) </a:t>
            </a:r>
            <a:r>
              <a:rPr lang="en-US" sz="3200" i="1" dirty="0" err="1">
                <a:latin typeface="Arial Narrow" pitchFamily="34" charset="0"/>
              </a:rPr>
              <a:t>di</a:t>
            </a:r>
            <a:r>
              <a:rPr lang="en-US" sz="3200" i="1" dirty="0">
                <a:latin typeface="Arial Narrow" pitchFamily="34" charset="0"/>
              </a:rPr>
              <a:t> </a:t>
            </a:r>
            <a:r>
              <a:rPr lang="en-US" sz="3200" i="1" dirty="0" err="1">
                <a:latin typeface="Arial Narrow" pitchFamily="34" charset="0"/>
              </a:rPr>
              <a:t>rumah</a:t>
            </a:r>
            <a:r>
              <a:rPr lang="en-US" sz="3200" i="1" dirty="0">
                <a:latin typeface="Arial Narrow" pitchFamily="34" charset="0"/>
              </a:rPr>
              <a:t> </a:t>
            </a:r>
            <a:r>
              <a:rPr lang="en-US" sz="3200" i="1" dirty="0" err="1" smtClean="0">
                <a:latin typeface="Arial Narrow" pitchFamily="34" charset="0"/>
              </a:rPr>
              <a:t>sakit</a:t>
            </a:r>
            <a:r>
              <a:rPr lang="id-ID" sz="3200" i="1" dirty="0" smtClean="0">
                <a:latin typeface="Arial Narrow" pitchFamily="34" charset="0"/>
              </a:rPr>
              <a:t> </a:t>
            </a:r>
            <a:r>
              <a:rPr lang="en-US" sz="3200" i="1" dirty="0" err="1" smtClean="0">
                <a:latin typeface="Arial Narrow" pitchFamily="34" charset="0"/>
              </a:rPr>
              <a:t>tersebut</a:t>
            </a:r>
            <a:r>
              <a:rPr lang="en-US" sz="3200" i="1" dirty="0" smtClean="0">
                <a:latin typeface="Arial Narrow" pitchFamily="34" charset="0"/>
              </a:rPr>
              <a:t> </a:t>
            </a:r>
            <a:r>
              <a:rPr lang="en-US" sz="3200" i="1" dirty="0" err="1">
                <a:latin typeface="Arial Narrow" pitchFamily="34" charset="0"/>
              </a:rPr>
              <a:t>adalah</a:t>
            </a:r>
            <a:r>
              <a:rPr lang="en-US" sz="3200" i="1" dirty="0">
                <a:latin typeface="Arial Narrow" pitchFamily="34" charset="0"/>
              </a:rPr>
              <a:t> </a:t>
            </a:r>
            <a:r>
              <a:rPr lang="en-US" sz="3200" i="1" dirty="0" err="1">
                <a:latin typeface="Arial Narrow" pitchFamily="34" charset="0"/>
              </a:rPr>
              <a:t>biaya</a:t>
            </a:r>
            <a:r>
              <a:rPr lang="en-US" sz="3200" i="1" dirty="0">
                <a:latin typeface="Arial Narrow" pitchFamily="34" charset="0"/>
              </a:rPr>
              <a:t> </a:t>
            </a:r>
            <a:r>
              <a:rPr lang="en-US" sz="3200" i="1" dirty="0" err="1">
                <a:latin typeface="Arial Narrow" pitchFamily="34" charset="0"/>
              </a:rPr>
              <a:t>langsung</a:t>
            </a:r>
            <a:r>
              <a:rPr lang="en-US" sz="3200" i="1" dirty="0">
                <a:latin typeface="Arial Narrow" pitchFamily="34" charset="0"/>
              </a:rPr>
              <a:t>.</a:t>
            </a:r>
          </a:p>
        </p:txBody>
      </p:sp>
      <p:sp>
        <p:nvSpPr>
          <p:cNvPr id="15363" name="WordArt 5">
            <a:extLst>
              <a:ext uri="{FF2B5EF4-FFF2-40B4-BE49-F238E27FC236}">
                <a16:creationId xmlns:a16="http://schemas.microsoft.com/office/drawing/2014/main" xmlns="" id="{E1EC62E1-13E0-4347-80E2-CB880D94B5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1" y="762001"/>
            <a:ext cx="41624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ID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Cost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6</a:t>
            </a:fld>
            <a:endParaRPr lang="en-ID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>
            <a:extLst>
              <a:ext uri="{FF2B5EF4-FFF2-40B4-BE49-F238E27FC236}">
                <a16:creationId xmlns:a16="http://schemas.microsoft.com/office/drawing/2014/main" xmlns="" id="{3CB0610B-A0DE-4706-A6E1-7617CE2305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1" y="762001"/>
            <a:ext cx="41624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/>
            <a:r>
              <a:rPr lang="en-ID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Cost Assignment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xmlns="" id="{F0D954C9-D097-4ED7-A3B0-4A5B0E6F2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00200"/>
            <a:ext cx="10541726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175" algn="just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5000"/>
              <a:defRPr/>
            </a:pPr>
            <a:r>
              <a:rPr lang="en-US" sz="36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Biaya</a:t>
            </a:r>
            <a:r>
              <a:rPr 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tidak</a:t>
            </a:r>
            <a:r>
              <a:rPr 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langsung</a:t>
            </a:r>
            <a:r>
              <a:rPr 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(Indirect costs)</a:t>
            </a:r>
            <a:r>
              <a:rPr lang="en-US" sz="3600" b="1" i="1" dirty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 Narrow" pitchFamily="34" charset="0"/>
              </a:rPr>
              <a:t>adalah</a:t>
            </a:r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 Narrow" pitchFamily="34" charset="0"/>
              </a:rPr>
              <a:t>kos</a:t>
            </a:r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 yang </a:t>
            </a:r>
            <a:r>
              <a:rPr lang="en-US" sz="3600" b="1" dirty="0" err="1">
                <a:solidFill>
                  <a:schemeClr val="tx2"/>
                </a:solidFill>
                <a:latin typeface="Arial Narrow" pitchFamily="34" charset="0"/>
              </a:rPr>
              <a:t>tidak</a:t>
            </a:r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 Narrow" pitchFamily="34" charset="0"/>
              </a:rPr>
              <a:t>dapat</a:t>
            </a:r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 Narrow" pitchFamily="34" charset="0"/>
              </a:rPr>
              <a:t>dengan</a:t>
            </a:r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 Narrow" pitchFamily="34" charset="0"/>
              </a:rPr>
              <a:t>mudah</a:t>
            </a:r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 Narrow" pitchFamily="34" charset="0"/>
              </a:rPr>
              <a:t>dan</a:t>
            </a:r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 Narrow" pitchFamily="34" charset="0"/>
              </a:rPr>
              <a:t>akurat</a:t>
            </a:r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 Narrow" pitchFamily="34" charset="0"/>
              </a:rPr>
              <a:t>ditelusur</a:t>
            </a:r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 Narrow" pitchFamily="34" charset="0"/>
              </a:rPr>
              <a:t>jejaknya</a:t>
            </a:r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 Narrow" pitchFamily="34" charset="0"/>
              </a:rPr>
              <a:t>ke</a:t>
            </a:r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 Narrow" pitchFamily="34" charset="0"/>
              </a:rPr>
              <a:t>sebuah</a:t>
            </a:r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 Narrow" pitchFamily="34" charset="0"/>
              </a:rPr>
              <a:t>obyek</a:t>
            </a:r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 Narrow" pitchFamily="34" charset="0"/>
              </a:rPr>
              <a:t>biaya</a:t>
            </a:r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.</a:t>
            </a:r>
            <a:endParaRPr lang="en-US" sz="3600" b="1" dirty="0">
              <a:latin typeface="Arial Narrow" pitchFamily="34" charset="0"/>
            </a:endParaRPr>
          </a:p>
          <a:p>
            <a:pPr marL="1885950" lvl="1" indent="-1423988" algn="just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defRPr/>
            </a:pPr>
            <a:r>
              <a:rPr lang="en-US" sz="3600" b="1" dirty="0">
                <a:latin typeface="Arial Narrow" pitchFamily="34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Contoh</a:t>
            </a:r>
            <a:r>
              <a:rPr 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:</a:t>
            </a:r>
            <a:r>
              <a:rPr lang="en-US" sz="3600" b="1" i="1" dirty="0">
                <a:solidFill>
                  <a:srgbClr val="FF3300"/>
                </a:solidFill>
                <a:latin typeface="Arial Narrow" pitchFamily="34" charset="0"/>
              </a:rPr>
              <a:t>	</a:t>
            </a:r>
            <a:endParaRPr lang="id-ID" sz="3600" b="1" i="1" dirty="0" smtClean="0">
              <a:solidFill>
                <a:srgbClr val="FF3300"/>
              </a:solidFill>
              <a:latin typeface="Arial Narrow" pitchFamily="34" charset="0"/>
            </a:endParaRPr>
          </a:p>
          <a:p>
            <a:pPr marL="442913" lvl="1" indent="19050" algn="just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defRPr/>
            </a:pPr>
            <a:r>
              <a:rPr lang="en-US" sz="3600" b="1" i="1" dirty="0" err="1" smtClean="0">
                <a:solidFill>
                  <a:srgbClr val="FF3300"/>
                </a:solidFill>
                <a:latin typeface="Arial Narrow" pitchFamily="34" charset="0"/>
              </a:rPr>
              <a:t>Gaji</a:t>
            </a:r>
            <a:r>
              <a:rPr lang="en-US" sz="3600" b="1" i="1" dirty="0" smtClean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Arial Narrow" pitchFamily="34" charset="0"/>
              </a:rPr>
              <a:t>seorang</a:t>
            </a:r>
            <a:r>
              <a:rPr lang="en-US" sz="3600" b="1" i="1" dirty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Arial Narrow" pitchFamily="34" charset="0"/>
              </a:rPr>
              <a:t>manajer</a:t>
            </a:r>
            <a:r>
              <a:rPr lang="en-US" sz="3600" b="1" i="1" dirty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Arial Narrow" pitchFamily="34" charset="0"/>
              </a:rPr>
              <a:t>pabrik</a:t>
            </a:r>
            <a:r>
              <a:rPr lang="en-US" sz="3600" b="1" i="1" dirty="0">
                <a:solidFill>
                  <a:srgbClr val="FF3300"/>
                </a:solidFill>
                <a:latin typeface="Arial Narrow" pitchFamily="34" charset="0"/>
              </a:rPr>
              <a:t>, </a:t>
            </a:r>
            <a:r>
              <a:rPr lang="en-US" sz="3600" b="1" i="1" dirty="0" err="1">
                <a:solidFill>
                  <a:srgbClr val="FF3300"/>
                </a:solidFill>
                <a:latin typeface="Arial Narrow" pitchFamily="34" charset="0"/>
              </a:rPr>
              <a:t>dimana</a:t>
            </a:r>
            <a:r>
              <a:rPr lang="en-US" sz="3600" b="1" i="1" dirty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Arial Narrow" pitchFamily="34" charset="0"/>
              </a:rPr>
              <a:t>departemen</a:t>
            </a:r>
            <a:r>
              <a:rPr lang="en-US" sz="3600" b="1" i="1" dirty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Arial Narrow" pitchFamily="34" charset="0"/>
              </a:rPr>
              <a:t>dalam</a:t>
            </a:r>
            <a:r>
              <a:rPr lang="en-US" sz="3600" b="1" i="1" dirty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Arial Narrow" pitchFamily="34" charset="0"/>
              </a:rPr>
              <a:t>pabrik</a:t>
            </a:r>
            <a:r>
              <a:rPr lang="en-US" sz="3600" b="1" i="1" dirty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Arial Narrow" pitchFamily="34" charset="0"/>
              </a:rPr>
              <a:t>ditetapkan</a:t>
            </a:r>
            <a:r>
              <a:rPr lang="en-US" sz="3600" b="1" i="1" dirty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Arial Narrow" pitchFamily="34" charset="0"/>
              </a:rPr>
              <a:t>sebagai</a:t>
            </a:r>
            <a:r>
              <a:rPr lang="en-US" sz="3600" b="1" i="1" dirty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Arial Narrow" pitchFamily="34" charset="0"/>
              </a:rPr>
              <a:t>obyek</a:t>
            </a:r>
            <a:r>
              <a:rPr lang="en-US" sz="3600" b="1" i="1" dirty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600" b="1" i="1" dirty="0" err="1">
                <a:solidFill>
                  <a:srgbClr val="FF3300"/>
                </a:solidFill>
                <a:latin typeface="Arial Narrow" pitchFamily="34" charset="0"/>
              </a:rPr>
              <a:t>biaya</a:t>
            </a:r>
            <a:r>
              <a:rPr lang="en-US" sz="3600" b="1" i="1" dirty="0">
                <a:latin typeface="Arial Narrow" pitchFamily="34" charset="0"/>
              </a:rPr>
              <a:t>.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7</a:t>
            </a:fld>
            <a:endParaRPr lang="en-ID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>
            <a:extLst>
              <a:ext uri="{FF2B5EF4-FFF2-40B4-BE49-F238E27FC236}">
                <a16:creationId xmlns:a16="http://schemas.microsoft.com/office/drawing/2014/main" xmlns="" id="{5BCC390D-C53F-48E2-8860-A3CD54D3C4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436" y="1676400"/>
            <a:ext cx="10917382" cy="4613564"/>
          </a:xfrm>
        </p:spPr>
        <p:txBody>
          <a:bodyPr>
            <a:noAutofit/>
          </a:bodyPr>
          <a:lstStyle/>
          <a:p>
            <a:pPr marL="0" indent="3175" algn="just">
              <a:lnSpc>
                <a:spcPct val="90000"/>
              </a:lnSpc>
              <a:buNone/>
              <a:defRPr/>
            </a:pPr>
            <a:r>
              <a:rPr lang="en-US" sz="3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Tracing </a:t>
            </a:r>
            <a:r>
              <a:rPr lang="en-US" sz="3600" dirty="0" err="1">
                <a:latin typeface="Arial Narrow" pitchFamily="34" charset="0"/>
              </a:rPr>
              <a:t>adalah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pembebanan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kos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ke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sebuah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obyek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biaya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dengan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menggunakan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ukuran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konsumsi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sumberdaya</a:t>
            </a:r>
            <a:r>
              <a:rPr lang="en-US" sz="3600" dirty="0">
                <a:latin typeface="Arial Narrow" pitchFamily="34" charset="0"/>
              </a:rPr>
              <a:t> yang </a:t>
            </a:r>
            <a:r>
              <a:rPr lang="en-US" sz="3600" i="1" dirty="0">
                <a:latin typeface="Arial Narrow" pitchFamily="34" charset="0"/>
              </a:rPr>
              <a:t>observable</a:t>
            </a:r>
            <a:r>
              <a:rPr lang="en-US" sz="3600" dirty="0">
                <a:latin typeface="Arial Narrow" pitchFamily="34" charset="0"/>
              </a:rPr>
              <a:t>. </a:t>
            </a:r>
            <a:r>
              <a:rPr lang="en-US" sz="3600" dirty="0" err="1">
                <a:latin typeface="Arial Narrow" pitchFamily="34" charset="0"/>
              </a:rPr>
              <a:t>Penelusuran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kos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ke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obyek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biaya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dapat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dilakukan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dengan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cara</a:t>
            </a:r>
            <a:r>
              <a:rPr lang="en-US" sz="3600" dirty="0">
                <a:latin typeface="Arial Narrow" pitchFamily="34" charset="0"/>
              </a:rPr>
              <a:t>: </a:t>
            </a:r>
          </a:p>
          <a:p>
            <a:pPr marL="461963" lvl="1" indent="0" algn="just">
              <a:lnSpc>
                <a:spcPct val="90000"/>
              </a:lnSpc>
              <a:buNone/>
              <a:defRPr/>
            </a:pPr>
            <a:r>
              <a:rPr lang="en-US" sz="3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Direct tracing</a:t>
            </a:r>
            <a:r>
              <a:rPr lang="en-US" sz="3600" i="1" dirty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adalah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proses</a:t>
            </a:r>
            <a:r>
              <a:rPr lang="en-US" sz="3600" dirty="0">
                <a:latin typeface="Arial Narrow" pitchFamily="34" charset="0"/>
              </a:rPr>
              <a:t>  </a:t>
            </a:r>
            <a:r>
              <a:rPr lang="en-US" sz="3600" dirty="0" err="1">
                <a:latin typeface="Arial Narrow" pitchFamily="34" charset="0"/>
              </a:rPr>
              <a:t>identifikasi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dan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pembebanan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kos</a:t>
            </a:r>
            <a:r>
              <a:rPr lang="en-US" sz="3600" dirty="0">
                <a:latin typeface="Arial Narrow" pitchFamily="34" charset="0"/>
              </a:rPr>
              <a:t> (yang </a:t>
            </a:r>
            <a:r>
              <a:rPr lang="en-US" sz="3600" dirty="0" err="1">
                <a:latin typeface="Arial Narrow" pitchFamily="34" charset="0"/>
              </a:rPr>
              <a:t>secara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eksklusif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dan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fisik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berhubungan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dengan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sebuah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obyek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biaya</a:t>
            </a:r>
            <a:r>
              <a:rPr lang="en-US" sz="3600" dirty="0">
                <a:latin typeface="Arial Narrow" pitchFamily="34" charset="0"/>
              </a:rPr>
              <a:t>) </a:t>
            </a:r>
            <a:r>
              <a:rPr lang="en-US" sz="3600" dirty="0" err="1">
                <a:latin typeface="Arial Narrow" pitchFamily="34" charset="0"/>
              </a:rPr>
              <a:t>ke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obyek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biaya</a:t>
            </a:r>
            <a:r>
              <a:rPr lang="en-US" sz="3600" dirty="0" smtClean="0">
                <a:latin typeface="Arial Narrow" pitchFamily="34" charset="0"/>
              </a:rPr>
              <a:t>.</a:t>
            </a:r>
            <a:r>
              <a:rPr lang="en-US" sz="3600" i="1" dirty="0" smtClean="0">
                <a:latin typeface="Arial Narrow" pitchFamily="34" charset="0"/>
              </a:rPr>
              <a:t> </a:t>
            </a:r>
            <a:endParaRPr lang="en-US" sz="3600" i="1" dirty="0">
              <a:latin typeface="Arial Narrow" pitchFamily="34" charset="0"/>
            </a:endParaRPr>
          </a:p>
          <a:p>
            <a:pPr marL="461963" lvl="1" indent="0" algn="just">
              <a:lnSpc>
                <a:spcPct val="90000"/>
              </a:lnSpc>
              <a:buNone/>
              <a:defRPr/>
            </a:pPr>
            <a:r>
              <a:rPr lang="en-US" sz="3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Driver tracing</a:t>
            </a:r>
            <a:r>
              <a:rPr lang="en-US" sz="3600" i="1" dirty="0">
                <a:solidFill>
                  <a:srgbClr val="FF3300"/>
                </a:solidFill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adalah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penggunaan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i="1" dirty="0">
                <a:latin typeface="Arial Narrow" pitchFamily="34" charset="0"/>
              </a:rPr>
              <a:t>drivers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untuk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membebankan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biaya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ke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obyek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biaya</a:t>
            </a:r>
            <a:r>
              <a:rPr lang="en-US" sz="3600" dirty="0">
                <a:latin typeface="Arial Narrow" pitchFamily="34" charset="0"/>
              </a:rPr>
              <a:t>.  </a:t>
            </a: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3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Drivers</a:t>
            </a: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</a:t>
            </a:r>
            <a:r>
              <a:rPr lang="en-US" sz="3600" dirty="0" err="1">
                <a:latin typeface="Arial Narrow" pitchFamily="34" charset="0"/>
              </a:rPr>
              <a:t>adalah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faktor-faktor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penyebab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terjadinya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konsumsi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>
                <a:latin typeface="Arial Narrow" pitchFamily="34" charset="0"/>
              </a:rPr>
              <a:t>biaya</a:t>
            </a:r>
            <a:r>
              <a:rPr lang="en-US" sz="3600" dirty="0">
                <a:latin typeface="Arial Narrow" pitchFamily="34" charset="0"/>
              </a:rPr>
              <a:t>. </a:t>
            </a:r>
          </a:p>
        </p:txBody>
      </p:sp>
      <p:sp>
        <p:nvSpPr>
          <p:cNvPr id="17411" name="WordArt 5">
            <a:extLst>
              <a:ext uri="{FF2B5EF4-FFF2-40B4-BE49-F238E27FC236}">
                <a16:creationId xmlns:a16="http://schemas.microsoft.com/office/drawing/2014/main" xmlns="" id="{E79D6E84-0C82-4AE1-BD39-706109F28E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35414" y="765176"/>
            <a:ext cx="41624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ID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Cost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8</a:t>
            </a:fld>
            <a:endParaRPr lang="en-ID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8" name="Rectangle 22">
            <a:extLst>
              <a:ext uri="{FF2B5EF4-FFF2-40B4-BE49-F238E27FC236}">
                <a16:creationId xmlns:a16="http://schemas.microsoft.com/office/drawing/2014/main" xmlns="" id="{A5A4092F-ED98-44A9-939B-B0422BBF4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457200"/>
            <a:ext cx="63246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4400">
                <a:latin typeface="Arial Narrow" pitchFamily="34" charset="0"/>
              </a:rPr>
              <a:t>Metoda Pembebanan Kos</a:t>
            </a:r>
          </a:p>
        </p:txBody>
      </p:sp>
      <p:sp>
        <p:nvSpPr>
          <p:cNvPr id="188419" name="AutoShape 3">
            <a:extLst>
              <a:ext uri="{FF2B5EF4-FFF2-40B4-BE49-F238E27FC236}">
                <a16:creationId xmlns:a16="http://schemas.microsoft.com/office/drawing/2014/main" xmlns="" id="{3F81E799-9BF0-4EBC-B09C-AF01E3243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563" y="1773381"/>
            <a:ext cx="8671062" cy="46235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990000"/>
              </a:gs>
              <a:gs pos="100000">
                <a:srgbClr val="FF505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Kos Sumberdaya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xmlns="" id="{BAF6211B-A856-4C2A-88AA-238F3CC2C7C7}"/>
              </a:ext>
            </a:extLst>
          </p:cNvPr>
          <p:cNvGrpSpPr>
            <a:grpSpLocks/>
          </p:cNvGrpSpPr>
          <p:nvPr/>
        </p:nvGrpSpPr>
        <p:grpSpPr bwMode="auto">
          <a:xfrm>
            <a:off x="1537855" y="2230583"/>
            <a:ext cx="8672945" cy="1385454"/>
            <a:chOff x="576" y="1440"/>
            <a:chExt cx="4608" cy="863"/>
          </a:xfrm>
        </p:grpSpPr>
        <p:sp>
          <p:nvSpPr>
            <p:cNvPr id="188420" name="AutoShape 4">
              <a:extLst>
                <a:ext uri="{FF2B5EF4-FFF2-40B4-BE49-F238E27FC236}">
                  <a16:creationId xmlns:a16="http://schemas.microsoft.com/office/drawing/2014/main" xmlns="" id="{5A1DFC37-D983-4056-A207-3133A2BEC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727"/>
              <a:ext cx="1152" cy="576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rgbClr val="3399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Penelusuran </a:t>
              </a:r>
            </a:p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Langsung</a:t>
              </a:r>
            </a:p>
          </p:txBody>
        </p:sp>
        <p:sp>
          <p:nvSpPr>
            <p:cNvPr id="188421" name="AutoShape 5">
              <a:extLst>
                <a:ext uri="{FF2B5EF4-FFF2-40B4-BE49-F238E27FC236}">
                  <a16:creationId xmlns:a16="http://schemas.microsoft.com/office/drawing/2014/main" xmlns="" id="{ABFB137B-65FE-4BB2-96AF-862F8196C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1727"/>
              <a:ext cx="1152" cy="576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rgbClr val="3399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Penelusuran</a:t>
              </a:r>
            </a:p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Driver 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88422" name="AutoShape 6">
              <a:extLst>
                <a:ext uri="{FF2B5EF4-FFF2-40B4-BE49-F238E27FC236}">
                  <a16:creationId xmlns:a16="http://schemas.microsoft.com/office/drawing/2014/main" xmlns="" id="{F30709B3-9BC7-44CC-B746-AFB2BEF0B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7"/>
              <a:ext cx="1152" cy="576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rgbClr val="3399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Alokasi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8452" name="Line 11">
              <a:extLst>
                <a:ext uri="{FF2B5EF4-FFF2-40B4-BE49-F238E27FC236}">
                  <a16:creationId xmlns:a16="http://schemas.microsoft.com/office/drawing/2014/main" xmlns="" id="{3859219A-D1DC-4383-9B2A-8B4A37689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1" y="144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8453" name="Line 14">
              <a:extLst>
                <a:ext uri="{FF2B5EF4-FFF2-40B4-BE49-F238E27FC236}">
                  <a16:creationId xmlns:a16="http://schemas.microsoft.com/office/drawing/2014/main" xmlns="" id="{0D8AAB15-CF01-4731-BDB7-48E5F36A8D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" y="144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8454" name="Line 17">
              <a:extLst>
                <a:ext uri="{FF2B5EF4-FFF2-40B4-BE49-F238E27FC236}">
                  <a16:creationId xmlns:a16="http://schemas.microsoft.com/office/drawing/2014/main" xmlns="" id="{20EB449F-D699-44EF-96B9-440512479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6" y="144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grpSp>
        <p:nvGrpSpPr>
          <p:cNvPr id="3" name="Group 24">
            <a:extLst>
              <a:ext uri="{FF2B5EF4-FFF2-40B4-BE49-F238E27FC236}">
                <a16:creationId xmlns:a16="http://schemas.microsoft.com/office/drawing/2014/main" xmlns="" id="{8274B04B-5511-4392-AA0D-14E2B44364AD}"/>
              </a:ext>
            </a:extLst>
          </p:cNvPr>
          <p:cNvGrpSpPr>
            <a:grpSpLocks/>
          </p:cNvGrpSpPr>
          <p:nvPr/>
        </p:nvGrpSpPr>
        <p:grpSpPr bwMode="auto">
          <a:xfrm>
            <a:off x="1537855" y="3600594"/>
            <a:ext cx="8672945" cy="1387059"/>
            <a:chOff x="576" y="2303"/>
            <a:chExt cx="4608" cy="864"/>
          </a:xfrm>
        </p:grpSpPr>
        <p:sp>
          <p:nvSpPr>
            <p:cNvPr id="188423" name="AutoShape 7">
              <a:extLst>
                <a:ext uri="{FF2B5EF4-FFF2-40B4-BE49-F238E27FC236}">
                  <a16:creationId xmlns:a16="http://schemas.microsoft.com/office/drawing/2014/main" xmlns="" id="{25CD8D1F-BF4D-4514-84ED-D823D2F1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591"/>
              <a:ext cx="1152" cy="576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rgbClr val="993366"/>
                </a:gs>
                <a:gs pos="100000">
                  <a:srgbClr val="990000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Observasi</a:t>
              </a:r>
            </a:p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Fisik </a:t>
              </a:r>
            </a:p>
          </p:txBody>
        </p:sp>
        <p:sp>
          <p:nvSpPr>
            <p:cNvPr id="188424" name="AutoShape 8">
              <a:extLst>
                <a:ext uri="{FF2B5EF4-FFF2-40B4-BE49-F238E27FC236}">
                  <a16:creationId xmlns:a16="http://schemas.microsoft.com/office/drawing/2014/main" xmlns="" id="{3A0771EC-28BF-4462-97E1-A62BBFF90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591"/>
              <a:ext cx="1152" cy="576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rgbClr val="993366"/>
                </a:gs>
                <a:gs pos="100000">
                  <a:srgbClr val="990000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Hubungan </a:t>
              </a:r>
            </a:p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Sebab-akibat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88425" name="AutoShape 9">
              <a:extLst>
                <a:ext uri="{FF2B5EF4-FFF2-40B4-BE49-F238E27FC236}">
                  <a16:creationId xmlns:a16="http://schemas.microsoft.com/office/drawing/2014/main" xmlns="" id="{C47E9566-5964-4496-B166-5434F921F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91"/>
              <a:ext cx="1152" cy="576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rgbClr val="993366"/>
                </a:gs>
                <a:gs pos="100000">
                  <a:srgbClr val="990000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Hubungan</a:t>
              </a:r>
            </a:p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Diasumsikan 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8446" name="Line 12">
              <a:extLst>
                <a:ext uri="{FF2B5EF4-FFF2-40B4-BE49-F238E27FC236}">
                  <a16:creationId xmlns:a16="http://schemas.microsoft.com/office/drawing/2014/main" xmlns="" id="{0A854D8B-4E43-4A30-8C08-64E797A90C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30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8447" name="Line 15">
              <a:extLst>
                <a:ext uri="{FF2B5EF4-FFF2-40B4-BE49-F238E27FC236}">
                  <a16:creationId xmlns:a16="http://schemas.microsoft.com/office/drawing/2014/main" xmlns="" id="{EE1ABA13-3618-42F6-AD2F-4BF279242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" y="2303"/>
              <a:ext cx="1" cy="2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8448" name="Line 18">
              <a:extLst>
                <a:ext uri="{FF2B5EF4-FFF2-40B4-BE49-F238E27FC236}">
                  <a16:creationId xmlns:a16="http://schemas.microsoft.com/office/drawing/2014/main" xmlns="" id="{1C6CDE79-C8F4-4350-A13B-9732519CE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6" y="2303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xmlns="" id="{7152BA57-40A7-4AA3-8558-D170F0B0E533}"/>
              </a:ext>
            </a:extLst>
          </p:cNvPr>
          <p:cNvGrpSpPr>
            <a:grpSpLocks/>
          </p:cNvGrpSpPr>
          <p:nvPr/>
        </p:nvGrpSpPr>
        <p:grpSpPr bwMode="auto">
          <a:xfrm>
            <a:off x="1538151" y="4972195"/>
            <a:ext cx="8671063" cy="923100"/>
            <a:chOff x="576" y="3167"/>
            <a:chExt cx="4607" cy="575"/>
          </a:xfrm>
        </p:grpSpPr>
        <p:sp>
          <p:nvSpPr>
            <p:cNvPr id="188426" name="AutoShape 10">
              <a:extLst>
                <a:ext uri="{FF2B5EF4-FFF2-40B4-BE49-F238E27FC236}">
                  <a16:creationId xmlns:a16="http://schemas.microsoft.com/office/drawing/2014/main" xmlns="" id="{2578BB35-1B92-4DE9-BE6F-3909B11EA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454"/>
              <a:ext cx="4607" cy="28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rgbClr val="990000"/>
                </a:gs>
                <a:gs pos="100000">
                  <a:srgbClr val="FF5050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Obyek Biaya</a:t>
              </a:r>
            </a:p>
          </p:txBody>
        </p:sp>
        <p:sp>
          <p:nvSpPr>
            <p:cNvPr id="18440" name="Line 13">
              <a:extLst>
                <a:ext uri="{FF2B5EF4-FFF2-40B4-BE49-F238E27FC236}">
                  <a16:creationId xmlns:a16="http://schemas.microsoft.com/office/drawing/2014/main" xmlns="" id="{E80526CC-FC03-48AA-AF3E-D29AE0023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1" y="3167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8441" name="Line 16">
              <a:extLst>
                <a:ext uri="{FF2B5EF4-FFF2-40B4-BE49-F238E27FC236}">
                  <a16:creationId xmlns:a16="http://schemas.microsoft.com/office/drawing/2014/main" xmlns="" id="{E45B6EDC-CDAE-4F8A-8914-AE275566E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9" y="3167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18442" name="Line 19">
              <a:extLst>
                <a:ext uri="{FF2B5EF4-FFF2-40B4-BE49-F238E27FC236}">
                  <a16:creationId xmlns:a16="http://schemas.microsoft.com/office/drawing/2014/main" xmlns="" id="{6E5E6654-9760-433E-94F1-9716EAD5B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6" y="3167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9589-4457-49FE-84A9-FCA7BCC7A930}" type="slidenum">
              <a:rPr lang="en-ID" smtClean="0"/>
              <a:pPr/>
              <a:t>9</a:t>
            </a:fld>
            <a:endParaRPr lang="en-ID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1077</Words>
  <Application>Microsoft Office PowerPoint</Application>
  <PresentationFormat>Custom</PresentationFormat>
  <Paragraphs>361</Paragraphs>
  <Slides>48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Office Theme</vt:lpstr>
      <vt:lpstr>Document</vt:lpstr>
      <vt:lpstr>Worksheet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PT Masa Depan Laporan Laba Untuk Tahun yang Berakhir 31 Desember 2006</vt:lpstr>
      <vt:lpstr>Laporan Kos Barang yang Diproduksi Untuk Tahun yang Berakhir 31 Desember, 2006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DellVostro</dc:creator>
  <cp:lastModifiedBy>DellVostro</cp:lastModifiedBy>
  <cp:revision>18</cp:revision>
  <dcterms:created xsi:type="dcterms:W3CDTF">2020-01-20T02:38:14Z</dcterms:created>
  <dcterms:modified xsi:type="dcterms:W3CDTF">2021-02-05T07:06:31Z</dcterms:modified>
</cp:coreProperties>
</file>